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8" r:id="rId2"/>
  </p:sldMasterIdLst>
  <p:notesMasterIdLst>
    <p:notesMasterId r:id="rId77"/>
  </p:notesMasterIdLst>
  <p:handoutMasterIdLst>
    <p:handoutMasterId r:id="rId78"/>
  </p:handoutMasterIdLst>
  <p:sldIdLst>
    <p:sldId id="602" r:id="rId3"/>
    <p:sldId id="638" r:id="rId4"/>
    <p:sldId id="639" r:id="rId5"/>
    <p:sldId id="637" r:id="rId6"/>
    <p:sldId id="657" r:id="rId7"/>
    <p:sldId id="541" r:id="rId8"/>
    <p:sldId id="549" r:id="rId9"/>
    <p:sldId id="653" r:id="rId10"/>
    <p:sldId id="642" r:id="rId11"/>
    <p:sldId id="658" r:id="rId12"/>
    <p:sldId id="659" r:id="rId13"/>
    <p:sldId id="641" r:id="rId14"/>
    <p:sldId id="650" r:id="rId15"/>
    <p:sldId id="654" r:id="rId16"/>
    <p:sldId id="646" r:id="rId17"/>
    <p:sldId id="661" r:id="rId18"/>
    <p:sldId id="662" r:id="rId19"/>
    <p:sldId id="651" r:id="rId20"/>
    <p:sldId id="660" r:id="rId21"/>
    <p:sldId id="652" r:id="rId22"/>
    <p:sldId id="600" r:id="rId23"/>
    <p:sldId id="629" r:id="rId24"/>
    <p:sldId id="258" r:id="rId25"/>
    <p:sldId id="577" r:id="rId26"/>
    <p:sldId id="259" r:id="rId27"/>
    <p:sldId id="260" r:id="rId28"/>
    <p:sldId id="553" r:id="rId29"/>
    <p:sldId id="604" r:id="rId30"/>
    <p:sldId id="599" r:id="rId31"/>
    <p:sldId id="605" r:id="rId32"/>
    <p:sldId id="606" r:id="rId33"/>
    <p:sldId id="559" r:id="rId34"/>
    <p:sldId id="265" r:id="rId35"/>
    <p:sldId id="607" r:id="rId36"/>
    <p:sldId id="570" r:id="rId37"/>
    <p:sldId id="544" r:id="rId38"/>
    <p:sldId id="622" r:id="rId39"/>
    <p:sldId id="624" r:id="rId40"/>
    <p:sldId id="618" r:id="rId41"/>
    <p:sldId id="619" r:id="rId42"/>
    <p:sldId id="620" r:id="rId43"/>
    <p:sldId id="621" r:id="rId44"/>
    <p:sldId id="609" r:id="rId45"/>
    <p:sldId id="583" r:id="rId46"/>
    <p:sldId id="493" r:id="rId47"/>
    <p:sldId id="495" r:id="rId48"/>
    <p:sldId id="494" r:id="rId49"/>
    <p:sldId id="496" r:id="rId50"/>
    <p:sldId id="469" r:id="rId51"/>
    <p:sldId id="470" r:id="rId52"/>
    <p:sldId id="471" r:id="rId53"/>
    <p:sldId id="472" r:id="rId54"/>
    <p:sldId id="473" r:id="rId55"/>
    <p:sldId id="474" r:id="rId56"/>
    <p:sldId id="476" r:id="rId57"/>
    <p:sldId id="479" r:id="rId58"/>
    <p:sldId id="480" r:id="rId59"/>
    <p:sldId id="481" r:id="rId60"/>
    <p:sldId id="482" r:id="rId61"/>
    <p:sldId id="484" r:id="rId62"/>
    <p:sldId id="485" r:id="rId63"/>
    <p:sldId id="488" r:id="rId64"/>
    <p:sldId id="489" r:id="rId65"/>
    <p:sldId id="502" r:id="rId66"/>
    <p:sldId id="503" r:id="rId67"/>
    <p:sldId id="504" r:id="rId68"/>
    <p:sldId id="507" r:id="rId69"/>
    <p:sldId id="508" r:id="rId70"/>
    <p:sldId id="510" r:id="rId71"/>
    <p:sldId id="511" r:id="rId72"/>
    <p:sldId id="612" r:id="rId73"/>
    <p:sldId id="625" r:id="rId74"/>
    <p:sldId id="630" r:id="rId75"/>
    <p:sldId id="631" r:id="rId76"/>
  </p:sldIdLst>
  <p:sldSz cx="12190413" cy="6859588"/>
  <p:notesSz cx="6858000" cy="9144000"/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25">
          <p15:clr>
            <a:srgbClr val="A4A3A4"/>
          </p15:clr>
        </p15:guide>
        <p15:guide id="2" orient="horz" pos="4013">
          <p15:clr>
            <a:srgbClr val="A4A3A4"/>
          </p15:clr>
        </p15:guide>
        <p15:guide id="3" orient="horz" pos="484">
          <p15:clr>
            <a:srgbClr val="A4A3A4"/>
          </p15:clr>
        </p15:guide>
        <p15:guide id="4" orient="horz" pos="802">
          <p15:clr>
            <a:srgbClr val="A4A3A4"/>
          </p15:clr>
        </p15:guide>
        <p15:guide id="5" orient="horz" pos="1608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165">
          <p15:clr>
            <a:srgbClr val="A4A3A4"/>
          </p15:clr>
        </p15:guide>
        <p15:guide id="8" orient="horz" pos="4170">
          <p15:clr>
            <a:srgbClr val="A4A3A4"/>
          </p15:clr>
        </p15:guide>
        <p15:guide id="9" orient="horz" pos="2886">
          <p15:clr>
            <a:srgbClr val="A4A3A4"/>
          </p15:clr>
        </p15:guide>
        <p15:guide id="10" orient="horz" pos="964">
          <p15:clr>
            <a:srgbClr val="A4A3A4"/>
          </p15:clr>
        </p15:guide>
        <p15:guide id="11" orient="horz" pos="3053">
          <p15:clr>
            <a:srgbClr val="A4A3A4"/>
          </p15:clr>
        </p15:guide>
        <p15:guide id="12" orient="horz" pos="1131">
          <p15:clr>
            <a:srgbClr val="A4A3A4"/>
          </p15:clr>
        </p15:guide>
        <p15:guide id="13" orient="horz" pos="2723">
          <p15:clr>
            <a:srgbClr val="A4A3A4"/>
          </p15:clr>
        </p15:guide>
        <p15:guide id="14" orient="horz" pos="1280">
          <p15:clr>
            <a:srgbClr val="A4A3A4"/>
          </p15:clr>
        </p15:guide>
        <p15:guide id="15" orient="horz" pos="3850">
          <p15:clr>
            <a:srgbClr val="A4A3A4"/>
          </p15:clr>
        </p15:guide>
        <p15:guide id="16" orient="horz" pos="3685">
          <p15:clr>
            <a:srgbClr val="A4A3A4"/>
          </p15:clr>
        </p15:guide>
        <p15:guide id="17" orient="horz" pos="3530">
          <p15:clr>
            <a:srgbClr val="A4A3A4"/>
          </p15:clr>
        </p15:guide>
        <p15:guide id="18" orient="horz" pos="3370">
          <p15:clr>
            <a:srgbClr val="A4A3A4"/>
          </p15:clr>
        </p15:guide>
        <p15:guide id="19" orient="horz" pos="3206">
          <p15:clr>
            <a:srgbClr val="A4A3A4"/>
          </p15:clr>
        </p15:guide>
        <p15:guide id="20" orient="horz" pos="2570">
          <p15:clr>
            <a:srgbClr val="A4A3A4"/>
          </p15:clr>
        </p15:guide>
        <p15:guide id="21" orient="horz" pos="2407">
          <p15:clr>
            <a:srgbClr val="A4A3A4"/>
          </p15:clr>
        </p15:guide>
        <p15:guide id="22" orient="horz" pos="1924">
          <p15:clr>
            <a:srgbClr val="A4A3A4"/>
          </p15:clr>
        </p15:guide>
        <p15:guide id="23" orient="horz" pos="1767">
          <p15:clr>
            <a:srgbClr val="A4A3A4"/>
          </p15:clr>
        </p15:guide>
        <p15:guide id="24" orient="horz" pos="1447">
          <p15:clr>
            <a:srgbClr val="A4A3A4"/>
          </p15:clr>
        </p15:guide>
        <p15:guide id="25" orient="horz" pos="649">
          <p15:clr>
            <a:srgbClr val="A4A3A4"/>
          </p15:clr>
        </p15:guide>
        <p15:guide id="26" orient="horz" pos="2084">
          <p15:clr>
            <a:srgbClr val="A4A3A4"/>
          </p15:clr>
        </p15:guide>
        <p15:guide id="27" orient="horz" pos="2243">
          <p15:clr>
            <a:srgbClr val="A4A3A4"/>
          </p15:clr>
        </p15:guide>
        <p15:guide id="28" pos="3840">
          <p15:clr>
            <a:srgbClr val="A4A3A4"/>
          </p15:clr>
        </p15:guide>
        <p15:guide id="29" pos="320">
          <p15:clr>
            <a:srgbClr val="A4A3A4"/>
          </p15:clr>
        </p15:guide>
        <p15:guide id="30" pos="7367">
          <p15:clr>
            <a:srgbClr val="A4A3A4"/>
          </p15:clr>
        </p15:guide>
        <p15:guide id="31" pos="7043">
          <p15:clr>
            <a:srgbClr val="A4A3A4"/>
          </p15:clr>
        </p15:guide>
        <p15:guide id="32" pos="6562">
          <p15:clr>
            <a:srgbClr val="A4A3A4"/>
          </p15:clr>
        </p15:guide>
        <p15:guide id="33">
          <p15:clr>
            <a:srgbClr val="A4A3A4"/>
          </p15:clr>
        </p15:guide>
        <p15:guide id="34" pos="6083">
          <p15:clr>
            <a:srgbClr val="A4A3A4"/>
          </p15:clr>
        </p15:guide>
        <p15:guide id="35" pos="167">
          <p15:clr>
            <a:srgbClr val="A4A3A4"/>
          </p15:clr>
        </p15:guide>
        <p15:guide id="36" pos="7520">
          <p15:clr>
            <a:srgbClr val="A4A3A4"/>
          </p15:clr>
        </p15:guide>
        <p15:guide id="37" pos="2568">
          <p15:clr>
            <a:srgbClr val="A4A3A4"/>
          </p15:clr>
        </p15:guide>
        <p15:guide id="38" pos="2406">
          <p15:clr>
            <a:srgbClr val="A4A3A4"/>
          </p15:clr>
        </p15:guide>
        <p15:guide id="39" pos="2717">
          <p15:clr>
            <a:srgbClr val="A4A3A4"/>
          </p15:clr>
        </p15:guide>
        <p15:guide id="40" pos="2884">
          <p15:clr>
            <a:srgbClr val="A4A3A4"/>
          </p15:clr>
        </p15:guide>
        <p15:guide id="41" pos="3050">
          <p15:clr>
            <a:srgbClr val="A4A3A4"/>
          </p15:clr>
        </p15:guide>
        <p15:guide id="42" pos="3204">
          <p15:clr>
            <a:srgbClr val="A4A3A4"/>
          </p15:clr>
        </p15:guide>
        <p15:guide id="43" pos="3361">
          <p15:clr>
            <a:srgbClr val="A4A3A4"/>
          </p15:clr>
        </p15:guide>
        <p15:guide id="44" pos="3528">
          <p15:clr>
            <a:srgbClr val="A4A3A4"/>
          </p15:clr>
        </p15:guide>
        <p15:guide id="45" pos="4005">
          <p15:clr>
            <a:srgbClr val="A4A3A4"/>
          </p15:clr>
        </p15:guide>
        <p15:guide id="46" pos="4159">
          <p15:clr>
            <a:srgbClr val="A4A3A4"/>
          </p15:clr>
        </p15:guide>
        <p15:guide id="47" pos="4321">
          <p15:clr>
            <a:srgbClr val="A4A3A4"/>
          </p15:clr>
        </p15:guide>
        <p15:guide id="48" pos="4483">
          <p15:clr>
            <a:srgbClr val="A4A3A4"/>
          </p15:clr>
        </p15:guide>
        <p15:guide id="49" pos="5601">
          <p15:clr>
            <a:srgbClr val="A4A3A4"/>
          </p15:clr>
        </p15:guide>
        <p15:guide id="50" pos="5763">
          <p15:clr>
            <a:srgbClr val="A4A3A4"/>
          </p15:clr>
        </p15:guide>
        <p15:guide id="51" pos="5926">
          <p15:clr>
            <a:srgbClr val="A4A3A4"/>
          </p15:clr>
        </p15:guide>
        <p15:guide id="52" pos="6246">
          <p15:clr>
            <a:srgbClr val="A4A3A4"/>
          </p15:clr>
        </p15:guide>
        <p15:guide id="53" pos="6406">
          <p15:clr>
            <a:srgbClr val="A4A3A4"/>
          </p15:clr>
        </p15:guide>
        <p15:guide id="54" pos="7203">
          <p15:clr>
            <a:srgbClr val="A4A3A4"/>
          </p15:clr>
        </p15:guide>
        <p15:guide id="55" pos="6718">
          <p15:clr>
            <a:srgbClr val="A4A3A4"/>
          </p15:clr>
        </p15:guide>
        <p15:guide id="56" pos="6884">
          <p15:clr>
            <a:srgbClr val="A4A3A4"/>
          </p15:clr>
        </p15:guide>
        <p15:guide id="57" pos="5447">
          <p15:clr>
            <a:srgbClr val="A4A3A4"/>
          </p15:clr>
        </p15:guide>
        <p15:guide id="58" pos="5282">
          <p15:clr>
            <a:srgbClr val="A4A3A4"/>
          </p15:clr>
        </p15:guide>
        <p15:guide id="59" pos="5119">
          <p15:clr>
            <a:srgbClr val="A4A3A4"/>
          </p15:clr>
        </p15:guide>
        <p15:guide id="60" pos="4961">
          <p15:clr>
            <a:srgbClr val="A4A3A4"/>
          </p15:clr>
        </p15:guide>
        <p15:guide id="61" pos="4803">
          <p15:clr>
            <a:srgbClr val="A4A3A4"/>
          </p15:clr>
        </p15:guide>
        <p15:guide id="62" pos="4637">
          <p15:clr>
            <a:srgbClr val="A4A3A4"/>
          </p15:clr>
        </p15:guide>
        <p15:guide id="63" pos="487">
          <p15:clr>
            <a:srgbClr val="A4A3A4"/>
          </p15:clr>
        </p15:guide>
        <p15:guide id="64" pos="644">
          <p15:clr>
            <a:srgbClr val="A4A3A4"/>
          </p15:clr>
        </p15:guide>
        <p15:guide id="65" pos="801">
          <p15:clr>
            <a:srgbClr val="A4A3A4"/>
          </p15:clr>
        </p15:guide>
        <p15:guide id="66" pos="967">
          <p15:clr>
            <a:srgbClr val="A4A3A4"/>
          </p15:clr>
        </p15:guide>
        <p15:guide id="67" pos="1120">
          <p15:clr>
            <a:srgbClr val="A4A3A4"/>
          </p15:clr>
        </p15:guide>
        <p15:guide id="68" pos="1281">
          <p15:clr>
            <a:srgbClr val="A4A3A4"/>
          </p15:clr>
        </p15:guide>
        <p15:guide id="69" pos="1442">
          <p15:clr>
            <a:srgbClr val="A4A3A4"/>
          </p15:clr>
        </p15:guide>
        <p15:guide id="70" pos="1609">
          <p15:clr>
            <a:srgbClr val="A4A3A4"/>
          </p15:clr>
        </p15:guide>
        <p15:guide id="71" pos="1762">
          <p15:clr>
            <a:srgbClr val="A4A3A4"/>
          </p15:clr>
        </p15:guide>
        <p15:guide id="72" pos="1924">
          <p15:clr>
            <a:srgbClr val="A4A3A4"/>
          </p15:clr>
        </p15:guide>
        <p15:guide id="73" pos="2085">
          <p15:clr>
            <a:srgbClr val="A4A3A4"/>
          </p15:clr>
        </p15:guide>
        <p15:guide id="74" pos="2244">
          <p15:clr>
            <a:srgbClr val="A4A3A4"/>
          </p15:clr>
        </p15:guide>
        <p15:guide id="75" pos="3682">
          <p15:clr>
            <a:srgbClr val="A4A3A4"/>
          </p15:clr>
        </p15:guide>
        <p15:guide id="76" orient="horz" pos="970">
          <p15:clr>
            <a:srgbClr val="A4A3A4"/>
          </p15:clr>
        </p15:guide>
        <p15:guide id="77" pos="7678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EBFB"/>
    <a:srgbClr val="F1F9FA"/>
    <a:srgbClr val="EFF6EE"/>
    <a:srgbClr val="FAF7EF"/>
    <a:srgbClr val="F9F2EF"/>
    <a:srgbClr val="EFE8E6"/>
    <a:srgbClr val="E1CFEA"/>
    <a:srgbClr val="EBE1BF"/>
    <a:srgbClr val="D4D5C7"/>
    <a:srgbClr val="C3D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89" autoAdjust="0"/>
    <p:restoredTop sz="99596" autoAdjust="0"/>
  </p:normalViewPr>
  <p:slideViewPr>
    <p:cSldViewPr>
      <p:cViewPr>
        <p:scale>
          <a:sx n="50" d="100"/>
          <a:sy n="50" d="100"/>
        </p:scale>
        <p:origin x="-784" y="-428"/>
      </p:cViewPr>
      <p:guideLst>
        <p:guide orient="horz" pos="325"/>
        <p:guide orient="horz" pos="4013"/>
        <p:guide orient="horz" pos="484"/>
        <p:guide orient="horz" pos="802"/>
        <p:guide orient="horz"/>
        <p:guide orient="horz" pos="165"/>
        <p:guide orient="horz" pos="4170"/>
        <p:guide orient="horz" pos="970"/>
        <p:guide orient="horz" pos="4320"/>
        <p:guide pos="3840"/>
        <p:guide pos="7367"/>
        <p:guide/>
        <p:guide pos="167"/>
        <p:guide pos="7520"/>
        <p:guide pos="5601"/>
        <p:guide pos="2085"/>
        <p:guide pos="7678"/>
      </p:guideLst>
    </p:cSldViewPr>
  </p:slideViewPr>
  <p:outlineViewPr>
    <p:cViewPr>
      <p:scale>
        <a:sx n="33" d="100"/>
        <a:sy n="33" d="100"/>
      </p:scale>
      <p:origin x="0" y="332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44" d="100"/>
        <a:sy n="144" d="100"/>
      </p:scale>
      <p:origin x="0" y="18859"/>
    </p:cViewPr>
  </p:sorterViewPr>
  <p:notesViewPr>
    <p:cSldViewPr>
      <p:cViewPr varScale="1">
        <p:scale>
          <a:sx n="98" d="100"/>
          <a:sy n="98" d="100"/>
        </p:scale>
        <p:origin x="-3898" y="-7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handoutMaster" Target="handoutMasters/handoutMaster1.xml"/><Relationship Id="rId8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0.77424875712904495"/>
          <c:h val="0.98272138620740301"/>
        </c:manualLayout>
      </c:layout>
      <c:doughnut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B1A-4F24-A2C1-CC3D138D43A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270916334661298"/>
          <c:y val="1.2448132780083001E-2"/>
          <c:w val="0.65737051792828705"/>
          <c:h val="0.9917012448132780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Daten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A1E-4761-AB1A-439622DD778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-60"/>
        <c:axId val="229058432"/>
        <c:axId val="229077760"/>
      </c:barChart>
      <c:catAx>
        <c:axId val="22905843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29077760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077760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22905843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502145922746802E-2"/>
          <c:y val="4.6808510638297898E-2"/>
          <c:w val="0.93133047210300401"/>
          <c:h val="0.9234042553191490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seg 1</c:v>
                </c:pt>
              </c:strCache>
            </c:strRef>
          </c:tx>
          <c:dPt>
            <c:idx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4670-4301-9A41-572921E07E4D}"/>
              </c:ext>
            </c:extLst>
          </c:dPt>
          <c:dPt>
            <c:idx val="1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4670-4301-9A41-572921E07E4D}"/>
              </c:ext>
            </c:extLst>
          </c:dPt>
          <c:dPt>
            <c:idx val="2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4670-4301-9A41-572921E07E4D}"/>
              </c:ext>
            </c:extLst>
          </c:dPt>
          <c:dPt>
            <c:idx val="3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4670-4301-9A41-572921E07E4D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670-4301-9A41-572921E07E4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5793991416309002E-2"/>
          <c:y val="4.6808510638297898E-2"/>
          <c:w val="0.92703862660944203"/>
          <c:h val="0.9191489361702129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seg 1</c:v>
                </c:pt>
              </c:strCache>
            </c:strRef>
          </c:tx>
          <c:dPt>
            <c:idx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BAFF-4267-83FC-74E49E126ED6}"/>
              </c:ext>
            </c:extLst>
          </c:dPt>
          <c:dPt>
            <c:idx val="1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BAFF-4267-83FC-74E49E126ED6}"/>
              </c:ext>
            </c:extLst>
          </c:dPt>
          <c:dPt>
            <c:idx val="2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BAFF-4267-83FC-74E49E126ED6}"/>
              </c:ext>
            </c:extLst>
          </c:dPt>
          <c:dPt>
            <c:idx val="3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BAFF-4267-83FC-74E49E126ED6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BAFF-4267-83FC-74E49E126ED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</c:plotArea>
    <c:plotVisOnly val="1"/>
    <c:dispBlanksAs val="zero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270916334661298"/>
          <c:y val="1.2448132780083001E-2"/>
          <c:w val="0.65737051792828705"/>
          <c:h val="0.99170124481327804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Daten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2BFA-47E6-A6C1-06179482783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2BFA-47E6-A6C1-0617948278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100"/>
        <c:axId val="229247616"/>
        <c:axId val="229253504"/>
      </c:barChart>
      <c:catAx>
        <c:axId val="22924761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29253504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253504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22924761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2945736434108502E-2"/>
          <c:y val="1.2244897959183701E-2"/>
          <c:w val="0.95930232558139505"/>
          <c:h val="0.80816326530612204"/>
        </c:manualLayout>
      </c:layout>
      <c:barChart>
        <c:barDir val="col"/>
        <c:grouping val="stacke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Weiss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Lbls>
            <c:delete val="1"/>
          </c:dLbls>
          <c:cat>
            <c:strRef>
              <c:f>Sheet1!$B$1:$G$1</c:f>
              <c:strCache>
                <c:ptCount val="6"/>
                <c:pt idx="0">
                  <c:v>2010</c:v>
                </c:pt>
                <c:pt idx="1">
                  <c:v>seg 1</c:v>
                </c:pt>
                <c:pt idx="2">
                  <c:v>seg 2</c:v>
                </c:pt>
                <c:pt idx="3">
                  <c:v>seg 3</c:v>
                </c:pt>
                <c:pt idx="4">
                  <c:v>seg 4</c:v>
                </c:pt>
                <c:pt idx="5">
                  <c:v>2011</c:v>
                </c:pt>
              </c:strCache>
            </c:strRef>
          </c:cat>
          <c:val>
            <c:numRef>
              <c:f>Sheet1!$B$2:$G$2</c:f>
              <c:numCache>
                <c:formatCode>General</c:formatCode>
                <c:ptCount val="6"/>
                <c:pt idx="1">
                  <c:v>35</c:v>
                </c:pt>
                <c:pt idx="2">
                  <c:v>30</c:v>
                </c:pt>
                <c:pt idx="3">
                  <c:v>25</c:v>
                </c:pt>
                <c:pt idx="4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BFB-4A91-B6BE-336F4BE20E79}"/>
            </c:ext>
          </c:extLst>
        </c:ser>
        <c:ser>
          <c:idx val="0"/>
          <c:order val="1"/>
          <c:tx>
            <c:strRef>
              <c:f>Sheet1!$A$3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Sheet1!$B$1:$G$1</c:f>
              <c:strCache>
                <c:ptCount val="6"/>
                <c:pt idx="0">
                  <c:v>2010</c:v>
                </c:pt>
                <c:pt idx="1">
                  <c:v>seg 1</c:v>
                </c:pt>
                <c:pt idx="2">
                  <c:v>seg 2</c:v>
                </c:pt>
                <c:pt idx="3">
                  <c:v>seg 3</c:v>
                </c:pt>
                <c:pt idx="4">
                  <c:v>seg 4</c:v>
                </c:pt>
                <c:pt idx="5">
                  <c:v>2011</c:v>
                </c:pt>
              </c:strCache>
            </c:strRef>
          </c:cat>
          <c:val>
            <c:numRef>
              <c:f>Sheet1!$B$3:$G$3</c:f>
              <c:numCache>
                <c:formatCode>General</c:formatCode>
                <c:ptCount val="6"/>
                <c:pt idx="0">
                  <c:v>40</c:v>
                </c:pt>
                <c:pt idx="5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BFB-4A91-B6BE-336F4BE20E79}"/>
            </c:ext>
          </c:extLst>
        </c:ser>
        <c:ser>
          <c:idx val="1"/>
          <c:order val="2"/>
          <c:tx>
            <c:strRef>
              <c:f>Sheet1!$A$4</c:f>
              <c:strCache>
                <c:ptCount val="1"/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Sheet1!$B$1:$G$1</c:f>
              <c:strCache>
                <c:ptCount val="6"/>
                <c:pt idx="0">
                  <c:v>2010</c:v>
                </c:pt>
                <c:pt idx="1">
                  <c:v>seg 1</c:v>
                </c:pt>
                <c:pt idx="2">
                  <c:v>seg 2</c:v>
                </c:pt>
                <c:pt idx="3">
                  <c:v>seg 3</c:v>
                </c:pt>
                <c:pt idx="4">
                  <c:v>seg 4</c:v>
                </c:pt>
                <c:pt idx="5">
                  <c:v>2011</c:v>
                </c:pt>
              </c:strCache>
            </c:strRef>
          </c:cat>
          <c:val>
            <c:numRef>
              <c:f>Sheet1!$B$4:$G$4</c:f>
              <c:numCache>
                <c:formatCode>General</c:formatCode>
                <c:ptCount val="6"/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BFB-4A91-B6BE-336F4BE20E7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229281792"/>
        <c:axId val="229283328"/>
      </c:barChart>
      <c:catAx>
        <c:axId val="229281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29283328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28332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928179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3030303030302997E-2"/>
          <c:y val="1.2244897959183701E-2"/>
          <c:w val="0.92803030303030298"/>
          <c:h val="0.808163265306122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802-4ED3-A79B-B5CE7C93FBD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0"/>
        <c:axId val="229368576"/>
        <c:axId val="229371264"/>
      </c:barChart>
      <c:catAx>
        <c:axId val="229368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29371264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37126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9368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5762081784386602E-2"/>
          <c:y val="1.2295081967213101E-2"/>
          <c:w val="0.92936802973977695"/>
          <c:h val="0.8073770491803280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seg 1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AAD-402A-BD7F-F358C54A1EF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29679104"/>
        <c:axId val="229681792"/>
      </c:lineChart>
      <c:catAx>
        <c:axId val="2296791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29681792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681792"/>
        <c:scaling>
          <c:orientation val="minMax"/>
          <c:max val="45"/>
        </c:scaling>
        <c:delete val="1"/>
        <c:axPos val="l"/>
        <c:numFmt formatCode="General" sourceLinked="1"/>
        <c:majorTickMark val="out"/>
        <c:minorTickMark val="none"/>
        <c:tickLblPos val="nextTo"/>
        <c:crossAx val="22967910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5185185185185197E-2"/>
          <c:y val="1.2244897959183701E-2"/>
          <c:w val="0.87037037037037002"/>
          <c:h val="0.80816326530612204"/>
        </c:manualLayout>
      </c:layout>
      <c:bubbl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xVal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xVal>
          <c:yVal>
            <c:numRef>
              <c:f>Sheet1!$B$2:$E$2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</c:numCache>
            </c:numRef>
          </c:yVal>
          <c:bubbleSize>
            <c:numRef>
              <c:f>Sheet1!$B$3:$E$3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</c:numCache>
            </c:numRef>
          </c:bubbleSize>
          <c:bubble3D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B79-4C2D-8851-BD287B26A6A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bubbleScale val="100"/>
        <c:showNegBubbles val="0"/>
        <c:axId val="229890304"/>
        <c:axId val="229893248"/>
      </c:bubbleChart>
      <c:valAx>
        <c:axId val="2298903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29893248"/>
        <c:crosses val="autoZero"/>
        <c:crossBetween val="midCat"/>
        <c:majorUnit val="1"/>
        <c:minorUnit val="0.1"/>
      </c:valAx>
      <c:valAx>
        <c:axId val="22989324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9890304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102564102564097E-2"/>
          <c:y val="6.3973063973063904E-2"/>
          <c:w val="0.89743589743589802"/>
          <c:h val="0.885521885521886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spPr>
            <a:ln w="28575">
              <a:noFill/>
            </a:ln>
          </c:spPr>
          <c:dLbls>
            <c:delete val="1"/>
          </c:dLbls>
          <c:xVal>
            <c:numRef>
              <c:f>Sheet1!$B$1:$I$1</c:f>
              <c:numCache>
                <c:formatCode>General</c:formatCode>
                <c:ptCount val="8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  <c:pt idx="4">
                  <c:v>-2</c:v>
                </c:pt>
                <c:pt idx="5">
                  <c:v>-4</c:v>
                </c:pt>
                <c:pt idx="6">
                  <c:v>-6</c:v>
                </c:pt>
                <c:pt idx="7">
                  <c:v>-8</c:v>
                </c:pt>
              </c:numCache>
            </c:numRef>
          </c:xVal>
          <c:yVal>
            <c:numRef>
              <c:f>Sheet1!$B$2:$I$2</c:f>
              <c:numCache>
                <c:formatCode>General</c:formatCode>
                <c:ptCount val="8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  <c:pt idx="4">
                  <c:v>-2</c:v>
                </c:pt>
                <c:pt idx="5">
                  <c:v>-4</c:v>
                </c:pt>
                <c:pt idx="6">
                  <c:v>-6</c:v>
                </c:pt>
                <c:pt idx="7">
                  <c:v>-8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2E8F-4443-82B9-E7436AFD04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30040704"/>
        <c:axId val="230042240"/>
      </c:scatterChart>
      <c:valAx>
        <c:axId val="2300407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30042240"/>
        <c:crosses val="autoZero"/>
        <c:crossBetween val="midCat"/>
        <c:majorUnit val="5"/>
      </c:valAx>
      <c:valAx>
        <c:axId val="23004224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30040704"/>
        <c:crosses val="autoZero"/>
        <c:crossBetween val="midCat"/>
        <c:majorUnit val="5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7.1138211382113806E-2"/>
          <c:y val="6.8627450980392093E-2"/>
          <c:w val="0.91869918699187003"/>
          <c:h val="0.78431372549019596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Tabelle1!$B$4</c:f>
              <c:strCache>
                <c:ptCount val="1"/>
                <c:pt idx="0">
                  <c:v>L/H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Tabelle1!$C$4:$G$4</c:f>
              <c:numCache>
                <c:formatCode>0.0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  <c:pt idx="4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14E-4587-A2E5-B83B6C2599D6}"/>
            </c:ext>
          </c:extLst>
        </c:ser>
        <c:ser>
          <c:idx val="1"/>
          <c:order val="1"/>
          <c:tx>
            <c:strRef>
              <c:f>Tabelle1!$B$5</c:f>
              <c:strCache>
                <c:ptCount val="1"/>
                <c:pt idx="0">
                  <c:v>P/C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Tabelle1!$C$5:$G$5</c:f>
              <c:numCache>
                <c:formatCode>0.0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10</c:v>
                </c:pt>
                <c:pt idx="3">
                  <c:v>15</c:v>
                </c:pt>
                <c:pt idx="4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14E-4587-A2E5-B83B6C2599D6}"/>
            </c:ext>
          </c:extLst>
        </c:ser>
        <c:ser>
          <c:idx val="3"/>
          <c:order val="2"/>
          <c:tx>
            <c:strRef>
              <c:f>Tabelle1!$B$6</c:f>
              <c:strCache>
                <c:ptCount val="1"/>
                <c:pt idx="0">
                  <c:v>AM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Tabelle1!$C$6:$G$6</c:f>
              <c:numCache>
                <c:formatCode>0.0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  <c:pt idx="4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14E-4587-A2E5-B83B6C259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0090240"/>
        <c:axId val="230091776"/>
      </c:barChart>
      <c:lineChart>
        <c:grouping val="standard"/>
        <c:varyColors val="0"/>
        <c:ser>
          <c:idx val="4"/>
          <c:order val="3"/>
          <c:tx>
            <c:strRef>
              <c:f>Tabelle1!$B$7</c:f>
              <c:strCache>
                <c:ptCount val="1"/>
                <c:pt idx="0">
                  <c:v>Total</c:v>
                </c:pt>
              </c:strCache>
            </c:strRef>
          </c:tx>
          <c:spPr>
            <a:ln w="28575">
              <a:noFill/>
            </a:ln>
          </c:spPr>
          <c:marker>
            <c:symbol val="none"/>
          </c:marker>
          <c:dLbls>
            <c:numFmt formatCode="0" sourceLinked="0"/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Tabelle1!$C$7:$G$7</c:f>
              <c:numCache>
                <c:formatCode>0.0</c:formatCode>
                <c:ptCount val="5"/>
                <c:pt idx="0">
                  <c:v>45</c:v>
                </c:pt>
                <c:pt idx="1">
                  <c:v>45</c:v>
                </c:pt>
                <c:pt idx="2">
                  <c:v>40</c:v>
                </c:pt>
                <c:pt idx="3">
                  <c:v>45</c:v>
                </c:pt>
                <c:pt idx="4">
                  <c:v>35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314E-4587-A2E5-B83B6C259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0090240"/>
        <c:axId val="230091776"/>
      </c:lineChart>
      <c:catAx>
        <c:axId val="230090240"/>
        <c:scaling>
          <c:orientation val="minMax"/>
        </c:scaling>
        <c:delete val="0"/>
        <c:axPos val="b"/>
        <c:numFmt formatCode="@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3009177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30091776"/>
        <c:scaling>
          <c:orientation val="minMax"/>
        </c:scaling>
        <c:delete val="0"/>
        <c:axPos val="l"/>
        <c:majorGridlines/>
        <c:numFmt formatCode="0" sourceLinked="0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3009024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334287759484597E-3"/>
          <c:y val="5.5517014216289899E-2"/>
          <c:w val="0.70276986399427399"/>
          <c:h val="0.85834505966330499"/>
        </c:manualLayout>
      </c:layout>
      <c:doughnut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E10-4087-85C0-1B721C57358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8.5981308411214999E-2"/>
          <c:y val="0.100371747211896"/>
          <c:w val="0.89532710280373795"/>
          <c:h val="0.71375464684014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Tabelle1!$B$4</c:f>
              <c:strCache>
                <c:ptCount val="1"/>
                <c:pt idx="0">
                  <c:v>Allianz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Tabelle1!$C$4:$G$4</c:f>
              <c:numCache>
                <c:formatCode>0.0</c:formatCode>
                <c:ptCount val="5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F2D-4FEF-9B33-F9028EEB49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0165504"/>
        <c:axId val="230167296"/>
      </c:barChart>
      <c:lineChart>
        <c:grouping val="standard"/>
        <c:varyColors val="0"/>
        <c:ser>
          <c:idx val="1"/>
          <c:order val="1"/>
          <c:tx>
            <c:strRef>
              <c:f>Tabelle1!$B$5</c:f>
              <c:strCache>
                <c:ptCount val="1"/>
                <c:pt idx="0">
                  <c:v>Trend</c:v>
                </c:pt>
              </c:strCache>
            </c:strRef>
          </c:tx>
          <c:dLbls>
            <c:numFmt formatCode="0" sourceLinked="0"/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Tabelle1!$C$5:$G$5</c:f>
              <c:numCache>
                <c:formatCode>0.0</c:formatCode>
                <c:ptCount val="5"/>
                <c:pt idx="0">
                  <c:v>10</c:v>
                </c:pt>
                <c:pt idx="1">
                  <c:v>15</c:v>
                </c:pt>
                <c:pt idx="2">
                  <c:v>20</c:v>
                </c:pt>
                <c:pt idx="3">
                  <c:v>25</c:v>
                </c:pt>
                <c:pt idx="4">
                  <c:v>30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5F2D-4FEF-9B33-F9028EEB4930}"/>
            </c:ext>
          </c:extLst>
        </c:ser>
        <c:ser>
          <c:idx val="4"/>
          <c:order val="2"/>
          <c:tx>
            <c:strRef>
              <c:f>Tabelle1!#REF!</c:f>
              <c:strCache>
                <c:ptCount val="1"/>
                <c:pt idx="0">
                  <c:v>#BEZUG!</c:v>
                </c:pt>
              </c:strCache>
            </c:strRef>
          </c:tx>
          <c:spPr>
            <a:ln w="28575">
              <a:noFill/>
            </a:ln>
          </c:spPr>
          <c:marker>
            <c:symbol val="none"/>
          </c:marker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5F2D-4FEF-9B33-F9028EEB49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0165504"/>
        <c:axId val="230167296"/>
      </c:lineChart>
      <c:catAx>
        <c:axId val="230165504"/>
        <c:scaling>
          <c:orientation val="minMax"/>
        </c:scaling>
        <c:delete val="0"/>
        <c:axPos val="b"/>
        <c:numFmt formatCode="@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3016729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30167296"/>
        <c:scaling>
          <c:orientation val="minMax"/>
        </c:scaling>
        <c:delete val="0"/>
        <c:axPos val="l"/>
        <c:majorGridlines/>
        <c:numFmt formatCode="0" sourceLinked="0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3016550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spPr>
            <a:solidFill>
              <a:srgbClr val="E1CFEA"/>
            </a:solidFill>
          </c:spPr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82D-4627-A4E8-D0153583168E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rgbClr val="8A679C"/>
            </a:solidFill>
            <a:ln w="25400">
              <a:noFill/>
            </a:ln>
          </c:spPr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6</c:v>
                </c:pt>
                <c:pt idx="1">
                  <c:v>2</c:v>
                </c:pt>
                <c:pt idx="2">
                  <c:v>1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82D-4627-A4E8-D015358316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30258176"/>
        <c:axId val="230259712"/>
      </c:areaChart>
      <c:catAx>
        <c:axId val="2302581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30259712"/>
        <c:crosses val="autoZero"/>
        <c:auto val="1"/>
        <c:lblAlgn val="ctr"/>
        <c:lblOffset val="100"/>
        <c:noMultiLvlLbl val="0"/>
      </c:catAx>
      <c:valAx>
        <c:axId val="23025971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30258176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000"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69843165168"/>
          <c:y val="0.17700153315896"/>
          <c:w val="0.50603161428534005"/>
          <c:h val="0.6152086722855439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598-4C0F-B98B-CFC57D6F160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598-4C0F-B98B-CFC57D6F16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4598-4C0F-B98B-CFC57D6F16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4598-4C0F-B98B-CFC57D6F160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4598-4C0F-B98B-CFC57D6F1608}"/>
              </c:ext>
            </c:extLst>
          </c:dPt>
          <c:dLbls>
            <c:delete val="1"/>
          </c:dLbls>
          <c:cat>
            <c:strRef>
              <c:f>Sheet1!$A$2:$A$6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0.35</c:v>
                </c:pt>
                <c:pt idx="1">
                  <c:v>0.16</c:v>
                </c:pt>
                <c:pt idx="2">
                  <c:v>0.21</c:v>
                </c:pt>
                <c:pt idx="3">
                  <c:v>0.19</c:v>
                </c:pt>
                <c:pt idx="4">
                  <c:v>0.23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4598-4C0F-B98B-CFC57D6F160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69843165168"/>
          <c:y val="0.17700153315896"/>
          <c:w val="0.50603161428534005"/>
          <c:h val="0.6152086722855439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BC0-4766-875D-596A56F4634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BC0-4766-875D-596A56F4634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BC0-4766-875D-596A56F4634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0BC0-4766-875D-596A56F4634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0BC0-4766-875D-596A56F4634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0BC0-4766-875D-596A56F46342}"/>
              </c:ext>
            </c:extLst>
          </c:dPt>
          <c:dLbls>
            <c:delete val="1"/>
          </c:dLbls>
          <c:cat>
            <c:strRef>
              <c:f>Sheet1!$A$2:$A$7</c:f>
              <c:strCache>
                <c:ptCount val="6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1st Qtr</c:v>
                </c:pt>
                <c:pt idx="5">
                  <c:v>2nd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0BC0-4766-875D-596A56F4634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6218018855198693E-2"/>
          <c:y val="0.12482208077704"/>
          <c:w val="0.923859652062895"/>
          <c:h val="0.719201694800662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One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8"/>
            <c:invertIfNegative val="0"/>
            <c:bubble3D val="0"/>
            <c:spPr>
              <a:solidFill>
                <a:schemeClr val="accent3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726-4ADC-AED6-A44A4560E55E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5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726-4ADC-AED6-A44A4560E55E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6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D726-4ADC-AED6-A44A4560E55E}"/>
              </c:ext>
            </c:extLst>
          </c:dPt>
          <c:dPt>
            <c:idx val="11"/>
            <c:invertIfNegative val="0"/>
            <c:bubble3D val="0"/>
            <c:spPr>
              <a:solidFill>
                <a:schemeClr val="bg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D726-4ADC-AED6-A44A4560E55E}"/>
              </c:ext>
            </c:extLst>
          </c:dPt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40</c:v>
                </c:pt>
                <c:pt idx="1">
                  <c:v>80</c:v>
                </c:pt>
                <c:pt idx="2">
                  <c:v>60</c:v>
                </c:pt>
                <c:pt idx="3">
                  <c:v>70</c:v>
                </c:pt>
                <c:pt idx="4">
                  <c:v>190</c:v>
                </c:pt>
                <c:pt idx="5">
                  <c:v>150</c:v>
                </c:pt>
                <c:pt idx="6">
                  <c:v>145</c:v>
                </c:pt>
                <c:pt idx="7">
                  <c:v>195</c:v>
                </c:pt>
                <c:pt idx="8">
                  <c:v>185</c:v>
                </c:pt>
                <c:pt idx="9">
                  <c:v>320</c:v>
                </c:pt>
                <c:pt idx="10">
                  <c:v>405</c:v>
                </c:pt>
                <c:pt idx="11">
                  <c:v>574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D726-4ADC-AED6-A44A4560E5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Two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20</c:v>
                </c:pt>
                <c:pt idx="1">
                  <c:v>40</c:v>
                </c:pt>
                <c:pt idx="2">
                  <c:v>20</c:v>
                </c:pt>
                <c:pt idx="3">
                  <c:v>10</c:v>
                </c:pt>
                <c:pt idx="4">
                  <c:v>20</c:v>
                </c:pt>
                <c:pt idx="5">
                  <c:v>80</c:v>
                </c:pt>
                <c:pt idx="6">
                  <c:v>60</c:v>
                </c:pt>
                <c:pt idx="7">
                  <c:v>60</c:v>
                </c:pt>
                <c:pt idx="8">
                  <c:v>90</c:v>
                </c:pt>
                <c:pt idx="9">
                  <c:v>70</c:v>
                </c:pt>
                <c:pt idx="10">
                  <c:v>180</c:v>
                </c:pt>
                <c:pt idx="11">
                  <c:v>229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9-D726-4ADC-AED6-A44A4560E5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5"/>
        <c:axId val="230490112"/>
        <c:axId val="230491648"/>
      </c:barChart>
      <c:catAx>
        <c:axId val="23049011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 w="12700">
            <a:noFill/>
          </a:ln>
        </c:spPr>
        <c:crossAx val="230491648"/>
        <c:crosses val="autoZero"/>
        <c:auto val="1"/>
        <c:lblAlgn val="ctr"/>
        <c:lblOffset val="100"/>
        <c:noMultiLvlLbl val="0"/>
      </c:catAx>
      <c:valAx>
        <c:axId val="230491648"/>
        <c:scaling>
          <c:orientation val="minMax"/>
          <c:max val="600"/>
        </c:scaling>
        <c:delete val="0"/>
        <c:axPos val="l"/>
        <c:majorGridlines>
          <c:spPr>
            <a:ln w="3175">
              <a:solidFill>
                <a:schemeClr val="tx1">
                  <a:lumMod val="60000"/>
                  <a:lumOff val="40000"/>
                  <a:alpha val="50000"/>
                </a:schemeClr>
              </a:solidFill>
            </a:ln>
          </c:spPr>
        </c:majorGridlines>
        <c:numFmt formatCode="0&quot;%&quot;" sourceLinked="0"/>
        <c:majorTickMark val="none"/>
        <c:minorTickMark val="none"/>
        <c:tickLblPos val="nextTo"/>
        <c:spPr>
          <a:ln w="19050">
            <a:noFill/>
          </a:ln>
        </c:spPr>
        <c:crossAx val="230490112"/>
        <c:crosses val="autoZero"/>
        <c:crossBetween val="between"/>
      </c:valAx>
      <c:spPr>
        <a:ln w="19050">
          <a:noFill/>
        </a:ln>
      </c:spPr>
    </c:plotArea>
    <c:legend>
      <c:legendPos val="l"/>
      <c:layout>
        <c:manualLayout>
          <c:xMode val="edge"/>
          <c:yMode val="edge"/>
          <c:x val="0.70336987288353703"/>
          <c:y val="3.7244275088806999E-3"/>
          <c:w val="0.29454582883022001"/>
          <c:h val="8.5262932130059907E-2"/>
        </c:manualLayout>
      </c:layout>
      <c:overlay val="1"/>
    </c:legend>
    <c:plotVisOnly val="1"/>
    <c:dispBlanksAs val="gap"/>
    <c:showDLblsOverMax val="0"/>
  </c:chart>
  <c:txPr>
    <a:bodyPr/>
    <a:lstStyle/>
    <a:p>
      <a:pPr>
        <a:defRPr sz="12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8372596914873"/>
          <c:y val="0.12554194813321401"/>
          <c:w val="0.865829095228829"/>
          <c:h val="0.686231782783785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3FD-48E1-ABC9-1333FD7BD19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3FD-48E1-ABC9-1333FD7BD19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145</c:v>
                </c:pt>
                <c:pt idx="1">
                  <c:v>195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3FD-48E1-ABC9-1333FD7BD19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spPr>
            <a:solidFill>
              <a:srgbClr val="D4D5C7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F3FD-48E1-ABC9-1333FD7BD19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 5</c:v>
                </c:pt>
              </c:strCache>
            </c:strRef>
          </c:tx>
          <c:spPr>
            <a:solidFill>
              <a:srgbClr val="DFEEDE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85</c:v>
                </c:pt>
                <c:pt idx="1">
                  <c:v>160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F3FD-48E1-ABC9-1333FD7BD197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Column 6</c:v>
                </c:pt>
              </c:strCache>
            </c:strRef>
          </c:tx>
          <c:spPr>
            <a:solidFill>
              <a:srgbClr val="C0DDBD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75</c:v>
                </c:pt>
                <c:pt idx="1">
                  <c:v>140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F3FD-48E1-ABC9-1333FD7BD19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230551936"/>
        <c:axId val="230553472"/>
      </c:barChart>
      <c:catAx>
        <c:axId val="230551936"/>
        <c:scaling>
          <c:orientation val="maxMin"/>
        </c:scaling>
        <c:delete val="0"/>
        <c:axPos val="l"/>
        <c:majorGridlines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230553472"/>
        <c:crosses val="autoZero"/>
        <c:auto val="1"/>
        <c:lblAlgn val="ctr"/>
        <c:lblOffset val="100"/>
        <c:noMultiLvlLbl val="0"/>
      </c:catAx>
      <c:valAx>
        <c:axId val="23055347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230551936"/>
        <c:crosses val="max"/>
        <c:crossBetween val="between"/>
      </c:valAx>
    </c:plotArea>
    <c:plotVisOnly val="1"/>
    <c:dispBlanksAs val="gap"/>
    <c:showDLblsOverMax val="0"/>
  </c:chart>
  <c:txPr>
    <a:bodyPr/>
    <a:lstStyle/>
    <a:p>
      <a:pPr>
        <a:defRPr sz="900"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54F-40C6-A9B6-A3CB4C36D1BF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alpha val="30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54F-40C6-A9B6-A3CB4C36D1B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72</c:v>
                </c:pt>
                <c:pt idx="1">
                  <c:v>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C54F-40C6-A9B6-A3CB4C36D1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B07-4A4D-8AC0-65561463C19D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30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B07-4A4D-8AC0-65561463C19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5B07-4A4D-8AC0-65561463C1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1"/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4B7-4C71-BA66-04781136920A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  <a:alpha val="20000"/>
                </a:schemeClr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4B7-4C71-BA66-04781136920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B4B7-4C71-BA66-047811369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1"/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553-443B-B7F6-9E90AD63743D}"/>
              </c:ext>
            </c:extLst>
          </c:dPt>
          <c:dPt>
            <c:idx val="1"/>
            <c:bubble3D val="0"/>
            <c:spPr>
              <a:solidFill>
                <a:srgbClr val="7F7F7F">
                  <a:alpha val="20000"/>
                </a:srgbClr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553-443B-B7F6-9E90AD63743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71</c:v>
                </c:pt>
                <c:pt idx="1">
                  <c:v>29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8553-443B-B7F6-9E90AD6374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C1B-47C4-9C14-1C4BCA9F11EA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Datenreihe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C1B-47C4-9C14-1C4BCA9F11EA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Datenreihe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C1B-47C4-9C14-1C4BCA9F11E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3"/>
        <c:overlap val="100"/>
        <c:axId val="212608512"/>
        <c:axId val="212610048"/>
      </c:barChart>
      <c:catAx>
        <c:axId val="212608512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crossAx val="212610048"/>
        <c:crosses val="autoZero"/>
        <c:auto val="1"/>
        <c:lblAlgn val="ctr"/>
        <c:lblOffset val="100"/>
        <c:noMultiLvlLbl val="0"/>
      </c:catAx>
      <c:valAx>
        <c:axId val="2126100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126085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600"/>
      </a:pPr>
      <a:endParaRPr lang="en-US"/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lumMod val="90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B18-40E2-9115-16849FE4607C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B18-40E2-9115-16849FE4607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47</c:v>
                </c:pt>
                <c:pt idx="1">
                  <c:v>53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3B18-40E2-9115-16849FE460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A5D-4BEB-ACDF-EB2711C940FA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A5D-4BEB-ACDF-EB2711C940F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0A5D-4BEB-ACDF-EB2711C940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2">
                  <a:lumMod val="7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EB2-4264-99DD-A2AEFC909EFA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EB2-4264-99DD-A2AEFC909EF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28</c:v>
                </c:pt>
                <c:pt idx="1">
                  <c:v>72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EB2-4264-99DD-A2AEFC909E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8B4-493F-9156-A68F514BC581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Datenreihe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8B4-493F-9156-A68F514BC581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Datenreihe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48B4-493F-9156-A68F514BC581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212647296"/>
        <c:axId val="212657280"/>
      </c:barChart>
      <c:catAx>
        <c:axId val="2126472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2657280"/>
        <c:crosses val="autoZero"/>
        <c:auto val="1"/>
        <c:lblAlgn val="ctr"/>
        <c:lblOffset val="100"/>
        <c:noMultiLvlLbl val="0"/>
      </c:catAx>
      <c:valAx>
        <c:axId val="21265728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1264729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6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304716648857101E-2"/>
          <c:y val="0.12554194813321401"/>
          <c:w val="0.92580888785960602"/>
          <c:h val="0.719168635108262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021-4B05-81BB-CC4FC93842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021-4B05-81BB-CC4FC93842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spPr>
            <a:solidFill>
              <a:srgbClr val="C0DDBD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145</c:v>
                </c:pt>
                <c:pt idx="1">
                  <c:v>195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A021-4B05-81BB-CC4FC93842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A021-4B05-81BB-CC4FC93842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 5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85</c:v>
                </c:pt>
                <c:pt idx="1">
                  <c:v>160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A021-4B05-81BB-CC4FC938422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Column 6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75</c:v>
                </c:pt>
                <c:pt idx="1">
                  <c:v>140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A021-4B05-81BB-CC4FC9384222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226325632"/>
        <c:axId val="226327168"/>
      </c:barChart>
      <c:catAx>
        <c:axId val="2263256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226327168"/>
        <c:crosses val="autoZero"/>
        <c:auto val="1"/>
        <c:lblAlgn val="ctr"/>
        <c:lblOffset val="100"/>
        <c:noMultiLvlLbl val="0"/>
      </c:catAx>
      <c:valAx>
        <c:axId val="226327168"/>
        <c:scaling>
          <c:orientation val="minMax"/>
        </c:scaling>
        <c:delete val="0"/>
        <c:axPos val="l"/>
        <c:majorGridlines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226325632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0.30546716586897199"/>
          <c:y val="1.53956098580084E-2"/>
          <c:w val="0.69298723688950703"/>
          <c:h val="7.3350959217929404E-2"/>
        </c:manualLayout>
      </c:layout>
      <c:overlay val="0"/>
      <c:txPr>
        <a:bodyPr rot="0" vert="horz"/>
        <a:lstStyle/>
        <a:p>
          <a:pPr>
            <a:defRPr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data series 1</c:v>
                </c:pt>
              </c:strCache>
            </c:strRef>
          </c:tx>
          <c:invertIfNegative val="0"/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4C7B-4F6C-8094-505814843C8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C7B-4F6C-8094-505814843C80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data series 2</c:v>
                </c:pt>
              </c:strCache>
            </c:strRef>
          </c:tx>
          <c:spPr>
            <a:solidFill>
              <a:srgbClr val="C3D8D4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4C7B-4F6C-8094-505814843C80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data series 3</c:v>
                </c:pt>
              </c:strCache>
            </c:strRef>
          </c:tx>
          <c:spPr>
            <a:solidFill>
              <a:srgbClr val="AFD8DC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4C7B-4F6C-8094-505814843C80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data series 4</c:v>
                </c:pt>
              </c:strCache>
            </c:strRef>
          </c:tx>
          <c:spPr>
            <a:solidFill>
              <a:srgbClr val="D4CDCD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Tabelle1!$E$2:$E$5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C7B-4F6C-8094-505814843C80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data series 5</c:v>
                </c:pt>
              </c:strCache>
            </c:strRef>
          </c:tx>
          <c:spPr>
            <a:solidFill>
              <a:srgbClr val="AFD8DC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Tabelle1!$F$2:$F$5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4C7B-4F6C-8094-505814843C80}"/>
            </c:ext>
          </c:extLst>
        </c:ser>
        <c:ser>
          <c:idx val="5"/>
          <c:order val="5"/>
          <c:tx>
            <c:strRef>
              <c:f>Tabelle1!$G$1</c:f>
              <c:strCache>
                <c:ptCount val="1"/>
                <c:pt idx="0">
                  <c:v>data series 6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Tabelle1!$G$2:$G$5</c:f>
              <c:numCache>
                <c:formatCode>General</c:formatCode>
                <c:ptCount val="4"/>
                <c:pt idx="0">
                  <c:v>2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4C7B-4F6C-8094-505814843C8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226419456"/>
        <c:axId val="226420992"/>
      </c:barChart>
      <c:catAx>
        <c:axId val="2264194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26420992"/>
        <c:crosses val="autoZero"/>
        <c:auto val="1"/>
        <c:lblAlgn val="ctr"/>
        <c:lblOffset val="100"/>
        <c:noMultiLvlLbl val="0"/>
      </c:catAx>
      <c:valAx>
        <c:axId val="22642099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226419456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data series 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6EF-4939-857B-A4DF20B012B9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6EF-4939-857B-A4DF20B012B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26EF-4939-857B-A4DF20B012B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26EF-4939-857B-A4DF20B012B9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26EF-4939-857B-A4DF20B012B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A-26EF-4939-857B-A4DF20B012B9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data series 2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B-26EF-4939-857B-A4DF20B012B9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data series 3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Tabelle1!$D$2:$D$7</c:f>
              <c:numCache>
                <c:formatCode>General</c:formatCode>
                <c:ptCount val="6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2</c:v>
                </c:pt>
                <c:pt idx="5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26EF-4939-857B-A4DF20B012B9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data series 4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Tabelle1!$E$2:$E$7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2</c:v>
                </c:pt>
                <c:pt idx="5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D-26EF-4939-857B-A4DF20B012B9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data series 5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Tabelle1!$F$2:$F$7</c:f>
              <c:numCache>
                <c:formatCode>General</c:formatCode>
                <c:ptCount val="6"/>
                <c:pt idx="0">
                  <c:v>4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26EF-4939-857B-A4DF20B012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data series 1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4E4-4986-9091-396F9F6F2501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data series 2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4E4-4986-9091-396F9F6F2501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data series 3</c:v>
                </c:pt>
              </c:strCache>
            </c:strRef>
          </c:tx>
          <c:marker>
            <c:spPr>
              <a:solidFill>
                <a:srgbClr val="B71E3F"/>
              </a:solidFill>
            </c:spPr>
          </c:marker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34E4-4986-9091-396F9F6F25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8873728"/>
        <c:axId val="228875264"/>
      </c:lineChart>
      <c:catAx>
        <c:axId val="22887372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228875264"/>
        <c:crosses val="autoZero"/>
        <c:auto val="1"/>
        <c:lblAlgn val="ctr"/>
        <c:lblOffset val="100"/>
        <c:noMultiLvlLbl val="0"/>
      </c:catAx>
      <c:valAx>
        <c:axId val="228875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crossAx val="228873728"/>
        <c:crosses val="autoZero"/>
        <c:crossBetween val="between"/>
      </c:valAx>
    </c:plotArea>
    <c:legend>
      <c:legendPos val="b"/>
      <c:layout/>
      <c:overlay val="0"/>
    </c:legend>
    <c:plotVisOnly val="1"/>
    <c:dispBlanksAs val="zero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6603773584905703E-2"/>
          <c:y val="1.2295081967213101E-2"/>
          <c:w val="0.92452830188679203"/>
          <c:h val="0.8073770491803280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C79-444D-A2FB-7215D2709413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C79-444D-A2FB-7215D270941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229020800"/>
        <c:axId val="229022336"/>
      </c:barChart>
      <c:catAx>
        <c:axId val="229020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22902233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2902233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902080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D9B6F-F621-4A62-84F4-5FFAE9A4C545}" type="datetimeFigureOut">
              <a:rPr lang="en-GB" smtClean="0"/>
              <a:t>20/08/2020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6A6A2-50A7-4640-855D-8956E55ABA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0660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789E00-45B7-44B8-8E59-84DE0BD71A0D}" type="datetimeFigureOut">
              <a:rPr lang="de-DE" smtClean="0"/>
              <a:t>20.08.2020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F3CE7-ED39-4DCA-B997-3091546AA5B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1432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oard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6929"/>
            <a:ext cx="4841875" cy="4574596"/>
          </a:xfr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7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5843102"/>
            <a:ext cx="2034974" cy="508928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821113"/>
            <a:ext cx="4069756" cy="15287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GB" sz="1800" b="0" kern="1200" cap="none" baseline="0" noProof="0" dirty="0" smtClean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GB" sz="1600" b="0" kern="1200" cap="none" baseline="0" noProof="0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2pPr>
            <a:lvl3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3pPr>
            <a:lvl4pPr>
              <a:lnSpc>
                <a:spcPct val="100000"/>
              </a:lnSpc>
              <a:buAutoNum type="arabicPeriod"/>
              <a:defRPr sz="1200">
                <a:solidFill>
                  <a:srgbClr val="00378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5pPr>
            <a:lvl6pPr>
              <a:defRPr>
                <a:solidFill>
                  <a:srgbClr val="003781"/>
                </a:solidFill>
              </a:defRPr>
            </a:lvl6pPr>
            <a:lvl7pPr>
              <a:defRPr>
                <a:solidFill>
                  <a:srgbClr val="003781"/>
                </a:solidFill>
              </a:defRPr>
            </a:lvl7pPr>
            <a:lvl8pPr>
              <a:defRPr>
                <a:solidFill>
                  <a:srgbClr val="003781"/>
                </a:solidFill>
              </a:defRPr>
            </a:lvl8pPr>
            <a:lvl9pPr>
              <a:buAutoNum type="arabicParenR"/>
              <a:defRPr>
                <a:solidFill>
                  <a:srgbClr val="003781"/>
                </a:solidFill>
              </a:defRPr>
            </a:lvl9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4" name="Tabellenplatzhalter 3"/>
          <p:cNvSpPr>
            <a:spLocks noGrp="1"/>
          </p:cNvSpPr>
          <p:nvPr>
            <p:ph type="tbl" sz="quarter" idx="14" hasCustomPrompt="1"/>
          </p:nvPr>
        </p:nvSpPr>
        <p:spPr>
          <a:xfrm>
            <a:off x="6094413" y="515938"/>
            <a:ext cx="5600700" cy="5835650"/>
          </a:xfrm>
          <a:prstGeom prst="rect">
            <a:avLst/>
          </a:prstGeom>
        </p:spPr>
        <p:txBody>
          <a:bodyPr anchor="ctr"/>
          <a:lstStyle>
            <a:lvl1pPr algn="ctr">
              <a:defRPr sz="2000"/>
            </a:lvl1pPr>
          </a:lstStyle>
          <a:p>
            <a:r>
              <a:rPr lang="de-AT" dirty="0"/>
              <a:t>Table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5498"/>
            <a:ext cx="5588066" cy="3024336"/>
          </a:xfrm>
        </p:spPr>
        <p:txBody>
          <a:bodyPr/>
          <a:lstStyle>
            <a:lvl1pPr>
              <a:defRPr lang="en-GB" sz="4400" b="1" kern="1200" cap="all" baseline="0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Rechteck 2"/>
          <p:cNvSpPr/>
          <p:nvPr/>
        </p:nvSpPr>
        <p:spPr>
          <a:xfrm>
            <a:off x="291932" y="6373192"/>
            <a:ext cx="144016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302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-1" y="0"/>
            <a:ext cx="12190413" cy="6859588"/>
          </a:xfr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6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65113" y="2552700"/>
            <a:ext cx="4173909" cy="3297004"/>
          </a:xfrm>
        </p:spPr>
        <p:txBody>
          <a:bodyPr lIns="144000" tIns="216000" rIns="0" anchor="t"/>
          <a:lstStyle>
            <a:lvl1pPr>
              <a:defRPr lang="de-DE" sz="20000" b="1" kern="1200" cap="all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00</a:t>
            </a:r>
            <a:br>
              <a:rPr lang="en-GB" noProof="0" dirty="0"/>
            </a:br>
            <a:endParaRPr lang="en-GB" noProof="0" dirty="0"/>
          </a:p>
        </p:txBody>
      </p:sp>
      <p:sp>
        <p:nvSpPr>
          <p:cNvPr id="55" name="Textplatzhalter 54"/>
          <p:cNvSpPr>
            <a:spLocks noGrp="1"/>
          </p:cNvSpPr>
          <p:nvPr>
            <p:ph type="body" sz="quarter" idx="14" hasCustomPrompt="1"/>
          </p:nvPr>
        </p:nvSpPr>
        <p:spPr>
          <a:xfrm>
            <a:off x="508000" y="515939"/>
            <a:ext cx="7618413" cy="2538412"/>
          </a:xfrm>
          <a:prstGeom prst="rect">
            <a:avLst/>
          </a:prstGeom>
        </p:spPr>
        <p:txBody>
          <a:bodyPr tIns="0" bIns="180000" anchor="b">
            <a:normAutofit/>
          </a:bodyPr>
          <a:lstStyle>
            <a:lvl1pPr marL="0" algn="l" defTabSz="1219170" rtl="0" eaLnBrk="1" latinLnBrk="0" hangingPunct="1">
              <a:defRPr lang="de-DE" sz="3600" b="1" kern="1200" cap="all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970451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-1" y="0"/>
            <a:ext cx="12190413" cy="6859588"/>
          </a:xfr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7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  <p:sp>
        <p:nvSpPr>
          <p:cNvPr id="55" name="Textplatzhalter 54"/>
          <p:cNvSpPr>
            <a:spLocks noGrp="1"/>
          </p:cNvSpPr>
          <p:nvPr>
            <p:ph type="body" sz="quarter" idx="14" hasCustomPrompt="1"/>
          </p:nvPr>
        </p:nvSpPr>
        <p:spPr>
          <a:xfrm>
            <a:off x="508000" y="515939"/>
            <a:ext cx="7618413" cy="2538412"/>
          </a:xfrm>
          <a:prstGeom prst="rect">
            <a:avLst/>
          </a:prstGeom>
        </p:spPr>
        <p:txBody>
          <a:bodyPr tIns="0" bIns="180000" anchor="b"/>
          <a:lstStyle>
            <a:lvl1pPr marL="0" algn="l" defTabSz="1219170" rtl="0" eaLnBrk="1" latinLnBrk="0" hangingPunct="1">
              <a:defRPr lang="de-DE" sz="3600" b="1" kern="1200" cap="all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Headline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50863" y="3560763"/>
            <a:ext cx="5294312" cy="2551112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01</a:t>
            </a:r>
          </a:p>
          <a:p>
            <a:pPr lvl="1"/>
            <a:r>
              <a:rPr lang="de-DE" dirty="0"/>
              <a:t>02</a:t>
            </a:r>
          </a:p>
          <a:p>
            <a:pPr lvl="2"/>
            <a:r>
              <a:rPr lang="de-DE" dirty="0"/>
              <a:t>03</a:t>
            </a:r>
          </a:p>
          <a:p>
            <a:pPr lvl="3"/>
            <a:r>
              <a:rPr lang="de-DE" dirty="0"/>
              <a:t>04</a:t>
            </a:r>
          </a:p>
          <a:p>
            <a:pPr lvl="4"/>
            <a:r>
              <a:rPr lang="de-DE" dirty="0"/>
              <a:t>05</a:t>
            </a:r>
          </a:p>
          <a:p>
            <a:pPr lvl="5"/>
            <a:r>
              <a:rPr lang="de-DE" dirty="0"/>
              <a:t>06</a:t>
            </a:r>
          </a:p>
          <a:p>
            <a:pPr lvl="6"/>
            <a:r>
              <a:rPr lang="de-DE" dirty="0"/>
              <a:t>07</a:t>
            </a:r>
          </a:p>
          <a:p>
            <a:pPr lvl="7"/>
            <a:r>
              <a:rPr lang="de-DE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22140305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Content one wid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1" y="1530350"/>
            <a:ext cx="11187182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8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53F355A-87D4-4B44-BD0D-859276A78585}" type="datetime5">
              <a:rPr lang="en-US" smtClean="0"/>
              <a:t>20-Aug-20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23523211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y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1" y="1273176"/>
            <a:ext cx="11187182" cy="5097350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4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>
                <a:solidFill>
                  <a:schemeClr val="tx1"/>
                </a:solidFill>
              </a:defRPr>
            </a:lvl6pPr>
            <a:lvl7pPr>
              <a:defRPr sz="1100">
                <a:solidFill>
                  <a:schemeClr val="tx1"/>
                </a:solidFill>
              </a:defRPr>
            </a:lvl7pPr>
            <a:lvl8pPr>
              <a:defRPr sz="1050">
                <a:solidFill>
                  <a:schemeClr val="tx1"/>
                </a:solidFill>
              </a:defRPr>
            </a:lvl8pPr>
            <a:lvl9pPr>
              <a:defRPr sz="600"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F3E2E88-CBD2-4C33-8B05-69BD40415EA6}" type="datetime5">
              <a:rPr lang="en-US" smtClean="0"/>
              <a:t>20-Aug-20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39288375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Headline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9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0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153D9D2-4109-4658-A169-3AF16B615417}" type="datetime5">
              <a:rPr lang="en-US" smtClean="0"/>
              <a:t>20-Aug-20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2704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FAF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>
              <a:defRPr lang="de-DE" sz="10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10540" y="766800"/>
            <a:ext cx="3063240" cy="4463194"/>
          </a:xfrm>
        </p:spPr>
        <p:txBody>
          <a:bodyPr/>
          <a:lstStyle>
            <a:lvl1pPr>
              <a:defRPr lang="en-GB" sz="4400" b="1" kern="1200" cap="all" baseline="0" noProof="0" dirty="0" smtClean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6C1E-52DF-4F17-B471-B644E02A8A68}" type="datetime5">
              <a:rPr lang="en-US" smtClean="0"/>
              <a:t>20-Aug-20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4386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Content 2/3 Ae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FAF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>
              <a:defRPr lang="de-DE" sz="10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7" name="Inhaltsplatzhalter 13" descr="Spalte links" title="Spalte links"/>
          <p:cNvSpPr>
            <a:spLocks noGrp="1"/>
          </p:cNvSpPr>
          <p:nvPr>
            <p:ph sz="quarter" idx="14" hasCustomPrompt="1"/>
          </p:nvPr>
        </p:nvSpPr>
        <p:spPr>
          <a:xfrm>
            <a:off x="3562349" y="1273175"/>
            <a:ext cx="8132764" cy="4838701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7935" y="768348"/>
            <a:ext cx="3054415" cy="4605661"/>
          </a:xfrm>
        </p:spPr>
        <p:txBody>
          <a:bodyPr/>
          <a:lstStyle>
            <a:lvl1pPr>
              <a:defRPr sz="4400"/>
            </a:lvl1pPr>
          </a:lstStyle>
          <a:p>
            <a:r>
              <a:rPr lang="en-GB" noProof="0" dirty="0"/>
              <a:t>Title</a:t>
            </a: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AF33F4B-4FAB-41AF-8E55-14BC4B4D633A}" type="datetime5">
              <a:rPr lang="en-US" smtClean="0"/>
              <a:t>20-Aug-20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51057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Content 2/3 Aerea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FAF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>
              <a:defRPr lang="de-DE" sz="10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7" name="Inhaltsplatzhalter 13" descr="Spalte links" title="Spalte links"/>
          <p:cNvSpPr>
            <a:spLocks noGrp="1"/>
          </p:cNvSpPr>
          <p:nvPr>
            <p:ph sz="quarter" idx="14" hasCustomPrompt="1"/>
          </p:nvPr>
        </p:nvSpPr>
        <p:spPr>
          <a:xfrm>
            <a:off x="3562349" y="1273175"/>
            <a:ext cx="3943351" cy="4838701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08" name="Inhaltsplatzhalter 13" descr="Spalte links" title="Spalte links"/>
          <p:cNvSpPr>
            <a:spLocks noGrp="1"/>
          </p:cNvSpPr>
          <p:nvPr>
            <p:ph sz="quarter" idx="15" hasCustomPrompt="1"/>
          </p:nvPr>
        </p:nvSpPr>
        <p:spPr>
          <a:xfrm>
            <a:off x="7734300" y="1273175"/>
            <a:ext cx="3924000" cy="4838701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7935" y="768348"/>
            <a:ext cx="3054415" cy="453365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GB" noProof="0" dirty="0"/>
              <a:t>Title</a:t>
            </a: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0AED2D7-DE0A-4586-9373-AF99BFD3A1D9}" type="datetime5">
              <a:rPr lang="en-US" smtClean="0"/>
              <a:t>20-Aug-20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4735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Two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7" name="Inhaltsplatzhalter 13" descr="Spalte links" title="Spalte links"/>
          <p:cNvSpPr>
            <a:spLocks noGrp="1"/>
          </p:cNvSpPr>
          <p:nvPr>
            <p:ph sz="quarter" idx="14" hasCustomPrompt="1"/>
          </p:nvPr>
        </p:nvSpPr>
        <p:spPr>
          <a:xfrm>
            <a:off x="507931" y="1530350"/>
            <a:ext cx="5515267" cy="4581526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08" name="Inhaltsplatzhalter 13" descr="Spalte links" title="Spalte links"/>
          <p:cNvSpPr>
            <a:spLocks noGrp="1"/>
          </p:cNvSpPr>
          <p:nvPr>
            <p:ph sz="quarter" idx="15" hasCustomPrompt="1"/>
          </p:nvPr>
        </p:nvSpPr>
        <p:spPr>
          <a:xfrm>
            <a:off x="6164579" y="1530350"/>
            <a:ext cx="5529075" cy="4581526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E9A7C22-2A88-4D9F-87A1-969F54B19321}" type="datetime5">
              <a:rPr lang="en-US" smtClean="0"/>
              <a:t>20-Aug-20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1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2724574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ra Headline with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platzhalter 23"/>
          <p:cNvSpPr>
            <a:spLocks noGrp="1"/>
          </p:cNvSpPr>
          <p:nvPr>
            <p:ph type="body" sz="quarter" idx="22"/>
          </p:nvPr>
        </p:nvSpPr>
        <p:spPr>
          <a:xfrm>
            <a:off x="0" y="2265277"/>
            <a:ext cx="5599971" cy="3584426"/>
          </a:xfr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07934" y="1030289"/>
            <a:ext cx="4333941" cy="2278062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GB" noProof="0" dirty="0" err="1"/>
              <a:t>TitlE</a:t>
            </a:r>
            <a:endParaRPr lang="en-GB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>
          <a:xfrm>
            <a:off x="508000" y="3821113"/>
            <a:ext cx="4333875" cy="2549524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6096000" y="1030288"/>
            <a:ext cx="5599113" cy="481965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dirty="0"/>
              <a:t>01</a:t>
            </a:r>
          </a:p>
          <a:p>
            <a:pPr lvl="1"/>
            <a:r>
              <a:rPr lang="en-GB" dirty="0"/>
              <a:t>02</a:t>
            </a:r>
          </a:p>
          <a:p>
            <a:pPr lvl="2"/>
            <a:r>
              <a:rPr lang="en-GB" dirty="0"/>
              <a:t>03</a:t>
            </a:r>
          </a:p>
          <a:p>
            <a:pPr lvl="3"/>
            <a:r>
              <a:rPr lang="en-GB" dirty="0"/>
              <a:t>04</a:t>
            </a:r>
          </a:p>
          <a:p>
            <a:pPr lvl="4"/>
            <a:r>
              <a:rPr lang="en-GB" dirty="0"/>
              <a:t>05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B26E8E0D-FD93-4417-85E7-5AEDC5081CA9}" type="datetime5">
              <a:rPr lang="en-US" smtClean="0"/>
              <a:t>20-Aug-20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8" name="Textplatzhalt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342069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oard Presenta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6929"/>
            <a:ext cx="4841875" cy="4574596"/>
          </a:xfr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821113"/>
            <a:ext cx="4069756" cy="152876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GB" sz="1800" b="0" kern="1200" cap="none" baseline="0" noProof="0" dirty="0" smtClean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GB" sz="1600" b="0" kern="1200" cap="none" baseline="0" noProof="0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2pPr>
            <a:lvl3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3pPr>
            <a:lvl4pPr>
              <a:lnSpc>
                <a:spcPct val="100000"/>
              </a:lnSpc>
              <a:buAutoNum type="arabicPeriod"/>
              <a:defRPr sz="1200">
                <a:solidFill>
                  <a:srgbClr val="00378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5pPr>
            <a:lvl6pPr>
              <a:defRPr>
                <a:solidFill>
                  <a:srgbClr val="003781"/>
                </a:solidFill>
              </a:defRPr>
            </a:lvl6pPr>
            <a:lvl7pPr>
              <a:defRPr>
                <a:solidFill>
                  <a:srgbClr val="003781"/>
                </a:solidFill>
              </a:defRPr>
            </a:lvl7pPr>
            <a:lvl8pPr>
              <a:defRPr>
                <a:solidFill>
                  <a:srgbClr val="003781"/>
                </a:solidFill>
              </a:defRPr>
            </a:lvl8pPr>
            <a:lvl9pPr>
              <a:defRPr>
                <a:solidFill>
                  <a:srgbClr val="003781"/>
                </a:solidFill>
              </a:defRPr>
            </a:lvl9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4" y="765498"/>
            <a:ext cx="7367653" cy="3024336"/>
          </a:xfrm>
        </p:spPr>
        <p:txBody>
          <a:bodyPr/>
          <a:lstStyle>
            <a:lvl1pPr>
              <a:defRPr lang="en-GB" sz="4400" b="1" kern="1200" cap="all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4" hasCustomPrompt="1"/>
          </p:nvPr>
        </p:nvSpPr>
        <p:spPr>
          <a:xfrm>
            <a:off x="4841875" y="0"/>
            <a:ext cx="7348538" cy="5349875"/>
          </a:xfrm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GB" dirty="0"/>
              <a:t>New Picture</a:t>
            </a:r>
          </a:p>
        </p:txBody>
      </p:sp>
      <p:pic>
        <p:nvPicPr>
          <p:cNvPr id="10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291932" y="6373192"/>
            <a:ext cx="144016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70400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ra Headlin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3"/>
          <p:cNvSpPr>
            <a:spLocks noGrp="1"/>
          </p:cNvSpPr>
          <p:nvPr>
            <p:ph type="body" sz="quarter" idx="23"/>
          </p:nvPr>
        </p:nvSpPr>
        <p:spPr>
          <a:xfrm>
            <a:off x="0" y="2265277"/>
            <a:ext cx="5599971" cy="3584426"/>
          </a:xfr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07934" y="1030289"/>
            <a:ext cx="4333941" cy="2278062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GB" noProof="0" dirty="0" err="1"/>
              <a:t>TitlE</a:t>
            </a:r>
            <a:endParaRPr lang="en-GB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>
          <a:xfrm>
            <a:off x="508000" y="3821113"/>
            <a:ext cx="4333875" cy="2549524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9" hasCustomPrompt="1"/>
          </p:nvPr>
        </p:nvSpPr>
        <p:spPr>
          <a:xfrm>
            <a:off x="5845175" y="1030288"/>
            <a:ext cx="5849938" cy="5081587"/>
          </a:xfrm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GB" dirty="0"/>
              <a:t>New Image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517B20AE-A3AD-48AB-9CC9-BF4B9099D221}" type="datetime5">
              <a:rPr lang="en-US" smtClean="0"/>
              <a:t>20-Aug-20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13871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ra Headline with copy And Image - Variant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E1CF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7935" y="765498"/>
            <a:ext cx="5587272" cy="2304255"/>
          </a:xfrm>
        </p:spPr>
        <p:txBody>
          <a:bodyPr/>
          <a:lstStyle>
            <a:lvl1pPr>
              <a:defRPr lang="en-GB" sz="4400" b="1" kern="1200" cap="all" baseline="0" dirty="0">
                <a:solidFill>
                  <a:srgbClr val="5A398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Title</a:t>
            </a:r>
            <a:endParaRPr lang="en-GB" dirty="0"/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952500"/>
            <a:ext cx="6094412" cy="590708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6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1" y="3560762"/>
            <a:ext cx="5587204" cy="2288941"/>
          </a:xfrm>
          <a:prstGeom prst="rect">
            <a:avLst/>
          </a:prstGeom>
        </p:spPr>
        <p:txBody>
          <a:bodyPr rIns="180000"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8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 sz="18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</a:defRPr>
            </a:lvl5pPr>
            <a:lvl6pPr>
              <a:lnSpc>
                <a:spcPct val="100000"/>
              </a:lnSpc>
              <a:defRPr sz="1400">
                <a:solidFill>
                  <a:schemeClr val="tx1"/>
                </a:solidFill>
              </a:defRPr>
            </a:lvl6pPr>
            <a:lvl7pPr>
              <a:lnSpc>
                <a:spcPct val="100000"/>
              </a:lnSpc>
              <a:defRPr sz="1200">
                <a:solidFill>
                  <a:schemeClr val="tx1"/>
                </a:solidFill>
              </a:defRPr>
            </a:lvl7pPr>
            <a:lvl8pPr>
              <a:lnSpc>
                <a:spcPct val="100000"/>
              </a:lnSpc>
              <a:defRPr sz="1050">
                <a:solidFill>
                  <a:schemeClr val="tx1"/>
                </a:solidFill>
              </a:defRPr>
            </a:lvl8pPr>
            <a:lvl9pPr>
              <a:lnSpc>
                <a:spcPct val="100000"/>
              </a:lnSpc>
              <a:defRPr sz="700">
                <a:solidFill>
                  <a:schemeClr val="tx1"/>
                </a:solidFill>
              </a:defRPr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8C5A05C-9C26-4C9F-AB10-0B3C5349D48D}" type="datetime5">
              <a:rPr lang="en-US" smtClean="0"/>
              <a:t>20-Aug-20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406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1" y="1530350"/>
            <a:ext cx="3575535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4307521" y="1530350"/>
            <a:ext cx="3567572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8126941" y="1530350"/>
            <a:ext cx="3568237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94CD679-7A10-48A8-B87F-D6FF787E24F3}" type="datetime5">
              <a:rPr lang="en-US" smtClean="0"/>
              <a:t>20-Aug-20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4159537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Content Areas –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2" y="4846173"/>
            <a:ext cx="3575535" cy="1524353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4307519" y="4846173"/>
            <a:ext cx="3575535" cy="1524353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8119806" y="4846173"/>
            <a:ext cx="3575371" cy="1524353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2" name="Inhaltsplatzhalter 13" descr="Spalte links" title="Spalte links"/>
          <p:cNvSpPr>
            <a:spLocks noGrp="1"/>
          </p:cNvSpPr>
          <p:nvPr>
            <p:ph sz="quarter" idx="19" hasCustomPrompt="1"/>
          </p:nvPr>
        </p:nvSpPr>
        <p:spPr>
          <a:xfrm>
            <a:off x="507932" y="1530706"/>
            <a:ext cx="3575535" cy="3050822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" name="Inhaltsplatzhalter 15" descr="Spalte mitte" title="Spalte mitte"/>
          <p:cNvSpPr>
            <a:spLocks noGrp="1"/>
          </p:cNvSpPr>
          <p:nvPr>
            <p:ph sz="quarter" idx="20" hasCustomPrompt="1"/>
          </p:nvPr>
        </p:nvSpPr>
        <p:spPr>
          <a:xfrm>
            <a:off x="4307521" y="1530706"/>
            <a:ext cx="3575371" cy="3050822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5" name="Inhaltsplatzhalter 17" descr="Spalte rechts" title="Spalte rechts"/>
          <p:cNvSpPr>
            <a:spLocks noGrp="1"/>
          </p:cNvSpPr>
          <p:nvPr>
            <p:ph sz="quarter" idx="21" hasCustomPrompt="1"/>
          </p:nvPr>
        </p:nvSpPr>
        <p:spPr>
          <a:xfrm>
            <a:off x="8119807" y="1530706"/>
            <a:ext cx="3575369" cy="3050822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40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7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9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20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153D9D2-4109-4658-A169-3AF16B615417}" type="datetime5">
              <a:rPr lang="en-US" smtClean="0"/>
              <a:t>20-Aug-20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97961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 fo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4" y="4581527"/>
            <a:ext cx="3575535" cy="1788998"/>
          </a:xfrm>
          <a:prstGeom prst="rect">
            <a:avLst/>
          </a:prstGeom>
        </p:spPr>
        <p:txBody>
          <a:bodyPr rIns="479988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4307519" y="4581527"/>
            <a:ext cx="3575535" cy="1788998"/>
          </a:xfrm>
          <a:prstGeom prst="rect">
            <a:avLst/>
          </a:prstGeom>
        </p:spPr>
        <p:txBody>
          <a:bodyPr rIns="479988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8119805" y="4581527"/>
            <a:ext cx="3575535" cy="1788998"/>
          </a:xfrm>
          <a:prstGeom prst="rect">
            <a:avLst/>
          </a:prstGeom>
        </p:spPr>
        <p:txBody>
          <a:bodyPr rIns="479988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507935" y="2032471"/>
            <a:ext cx="3575535" cy="2047291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23" hasCustomPrompt="1"/>
          </p:nvPr>
        </p:nvSpPr>
        <p:spPr>
          <a:xfrm>
            <a:off x="4307518" y="2032471"/>
            <a:ext cx="3575535" cy="2047291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24" hasCustomPrompt="1"/>
          </p:nvPr>
        </p:nvSpPr>
        <p:spPr>
          <a:xfrm>
            <a:off x="8126940" y="2032471"/>
            <a:ext cx="3575535" cy="2047291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40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0B260DF7-7A47-4C84-A6B5-7A0F356823F8}" type="datetime5">
              <a:rPr lang="en-US" smtClean="0"/>
              <a:t>20-Aug-20</a:t>
            </a:fld>
            <a:endParaRPr lang="en-GB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7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9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1673666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s fo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8734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3311569" y="203057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6085608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508734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23" hasCustomPrompt="1"/>
          </p:nvPr>
        </p:nvSpPr>
        <p:spPr>
          <a:xfrm>
            <a:off x="3311569" y="43236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24" hasCustomPrompt="1"/>
          </p:nvPr>
        </p:nvSpPr>
        <p:spPr>
          <a:xfrm>
            <a:off x="6085608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5" name="Inhaltsplatzhalter 17" descr="Spalte rechts" title="Spalte rechts"/>
          <p:cNvSpPr>
            <a:spLocks noGrp="1"/>
          </p:cNvSpPr>
          <p:nvPr>
            <p:ph sz="quarter" idx="25" hasCustomPrompt="1"/>
          </p:nvPr>
        </p:nvSpPr>
        <p:spPr>
          <a:xfrm>
            <a:off x="8893243" y="2030575"/>
            <a:ext cx="2552368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7" name="Bildplatzhalter 10"/>
          <p:cNvSpPr>
            <a:spLocks noGrp="1"/>
          </p:cNvSpPr>
          <p:nvPr>
            <p:ph type="pic" sz="quarter" idx="26" hasCustomPrompt="1"/>
          </p:nvPr>
        </p:nvSpPr>
        <p:spPr>
          <a:xfrm>
            <a:off x="8893242" y="43236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42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6C126571-E348-4CB5-A863-9E00C0AA8F4A}" type="datetime5">
              <a:rPr lang="en-US" smtClean="0"/>
              <a:t>20-Aug-20</a:t>
            </a:fld>
            <a:endParaRPr lang="en-GB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20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21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134830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s for Images, Equal h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8734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3311569" y="4334831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6085608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508734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23" hasCustomPrompt="1"/>
          </p:nvPr>
        </p:nvSpPr>
        <p:spPr>
          <a:xfrm>
            <a:off x="3311569" y="20340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24" hasCustomPrompt="1"/>
          </p:nvPr>
        </p:nvSpPr>
        <p:spPr>
          <a:xfrm>
            <a:off x="6085608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5" name="Inhaltsplatzhalter 17" descr="Spalte rechts" title="Spalte rechts"/>
          <p:cNvSpPr>
            <a:spLocks noGrp="1"/>
          </p:cNvSpPr>
          <p:nvPr>
            <p:ph sz="quarter" idx="25" hasCustomPrompt="1"/>
          </p:nvPr>
        </p:nvSpPr>
        <p:spPr>
          <a:xfrm>
            <a:off x="8893243" y="4334831"/>
            <a:ext cx="2552368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7" name="Bildplatzhalter 10"/>
          <p:cNvSpPr>
            <a:spLocks noGrp="1"/>
          </p:cNvSpPr>
          <p:nvPr>
            <p:ph type="pic" sz="quarter" idx="26" hasCustomPrompt="1"/>
          </p:nvPr>
        </p:nvSpPr>
        <p:spPr>
          <a:xfrm>
            <a:off x="8893242" y="20340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42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A617076C-1AA0-4312-A147-F07827D60394}" type="datetime5">
              <a:rPr lang="en-US" smtClean="0"/>
              <a:t>20-Aug-20</a:t>
            </a:fld>
            <a:endParaRPr lang="en-GB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20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21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9385037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JOBS\19_DMCGROUP\PP_AKTUELL_2014\RES\16zu9_Grid_PNG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 descr="E:\JOBS\19_DMCGROUP\PP_AKTUELL_2014\RES\16zu9_Grid_PNG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905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7360920" y="6929"/>
            <a:ext cx="4345513" cy="4839244"/>
          </a:xfrm>
          <a:solidFill>
            <a:srgbClr val="C3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7361237" cy="685958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624763" y="3308350"/>
            <a:ext cx="4070350" cy="1561604"/>
          </a:xfrm>
          <a:prstGeom prst="rect">
            <a:avLst/>
          </a:prstGeom>
        </p:spPr>
        <p:txBody>
          <a:bodyPr rIns="18000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pic>
        <p:nvPicPr>
          <p:cNvPr id="13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096000" y="765498"/>
            <a:ext cx="5599113" cy="2520280"/>
          </a:xfrm>
        </p:spPr>
        <p:txBody>
          <a:bodyPr/>
          <a:lstStyle>
            <a:lvl1pPr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GB" noProof="0" dirty="0" err="1"/>
              <a:t>TiteL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34169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0"/>
            <a:ext cx="4841875" cy="6859587"/>
          </a:xfr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4841876" y="6929"/>
            <a:ext cx="3805237" cy="5343524"/>
          </a:xfrm>
          <a:solidFill>
            <a:srgbClr val="D4D5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7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054350"/>
            <a:ext cx="4069756" cy="231966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2"/>
                </a:solidFill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5498"/>
            <a:ext cx="7877240" cy="2304256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442136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0"/>
            <a:ext cx="4841875" cy="6859587"/>
          </a:xfr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4841876" y="6929"/>
            <a:ext cx="3805237" cy="5343524"/>
          </a:xfrm>
          <a:solidFill>
            <a:srgbClr val="D4D5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7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054350"/>
            <a:ext cx="4069756" cy="231966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5498"/>
            <a:ext cx="7877240" cy="2304256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10045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F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C7D0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562349" y="1030288"/>
            <a:ext cx="8132763" cy="4819416"/>
          </a:xfrm>
          <a:prstGeom prst="rect">
            <a:avLst/>
          </a:prstGeom>
        </p:spPr>
        <p:txBody>
          <a:bodyPr wrap="square" tIns="0"/>
          <a:lstStyle>
            <a:lvl1pPr marL="0" algn="l" defTabSz="1219170" rtl="0" eaLnBrk="1" latinLnBrk="0" hangingPunct="1">
              <a:spcAft>
                <a:spcPts val="4800"/>
              </a:spcAft>
              <a:defRPr lang="de-DE" sz="1800" b="1" kern="1200" cap="none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8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marL="0" marR="0" lvl="1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02</a:t>
            </a:r>
          </a:p>
          <a:p>
            <a:pPr marL="0" marR="0" lvl="2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03</a:t>
            </a:r>
          </a:p>
          <a:p>
            <a:pPr marL="0" marR="0" lvl="3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04</a:t>
            </a:r>
          </a:p>
          <a:p>
            <a:pPr marL="0" marR="0" lvl="4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05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8350"/>
            <a:ext cx="3054416" cy="4389636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12CAB-150C-4C67-A6F6-7AD476CA4C2E}" type="datetime5">
              <a:rPr lang="en-US" smtClean="0"/>
              <a:t>20-Aug-20</a:t>
            </a:fld>
            <a:endParaRPr lang="en-GB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51344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6928"/>
            <a:ext cx="5087094" cy="5842775"/>
          </a:xfrm>
          <a:solidFill>
            <a:srgbClr val="EBE1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3" hasCustomPrompt="1"/>
          </p:nvPr>
        </p:nvSpPr>
        <p:spPr>
          <a:xfrm>
            <a:off x="5085688" y="1417320"/>
            <a:ext cx="7104724" cy="4953205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Image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14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0" y="3560762"/>
            <a:ext cx="4333875" cy="22889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lnSpc>
                <a:spcPct val="100000"/>
              </a:lnSpc>
              <a:defRPr sz="1400"/>
            </a:lvl6pPr>
            <a:lvl7pPr>
              <a:lnSpc>
                <a:spcPct val="100000"/>
              </a:lnSpc>
              <a:defRPr sz="1400"/>
            </a:lvl7pPr>
            <a:lvl8pPr>
              <a:lnSpc>
                <a:spcPct val="100000"/>
              </a:lnSpc>
              <a:defRPr sz="1200"/>
            </a:lvl8pPr>
            <a:lvl9pPr>
              <a:lnSpc>
                <a:spcPct val="100000"/>
              </a:lnSpc>
              <a:defRPr sz="800"/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07935" y="0"/>
            <a:ext cx="7618478" cy="3308351"/>
          </a:xfrm>
        </p:spPr>
        <p:txBody>
          <a:bodyPr tIns="198000"/>
          <a:lstStyle>
            <a:lvl1pPr>
              <a:defRPr sz="4400"/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940F2E8-2DA4-4213-9C54-DC3C678AE9A0}" type="datetime5">
              <a:rPr lang="en-US" smtClean="0"/>
              <a:t>20-Aug-20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50046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divider with Cut 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2552700"/>
            <a:ext cx="5600700" cy="3325365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3" hasCustomPrompt="1"/>
          </p:nvPr>
        </p:nvSpPr>
        <p:spPr>
          <a:xfrm>
            <a:off x="5600700" y="1530705"/>
            <a:ext cx="6589712" cy="4839820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Image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14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0" y="3560762"/>
            <a:ext cx="4333875" cy="22889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lnSpc>
                <a:spcPct val="100000"/>
              </a:lnSpc>
              <a:defRPr sz="1400"/>
            </a:lvl6pPr>
            <a:lvl7pPr>
              <a:lnSpc>
                <a:spcPct val="100000"/>
              </a:lnSpc>
              <a:defRPr sz="1400"/>
            </a:lvl7pPr>
            <a:lvl8pPr>
              <a:lnSpc>
                <a:spcPct val="100000"/>
              </a:lnSpc>
              <a:defRPr sz="1200"/>
            </a:lvl8pPr>
            <a:lvl9pPr>
              <a:lnSpc>
                <a:spcPct val="100000"/>
              </a:lnSpc>
              <a:defRPr sz="800"/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07934" y="0"/>
            <a:ext cx="7618479" cy="3308349"/>
          </a:xfrm>
        </p:spPr>
        <p:txBody>
          <a:bodyPr tIns="198000"/>
          <a:lstStyle>
            <a:lvl1pPr>
              <a:defRPr sz="4400"/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8E5DB7D-CEF0-4B09-BD16-2B0542114C0D}" type="datetime5">
              <a:rPr lang="en-US" smtClean="0"/>
              <a:t>20-Aug-20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8444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divider with 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2552700"/>
            <a:ext cx="5600700" cy="3325365"/>
          </a:xfrm>
          <a:solidFill>
            <a:srgbClr val="E1CF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600699" y="2552700"/>
            <a:ext cx="6094478" cy="3297004"/>
          </a:xfrm>
        </p:spPr>
        <p:txBody>
          <a:bodyPr lIns="360000" tIns="216000" rIns="0" anchor="t"/>
          <a:lstStyle>
            <a:lvl1pPr>
              <a:defRPr lang="de-DE" sz="20000" b="1" kern="1200" cap="all" dirty="0" smtClean="0">
                <a:solidFill>
                  <a:srgbClr val="8A669D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00</a:t>
            </a:r>
            <a:br>
              <a:rPr lang="en-GB" noProof="0" dirty="0"/>
            </a:br>
            <a:endParaRPr lang="en-GB" noProof="0" dirty="0"/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55" name="Textplatzhalter 54"/>
          <p:cNvSpPr>
            <a:spLocks noGrp="1"/>
          </p:cNvSpPr>
          <p:nvPr>
            <p:ph type="body" sz="quarter" idx="14" hasCustomPrompt="1"/>
          </p:nvPr>
        </p:nvSpPr>
        <p:spPr>
          <a:xfrm>
            <a:off x="508000" y="515939"/>
            <a:ext cx="7618413" cy="2538412"/>
          </a:xfrm>
          <a:prstGeom prst="rect">
            <a:avLst/>
          </a:prstGeom>
        </p:spPr>
        <p:txBody>
          <a:bodyPr tIns="0" bIns="180000" anchor="b"/>
          <a:lstStyle>
            <a:lvl1pPr marL="0" algn="l" defTabSz="1219170" rtl="0" eaLnBrk="1" latinLnBrk="0" hangingPunct="1">
              <a:defRPr lang="de-DE" sz="4400" b="1" kern="1200" cap="all" dirty="0" smtClean="0">
                <a:solidFill>
                  <a:srgbClr val="8A669D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Headline</a:t>
            </a: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13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0" y="3560762"/>
            <a:ext cx="4333875" cy="22889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lnSpc>
                <a:spcPct val="100000"/>
              </a:lnSpc>
              <a:defRPr sz="1400"/>
            </a:lvl6pPr>
            <a:lvl7pPr>
              <a:lnSpc>
                <a:spcPct val="100000"/>
              </a:lnSpc>
              <a:defRPr sz="1400"/>
            </a:lvl7pPr>
            <a:lvl8pPr>
              <a:lnSpc>
                <a:spcPct val="100000"/>
              </a:lnSpc>
              <a:defRPr sz="1200"/>
            </a:lvl8pPr>
            <a:lvl9pPr>
              <a:lnSpc>
                <a:spcPct val="100000"/>
              </a:lnSpc>
              <a:defRPr sz="800"/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F722BF3-7814-4D9E-B219-AA62025D7D31}" type="datetime5">
              <a:rPr lang="en-US" smtClean="0"/>
              <a:t>20-Aug-20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2984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 descr="Standard-Headline" title="Standard-Headline"/>
          <p:cNvSpPr>
            <a:spLocks noGrp="1"/>
          </p:cNvSpPr>
          <p:nvPr>
            <p:ph type="title"/>
          </p:nvPr>
        </p:nvSpPr>
        <p:spPr>
          <a:xfrm>
            <a:off x="507934" y="261939"/>
            <a:ext cx="10672963" cy="768350"/>
          </a:xfrm>
          <a:prstGeom prst="rect">
            <a:avLst/>
          </a:prstGeom>
        </p:spPr>
        <p:txBody>
          <a:bodyPr vert="horz" wrap="square" lIns="0" tIns="288000" rIns="0" bIns="0" rtlCol="0" anchor="t">
            <a:noAutofit/>
          </a:bodyPr>
          <a:lstStyle/>
          <a:p>
            <a:r>
              <a:rPr lang="en-GB" noProof="0" dirty="0" err="1"/>
              <a:t>TitLE</a:t>
            </a:r>
            <a:endParaRPr lang="en-GB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07935" y="6369050"/>
            <a:ext cx="5607115" cy="12535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180896" y="6493949"/>
            <a:ext cx="514281" cy="36563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r">
              <a:defRPr sz="800" b="0">
                <a:solidFill>
                  <a:schemeClr val="tx1"/>
                </a:solidFill>
              </a:defRPr>
            </a:lvl1pPr>
          </a:lstStyle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83" name="Gerade Verbindung 182"/>
          <p:cNvCxnSpPr/>
          <p:nvPr/>
        </p:nvCxnSpPr>
        <p:spPr>
          <a:xfrm>
            <a:off x="6095206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Gerade Verbindung 183"/>
          <p:cNvCxnSpPr/>
          <p:nvPr/>
        </p:nvCxnSpPr>
        <p:spPr>
          <a:xfrm>
            <a:off x="511830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184"/>
          <p:cNvCxnSpPr/>
          <p:nvPr/>
        </p:nvCxnSpPr>
        <p:spPr>
          <a:xfrm>
            <a:off x="3305850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Gerade Verbindung 185"/>
          <p:cNvCxnSpPr/>
          <p:nvPr/>
        </p:nvCxnSpPr>
        <p:spPr>
          <a:xfrm>
            <a:off x="8884945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186"/>
          <p:cNvCxnSpPr/>
          <p:nvPr/>
        </p:nvCxnSpPr>
        <p:spPr>
          <a:xfrm>
            <a:off x="11688970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Gerade Verbindung 187"/>
          <p:cNvCxnSpPr/>
          <p:nvPr/>
        </p:nvCxnSpPr>
        <p:spPr>
          <a:xfrm>
            <a:off x="6099016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Gerade Verbindung 188"/>
          <p:cNvCxnSpPr/>
          <p:nvPr/>
        </p:nvCxnSpPr>
        <p:spPr>
          <a:xfrm>
            <a:off x="515640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Gerade Verbindung 189"/>
          <p:cNvCxnSpPr/>
          <p:nvPr/>
        </p:nvCxnSpPr>
        <p:spPr>
          <a:xfrm>
            <a:off x="3309660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Gerade Verbindung 190"/>
          <p:cNvCxnSpPr/>
          <p:nvPr/>
        </p:nvCxnSpPr>
        <p:spPr>
          <a:xfrm>
            <a:off x="8888755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Gerade Verbindung 191"/>
          <p:cNvCxnSpPr/>
          <p:nvPr/>
        </p:nvCxnSpPr>
        <p:spPr>
          <a:xfrm>
            <a:off x="11692780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507600" y="6494400"/>
            <a:ext cx="129614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8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 Copyright </a:t>
            </a:r>
            <a:r>
              <a:rPr lang="en-GB" sz="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Allianz</a:t>
            </a:r>
            <a:endParaRPr lang="en-GB" sz="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18" name="Gerade Verbindung 117"/>
          <p:cNvCxnSpPr/>
          <p:nvPr/>
        </p:nvCxnSpPr>
        <p:spPr>
          <a:xfrm flipH="1">
            <a:off x="-313506" y="1273175"/>
            <a:ext cx="216024" cy="0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507599" y="1274399"/>
            <a:ext cx="11188800" cy="4837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01</a:t>
            </a:r>
          </a:p>
          <a:p>
            <a:pPr lvl="1"/>
            <a:r>
              <a:rPr lang="en-GB" dirty="0"/>
              <a:t>02</a:t>
            </a:r>
          </a:p>
          <a:p>
            <a:pPr lvl="2"/>
            <a:r>
              <a:rPr lang="en-GB" dirty="0"/>
              <a:t>03</a:t>
            </a:r>
          </a:p>
          <a:p>
            <a:pPr lvl="3"/>
            <a:r>
              <a:rPr lang="en-GB" dirty="0"/>
              <a:t>04</a:t>
            </a:r>
          </a:p>
          <a:p>
            <a:pPr lvl="4"/>
            <a:r>
              <a:rPr lang="en-GB" dirty="0"/>
              <a:t>05</a:t>
            </a:r>
          </a:p>
          <a:p>
            <a:pPr lvl="5"/>
            <a:r>
              <a:rPr lang="en-GB" dirty="0"/>
              <a:t>06</a:t>
            </a:r>
          </a:p>
          <a:p>
            <a:pPr lvl="6"/>
            <a:r>
              <a:rPr lang="en-GB" dirty="0"/>
              <a:t>07</a:t>
            </a:r>
          </a:p>
          <a:p>
            <a:pPr lvl="7"/>
            <a:r>
              <a:rPr lang="en-GB" dirty="0"/>
              <a:t>08</a:t>
            </a:r>
          </a:p>
          <a:p>
            <a:pPr lvl="8"/>
            <a:r>
              <a:rPr lang="en-GB" dirty="0"/>
              <a:t>09</a:t>
            </a:r>
          </a:p>
        </p:txBody>
      </p:sp>
      <p:sp>
        <p:nvSpPr>
          <p:cNvPr id="13" name="Datumsplatzhalter 12"/>
          <p:cNvSpPr>
            <a:spLocks noGrp="1"/>
          </p:cNvSpPr>
          <p:nvPr>
            <p:ph type="dt" sz="half" idx="2"/>
          </p:nvPr>
        </p:nvSpPr>
        <p:spPr>
          <a:xfrm>
            <a:off x="1414686" y="6494399"/>
            <a:ext cx="1306854" cy="12311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1153D9D2-4109-4658-A169-3AF16B615417}" type="datetime5">
              <a:rPr lang="en-US" smtClean="0"/>
              <a:t>20-Aug-20</a:t>
            </a:fld>
            <a:endParaRPr lang="en-GB"/>
          </a:p>
        </p:txBody>
      </p:sp>
      <p:cxnSp>
        <p:nvCxnSpPr>
          <p:cNvPr id="20" name="Gerade Verbindung 19"/>
          <p:cNvCxnSpPr/>
          <p:nvPr/>
        </p:nvCxnSpPr>
        <p:spPr>
          <a:xfrm flipH="1">
            <a:off x="-313506" y="1529080"/>
            <a:ext cx="216024" cy="0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681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4" r:id="rId2"/>
    <p:sldLayoutId id="2147483740" r:id="rId3"/>
    <p:sldLayoutId id="2147483702" r:id="rId4"/>
    <p:sldLayoutId id="2147483771" r:id="rId5"/>
    <p:sldLayoutId id="2147483706" r:id="rId6"/>
    <p:sldLayoutId id="2147483708" r:id="rId7"/>
    <p:sldLayoutId id="2147483710" r:id="rId8"/>
    <p:sldLayoutId id="2147483714" r:id="rId9"/>
    <p:sldLayoutId id="2147483716" r:id="rId10"/>
    <p:sldLayoutId id="2147483745" r:id="rId11"/>
    <p:sldLayoutId id="2147483768" r:id="rId12"/>
    <p:sldLayoutId id="2147483769" r:id="rId13"/>
    <p:sldLayoutId id="2147483734" r:id="rId14"/>
    <p:sldLayoutId id="2147483762" r:id="rId15"/>
    <p:sldLayoutId id="2147483770" r:id="rId16"/>
    <p:sldLayoutId id="2147483766" r:id="rId17"/>
    <p:sldLayoutId id="2147483739" r:id="rId18"/>
    <p:sldLayoutId id="2147483719" r:id="rId19"/>
    <p:sldLayoutId id="2147483767" r:id="rId20"/>
    <p:sldLayoutId id="2147483748" r:id="rId21"/>
    <p:sldLayoutId id="2147483724" r:id="rId22"/>
    <p:sldLayoutId id="2147483725" r:id="rId23"/>
    <p:sldLayoutId id="2147483726" r:id="rId24"/>
    <p:sldLayoutId id="2147483729" r:id="rId25"/>
    <p:sldLayoutId id="2147483742" r:id="rId26"/>
    <p:sldLayoutId id="2147483733" r:id="rId27"/>
  </p:sldLayoutIdLst>
  <p:timing>
    <p:tnLst>
      <p:par>
        <p:cTn id="1" dur="indefinite" restart="never" nodeType="tmRoot"/>
      </p:par>
    </p:tnLst>
  </p:timing>
  <p:hf hdr="0"/>
  <p:txStyles>
    <p:titleStyle>
      <a:lvl1pPr algn="l" defTabSz="1219170" rtl="0" eaLnBrk="1" latinLnBrk="0" hangingPunct="1">
        <a:spcBef>
          <a:spcPct val="0"/>
        </a:spcBef>
        <a:buNone/>
        <a:defRPr sz="3000" b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800" b="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179388" marR="0" indent="-179388" algn="l" defTabSz="1219170" rtl="0" eaLnBrk="1" fontAlgn="auto" latinLnBrk="0" hangingPunct="1">
        <a:lnSpc>
          <a:spcPct val="100000"/>
        </a:lnSpc>
        <a:spcBef>
          <a:spcPts val="200"/>
        </a:spcBef>
        <a:spcAft>
          <a:spcPts val="200"/>
        </a:spcAft>
        <a:buClrTx/>
        <a:buSzTx/>
        <a:buFont typeface="Arial" panose="020B0604020202020204" pitchFamily="34" charset="0"/>
        <a:buChar char="•"/>
        <a:tabLst/>
        <a:defRPr lang="en-GB" sz="180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54013" indent="-179388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37061" indent="-237061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Clr>
          <a:schemeClr val="tx1"/>
        </a:buClr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9388" indent="-179388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22764" indent="-122764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+mj-lt"/>
        <a:buAutoNum type="arabicParenR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159.65.131.126/#/login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3.xml"/><Relationship Id="rId4" Type="http://schemas.openxmlformats.org/officeDocument/2006/relationships/chart" Target="../charts/char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3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3" Type="http://schemas.openxmlformats.org/officeDocument/2006/relationships/chart" Target="../charts/chart10.xml"/><Relationship Id="rId7" Type="http://schemas.openxmlformats.org/officeDocument/2006/relationships/chart" Target="../charts/chart14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13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20.xml"/><Relationship Id="rId5" Type="http://schemas.openxmlformats.org/officeDocument/2006/relationships/chart" Target="../charts/chart19.xml"/><Relationship Id="rId4" Type="http://schemas.openxmlformats.org/officeDocument/2006/relationships/chart" Target="../charts/chart1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25.xml"/><Relationship Id="rId5" Type="http://schemas.openxmlformats.org/officeDocument/2006/relationships/chart" Target="../charts/chart24.xml"/><Relationship Id="rId4" Type="http://schemas.openxmlformats.org/officeDocument/2006/relationships/chart" Target="../charts/chart2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28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0.xml"/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14.xml"/><Relationship Id="rId5" Type="http://schemas.openxmlformats.org/officeDocument/2006/relationships/chart" Target="../charts/chart32.xml"/><Relationship Id="rId4" Type="http://schemas.openxmlformats.org/officeDocument/2006/relationships/chart" Target="../charts/chart3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microsoft.com/office/2007/relationships/hdphoto" Target="../media/hdphoto2.wdp"/><Relationship Id="rId4" Type="http://schemas.openxmlformats.org/officeDocument/2006/relationships/image" Target="../media/image16.pn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erson using MacBook Pro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8" r="432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chteck 44"/>
          <p:cNvSpPr/>
          <p:nvPr/>
        </p:nvSpPr>
        <p:spPr>
          <a:xfrm>
            <a:off x="0" y="2"/>
            <a:ext cx="4841875" cy="4581523"/>
          </a:xfrm>
          <a:prstGeom prst="rect">
            <a:avLst/>
          </a:prstGeo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 noProof="0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>
          <a:xfrm>
            <a:off x="653850" y="5029994"/>
            <a:ext cx="4069756" cy="2123282"/>
          </a:xfrm>
        </p:spPr>
        <p:txBody>
          <a:bodyPr/>
          <a:lstStyle/>
          <a:p>
            <a:r>
              <a:rPr lang="en-GB" dirty="0" smtClean="0"/>
              <a:t>Graduate Program/ Pattaya Group/ </a:t>
            </a:r>
            <a:endParaRPr lang="en-GB" dirty="0"/>
          </a:p>
          <a:p>
            <a:r>
              <a:rPr lang="en-GB" dirty="0" smtClean="0"/>
              <a:t>Allianz Technology Thailand</a:t>
            </a:r>
          </a:p>
          <a:p>
            <a:endParaRPr lang="en-GB" dirty="0"/>
          </a:p>
          <a:p>
            <a:r>
              <a:rPr lang="en-GB" dirty="0" smtClean="0"/>
              <a:t>21-08-2020</a:t>
            </a:r>
            <a:endParaRPr lang="en-GB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632553" y="765498"/>
            <a:ext cx="7367653" cy="3024336"/>
          </a:xfrm>
        </p:spPr>
        <p:txBody>
          <a:bodyPr/>
          <a:lstStyle/>
          <a:p>
            <a:r>
              <a:rPr lang="en-GB" sz="3200" dirty="0"/>
              <a:t>New </a:t>
            </a:r>
            <a:r>
              <a:rPr lang="en-GB" sz="3200" dirty="0" smtClean="0"/>
              <a:t>graduation Project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>
                <a:solidFill>
                  <a:srgbClr val="B71E3F"/>
                </a:solidFill>
              </a:rPr>
              <a:t>Allianz forms user history</a:t>
            </a:r>
          </a:p>
        </p:txBody>
      </p:sp>
    </p:spTree>
    <p:extLst>
      <p:ext uri="{BB962C8B-B14F-4D97-AF65-F5344CB8AC3E}">
        <p14:creationId xmlns:p14="http://schemas.microsoft.com/office/powerpoint/2010/main" val="324439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l 9"/>
          <p:cNvSpPr/>
          <p:nvPr/>
        </p:nvSpPr>
        <p:spPr>
          <a:xfrm>
            <a:off x="3352006" y="3347331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Chevron 6"/>
          <p:cNvSpPr/>
          <p:nvPr/>
        </p:nvSpPr>
        <p:spPr>
          <a:xfrm>
            <a:off x="7008235" y="1553102"/>
            <a:ext cx="2566980" cy="1366044"/>
          </a:xfrm>
          <a:prstGeom prst="chevron">
            <a:avLst>
              <a:gd name="adj" fmla="val 20758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1" name="Chevron 20"/>
          <p:cNvSpPr/>
          <p:nvPr/>
        </p:nvSpPr>
        <p:spPr>
          <a:xfrm>
            <a:off x="4752922" y="1553102"/>
            <a:ext cx="2566980" cy="1366044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2" name="Chevron 21"/>
          <p:cNvSpPr/>
          <p:nvPr/>
        </p:nvSpPr>
        <p:spPr>
          <a:xfrm>
            <a:off x="2484601" y="1553102"/>
            <a:ext cx="2566981" cy="1366044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>
            <a:off x="665647" y="1553102"/>
            <a:ext cx="2157291" cy="1366044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Flow of Allianz </a:t>
            </a:r>
            <a:r>
              <a:rPr lang="en-GB" dirty="0"/>
              <a:t>forms user </a:t>
            </a:r>
            <a:r>
              <a:rPr lang="en-GB" dirty="0" smtClean="0"/>
              <a:t>history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dirty="0" smtClean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10" name="Oval 9"/>
          <p:cNvSpPr/>
          <p:nvPr/>
        </p:nvSpPr>
        <p:spPr>
          <a:xfrm>
            <a:off x="1218406" y="329843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2" name="Oval 11"/>
          <p:cNvSpPr/>
          <p:nvPr/>
        </p:nvSpPr>
        <p:spPr>
          <a:xfrm>
            <a:off x="5638006" y="3336101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Oval 12"/>
          <p:cNvSpPr/>
          <p:nvPr/>
        </p:nvSpPr>
        <p:spPr>
          <a:xfrm>
            <a:off x="7918021" y="3298437"/>
            <a:ext cx="767985" cy="7682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5" name="Straight Connector 14"/>
          <p:cNvCxnSpPr/>
          <p:nvPr/>
        </p:nvCxnSpPr>
        <p:spPr>
          <a:xfrm rot="5400000" flipH="1" flipV="1">
            <a:off x="3516260" y="3119854"/>
            <a:ext cx="439706" cy="22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 flipH="1" flipV="1">
            <a:off x="8082159" y="3116135"/>
            <a:ext cx="439706" cy="22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 flipH="1" flipV="1">
            <a:off x="1382544" y="3116135"/>
            <a:ext cx="439706" cy="22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5802033" y="3116135"/>
            <a:ext cx="439706" cy="225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3"/>
          <p:cNvSpPr txBox="1">
            <a:spLocks/>
          </p:cNvSpPr>
          <p:nvPr/>
        </p:nvSpPr>
        <p:spPr>
          <a:xfrm>
            <a:off x="452785" y="1424277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 smtClean="0"/>
              <a:t>Step 01</a:t>
            </a:r>
            <a:endParaRPr lang="en-GB" sz="2800" b="1" dirty="0"/>
          </a:p>
          <a:p>
            <a:pPr algn="ctr"/>
            <a:r>
              <a:rPr lang="en-GB" b="1" dirty="0" smtClean="0"/>
              <a:t>LOGIN</a:t>
            </a:r>
            <a:endParaRPr lang="en-GB" b="1" dirty="0"/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913606" y="4483274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 smtClean="0"/>
              <a:t>Click Login</a:t>
            </a:r>
            <a:endParaRPr lang="en-GB" dirty="0"/>
          </a:p>
        </p:txBody>
      </p:sp>
      <p:sp>
        <p:nvSpPr>
          <p:cNvPr id="33" name="Textplatzhalter 3"/>
          <p:cNvSpPr txBox="1">
            <a:spLocks/>
          </p:cNvSpPr>
          <p:nvPr/>
        </p:nvSpPr>
        <p:spPr>
          <a:xfrm>
            <a:off x="2484601" y="1430387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02</a:t>
            </a:r>
          </a:p>
          <a:p>
            <a:pPr algn="ctr"/>
            <a:r>
              <a:rPr lang="en-GB" b="1" dirty="0" smtClean="0"/>
              <a:t>ADD</a:t>
            </a:r>
            <a:endParaRPr lang="en-GB" b="1" dirty="0"/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2640926" y="4420394"/>
            <a:ext cx="2158880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add information about new employee and display it on history</a:t>
            </a:r>
            <a:endParaRPr lang="en-GB" dirty="0"/>
          </a:p>
        </p:txBody>
      </p:sp>
      <p:sp>
        <p:nvSpPr>
          <p:cNvPr id="35" name="Textplatzhalter 3"/>
          <p:cNvSpPr txBox="1">
            <a:spLocks/>
          </p:cNvSpPr>
          <p:nvPr/>
        </p:nvSpPr>
        <p:spPr>
          <a:xfrm>
            <a:off x="4806153" y="1441716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03</a:t>
            </a:r>
          </a:p>
          <a:p>
            <a:pPr algn="ctr"/>
            <a:r>
              <a:rPr lang="en-GB" b="1" dirty="0" smtClean="0"/>
              <a:t>MODIFY</a:t>
            </a:r>
            <a:endParaRPr lang="en-GB" b="1" dirty="0"/>
          </a:p>
        </p:txBody>
      </p:sp>
      <p:sp>
        <p:nvSpPr>
          <p:cNvPr id="37" name="Textplatzhalter 3"/>
          <p:cNvSpPr txBox="1">
            <a:spLocks/>
          </p:cNvSpPr>
          <p:nvPr/>
        </p:nvSpPr>
        <p:spPr>
          <a:xfrm>
            <a:off x="7025162" y="1420451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04</a:t>
            </a:r>
          </a:p>
          <a:p>
            <a:pPr algn="ctr"/>
            <a:r>
              <a:rPr lang="en-GB" b="1" dirty="0" smtClean="0"/>
              <a:t>REMOVE</a:t>
            </a:r>
            <a:endParaRPr lang="en-GB" b="1" dirty="0"/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9701542" y="4420394"/>
            <a:ext cx="1650347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see all action of information </a:t>
            </a:r>
            <a:r>
              <a:rPr lang="en-US" dirty="0" smtClean="0"/>
              <a:t>employee</a:t>
            </a:r>
            <a:endParaRPr lang="en-GB" dirty="0"/>
          </a:p>
        </p:txBody>
      </p:sp>
      <p:grpSp>
        <p:nvGrpSpPr>
          <p:cNvPr id="72" name="Gruppieren 979"/>
          <p:cNvGrpSpPr/>
          <p:nvPr/>
        </p:nvGrpSpPr>
        <p:grpSpPr>
          <a:xfrm>
            <a:off x="3507398" y="3502887"/>
            <a:ext cx="457200" cy="457200"/>
            <a:chOff x="7932738" y="3300413"/>
            <a:chExt cx="350837" cy="352425"/>
          </a:xfrm>
        </p:grpSpPr>
        <p:sp>
          <p:nvSpPr>
            <p:cNvPr id="73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uppieren 958"/>
          <p:cNvGrpSpPr/>
          <p:nvPr/>
        </p:nvGrpSpPr>
        <p:grpSpPr>
          <a:xfrm>
            <a:off x="1373683" y="3453968"/>
            <a:ext cx="457200" cy="457200"/>
            <a:chOff x="5083175" y="3300413"/>
            <a:chExt cx="344488" cy="352425"/>
          </a:xfrm>
        </p:grpSpPr>
        <p:sp>
          <p:nvSpPr>
            <p:cNvPr id="77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1" name="Chevron 80"/>
          <p:cNvSpPr/>
          <p:nvPr/>
        </p:nvSpPr>
        <p:spPr>
          <a:xfrm>
            <a:off x="9243226" y="1559212"/>
            <a:ext cx="2566980" cy="1366044"/>
          </a:xfrm>
          <a:prstGeom prst="chevron">
            <a:avLst>
              <a:gd name="adj" fmla="val 20758"/>
            </a:avLst>
          </a:prstGeom>
          <a:solidFill>
            <a:srgbClr val="DFEE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82" name="Textplatzhalter 3"/>
          <p:cNvSpPr txBox="1">
            <a:spLocks/>
          </p:cNvSpPr>
          <p:nvPr/>
        </p:nvSpPr>
        <p:spPr>
          <a:xfrm>
            <a:off x="9235209" y="1372394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/>
              <a:t>Step 04</a:t>
            </a:r>
          </a:p>
          <a:p>
            <a:pPr algn="ctr"/>
            <a:r>
              <a:rPr lang="en-GB" b="1" dirty="0" smtClean="0"/>
              <a:t>HISTORY</a:t>
            </a:r>
            <a:endParaRPr lang="en-GB" b="1" dirty="0"/>
          </a:p>
        </p:txBody>
      </p:sp>
      <p:sp>
        <p:nvSpPr>
          <p:cNvPr id="83" name="Oval 82"/>
          <p:cNvSpPr/>
          <p:nvPr/>
        </p:nvSpPr>
        <p:spPr>
          <a:xfrm>
            <a:off x="10133806" y="3347331"/>
            <a:ext cx="767985" cy="768263"/>
          </a:xfrm>
          <a:prstGeom prst="ellipse">
            <a:avLst/>
          </a:prstGeom>
          <a:solidFill>
            <a:srgbClr val="DFEE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84" name="Straight Connector 83"/>
          <p:cNvCxnSpPr/>
          <p:nvPr/>
        </p:nvCxnSpPr>
        <p:spPr>
          <a:xfrm rot="5400000" flipH="1" flipV="1">
            <a:off x="10295066" y="3133628"/>
            <a:ext cx="439706" cy="225"/>
          </a:xfrm>
          <a:prstGeom prst="line">
            <a:avLst/>
          </a:prstGeom>
          <a:ln>
            <a:solidFill>
              <a:srgbClr val="DFEEDE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85" name="Gruppieren 45"/>
          <p:cNvGrpSpPr/>
          <p:nvPr/>
        </p:nvGrpSpPr>
        <p:grpSpPr>
          <a:xfrm>
            <a:off x="10303674" y="3581441"/>
            <a:ext cx="430932" cy="264352"/>
            <a:chOff x="9759120" y="4480699"/>
            <a:chExt cx="678874" cy="416450"/>
          </a:xfrm>
          <a:solidFill>
            <a:srgbClr val="DFEEDE"/>
          </a:solidFill>
        </p:grpSpPr>
        <p:sp>
          <p:nvSpPr>
            <p:cNvPr id="86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" name="Gruppierung 739"/>
          <p:cNvGrpSpPr>
            <a:grpSpLocks noChangeAspect="1"/>
          </p:cNvGrpSpPr>
          <p:nvPr/>
        </p:nvGrpSpPr>
        <p:grpSpPr>
          <a:xfrm>
            <a:off x="8073525" y="3458245"/>
            <a:ext cx="457200" cy="465121"/>
            <a:chOff x="3477846" y="1041471"/>
            <a:chExt cx="581956" cy="592039"/>
          </a:xfrm>
        </p:grpSpPr>
        <p:sp>
          <p:nvSpPr>
            <p:cNvPr id="90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1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92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93" name="Gruppierung 707"/>
          <p:cNvGrpSpPr>
            <a:grpSpLocks noChangeAspect="1"/>
          </p:cNvGrpSpPr>
          <p:nvPr/>
        </p:nvGrpSpPr>
        <p:grpSpPr>
          <a:xfrm>
            <a:off x="5790406" y="3491493"/>
            <a:ext cx="457200" cy="465121"/>
            <a:chOff x="7995205" y="177181"/>
            <a:chExt cx="581956" cy="592039"/>
          </a:xfrm>
        </p:grpSpPr>
        <p:sp>
          <p:nvSpPr>
            <p:cNvPr id="94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5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96" name="Freeform 65"/>
            <p:cNvSpPr>
              <a:spLocks noChangeArrowheads="1"/>
            </p:cNvSpPr>
            <p:nvPr/>
          </p:nvSpPr>
          <p:spPr bwMode="auto">
            <a:xfrm>
              <a:off x="8199753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sp>
        <p:nvSpPr>
          <p:cNvPr id="97" name="Textplatzhalter 3"/>
          <p:cNvSpPr txBox="1">
            <a:spLocks/>
          </p:cNvSpPr>
          <p:nvPr/>
        </p:nvSpPr>
        <p:spPr>
          <a:xfrm>
            <a:off x="4956972" y="4483274"/>
            <a:ext cx="2281234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 You can </a:t>
            </a:r>
            <a:r>
              <a:rPr lang="en-US" dirty="0" smtClean="0"/>
              <a:t>modify </a:t>
            </a:r>
            <a:r>
              <a:rPr lang="en-US" dirty="0"/>
              <a:t>employee's information and </a:t>
            </a:r>
            <a:r>
              <a:rPr lang="en-US" dirty="0" smtClean="0"/>
              <a:t>display</a:t>
            </a:r>
          </a:p>
          <a:p>
            <a:pPr algn="ctr"/>
            <a:r>
              <a:rPr lang="en-US" dirty="0" smtClean="0"/>
              <a:t> </a:t>
            </a:r>
            <a:r>
              <a:rPr lang="en-US" dirty="0"/>
              <a:t>it on history</a:t>
            </a:r>
            <a:endParaRPr lang="en-GB" dirty="0"/>
          </a:p>
        </p:txBody>
      </p:sp>
      <p:sp>
        <p:nvSpPr>
          <p:cNvPr id="98" name="Textplatzhalter 3"/>
          <p:cNvSpPr txBox="1">
            <a:spLocks/>
          </p:cNvSpPr>
          <p:nvPr/>
        </p:nvSpPr>
        <p:spPr>
          <a:xfrm>
            <a:off x="7389166" y="4420394"/>
            <a:ext cx="1928820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You can delete employee's information and display it on history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3359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/>
        </p:nvSpPr>
        <p:spPr>
          <a:xfrm>
            <a:off x="8163326" y="1614670"/>
            <a:ext cx="3105859" cy="1108253"/>
          </a:xfrm>
          <a:prstGeom prst="rect">
            <a:avLst/>
          </a:prstGeom>
          <a:solidFill>
            <a:srgbClr val="5A5360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27" name="Rechteck 26"/>
          <p:cNvSpPr/>
          <p:nvPr/>
        </p:nvSpPr>
        <p:spPr>
          <a:xfrm>
            <a:off x="4534522" y="1612412"/>
            <a:ext cx="3105859" cy="11082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6" name="Rechteck 5"/>
          <p:cNvSpPr/>
          <p:nvPr/>
        </p:nvSpPr>
        <p:spPr>
          <a:xfrm>
            <a:off x="894392" y="1614670"/>
            <a:ext cx="3105859" cy="11082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</a:t>
            </a:r>
            <a:endParaRPr lang="en-US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2368358-6EB7-42C1-A9A4-77898F59CFC7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15" name="Right Arrow 14"/>
          <p:cNvSpPr/>
          <p:nvPr/>
        </p:nvSpPr>
        <p:spPr>
          <a:xfrm>
            <a:off x="3793084" y="1767160"/>
            <a:ext cx="739249" cy="798761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7431023" y="1767160"/>
            <a:ext cx="739249" cy="798761"/>
          </a:xfrm>
          <a:prstGeom prst="rightArrow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94392" y="2722923"/>
            <a:ext cx="3105859" cy="2600032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</a:pPr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4532332" y="2722923"/>
            <a:ext cx="3105859" cy="2600032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</a:pP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8170274" y="2722923"/>
            <a:ext cx="3105859" cy="2600032"/>
          </a:xfrm>
          <a:prstGeom prst="rect">
            <a:avLst/>
          </a:prstGeom>
          <a:solidFill>
            <a:schemeClr val="bg2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5"/>
              </a:buClr>
            </a:pPr>
            <a:endParaRPr lang="en-US" sz="1400" dirty="0"/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894391" y="2720667"/>
            <a:ext cx="3105860" cy="238552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 smtClean="0"/>
              <a:t>Story 1: As an admin user, I want to add a new employee and see the log.</a:t>
            </a:r>
            <a:endParaRPr lang="en-GB" dirty="0"/>
          </a:p>
          <a:p>
            <a:pPr lvl="1"/>
            <a:r>
              <a:rPr lang="en-GB" dirty="0" smtClean="0"/>
              <a:t>Story </a:t>
            </a:r>
            <a:r>
              <a:rPr lang="en-GB" dirty="0"/>
              <a:t>2: As an admin user, I want to </a:t>
            </a:r>
            <a:r>
              <a:rPr lang="en-GB" dirty="0" smtClean="0"/>
              <a:t>edit an employee’s information </a:t>
            </a:r>
            <a:r>
              <a:rPr lang="en-GB" dirty="0"/>
              <a:t>and see the log.</a:t>
            </a:r>
          </a:p>
          <a:p>
            <a:pPr lvl="1"/>
            <a:r>
              <a:rPr lang="en-GB" dirty="0" smtClean="0"/>
              <a:t>Story 3</a:t>
            </a:r>
            <a:r>
              <a:rPr lang="en-GB" dirty="0"/>
              <a:t>: As an admin user, I want to </a:t>
            </a:r>
            <a:r>
              <a:rPr lang="en-GB" dirty="0" smtClean="0"/>
              <a:t>remove an employee </a:t>
            </a:r>
            <a:r>
              <a:rPr lang="en-GB" dirty="0"/>
              <a:t>and see the log.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4534521" y="2720666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/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8183035" y="2720665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 smtClean="0"/>
              <a:t>An admin user can add a new employee and see the log.</a:t>
            </a:r>
            <a:endParaRPr lang="en-GB" dirty="0"/>
          </a:p>
          <a:p>
            <a:pPr lvl="1"/>
            <a:r>
              <a:rPr lang="en-GB" dirty="0"/>
              <a:t>An </a:t>
            </a:r>
            <a:r>
              <a:rPr lang="en-GB" dirty="0" smtClean="0"/>
              <a:t>admin </a:t>
            </a:r>
            <a:r>
              <a:rPr lang="en-GB" dirty="0"/>
              <a:t>user can the </a:t>
            </a:r>
            <a:r>
              <a:rPr lang="en-GB" dirty="0" smtClean="0"/>
              <a:t>edit an employee’s information </a:t>
            </a:r>
            <a:r>
              <a:rPr lang="en-GB" dirty="0"/>
              <a:t>and see the log.</a:t>
            </a:r>
          </a:p>
          <a:p>
            <a:pPr lvl="1"/>
            <a:r>
              <a:rPr lang="en-GB" dirty="0"/>
              <a:t>An </a:t>
            </a:r>
            <a:r>
              <a:rPr lang="en-GB" dirty="0" smtClean="0"/>
              <a:t>admin </a:t>
            </a:r>
            <a:r>
              <a:rPr lang="en-GB" dirty="0"/>
              <a:t>user can </a:t>
            </a:r>
            <a:r>
              <a:rPr lang="en-GB" dirty="0" smtClean="0"/>
              <a:t>remove an </a:t>
            </a:r>
            <a:r>
              <a:rPr lang="en-GB" dirty="0"/>
              <a:t>employee and see the log.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1990750" y="163144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 smtClean="0">
                <a:solidFill>
                  <a:schemeClr val="bg1"/>
                </a:solidFill>
              </a:rPr>
              <a:t>To Do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5630880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 smtClean="0">
                <a:solidFill>
                  <a:schemeClr val="bg1"/>
                </a:solidFill>
              </a:rPr>
              <a:t>Doing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9259684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 smtClean="0">
                <a:solidFill>
                  <a:schemeClr val="bg1"/>
                </a:solidFill>
              </a:rPr>
              <a:t>Done</a:t>
            </a:r>
            <a:endParaRPr lang="en-GB" sz="3600" b="1" dirty="0">
              <a:solidFill>
                <a:schemeClr val="bg1"/>
              </a:solidFill>
            </a:endParaRPr>
          </a:p>
        </p:txBody>
      </p:sp>
      <p:grpSp>
        <p:nvGrpSpPr>
          <p:cNvPr id="31" name="Gruppieren 30"/>
          <p:cNvGrpSpPr/>
          <p:nvPr/>
        </p:nvGrpSpPr>
        <p:grpSpPr>
          <a:xfrm>
            <a:off x="8399462" y="1838512"/>
            <a:ext cx="678871" cy="656051"/>
            <a:chOff x="5654660" y="2153402"/>
            <a:chExt cx="678871" cy="656051"/>
          </a:xfrm>
          <a:noFill/>
        </p:grpSpPr>
        <p:sp>
          <p:nvSpPr>
            <p:cNvPr id="32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" name="Gruppieren 41"/>
          <p:cNvGrpSpPr/>
          <p:nvPr/>
        </p:nvGrpSpPr>
        <p:grpSpPr>
          <a:xfrm>
            <a:off x="4879358" y="1838512"/>
            <a:ext cx="462092" cy="656056"/>
            <a:chOff x="5688929" y="4380219"/>
            <a:chExt cx="462092" cy="656056"/>
          </a:xfrm>
          <a:noFill/>
        </p:grpSpPr>
        <p:sp>
          <p:nvSpPr>
            <p:cNvPr id="43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uppieren 47"/>
          <p:cNvGrpSpPr/>
          <p:nvPr/>
        </p:nvGrpSpPr>
        <p:grpSpPr>
          <a:xfrm>
            <a:off x="1198662" y="1904116"/>
            <a:ext cx="519135" cy="524843"/>
            <a:chOff x="3657705" y="2221863"/>
            <a:chExt cx="519135" cy="524843"/>
          </a:xfrm>
          <a:noFill/>
        </p:grpSpPr>
        <p:sp>
          <p:nvSpPr>
            <p:cNvPr id="49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0" name="Oval 12"/>
          <p:cNvSpPr>
            <a:spLocks noChangeArrowheads="1"/>
          </p:cNvSpPr>
          <p:nvPr/>
        </p:nvSpPr>
        <p:spPr bwMode="auto">
          <a:xfrm>
            <a:off x="2995500" y="4869953"/>
            <a:ext cx="1264541" cy="1264997"/>
          </a:xfrm>
          <a:prstGeom prst="ellipse">
            <a:avLst/>
          </a:prstGeom>
          <a:solidFill>
            <a:schemeClr val="accent1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2000" dirty="0"/>
              <a:t>MON</a:t>
            </a:r>
            <a:endParaRPr lang="en-US" sz="1600" dirty="0"/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1400" dirty="0"/>
              <a:t>10 Aug</a:t>
            </a:r>
            <a:endParaRPr lang="en-US" sz="1400" dirty="0"/>
          </a:p>
        </p:txBody>
      </p:sp>
      <p:sp>
        <p:nvSpPr>
          <p:cNvPr id="53" name="Oval 12"/>
          <p:cNvSpPr>
            <a:spLocks noChangeArrowheads="1"/>
          </p:cNvSpPr>
          <p:nvPr/>
        </p:nvSpPr>
        <p:spPr bwMode="auto">
          <a:xfrm>
            <a:off x="10328159" y="4869952"/>
            <a:ext cx="1264541" cy="1264997"/>
          </a:xfrm>
          <a:prstGeom prst="ellipse">
            <a:avLst/>
          </a:prstGeom>
          <a:solidFill>
            <a:schemeClr val="accent1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2000" dirty="0" smtClean="0"/>
              <a:t>WED</a:t>
            </a:r>
            <a:endParaRPr lang="en-US" sz="1600" dirty="0"/>
          </a:p>
          <a:p>
            <a:pPr algn="ctr">
              <a:spcBef>
                <a:spcPts val="200"/>
              </a:spcBef>
              <a:spcAft>
                <a:spcPts val="200"/>
              </a:spcAft>
              <a:defRPr/>
            </a:pPr>
            <a:r>
              <a:rPr lang="en-US" sz="1400" dirty="0" smtClean="0"/>
              <a:t>19 </a:t>
            </a:r>
            <a:r>
              <a:rPr lang="en-US" sz="1400" dirty="0"/>
              <a:t>Aug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9275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5" grpId="0"/>
      <p:bldP spid="40" grpId="0" animBg="1"/>
      <p:bldP spid="5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646280"/>
              </p:ext>
            </p:extLst>
          </p:nvPr>
        </p:nvGraphicFramePr>
        <p:xfrm>
          <a:off x="1980406" y="762794"/>
          <a:ext cx="9928008" cy="573555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40543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9297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1143000">
                <a:tc>
                  <a:txBody>
                    <a:bodyPr/>
                    <a:lstStyle/>
                    <a:p>
                      <a:pPr algn="ctr"/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 anchor="b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MON</a:t>
                      </a:r>
                      <a:endParaRPr lang="en-US" sz="11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5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 Aug</a:t>
                      </a:r>
                      <a:endParaRPr lang="en-US" sz="105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TUE</a:t>
                      </a:r>
                      <a:endParaRPr lang="en-US" sz="11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5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 Aug</a:t>
                      </a:r>
                      <a:endParaRPr lang="en-US" sz="105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100" b="0" kern="1200" cap="none" baseline="0" dirty="0" smtClean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rgbClr val="F7C7C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6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THU</a:t>
                      </a:r>
                      <a:endParaRPr lang="en-US" sz="12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13 Aug</a:t>
                      </a:r>
                      <a:endParaRPr lang="en-US" sz="11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FRI</a:t>
                      </a:r>
                      <a:endParaRPr lang="en-US" sz="11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5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 Aug</a:t>
                      </a:r>
                      <a:endParaRPr lang="en-US" sz="105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MON</a:t>
                      </a:r>
                      <a:endParaRPr lang="en-US" sz="11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5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 Aug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TUE</a:t>
                      </a:r>
                      <a:endParaRPr lang="en-US" sz="11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5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 Aug</a:t>
                      </a:r>
                      <a:endParaRPr lang="en-US" sz="105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WED</a:t>
                      </a:r>
                      <a:endParaRPr lang="en-US" sz="11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5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19 Aug</a:t>
                      </a:r>
                      <a:endParaRPr lang="en-US" sz="105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THU</a:t>
                      </a:r>
                      <a:endParaRPr lang="en-US" sz="11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5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 Aug</a:t>
                      </a:r>
                      <a:endParaRPr lang="en-US" sz="105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D25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FRI</a:t>
                      </a:r>
                      <a:endParaRPr lang="en-US" sz="11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5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21 Aug</a:t>
                      </a:r>
                      <a:endParaRPr lang="en-US" sz="105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D2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9236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9:00 - 9:15 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rowSpan="8">
                  <a:txBody>
                    <a:bodyPr/>
                    <a:lstStyle/>
                    <a:p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Pre-project planning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Receive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d requirements 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Design API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Daily Scrum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Daily Scrum</a:t>
                      </a: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Daily Scrum</a:t>
                      </a:r>
                    </a:p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Daily Scrum</a:t>
                      </a: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rowSpan="8">
                  <a:txBody>
                    <a:bodyPr/>
                    <a:lstStyle/>
                    <a:p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Prepare documents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rowSpan="8"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Sprint Reviews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9:15 - 12:00 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Design Robot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Framework 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Implement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Frontend template 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Implement ADD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function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Implement MODIFY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function</a:t>
                      </a:r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13:00 - 13:15 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rowSpan="6"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Brainstormed/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drafted 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A-DAPT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Blueprint  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1200" b="0" smtClean="0">
                          <a:solidFill>
                            <a:schemeClr val="tx1"/>
                          </a:solidFill>
                        </a:rPr>
                        <a:t>Design UI 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Set the project structure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Update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Update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Update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96269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13:15- 14:30 </a:t>
                      </a:r>
                      <a:endParaRPr lang="en-US" sz="14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Implement API specification</a:t>
                      </a: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Implement MODIFY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function</a:t>
                      </a:r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Implement 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REMOVE function</a:t>
                      </a:r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</a:tr>
              <a:tr h="411576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14:30 - 14:45  </a:t>
                      </a:r>
                      <a:endParaRPr lang="en-US" sz="14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rowSpan="4"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Design Robot Framework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</a:tr>
              <a:tr h="0"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14:45 - 16:00 </a:t>
                      </a:r>
                      <a:endParaRPr lang="en-US" sz="14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Test the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Robot Framework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Test the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Robot Framework</a:t>
                      </a:r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Test the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Robot Framework</a:t>
                      </a:r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</a:tr>
              <a:tr h="279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Demo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Demo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Demo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progress</a:t>
                      </a:r>
                      <a:endParaRPr lang="en-US" sz="12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</a:rPr>
                        <a:t>Demo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</a:rPr>
                        <a:t> progress</a:t>
                      </a: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16.00 - 16.30</a:t>
                      </a:r>
                      <a:endParaRPr lang="en-US" sz="14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>
          <a:xfrm>
            <a:off x="456406" y="229394"/>
            <a:ext cx="3276600" cy="4463194"/>
          </a:xfrm>
        </p:spPr>
        <p:txBody>
          <a:bodyPr/>
          <a:lstStyle/>
          <a:p>
            <a:r>
              <a:rPr lang="en-GB" sz="4000" dirty="0" smtClean="0"/>
              <a:t>Working</a:t>
            </a:r>
            <a:br>
              <a:rPr lang="en-GB" sz="4000" dirty="0" smtClean="0"/>
            </a:br>
            <a:r>
              <a:rPr lang="en-GB" sz="4000" dirty="0" smtClean="0"/>
              <a:t>schedule</a:t>
            </a:r>
            <a:endParaRPr lang="en-GB" sz="4000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72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03</a:t>
            </a:r>
            <a:endParaRPr lang="en-GB" dirty="0"/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 smtClean="0"/>
              <a:t>Demonstrate</a:t>
            </a:r>
            <a:endParaRPr lang="en-GB" dirty="0"/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54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platzhalter 4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Demonstration</a:t>
            </a:r>
            <a:endParaRPr lang="en-GB" dirty="0">
              <a:solidFill>
                <a:srgbClr val="B71E3F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5F17D1D-EBCA-4E12-8D6B-EBBA5A6CEE10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14</a:t>
            </a:fld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84" y="1143794"/>
            <a:ext cx="3394525" cy="4876800"/>
          </a:xfrm>
          <a:prstGeom prst="rect">
            <a:avLst/>
          </a:prstGeom>
        </p:spPr>
      </p:pic>
      <p:sp>
        <p:nvSpPr>
          <p:cNvPr id="13" name="Rectangle 12">
            <a:hlinkClick r:id="rId3"/>
          </p:cNvPr>
          <p:cNvSpPr/>
          <p:nvPr/>
        </p:nvSpPr>
        <p:spPr>
          <a:xfrm>
            <a:off x="1675606" y="3124994"/>
            <a:ext cx="5867400" cy="160020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100"/>
              </a:spcBef>
              <a:spcAft>
                <a:spcPts val="100"/>
              </a:spcAft>
            </a:pPr>
            <a:r>
              <a:rPr lang="en-GB" sz="3600" b="1" dirty="0"/>
              <a:t>Allianz forms user </a:t>
            </a:r>
            <a:r>
              <a:rPr lang="en-GB" sz="3600" b="1" dirty="0" smtClean="0"/>
              <a:t>history Page</a:t>
            </a:r>
          </a:p>
          <a:p>
            <a:pPr algn="ctr">
              <a:spcBef>
                <a:spcPts val="100"/>
              </a:spcBef>
              <a:spcAft>
                <a:spcPts val="100"/>
              </a:spcAft>
            </a:pPr>
            <a:r>
              <a:rPr lang="en-GB" sz="1800" b="1" u="sng" dirty="0" smtClean="0">
                <a:solidFill>
                  <a:schemeClr val="accent1">
                    <a:lumMod val="75000"/>
                  </a:schemeClr>
                </a:solidFill>
              </a:rPr>
              <a:t>Click here</a:t>
            </a:r>
          </a:p>
        </p:txBody>
      </p:sp>
    </p:spTree>
    <p:extLst>
      <p:ext uri="{BB962C8B-B14F-4D97-AF65-F5344CB8AC3E}">
        <p14:creationId xmlns:p14="http://schemas.microsoft.com/office/powerpoint/2010/main" val="660111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04</a:t>
            </a:r>
            <a:endParaRPr lang="en-GB" dirty="0"/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 smtClean="0"/>
              <a:t>problems</a:t>
            </a:r>
            <a:endParaRPr lang="en-GB" dirty="0"/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93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1609505465"/>
              </p:ext>
            </p:extLst>
          </p:nvPr>
        </p:nvGraphicFramePr>
        <p:xfrm>
          <a:off x="3932371" y="2134394"/>
          <a:ext cx="7257256" cy="251460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345823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79902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6173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Requirements</a:t>
                      </a:r>
                      <a:endParaRPr lang="en-GB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noProof="0" dirty="0"/>
                        <a:t>Solve</a:t>
                      </a:r>
                      <a:endParaRPr lang="en-GB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052870"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first, We had a misunderstanding about the</a:t>
                      </a:r>
                      <a:r>
                        <a:rPr lang="en-US" sz="1600" i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requirement.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Presenting 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our test scenarios to        the project owner and received the project confirmation. </a:t>
                      </a:r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9DE56D-68AE-4219-9916-DBBF2161A613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10" name="Titel 4"/>
          <p:cNvSpPr>
            <a:spLocks noGrp="1"/>
          </p:cNvSpPr>
          <p:nvPr>
            <p:ph type="title"/>
          </p:nvPr>
        </p:nvSpPr>
        <p:spPr>
          <a:xfrm>
            <a:off x="380206" y="768348"/>
            <a:ext cx="3301271" cy="4605661"/>
          </a:xfrm>
        </p:spPr>
        <p:txBody>
          <a:bodyPr/>
          <a:lstStyle/>
          <a:p>
            <a:r>
              <a:rPr lang="en-GB" dirty="0" smtClean="0"/>
              <a:t>Problems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3885406" y="2058194"/>
            <a:ext cx="7391400" cy="2590800"/>
          </a:xfrm>
          <a:prstGeom prst="rect">
            <a:avLst/>
          </a:prstGeom>
          <a:solidFill>
            <a:srgbClr val="FFE8B0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84210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073452472"/>
              </p:ext>
            </p:extLst>
          </p:nvPr>
        </p:nvGraphicFramePr>
        <p:xfrm>
          <a:off x="3504406" y="1558928"/>
          <a:ext cx="8132827" cy="4004464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446732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6654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46299">
                <a:tc>
                  <a:txBody>
                    <a:bodyPr/>
                    <a:lstStyle/>
                    <a:p>
                      <a:pPr algn="ctr"/>
                      <a:r>
                        <a:rPr lang="en-GB" sz="1800" b="1" noProof="0" dirty="0"/>
                        <a:t>Technical</a:t>
                      </a:r>
                      <a:endParaRPr lang="en-GB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noProof="0" dirty="0"/>
                        <a:t>Solve</a:t>
                      </a:r>
                      <a:endParaRPr lang="en-GB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96960">
                <a:tc>
                  <a:txBody>
                    <a:bodyPr/>
                    <a:lstStyle/>
                    <a:p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Encountered multiple conflicts in version control (</a:t>
                      </a:r>
                      <a:r>
                        <a:rPr lang="en-US" sz="160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Learn more about version control </a:t>
                      </a:r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870788"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 spent much time on learning a new framework (Angular framework)</a:t>
                      </a:r>
                      <a:b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- Service</a:t>
                      </a:r>
                      <a:b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- Calling API endpoints from back-end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Learn more about Angular Framework. 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Ask a team mentor.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Talk among the team about the problem.</a:t>
                      </a:r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90417"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 spent much time on Spring Boots , </a:t>
                      </a:r>
                      <a:r>
                        <a:rPr lang="en-US" sz="160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MongoDB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en-US" sz="160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Docker</a:t>
                      </a:r>
                      <a:r>
                        <a:rPr lang="en-US" sz="16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GB" sz="1400" noProof="0" dirty="0"/>
                        <a:t>Ask</a:t>
                      </a:r>
                      <a:r>
                        <a:rPr lang="en-GB" sz="1400" baseline="0" noProof="0" dirty="0"/>
                        <a:t> a mentor, learned the best practice son various documentation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380206" y="768348"/>
            <a:ext cx="3301271" cy="4605661"/>
          </a:xfrm>
        </p:spPr>
        <p:txBody>
          <a:bodyPr/>
          <a:lstStyle/>
          <a:p>
            <a:r>
              <a:rPr lang="en-GB" dirty="0" smtClean="0"/>
              <a:t>Problems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9DE56D-68AE-4219-9916-DBBF2161A613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3504406" y="1524794"/>
            <a:ext cx="8153400" cy="1143000"/>
          </a:xfrm>
          <a:prstGeom prst="rect">
            <a:avLst/>
          </a:prstGeom>
          <a:solidFill>
            <a:srgbClr val="FFE8B0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US" sz="1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3504406" y="2667794"/>
            <a:ext cx="8153400" cy="190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US" sz="14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504406" y="4572794"/>
            <a:ext cx="8153400" cy="990600"/>
          </a:xfrm>
          <a:prstGeom prst="rect">
            <a:avLst/>
          </a:prstGeom>
          <a:solidFill>
            <a:srgbClr val="FFE8B0"/>
          </a:solidFill>
          <a:ln>
            <a:noFill/>
          </a:ln>
        </p:spPr>
        <p:txBody>
    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5987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05</a:t>
            </a:r>
            <a:endParaRPr lang="en-GB" dirty="0"/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 smtClean="0"/>
              <a:t>Q&amp;A</a:t>
            </a:r>
            <a:r>
              <a:rPr lang="en-GB" dirty="0"/>
              <a:t> </a:t>
            </a:r>
            <a:r>
              <a:rPr lang="en-GB" dirty="0" smtClean="0"/>
              <a:t>/ feedback ?</a:t>
            </a:r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33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0206" y="2515394"/>
            <a:ext cx="4953000" cy="2278062"/>
          </a:xfrm>
        </p:spPr>
        <p:txBody>
          <a:bodyPr/>
          <a:lstStyle/>
          <a:p>
            <a:r>
              <a:rPr lang="en-GB" sz="6000" dirty="0" smtClean="0"/>
              <a:t>Thank </a:t>
            </a:r>
            <a:r>
              <a:rPr lang="en-GB" sz="6000" dirty="0" smtClean="0"/>
              <a:t>you</a:t>
            </a:r>
            <a:endParaRPr lang="en-GB" sz="6000" dirty="0">
              <a:solidFill>
                <a:schemeClr val="accent5"/>
              </a:solidFill>
            </a:endParaRPr>
          </a:p>
        </p:txBody>
      </p:sp>
      <p:pic>
        <p:nvPicPr>
          <p:cNvPr id="6" name="Bildplatzhalter 5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591" b="-1"/>
          <a:stretch/>
        </p:blipFill>
        <p:spPr/>
      </p:pic>
      <p:sp>
        <p:nvSpPr>
          <p:cNvPr id="22" name="Datumsplatzhalter 2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3ADEC091-4895-4896-80A4-C8FA56CF516B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53" name="Foliennummernplatzhalter 5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2285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>
          <a:xfrm>
            <a:off x="1141029" y="4344194"/>
            <a:ext cx="2543669" cy="1066799"/>
          </a:xfrm>
        </p:spPr>
        <p:txBody>
          <a:bodyPr/>
          <a:lstStyle/>
          <a:p>
            <a:r>
              <a:rPr lang="en-US" dirty="0" smtClean="0"/>
              <a:t>NATTAWIT </a:t>
            </a:r>
          </a:p>
          <a:p>
            <a:r>
              <a:rPr lang="en-US" dirty="0" smtClean="0"/>
              <a:t>JANJAROEN</a:t>
            </a:r>
            <a:endParaRPr lang="en-US" dirty="0"/>
          </a:p>
          <a:p>
            <a:r>
              <a:rPr lang="en-US" dirty="0" smtClean="0"/>
              <a:t>Junior Backend Developer</a:t>
            </a:r>
          </a:p>
          <a:p>
            <a:pPr lvl="6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>
          <a:xfrm>
            <a:off x="8505715" y="4348957"/>
            <a:ext cx="2543669" cy="2047291"/>
          </a:xfrm>
        </p:spPr>
        <p:txBody>
          <a:bodyPr/>
          <a:lstStyle/>
          <a:p>
            <a:r>
              <a:rPr lang="en-US" dirty="0" smtClean="0"/>
              <a:t>VEERAPHAT AMORNSIRIKUL</a:t>
            </a:r>
            <a:endParaRPr lang="en-US" dirty="0"/>
          </a:p>
          <a:p>
            <a:r>
              <a:rPr lang="en-US" dirty="0"/>
              <a:t>Junior Backend </a:t>
            </a:r>
            <a:r>
              <a:rPr lang="en-US" dirty="0" smtClean="0"/>
              <a:t>Developer</a:t>
            </a:r>
            <a:endParaRPr lang="en-US" dirty="0"/>
          </a:p>
        </p:txBody>
      </p:sp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D4CEBF49-57FC-47C4-AF6B-80525097D263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Team Member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4"/>
          </p:nvPr>
        </p:nvSpPr>
        <p:spPr>
          <a:xfrm>
            <a:off x="4823372" y="4344194"/>
            <a:ext cx="2543669" cy="914400"/>
          </a:xfrm>
        </p:spPr>
        <p:txBody>
          <a:bodyPr/>
          <a:lstStyle/>
          <a:p>
            <a:r>
              <a:rPr lang="en-GB" dirty="0" smtClean="0"/>
              <a:t>PHISON</a:t>
            </a:r>
          </a:p>
          <a:p>
            <a:r>
              <a:rPr lang="en-GB" dirty="0" smtClean="0"/>
              <a:t>KHANKHANG</a:t>
            </a:r>
            <a:endParaRPr lang="en-US" dirty="0"/>
          </a:p>
          <a:p>
            <a:r>
              <a:rPr lang="en-US" dirty="0"/>
              <a:t>Junior Backend </a:t>
            </a:r>
            <a:r>
              <a:rPr lang="en-US" dirty="0" smtClean="0"/>
              <a:t>Developer</a:t>
            </a:r>
            <a:endParaRPr lang="en-US" dirty="0"/>
          </a:p>
        </p:txBody>
      </p:sp>
      <p:pic>
        <p:nvPicPr>
          <p:cNvPr id="16" name="Picture 2" descr="C:\Users\chatchanokwon\Downloads\2635400.jpg"/>
          <p:cNvPicPr>
            <a:picLocks noGrp="1" noChangeAspect="1" noChangeArrowheads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5" b="14935"/>
          <a:stretch>
            <a:fillRect/>
          </a:stretch>
        </p:blipFill>
        <p:spPr bwMode="auto">
          <a:xfrm>
            <a:off x="1141413" y="2058988"/>
            <a:ext cx="2544762" cy="17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3" descr="C:\Users\chatchanokwon\Downloads\12533514599957.jpg"/>
          <p:cNvPicPr>
            <a:picLocks noGrp="1" noChangeAspect="1" noChangeArrowheads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7" b="11577"/>
          <a:stretch>
            <a:fillRect/>
          </a:stretch>
        </p:blipFill>
        <p:spPr bwMode="auto">
          <a:xfrm>
            <a:off x="4799013" y="2135188"/>
            <a:ext cx="2544762" cy="17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C:\Users\chatchanokwon\Downloads\12533575847693.jpg"/>
          <p:cNvPicPr>
            <a:picLocks noGrp="1" noChangeAspect="1" noChangeArrowheads="1"/>
          </p:cNvPicPr>
          <p:nvPr>
            <p:ph type="pic" sz="quarter" idx="24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73" b="19599"/>
          <a:stretch/>
        </p:blipFill>
        <p:spPr bwMode="auto">
          <a:xfrm>
            <a:off x="8532813" y="2135188"/>
            <a:ext cx="2544762" cy="17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267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erson using MacBook Pro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8" r="432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Rechteck 44"/>
          <p:cNvSpPr/>
          <p:nvPr/>
        </p:nvSpPr>
        <p:spPr>
          <a:xfrm>
            <a:off x="0" y="2"/>
            <a:ext cx="4841875" cy="4581523"/>
          </a:xfrm>
          <a:prstGeom prst="rect">
            <a:avLst/>
          </a:prstGeo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 noProof="0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>
          <a:xfrm>
            <a:off x="653850" y="5029994"/>
            <a:ext cx="4069756" cy="2123282"/>
          </a:xfrm>
        </p:spPr>
        <p:txBody>
          <a:bodyPr/>
          <a:lstStyle/>
          <a:p>
            <a:r>
              <a:rPr lang="en-GB" dirty="0" smtClean="0"/>
              <a:t>Graduate Program/ Pattaya Group/ </a:t>
            </a:r>
            <a:endParaRPr lang="en-GB" dirty="0"/>
          </a:p>
          <a:p>
            <a:r>
              <a:rPr lang="en-GB" dirty="0" smtClean="0"/>
              <a:t>Allianz Technology Thailand</a:t>
            </a:r>
          </a:p>
          <a:p>
            <a:endParaRPr lang="en-GB" dirty="0"/>
          </a:p>
          <a:p>
            <a:r>
              <a:rPr lang="en-GB" dirty="0" smtClean="0"/>
              <a:t>21-08-2020</a:t>
            </a:r>
            <a:endParaRPr lang="en-GB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632553" y="765498"/>
            <a:ext cx="7367653" cy="3024336"/>
          </a:xfrm>
        </p:spPr>
        <p:txBody>
          <a:bodyPr/>
          <a:lstStyle/>
          <a:p>
            <a:r>
              <a:rPr lang="en-GB" sz="3200" dirty="0"/>
              <a:t>New </a:t>
            </a:r>
            <a:r>
              <a:rPr lang="en-GB" sz="3200" dirty="0" smtClean="0"/>
              <a:t>graduation Project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>
                <a:solidFill>
                  <a:srgbClr val="B71E3F"/>
                </a:solidFill>
              </a:rPr>
              <a:t>Allianz forms user history</a:t>
            </a:r>
          </a:p>
        </p:txBody>
      </p:sp>
    </p:spTree>
    <p:extLst>
      <p:ext uri="{BB962C8B-B14F-4D97-AF65-F5344CB8AC3E}">
        <p14:creationId xmlns:p14="http://schemas.microsoft.com/office/powerpoint/2010/main" val="3748388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Donec quam felis, ultricies </a:t>
            </a:r>
            <a:r>
              <a:rPr lang="en-GB" dirty="0" err="1"/>
              <a:t>nec</a:t>
            </a:r>
            <a:r>
              <a:rPr lang="en-GB" dirty="0"/>
              <a:t>, pellentesque </a:t>
            </a:r>
            <a:r>
              <a:rPr lang="en-GB" dirty="0" err="1"/>
              <a:t>eu</a:t>
            </a:r>
            <a:r>
              <a:rPr lang="en-GB" dirty="0"/>
              <a:t>, pretium </a:t>
            </a:r>
            <a:r>
              <a:rPr lang="en-GB" dirty="0" err="1"/>
              <a:t>quis</a:t>
            </a:r>
            <a:r>
              <a:rPr lang="en-GB" dirty="0"/>
              <a:t>, </a:t>
            </a:r>
            <a:r>
              <a:rPr lang="en-GB" dirty="0" err="1"/>
              <a:t>sem</a:t>
            </a:r>
            <a:r>
              <a:rPr lang="en-GB" dirty="0"/>
              <a:t> adipiscing </a:t>
            </a:r>
            <a:r>
              <a:rPr lang="en-GB" dirty="0" err="1"/>
              <a:t>adipiscing</a:t>
            </a:r>
            <a:r>
              <a:rPr lang="en-GB" dirty="0"/>
              <a:t> elit ligula </a:t>
            </a:r>
            <a:r>
              <a:rPr lang="en-GB" dirty="0" err="1"/>
              <a:t>guare</a:t>
            </a:r>
            <a:r>
              <a:rPr lang="en-GB" dirty="0"/>
              <a:t> dolor. Consectetuer adipiscing elit. Aenean commodo ligula eget dolor. Aenean massa. Donec felis, pellentesque </a:t>
            </a:r>
            <a:r>
              <a:rPr lang="en-GB" dirty="0" err="1"/>
              <a:t>eu</a:t>
            </a:r>
            <a:r>
              <a:rPr lang="en-GB" dirty="0"/>
              <a:t>.  </a:t>
            </a:r>
          </a:p>
          <a:p>
            <a:endParaRPr lang="en-GB" dirty="0"/>
          </a:p>
          <a:p>
            <a:pPr lvl="1"/>
            <a:r>
              <a:rPr lang="en-GB" dirty="0" err="1"/>
              <a:t>Tincidunt</a:t>
            </a:r>
            <a:r>
              <a:rPr lang="en-GB" dirty="0"/>
              <a:t> laoreet dolore magna aliquam erat </a:t>
            </a:r>
            <a:r>
              <a:rPr lang="en-GB" dirty="0" err="1"/>
              <a:t>hendrerit</a:t>
            </a:r>
            <a:r>
              <a:rPr lang="en-GB" dirty="0"/>
              <a:t> </a:t>
            </a:r>
            <a:r>
              <a:rPr lang="en-GB" dirty="0" err="1"/>
              <a:t>velit</a:t>
            </a:r>
            <a:r>
              <a:rPr lang="en-GB" dirty="0"/>
              <a:t>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esse</a:t>
            </a:r>
            <a:endParaRPr lang="en-GB" dirty="0"/>
          </a:p>
          <a:p>
            <a:pPr lvl="2"/>
            <a:r>
              <a:rPr lang="en-GB" dirty="0"/>
              <a:t>Cum sociis natoque penatibus et </a:t>
            </a:r>
            <a:r>
              <a:rPr lang="en-GB" dirty="0" err="1"/>
              <a:t>magnis</a:t>
            </a:r>
            <a:r>
              <a:rPr lang="en-GB" dirty="0"/>
              <a:t> dis parturient</a:t>
            </a:r>
          </a:p>
          <a:p>
            <a:pPr lvl="2"/>
            <a:r>
              <a:rPr lang="en-GB" dirty="0"/>
              <a:t>Aenean commodo ligula eget dolor</a:t>
            </a:r>
          </a:p>
          <a:p>
            <a:pPr lvl="2"/>
            <a:endParaRPr lang="en-GB" dirty="0"/>
          </a:p>
          <a:p>
            <a:pPr lvl="3"/>
            <a:r>
              <a:rPr lang="en-GB" dirty="0"/>
              <a:t>Cum sociis natoque penatibus et </a:t>
            </a:r>
            <a:r>
              <a:rPr lang="en-GB" dirty="0" err="1"/>
              <a:t>magnis</a:t>
            </a:r>
            <a:r>
              <a:rPr lang="en-GB" dirty="0"/>
              <a:t> dis parturient</a:t>
            </a:r>
          </a:p>
          <a:p>
            <a:pPr lvl="3"/>
            <a:r>
              <a:rPr lang="en-GB" dirty="0" err="1"/>
              <a:t>Aeneancommodo</a:t>
            </a:r>
            <a:r>
              <a:rPr lang="en-GB" dirty="0"/>
              <a:t> ligula eget sociis natoque penatibus </a:t>
            </a:r>
            <a:r>
              <a:rPr lang="en-GB" dirty="0" err="1"/>
              <a:t>etmagnisdis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.</a:t>
            </a:r>
          </a:p>
          <a:p>
            <a:pPr lvl="3"/>
            <a:r>
              <a:rPr lang="en-GB" dirty="0"/>
              <a:t>Aenean </a:t>
            </a:r>
            <a:r>
              <a:rPr lang="en-GB" dirty="0" err="1"/>
              <a:t>commodoligula</a:t>
            </a:r>
            <a:r>
              <a:rPr lang="en-GB" dirty="0"/>
              <a:t> </a:t>
            </a:r>
            <a:r>
              <a:rPr lang="en-GB" dirty="0" err="1"/>
              <a:t>egetdolor</a:t>
            </a:r>
            <a:endParaRPr lang="en-GB" dirty="0"/>
          </a:p>
          <a:p>
            <a:pPr lvl="3"/>
            <a:endParaRPr lang="en-GB" dirty="0"/>
          </a:p>
          <a:p>
            <a:pPr lvl="6"/>
            <a:r>
              <a:rPr lang="en-GB" dirty="0"/>
              <a:t>Cum sociis natoque penatibus et </a:t>
            </a:r>
            <a:r>
              <a:rPr lang="en-GB" dirty="0" err="1"/>
              <a:t>magnis</a:t>
            </a:r>
            <a:r>
              <a:rPr lang="en-GB" dirty="0"/>
              <a:t> dis parturient Aenean commodo ligula </a:t>
            </a:r>
            <a:r>
              <a:rPr lang="en-GB" dirty="0" err="1"/>
              <a:t>egetdolor</a:t>
            </a:r>
            <a:endParaRPr lang="en-GB" dirty="0"/>
          </a:p>
        </p:txBody>
      </p:sp>
      <p:sp>
        <p:nvSpPr>
          <p:cNvPr id="72" name="Datumsplatzhalter 7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A7D7FBE-DBC8-42A5-982D-C8C33BB83A5A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76" name="Textplatzhalter 75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77" name="Textplatzhalter 7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4" name="Rectangle 58"/>
          <p:cNvSpPr>
            <a:spLocks noChangeArrowheads="1"/>
          </p:cNvSpPr>
          <p:nvPr/>
        </p:nvSpPr>
        <p:spPr bwMode="auto">
          <a:xfrm>
            <a:off x="507600" y="5817678"/>
            <a:ext cx="11195424" cy="430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121944" bIns="60972" anchor="b">
            <a:spAutoFit/>
          </a:bodyPr>
          <a:lstStyle/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r>
              <a:rPr lang="en-GB" sz="800" dirty="0"/>
              <a:t> </a:t>
            </a:r>
            <a:r>
              <a:rPr lang="en-GB" sz="800" dirty="0" err="1"/>
              <a:t>adipiscing</a:t>
            </a:r>
            <a:r>
              <a:rPr lang="en-GB" sz="800" dirty="0"/>
              <a:t> </a:t>
            </a:r>
            <a:r>
              <a:rPr lang="en-GB" sz="800" dirty="0" err="1"/>
              <a:t>elit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1887104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Donec quam felis, ultricies nec, pellentesque eu, pretium quis, sem adipiscing adipiscing elit ligula guare dolor. Consectetuer adipiscing elit. Aenean commodo ligula eget dolor. Aenean massa. Donec felis, pellentesque eu.  </a:t>
            </a:r>
          </a:p>
          <a:p>
            <a:endParaRPr lang="en-GB"/>
          </a:p>
          <a:p>
            <a:pPr lvl="1"/>
            <a:r>
              <a:rPr lang="en-GB"/>
              <a:t>Tincidunt laoreet dolore magna aliquam erat hendrerit velit vulputate esse</a:t>
            </a:r>
          </a:p>
          <a:p>
            <a:pPr lvl="2"/>
            <a:r>
              <a:rPr lang="en-GB"/>
              <a:t>Cum sociis natoque penatibus et magnis dis parturient</a:t>
            </a:r>
          </a:p>
          <a:p>
            <a:pPr lvl="2"/>
            <a:r>
              <a:rPr lang="en-GB"/>
              <a:t>Aenean commodo ligula eget dolor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 et magnis dis parturient</a:t>
            </a:r>
          </a:p>
          <a:p>
            <a:pPr lvl="3"/>
            <a:r>
              <a:rPr lang="en-GB"/>
              <a:t>Aeneancommodo ligula eget sociis natoque penatibus etmagnisdis montes.</a:t>
            </a:r>
          </a:p>
          <a:p>
            <a:pPr lvl="3"/>
            <a:r>
              <a:rPr lang="en-GB"/>
              <a:t>Aenean commodoligula egetdolor</a:t>
            </a:r>
          </a:p>
          <a:p>
            <a:pPr lvl="3"/>
            <a:endParaRPr lang="en-GB"/>
          </a:p>
          <a:p>
            <a:pPr lvl="6"/>
            <a:r>
              <a:rPr lang="en-GB"/>
              <a:t>Cum sociis natoque penatibus et magnis dis parturient Aenean commodo ligula egetdolor</a:t>
            </a:r>
            <a:endParaRPr lang="en-GB" dirty="0"/>
          </a:p>
        </p:txBody>
      </p:sp>
      <p:sp>
        <p:nvSpPr>
          <p:cNvPr id="72" name="Datumsplatzhalter 7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490BF4C-7CE6-4169-978A-79DBBCB382CD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4" name="Rectangle 58"/>
          <p:cNvSpPr>
            <a:spLocks noChangeArrowheads="1"/>
          </p:cNvSpPr>
          <p:nvPr/>
        </p:nvSpPr>
        <p:spPr bwMode="auto">
          <a:xfrm>
            <a:off x="507600" y="5817678"/>
            <a:ext cx="11195424" cy="430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121944" bIns="60972" anchor="b">
            <a:spAutoFit/>
          </a:bodyPr>
          <a:lstStyle/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r>
              <a:rPr lang="en-GB" sz="800" dirty="0"/>
              <a:t> </a:t>
            </a:r>
            <a:r>
              <a:rPr lang="en-GB" sz="800" dirty="0" err="1"/>
              <a:t>adipiscing</a:t>
            </a:r>
            <a:r>
              <a:rPr lang="en-GB" sz="800" dirty="0"/>
              <a:t> </a:t>
            </a:r>
            <a:r>
              <a:rPr lang="en-GB" sz="800" dirty="0" err="1"/>
              <a:t>elit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920885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pPr lvl="1"/>
            <a:r>
              <a:rPr lang="en-GB"/>
              <a:t>Consectetuer adipiscing elit</a:t>
            </a:r>
          </a:p>
          <a:p>
            <a:pPr lvl="2"/>
            <a:r>
              <a:rPr lang="en-GB"/>
              <a:t>Aenean commodo ligula 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Donec quam felis</a:t>
            </a:r>
          </a:p>
          <a:p>
            <a:pPr lvl="3"/>
            <a:r>
              <a:rPr lang="en-GB"/>
              <a:t>Donec pede justo</a:t>
            </a:r>
          </a:p>
          <a:p>
            <a:pPr lvl="3"/>
            <a:endParaRPr lang="en-US"/>
          </a:p>
          <a:p>
            <a:pPr lvl="4"/>
            <a:r>
              <a:rPr lang="en-US"/>
              <a:t>Consectetuer adipiscing nec elit. Aenean commodo ligula eget dolor. </a:t>
            </a:r>
          </a:p>
          <a:p>
            <a:pPr lvl="5"/>
            <a:r>
              <a:rPr lang="en-US"/>
              <a:t>Aenean massa sociis natoque </a:t>
            </a:r>
          </a:p>
          <a:p>
            <a:pPr lvl="5"/>
            <a:r>
              <a:rPr lang="en-US"/>
              <a:t>Magnis dis parturient montes</a:t>
            </a:r>
          </a:p>
          <a:p>
            <a:pPr lvl="5"/>
            <a:r>
              <a:rPr lang="en-US"/>
              <a:t>Donec quam felis, ultricies nec</a:t>
            </a:r>
          </a:p>
          <a:p>
            <a:pPr lvl="6"/>
            <a:endParaRPr lang="en-US"/>
          </a:p>
          <a:p>
            <a:pPr lvl="6"/>
            <a:r>
              <a:rPr lang="en-US"/>
              <a:t>Pellentesque eu, pretium quis, sem.</a:t>
            </a:r>
          </a:p>
          <a:p>
            <a:endParaRPr lang="en-GB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pPr lvl="1"/>
            <a:r>
              <a:rPr lang="en-GB"/>
              <a:t>Consectetuer adipiscing elit</a:t>
            </a:r>
          </a:p>
          <a:p>
            <a:pPr lvl="2"/>
            <a:r>
              <a:rPr lang="en-GB"/>
              <a:t>Aenean commodo ligula 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Donec quam felis</a:t>
            </a:r>
          </a:p>
          <a:p>
            <a:pPr lvl="3"/>
            <a:r>
              <a:rPr lang="en-GB"/>
              <a:t>Donec pede justo</a:t>
            </a:r>
          </a:p>
          <a:p>
            <a:pPr lvl="3"/>
            <a:endParaRPr lang="en-US"/>
          </a:p>
          <a:p>
            <a:pPr lvl="4"/>
            <a:r>
              <a:rPr lang="en-US"/>
              <a:t>Consectetuer adipiscing nec elit. Aenean commodo ligula eget dolor. </a:t>
            </a:r>
          </a:p>
          <a:p>
            <a:pPr lvl="5"/>
            <a:r>
              <a:rPr lang="en-US"/>
              <a:t>Aenean massa sociis natoque </a:t>
            </a:r>
          </a:p>
          <a:p>
            <a:pPr lvl="5"/>
            <a:r>
              <a:rPr lang="en-US"/>
              <a:t>Magnis dis parturient montes</a:t>
            </a:r>
          </a:p>
          <a:p>
            <a:pPr lvl="5"/>
            <a:r>
              <a:rPr lang="en-US"/>
              <a:t>Donec quam felis, ultricies nec</a:t>
            </a:r>
          </a:p>
          <a:p>
            <a:pPr lvl="6"/>
            <a:endParaRPr lang="en-US"/>
          </a:p>
          <a:p>
            <a:pPr lvl="6"/>
            <a:r>
              <a:rPr lang="en-US"/>
              <a:t>Pellentesque eu, pretium quis, sem.</a:t>
            </a:r>
            <a:endParaRPr lang="en-US" dirty="0"/>
          </a:p>
        </p:txBody>
      </p:sp>
      <p:sp>
        <p:nvSpPr>
          <p:cNvPr id="255" name="Inhaltsplatzhalter 25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pPr lvl="1"/>
            <a:r>
              <a:rPr lang="en-GB"/>
              <a:t>Consectetuer adipiscing elit</a:t>
            </a:r>
          </a:p>
          <a:p>
            <a:pPr lvl="2"/>
            <a:r>
              <a:rPr lang="en-GB"/>
              <a:t>Aenean commodo ligula 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Donec quam felis</a:t>
            </a:r>
          </a:p>
          <a:p>
            <a:pPr lvl="3"/>
            <a:r>
              <a:rPr lang="en-GB"/>
              <a:t>Donec pede justo</a:t>
            </a:r>
          </a:p>
          <a:p>
            <a:pPr lvl="3"/>
            <a:endParaRPr lang="en-US"/>
          </a:p>
          <a:p>
            <a:pPr lvl="4"/>
            <a:r>
              <a:rPr lang="en-US"/>
              <a:t>Consectetuer adipiscing nec elit. Aenean commodo ligula eget dolor. </a:t>
            </a:r>
          </a:p>
          <a:p>
            <a:pPr lvl="5"/>
            <a:r>
              <a:rPr lang="en-US"/>
              <a:t>Aenean massa sociis natoque </a:t>
            </a:r>
          </a:p>
          <a:p>
            <a:pPr lvl="5"/>
            <a:r>
              <a:rPr lang="en-US"/>
              <a:t>Magnis dis parturient montes</a:t>
            </a:r>
          </a:p>
          <a:p>
            <a:pPr lvl="5"/>
            <a:r>
              <a:rPr lang="en-US"/>
              <a:t>Donec quam felis, ultricies nec</a:t>
            </a:r>
          </a:p>
          <a:p>
            <a:pPr lvl="6"/>
            <a:endParaRPr lang="en-US"/>
          </a:p>
          <a:p>
            <a:pPr lvl="6"/>
            <a:r>
              <a:rPr lang="en-US"/>
              <a:t>Pellentesque eu, pretium quis, sem.</a:t>
            </a:r>
            <a:endParaRPr lang="en-US" dirty="0"/>
          </a:p>
        </p:txBody>
      </p:sp>
      <p:sp>
        <p:nvSpPr>
          <p:cNvPr id="248" name="Datumsplatzhalter 24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36F2B08-E4AA-45C8-9A40-EB3B265D9ABB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Lore Ipsum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4235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MERCHANT</a:t>
            </a:r>
          </a:p>
          <a:p>
            <a:pPr lvl="1"/>
            <a:r>
              <a:rPr lang="en-GB"/>
              <a:t>Lorem ipsum dolor sit amet, consectetuer adipiscing elit. Aenean commodo ligula eget dolor. </a:t>
            </a:r>
          </a:p>
          <a:p>
            <a:pPr lvl="3"/>
            <a:r>
              <a:rPr lang="en-GB"/>
              <a:t>Aenean massa</a:t>
            </a:r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magnis dis parturient mus</a:t>
            </a:r>
          </a:p>
          <a:p>
            <a:pPr lvl="6"/>
            <a:r>
              <a:rPr lang="en-GB"/>
              <a:t>Integer tincidunt. Cras dapibus. Vivamus elementum semper ipsum dolor sit amet, consectetuer adipiscing elit. </a:t>
            </a:r>
          </a:p>
          <a:p>
            <a:pPr lvl="7"/>
            <a:r>
              <a:rPr lang="en-GB"/>
              <a:t>Payar custosi traductores. At solmen va esser necessi far uniform grammatica, pronunciation e plu sommun paroles. Ma quande lingues coalesce, li grammatica del resultant lingue es plu simplic e regulari quam ti del coalescent lingues. </a:t>
            </a:r>
            <a:endParaRPr lang="en-GB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MERCHANT</a:t>
            </a:r>
          </a:p>
          <a:p>
            <a:pPr lvl="1"/>
            <a:r>
              <a:rPr lang="en-GB"/>
              <a:t>Lorem ipsum dolor sit amet, consectetuer adipiscing elit. Aenean commodo ligula eget dolor. </a:t>
            </a:r>
          </a:p>
          <a:p>
            <a:pPr lvl="3"/>
            <a:r>
              <a:rPr lang="en-GB"/>
              <a:t>Aenean massa</a:t>
            </a:r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magnis dis parturient mus</a:t>
            </a:r>
          </a:p>
          <a:p>
            <a:pPr lvl="6"/>
            <a:r>
              <a:rPr lang="en-GB"/>
              <a:t>Integer tincidunt. Cras dapibus. Vivamus elementum semper ipsum dolor sit amet, consectetuer adipiscing elit. </a:t>
            </a:r>
          </a:p>
          <a:p>
            <a:pPr lvl="7"/>
            <a:r>
              <a:rPr lang="en-GB"/>
              <a:t>Payar custosi traductores. At solmen va esser necessi far uniform grammatica, pronunciation e plu sommun paroles. Ma quande lingues coalesce, li grammatica del resultant lingue es plu simplic e regulari quam ti del coalescent lingues. </a:t>
            </a:r>
          </a:p>
          <a:p>
            <a:pPr lvl="6"/>
            <a:endParaRPr lang="en-GB" dirty="0"/>
          </a:p>
        </p:txBody>
      </p:sp>
      <p:graphicFrame>
        <p:nvGraphicFramePr>
          <p:cNvPr id="111" name="Inhaltsplatzhalter 21"/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842322218"/>
              </p:ext>
            </p:extLst>
          </p:nvPr>
        </p:nvGraphicFramePr>
        <p:xfrm>
          <a:off x="8126413" y="1530350"/>
          <a:ext cx="3568700" cy="4840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1" name="Datumsplatzhalter 100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48AFDDE-EFFA-4488-AB45-8877B6027088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24</a:t>
            </a:fld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2942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smtClean="0"/>
              <a:t>MERCHANT</a:t>
            </a:r>
          </a:p>
          <a:p>
            <a:pPr lvl="1"/>
            <a:r>
              <a:rPr lang="en-GB" smtClean="0"/>
              <a:t>Lorem ipsum dolor sit amet, consectetuer adipiscing elit. Aenean commodo ligula dolor. Vivamus sit amet, consectetuer adipiscing elit. </a:t>
            </a:r>
          </a:p>
          <a:p>
            <a:pPr lvl="1"/>
            <a:endParaRPr lang="en-GB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smtClean="0"/>
              <a:t>MERCHANT</a:t>
            </a:r>
          </a:p>
          <a:p>
            <a:pPr lvl="1"/>
            <a:r>
              <a:rPr lang="en-GB" smtClean="0"/>
              <a:t>Lorem ipsum dolor sit amet, consectetuer adipiscing elit. Aenean commodo ligula dolor. Vivamus sit amet, consectetuer adipiscing elit. </a:t>
            </a:r>
            <a:endParaRPr lang="en-GB" dirty="0"/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smtClean="0"/>
              <a:t>MERCHANT</a:t>
            </a:r>
          </a:p>
          <a:p>
            <a:pPr lvl="1"/>
            <a:r>
              <a:rPr lang="en-GB" smtClean="0"/>
              <a:t>Lorem ipsum dolor sit amet, consectetuer adipiscing elit. Aenean commodo ligula dolor. Vivamus sit amet, consectetuer adipiscing elit. </a:t>
            </a:r>
            <a:endParaRPr lang="en-GB" dirty="0"/>
          </a:p>
        </p:txBody>
      </p:sp>
      <p:graphicFrame>
        <p:nvGraphicFramePr>
          <p:cNvPr id="61" name="Inhaltsplatzhalter 21"/>
          <p:cNvGraphicFramePr>
            <a:graphicFrameLocks noGrp="1"/>
          </p:cNvGraphicFramePr>
          <p:nvPr>
            <p:ph sz="quarter" idx="19"/>
            <p:extLst>
              <p:ext uri="{D42A27DB-BD31-4B8C-83A1-F6EECF244321}">
                <p14:modId xmlns:p14="http://schemas.microsoft.com/office/powerpoint/2010/main" val="2698214309"/>
              </p:ext>
            </p:extLst>
          </p:nvPr>
        </p:nvGraphicFramePr>
        <p:xfrm>
          <a:off x="508000" y="1530350"/>
          <a:ext cx="3575050" cy="305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0" name="Inhaltsplatzhalter 19"/>
          <p:cNvGraphicFramePr>
            <a:graphicFrameLocks noGrp="1"/>
          </p:cNvGraphicFramePr>
          <p:nvPr>
            <p:ph sz="quarter" idx="20"/>
            <p:extLst>
              <p:ext uri="{D42A27DB-BD31-4B8C-83A1-F6EECF244321}">
                <p14:modId xmlns:p14="http://schemas.microsoft.com/office/powerpoint/2010/main" val="510375858"/>
              </p:ext>
            </p:extLst>
          </p:nvPr>
        </p:nvGraphicFramePr>
        <p:xfrm>
          <a:off x="4306888" y="1530350"/>
          <a:ext cx="3576637" cy="305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Inhaltsplatzhalter 20"/>
          <p:cNvGraphicFramePr>
            <a:graphicFrameLocks noGrp="1"/>
          </p:cNvGraphicFramePr>
          <p:nvPr>
            <p:ph sz="quarter" idx="21"/>
            <p:extLst>
              <p:ext uri="{D42A27DB-BD31-4B8C-83A1-F6EECF244321}">
                <p14:modId xmlns:p14="http://schemas.microsoft.com/office/powerpoint/2010/main" val="4005874718"/>
              </p:ext>
            </p:extLst>
          </p:nvPr>
        </p:nvGraphicFramePr>
        <p:xfrm>
          <a:off x="8120063" y="1530350"/>
          <a:ext cx="3575050" cy="305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Headline Lore Ipsum</a:t>
            </a:r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1" name="Datumsplatzhalter 100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5D7F30D-6BDE-4214-A0B8-6741BF681663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9697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4" name="Bildplatzhalter 3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Bildplatzhalter 5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Bildplatzhalter 7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005B8D0-F891-431E-BBF4-0BD9744C682C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26</a:t>
            </a:fld>
            <a:endParaRPr lang="en-GB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7151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Bildplatzhalter 8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3" name="Bildplatzhalter 12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Inhaltsplatzhalter 3"/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15" name="Bildplatzhalter 14"/>
          <p:cNvPicPr>
            <a:picLocks noGrp="1" noChangeAspect="1"/>
          </p:cNvPicPr>
          <p:nvPr>
            <p:ph type="pic" sz="quarter" idx="26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D4CEBF49-57FC-47C4-AF6B-80525097D263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27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4"/>
          </p:nvPr>
        </p:nvSpPr>
        <p:spPr>
          <a:xfrm>
            <a:off x="3311569" y="4334830"/>
            <a:ext cx="2543669" cy="2047292"/>
          </a:xfrm>
        </p:spPr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</p:spTree>
    <p:extLst>
      <p:ext uri="{BB962C8B-B14F-4D97-AF65-F5344CB8AC3E}">
        <p14:creationId xmlns:p14="http://schemas.microsoft.com/office/powerpoint/2010/main" val="1487188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Bildplatzhalter 8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3" name="Bildplatzhalter 12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Inhaltsplatzhalter 3"/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15" name="Bildplatzhalter 14"/>
          <p:cNvPicPr>
            <a:picLocks noGrp="1" noChangeAspect="1"/>
          </p:cNvPicPr>
          <p:nvPr>
            <p:ph type="pic" sz="quarter" idx="26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40BAEEA4-CF7F-43FC-A20F-9B2A86839162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28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267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Lorem ipsum dolor sit amet Payar custosi traductores. At solmen va esser necessi far uniform grammatica, pronunciation e plu sommun paroles. Ma quan lingues coalesce, li grammatica del resultant lingue es plu simplic regulari quam ti del coalescent lingues. </a:t>
            </a:r>
          </a:p>
          <a:p>
            <a:endParaRPr lang="en-GB"/>
          </a:p>
          <a:p>
            <a:pPr lvl="1"/>
            <a:r>
              <a:rPr lang="en-GB"/>
              <a:t>Consectetuer adipiscing elit. </a:t>
            </a:r>
          </a:p>
          <a:p>
            <a:pPr lvl="1"/>
            <a:r>
              <a:rPr lang="en-GB"/>
              <a:t>Aenean commodo ligula eget dolor. </a:t>
            </a:r>
          </a:p>
          <a:p>
            <a:pPr lvl="1"/>
            <a:r>
              <a:rPr lang="en-GB"/>
              <a:t>Donec quam felis, ultricies nec, pellentesque eu, pretium quis, sem. </a:t>
            </a:r>
          </a:p>
          <a:p>
            <a:endParaRPr lang="en-GB"/>
          </a:p>
          <a:p>
            <a:pPr lvl="2"/>
            <a:r>
              <a:rPr lang="en-GB"/>
              <a:t>In enim justo venenatis vitae, justo. Nullam dictum felis eu pede mollis pretium. Aenean vulputate eleifend tellus. </a:t>
            </a:r>
          </a:p>
          <a:p>
            <a:pPr lvl="2"/>
            <a:r>
              <a:rPr lang="en-GB"/>
              <a:t>Aenean leo ligula, porttitor eu vitae eleifend ac, enim. </a:t>
            </a:r>
          </a:p>
          <a:p>
            <a:endParaRPr lang="en-GB"/>
          </a:p>
          <a:p>
            <a:pPr lvl="3"/>
            <a:r>
              <a:rPr lang="en-GB"/>
              <a:t>Donec sodales sagittis magna.</a:t>
            </a:r>
          </a:p>
          <a:p>
            <a:pPr lvl="3"/>
            <a:r>
              <a:rPr lang="en-GB"/>
              <a:t>Vivamus elementum semper nisi. </a:t>
            </a:r>
          </a:p>
          <a:p>
            <a:pPr lvl="3"/>
            <a:r>
              <a:rPr lang="it-IT"/>
              <a:t>Li nov lingua franca va esser plu simplic e regulari quam</a:t>
            </a:r>
          </a:p>
          <a:p>
            <a:pPr lvl="3"/>
            <a:endParaRPr lang="en-GB"/>
          </a:p>
          <a:p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One or two Columns</a:t>
            </a:r>
            <a:br>
              <a:rPr lang="en-GB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19A92D5-5CCF-494D-9184-11F86AB84890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1171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>
          <a:xfrm>
            <a:off x="1141029" y="4344194"/>
            <a:ext cx="2543669" cy="1066799"/>
          </a:xfrm>
        </p:spPr>
        <p:txBody>
          <a:bodyPr/>
          <a:lstStyle/>
          <a:p>
            <a:r>
              <a:rPr lang="en-US" dirty="0"/>
              <a:t>EKKARAT </a:t>
            </a:r>
            <a:endParaRPr lang="en-US" dirty="0" smtClean="0"/>
          </a:p>
          <a:p>
            <a:r>
              <a:rPr lang="en-US" dirty="0" smtClean="0"/>
              <a:t>PROMRIT</a:t>
            </a:r>
          </a:p>
          <a:p>
            <a:r>
              <a:rPr lang="en-US" dirty="0" smtClean="0"/>
              <a:t>Junior Fronted Developer</a:t>
            </a:r>
          </a:p>
          <a:p>
            <a:pPr lvl="6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>
          <a:xfrm>
            <a:off x="8505715" y="4348957"/>
            <a:ext cx="2543669" cy="2047291"/>
          </a:xfrm>
        </p:spPr>
        <p:txBody>
          <a:bodyPr/>
          <a:lstStyle/>
          <a:p>
            <a:r>
              <a:rPr lang="en-US" dirty="0"/>
              <a:t>KRITTIN </a:t>
            </a:r>
            <a:endParaRPr lang="en-US" dirty="0" smtClean="0"/>
          </a:p>
          <a:p>
            <a:r>
              <a:rPr lang="en-US" dirty="0" smtClean="0"/>
              <a:t>KANOKWILAIRAT</a:t>
            </a:r>
          </a:p>
          <a:p>
            <a:r>
              <a:rPr lang="en-US" dirty="0" smtClean="0"/>
              <a:t>Junior </a:t>
            </a:r>
            <a:r>
              <a:rPr lang="en-US" dirty="0"/>
              <a:t>Fronted Developer</a:t>
            </a:r>
          </a:p>
        </p:txBody>
      </p:sp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D4CEBF49-57FC-47C4-AF6B-80525097D263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Team Member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4"/>
          </p:nvPr>
        </p:nvSpPr>
        <p:spPr>
          <a:xfrm>
            <a:off x="4823372" y="4344194"/>
            <a:ext cx="2543669" cy="914400"/>
          </a:xfrm>
        </p:spPr>
        <p:txBody>
          <a:bodyPr/>
          <a:lstStyle/>
          <a:p>
            <a:r>
              <a:rPr lang="en-US" dirty="0"/>
              <a:t>JIRAPORN </a:t>
            </a:r>
            <a:r>
              <a:rPr lang="en-US" dirty="0" smtClean="0"/>
              <a:t>KANHASINWATTANA</a:t>
            </a:r>
          </a:p>
          <a:p>
            <a:r>
              <a:rPr lang="en-US" dirty="0" smtClean="0"/>
              <a:t>Junior </a:t>
            </a:r>
            <a:r>
              <a:rPr lang="en-US" dirty="0"/>
              <a:t>Fronted Developer</a:t>
            </a:r>
          </a:p>
        </p:txBody>
      </p:sp>
      <p:pic>
        <p:nvPicPr>
          <p:cNvPr id="16" name="Picture 2" descr="C:\Users\chatchanokwon\Downloads\12533516188732.jpg"/>
          <p:cNvPicPr>
            <a:picLocks noGrp="1" noChangeAspect="1" noChangeArrowheads="1"/>
          </p:cNvPicPr>
          <p:nvPr>
            <p:ph type="pic" sz="quarter" idx="2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90" b="38984"/>
          <a:stretch/>
        </p:blipFill>
        <p:spPr bwMode="auto">
          <a:xfrm>
            <a:off x="1065213" y="2058988"/>
            <a:ext cx="2544762" cy="17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 descr="C:\Users\chatchanokwon\Downloads\12533536912463.jpg"/>
          <p:cNvPicPr>
            <a:picLocks noGrp="1" noChangeAspect="1" noChangeArrowheads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87" b="23587"/>
          <a:stretch>
            <a:fillRect/>
          </a:stretch>
        </p:blipFill>
        <p:spPr bwMode="auto">
          <a:xfrm>
            <a:off x="4799013" y="2058988"/>
            <a:ext cx="2544762" cy="17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5" descr="C:\Users\chatchanokwon\Downloads\12533869381149.jpg"/>
          <p:cNvPicPr>
            <a:picLocks noGrp="1" noChangeAspect="1" noChangeArrowheads="1"/>
          </p:cNvPicPr>
          <p:nvPr>
            <p:ph type="pic" sz="quarter" idx="24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20" b="33750"/>
          <a:stretch/>
        </p:blipFill>
        <p:spPr bwMode="auto">
          <a:xfrm>
            <a:off x="8456613" y="2058988"/>
            <a:ext cx="2544762" cy="17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98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Lorem ipsum dolor sit amet </a:t>
            </a:r>
            <a:r>
              <a:rPr lang="en-GB" dirty="0" err="1"/>
              <a:t>Payar</a:t>
            </a:r>
            <a:r>
              <a:rPr lang="en-GB" dirty="0"/>
              <a:t> </a:t>
            </a:r>
            <a:r>
              <a:rPr lang="en-GB" dirty="0" err="1"/>
              <a:t>custosi</a:t>
            </a:r>
            <a:r>
              <a:rPr lang="en-GB" dirty="0"/>
              <a:t> </a:t>
            </a:r>
            <a:r>
              <a:rPr lang="en-GB" dirty="0" err="1"/>
              <a:t>traductores</a:t>
            </a:r>
            <a:r>
              <a:rPr lang="en-GB" dirty="0"/>
              <a:t>. At </a:t>
            </a:r>
            <a:r>
              <a:rPr lang="en-GB" dirty="0" err="1"/>
              <a:t>solmen</a:t>
            </a:r>
            <a:r>
              <a:rPr lang="en-GB" dirty="0"/>
              <a:t> </a:t>
            </a:r>
            <a:r>
              <a:rPr lang="en-GB" dirty="0" err="1"/>
              <a:t>vatak</a:t>
            </a:r>
            <a:r>
              <a:rPr lang="en-GB" dirty="0"/>
              <a:t> </a:t>
            </a:r>
            <a:r>
              <a:rPr lang="en-GB" dirty="0" err="1"/>
              <a:t>esser</a:t>
            </a:r>
            <a:r>
              <a:rPr lang="en-GB" dirty="0"/>
              <a:t> </a:t>
            </a:r>
            <a:r>
              <a:rPr lang="en-GB" dirty="0" err="1"/>
              <a:t>necessi</a:t>
            </a:r>
            <a:r>
              <a:rPr lang="en-GB" dirty="0"/>
              <a:t> far uniform </a:t>
            </a:r>
            <a:r>
              <a:rPr lang="en-GB" dirty="0" err="1"/>
              <a:t>grammatica</a:t>
            </a:r>
            <a:r>
              <a:rPr lang="en-GB" dirty="0"/>
              <a:t>. Consectetuer adipiscing elit. </a:t>
            </a:r>
          </a:p>
          <a:p>
            <a:endParaRPr lang="en-GB" dirty="0"/>
          </a:p>
          <a:p>
            <a:pPr lvl="3"/>
            <a:r>
              <a:rPr lang="en-GB" dirty="0"/>
              <a:t>Aenean commodo ligula eget dolor. </a:t>
            </a:r>
          </a:p>
          <a:p>
            <a:pPr lvl="3"/>
            <a:r>
              <a:rPr lang="en-GB" dirty="0"/>
              <a:t>Donec quam felis, ultricies </a:t>
            </a:r>
            <a:r>
              <a:rPr lang="en-GB" dirty="0" err="1"/>
              <a:t>nec</a:t>
            </a:r>
            <a:r>
              <a:rPr lang="en-GB" dirty="0"/>
              <a:t>, pellentesque </a:t>
            </a:r>
            <a:r>
              <a:rPr lang="en-GB" dirty="0" err="1"/>
              <a:t>eu</a:t>
            </a:r>
            <a:r>
              <a:rPr lang="en-GB" dirty="0"/>
              <a:t>, pretium </a:t>
            </a:r>
            <a:r>
              <a:rPr lang="en-GB" dirty="0" err="1"/>
              <a:t>quis</a:t>
            </a:r>
            <a:r>
              <a:rPr lang="en-GB" dirty="0"/>
              <a:t>, sem. </a:t>
            </a:r>
          </a:p>
          <a:p>
            <a:pPr lvl="3"/>
            <a:r>
              <a:rPr lang="en-GB" dirty="0"/>
              <a:t>In enim justo </a:t>
            </a:r>
            <a:r>
              <a:rPr lang="en-GB" dirty="0" err="1"/>
              <a:t>venenatis</a:t>
            </a:r>
            <a:r>
              <a:rPr lang="en-GB" dirty="0"/>
              <a:t> vitae, justo. </a:t>
            </a:r>
            <a:r>
              <a:rPr lang="en-GB" dirty="0" err="1"/>
              <a:t>Nullam</a:t>
            </a:r>
            <a:r>
              <a:rPr lang="en-GB" dirty="0"/>
              <a:t> dictum felis </a:t>
            </a:r>
            <a:r>
              <a:rPr lang="en-GB" dirty="0" err="1"/>
              <a:t>eu</a:t>
            </a:r>
            <a:r>
              <a:rPr lang="en-GB" dirty="0"/>
              <a:t> pede </a:t>
            </a:r>
            <a:r>
              <a:rPr lang="en-GB" dirty="0" err="1"/>
              <a:t>mollis</a:t>
            </a:r>
            <a:r>
              <a:rPr lang="en-GB" dirty="0"/>
              <a:t> pretium. Aenean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eleifend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</a:t>
            </a:r>
          </a:p>
          <a:p>
            <a:pPr lvl="3"/>
            <a:r>
              <a:rPr lang="en-GB" dirty="0"/>
              <a:t>Aenean </a:t>
            </a:r>
            <a:r>
              <a:rPr lang="en-GB" dirty="0" err="1"/>
              <a:t>leo</a:t>
            </a:r>
            <a:r>
              <a:rPr lang="en-GB" dirty="0"/>
              <a:t> ligula,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vitae </a:t>
            </a:r>
            <a:r>
              <a:rPr lang="en-GB" dirty="0" err="1"/>
              <a:t>eleifend</a:t>
            </a:r>
            <a:r>
              <a:rPr lang="en-GB" dirty="0"/>
              <a:t> ac, enim. </a:t>
            </a:r>
          </a:p>
          <a:p>
            <a:endParaRPr lang="en-GB" dirty="0"/>
          </a:p>
          <a:p>
            <a:pPr lvl="7"/>
            <a:r>
              <a:rPr lang="en-GB" dirty="0"/>
              <a:t>Donec </a:t>
            </a:r>
            <a:r>
              <a:rPr lang="en-GB" dirty="0" err="1"/>
              <a:t>sodales</a:t>
            </a:r>
            <a:r>
              <a:rPr lang="en-GB" dirty="0"/>
              <a:t> sagittis magna. </a:t>
            </a:r>
            <a:r>
              <a:rPr lang="en-GB" dirty="0" err="1"/>
              <a:t>Vivamus</a:t>
            </a:r>
            <a:r>
              <a:rPr lang="en-GB" dirty="0"/>
              <a:t> </a:t>
            </a:r>
            <a:r>
              <a:rPr lang="en-GB" dirty="0" err="1"/>
              <a:t>elementum</a:t>
            </a:r>
            <a:r>
              <a:rPr lang="en-GB" dirty="0"/>
              <a:t> semper nisi. </a:t>
            </a:r>
            <a:r>
              <a:rPr lang="it-IT" dirty="0"/>
              <a:t>Li </a:t>
            </a:r>
            <a:r>
              <a:rPr lang="it-IT" dirty="0" err="1"/>
              <a:t>nov</a:t>
            </a:r>
            <a:r>
              <a:rPr lang="it-IT" dirty="0"/>
              <a:t> lingua franca va esser </a:t>
            </a:r>
            <a:r>
              <a:rPr lang="it-IT" dirty="0" err="1"/>
              <a:t>plu</a:t>
            </a:r>
            <a:r>
              <a:rPr lang="it-IT" dirty="0"/>
              <a:t> </a:t>
            </a:r>
            <a:r>
              <a:rPr lang="it-IT" dirty="0" err="1"/>
              <a:t>simplic</a:t>
            </a:r>
            <a:r>
              <a:rPr lang="it-IT" dirty="0"/>
              <a:t> </a:t>
            </a:r>
            <a:r>
              <a:rPr lang="it-IT" dirty="0" err="1"/>
              <a:t>regulari</a:t>
            </a:r>
            <a:r>
              <a:rPr lang="it-IT" dirty="0"/>
              <a:t> </a:t>
            </a:r>
            <a:r>
              <a:rPr lang="it-IT" dirty="0" err="1"/>
              <a:t>quam</a:t>
            </a:r>
            <a:endParaRPr lang="en-GB" dirty="0"/>
          </a:p>
          <a:p>
            <a:endParaRPr lang="en-GB" dirty="0"/>
          </a:p>
        </p:txBody>
      </p:sp>
      <p:sp>
        <p:nvSpPr>
          <p:cNvPr id="2" name="Inhaltsplatzhalter 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Lorem ipsum dolor sit amet </a:t>
            </a:r>
            <a:r>
              <a:rPr lang="en-GB" dirty="0" err="1"/>
              <a:t>Payar</a:t>
            </a:r>
            <a:r>
              <a:rPr lang="en-GB" dirty="0"/>
              <a:t> </a:t>
            </a:r>
            <a:r>
              <a:rPr lang="en-GB" dirty="0" err="1"/>
              <a:t>custosi</a:t>
            </a:r>
            <a:r>
              <a:rPr lang="en-GB" dirty="0"/>
              <a:t> </a:t>
            </a:r>
            <a:r>
              <a:rPr lang="en-GB" dirty="0" err="1"/>
              <a:t>traductores</a:t>
            </a:r>
            <a:r>
              <a:rPr lang="en-GB" dirty="0"/>
              <a:t>. At </a:t>
            </a:r>
            <a:r>
              <a:rPr lang="en-GB" dirty="0" err="1"/>
              <a:t>solmen</a:t>
            </a:r>
            <a:r>
              <a:rPr lang="en-GB" dirty="0"/>
              <a:t> </a:t>
            </a:r>
            <a:r>
              <a:rPr lang="en-GB" dirty="0" err="1"/>
              <a:t>vatak</a:t>
            </a:r>
            <a:r>
              <a:rPr lang="en-GB" dirty="0"/>
              <a:t> </a:t>
            </a:r>
            <a:r>
              <a:rPr lang="en-GB" dirty="0" err="1"/>
              <a:t>esser</a:t>
            </a:r>
            <a:r>
              <a:rPr lang="en-GB" dirty="0"/>
              <a:t> </a:t>
            </a:r>
            <a:r>
              <a:rPr lang="en-GB" dirty="0" err="1"/>
              <a:t>necessi</a:t>
            </a:r>
            <a:r>
              <a:rPr lang="en-GB" dirty="0"/>
              <a:t> far uniform </a:t>
            </a:r>
            <a:r>
              <a:rPr lang="en-GB" dirty="0" err="1"/>
              <a:t>grammatica</a:t>
            </a:r>
            <a:r>
              <a:rPr lang="en-GB" dirty="0"/>
              <a:t>. Consectetuer adipiscing elit. </a:t>
            </a:r>
          </a:p>
          <a:p>
            <a:endParaRPr lang="en-GB" dirty="0"/>
          </a:p>
          <a:p>
            <a:pPr lvl="3"/>
            <a:r>
              <a:rPr lang="en-GB" dirty="0"/>
              <a:t>Aenean commodo ligula eget dolor. </a:t>
            </a:r>
          </a:p>
          <a:p>
            <a:pPr lvl="3"/>
            <a:r>
              <a:rPr lang="en-GB" dirty="0"/>
              <a:t>Donec quam felis, ultricies </a:t>
            </a:r>
            <a:r>
              <a:rPr lang="en-GB" dirty="0" err="1"/>
              <a:t>nec</a:t>
            </a:r>
            <a:r>
              <a:rPr lang="en-GB" dirty="0"/>
              <a:t>, pellentesque </a:t>
            </a:r>
            <a:r>
              <a:rPr lang="en-GB" dirty="0" err="1"/>
              <a:t>eu</a:t>
            </a:r>
            <a:r>
              <a:rPr lang="en-GB" dirty="0"/>
              <a:t>, pretium </a:t>
            </a:r>
            <a:r>
              <a:rPr lang="en-GB" dirty="0" err="1"/>
              <a:t>quis</a:t>
            </a:r>
            <a:r>
              <a:rPr lang="en-GB" dirty="0"/>
              <a:t>, sem. </a:t>
            </a:r>
          </a:p>
          <a:p>
            <a:pPr lvl="3"/>
            <a:r>
              <a:rPr lang="en-GB" dirty="0"/>
              <a:t>In enim justo </a:t>
            </a:r>
            <a:r>
              <a:rPr lang="en-GB" dirty="0" err="1"/>
              <a:t>venenatis</a:t>
            </a:r>
            <a:r>
              <a:rPr lang="en-GB" dirty="0"/>
              <a:t> vitae, justo. </a:t>
            </a:r>
            <a:r>
              <a:rPr lang="en-GB" dirty="0" err="1"/>
              <a:t>Nullam</a:t>
            </a:r>
            <a:r>
              <a:rPr lang="en-GB" dirty="0"/>
              <a:t> dictum felis </a:t>
            </a:r>
            <a:r>
              <a:rPr lang="en-GB" dirty="0" err="1"/>
              <a:t>eu</a:t>
            </a:r>
            <a:r>
              <a:rPr lang="en-GB" dirty="0"/>
              <a:t> pede </a:t>
            </a:r>
            <a:r>
              <a:rPr lang="en-GB" dirty="0" err="1"/>
              <a:t>mollis</a:t>
            </a:r>
            <a:r>
              <a:rPr lang="en-GB" dirty="0"/>
              <a:t> pretium. Aenean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eleifend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</a:t>
            </a:r>
          </a:p>
          <a:p>
            <a:pPr lvl="3"/>
            <a:r>
              <a:rPr lang="en-GB" dirty="0"/>
              <a:t>Aenean </a:t>
            </a:r>
            <a:r>
              <a:rPr lang="en-GB" dirty="0" err="1"/>
              <a:t>leo</a:t>
            </a:r>
            <a:r>
              <a:rPr lang="en-GB" dirty="0"/>
              <a:t> ligula,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vitae </a:t>
            </a:r>
            <a:r>
              <a:rPr lang="en-GB" dirty="0" err="1"/>
              <a:t>eleifend</a:t>
            </a:r>
            <a:r>
              <a:rPr lang="en-GB" dirty="0"/>
              <a:t> ac, enim. </a:t>
            </a:r>
          </a:p>
          <a:p>
            <a:endParaRPr lang="en-GB" dirty="0"/>
          </a:p>
          <a:p>
            <a:pPr lvl="7"/>
            <a:r>
              <a:rPr lang="en-GB" dirty="0"/>
              <a:t>Donec </a:t>
            </a:r>
            <a:r>
              <a:rPr lang="en-GB" dirty="0" err="1"/>
              <a:t>sodales</a:t>
            </a:r>
            <a:r>
              <a:rPr lang="en-GB" dirty="0"/>
              <a:t> sagittis magna. </a:t>
            </a:r>
            <a:r>
              <a:rPr lang="en-GB" dirty="0" err="1"/>
              <a:t>Vivamus</a:t>
            </a:r>
            <a:r>
              <a:rPr lang="en-GB" dirty="0"/>
              <a:t> </a:t>
            </a:r>
            <a:r>
              <a:rPr lang="en-GB" dirty="0" err="1"/>
              <a:t>elementum</a:t>
            </a:r>
            <a:r>
              <a:rPr lang="en-GB" dirty="0"/>
              <a:t> semper nisi. </a:t>
            </a:r>
            <a:r>
              <a:rPr lang="it-IT" dirty="0"/>
              <a:t>Li </a:t>
            </a:r>
            <a:r>
              <a:rPr lang="it-IT" dirty="0" err="1"/>
              <a:t>nov</a:t>
            </a:r>
            <a:r>
              <a:rPr lang="it-IT" dirty="0"/>
              <a:t> lingua franca va esser </a:t>
            </a:r>
            <a:r>
              <a:rPr lang="it-IT" dirty="0" err="1"/>
              <a:t>plu</a:t>
            </a:r>
            <a:r>
              <a:rPr lang="it-IT" dirty="0"/>
              <a:t> </a:t>
            </a:r>
            <a:r>
              <a:rPr lang="it-IT" dirty="0" err="1"/>
              <a:t>simplic</a:t>
            </a:r>
            <a:r>
              <a:rPr lang="it-IT" dirty="0"/>
              <a:t> </a:t>
            </a:r>
            <a:r>
              <a:rPr lang="it-IT" dirty="0" err="1"/>
              <a:t>regulari</a:t>
            </a:r>
            <a:r>
              <a:rPr lang="it-IT" dirty="0"/>
              <a:t> </a:t>
            </a:r>
            <a:r>
              <a:rPr lang="it-IT" dirty="0" err="1"/>
              <a:t>quam</a:t>
            </a:r>
            <a:endParaRPr lang="it-IT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One or two Columns</a:t>
            </a:r>
            <a:br>
              <a:rPr lang="en-GB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A1D6C4E-3A23-42E5-9378-4DEC9380172A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9399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050878686"/>
              </p:ext>
            </p:extLst>
          </p:nvPr>
        </p:nvGraphicFramePr>
        <p:xfrm>
          <a:off x="3562350" y="1273175"/>
          <a:ext cx="8132765" cy="407924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62655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One or two Columns</a:t>
            </a:r>
            <a:br>
              <a:rPr lang="en-GB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9DE56D-68AE-4219-9916-DBBF2161A613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4453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platzhalter 4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5A3982"/>
                </a:solidFill>
                <a:latin typeface="+mn-lt"/>
                <a:ea typeface="+mn-ea"/>
                <a:cs typeface="+mn-cs"/>
              </a:rPr>
              <a:t>Extra Headline </a:t>
            </a:r>
            <a:r>
              <a:rPr lang="en-GB" dirty="0">
                <a:solidFill>
                  <a:srgbClr val="B71E3F"/>
                </a:solidFill>
              </a:rPr>
              <a:t>with copy And Image</a:t>
            </a:r>
          </a:p>
        </p:txBody>
      </p:sp>
      <p:pic>
        <p:nvPicPr>
          <p:cNvPr id="3" name="Bildplatzhalter 2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Inhaltsplatzhalt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 err="1"/>
              <a:t>Curabitur</a:t>
            </a:r>
            <a:r>
              <a:rPr lang="en-GB" dirty="0"/>
              <a:t> </a:t>
            </a:r>
            <a:r>
              <a:rPr lang="en-GB" b="1" dirty="0" err="1"/>
              <a:t>ullamcorper</a:t>
            </a:r>
            <a:r>
              <a:rPr lang="en-GB" b="1" dirty="0"/>
              <a:t>  </a:t>
            </a:r>
          </a:p>
          <a:p>
            <a:pPr lvl="1"/>
            <a:r>
              <a:rPr lang="en-GB" dirty="0"/>
              <a:t>Nam eget dui rhoncus. Diu establish Maecnas </a:t>
            </a:r>
            <a:r>
              <a:rPr lang="en-GB" dirty="0" err="1"/>
              <a:t>tepus</a:t>
            </a:r>
            <a:r>
              <a:rPr lang="en-GB" dirty="0"/>
              <a:t>, </a:t>
            </a:r>
            <a:r>
              <a:rPr lang="en-GB" dirty="0" err="1"/>
              <a:t>tellus</a:t>
            </a:r>
            <a:r>
              <a:rPr lang="en-GB" dirty="0"/>
              <a:t> eget con qui </a:t>
            </a:r>
            <a:r>
              <a:rPr lang="en-GB" dirty="0" err="1"/>
              <a:t>dimen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Plum rhoncus, </a:t>
            </a:r>
            <a:r>
              <a:rPr lang="en-GB" dirty="0" err="1"/>
              <a:t>sem</a:t>
            </a:r>
            <a:r>
              <a:rPr lang="en-GB" dirty="0"/>
              <a:t> 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tolpi</a:t>
            </a:r>
            <a:r>
              <a:rPr lang="en-GB" dirty="0"/>
              <a:t> semper libero, sit amet adore </a:t>
            </a:r>
            <a:r>
              <a:rPr lang="en-GB" dirty="0" err="1"/>
              <a:t>sieripiscing</a:t>
            </a:r>
            <a:r>
              <a:rPr lang="en-GB" dirty="0"/>
              <a:t> </a:t>
            </a:r>
            <a:r>
              <a:rPr lang="en-GB" dirty="0" err="1"/>
              <a:t>sem</a:t>
            </a:r>
            <a:r>
              <a:rPr lang="en-GB" dirty="0"/>
              <a:t> sed ipsum.</a:t>
            </a:r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5F17D1D-EBCA-4E12-8D6B-EBBA5A6CEE10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7753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</a:t>
            </a:r>
            <a:r>
              <a:rPr lang="en-GB" dirty="0">
                <a:solidFill>
                  <a:schemeClr val="bg1"/>
                </a:solidFill>
              </a:rPr>
              <a:t>with copy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/>
              <a:t>Cum sociis natoque penatibus et magnis dis parturient montes, nascetur ridiculus mus. Donec quam felis, ultricies nec, pellentesque eu, pretium quis, sem.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pPr lvl="6"/>
            <a:r>
              <a:rPr lang="en-GB"/>
              <a:t>LI EUROPAN LINGUES </a:t>
            </a:r>
          </a:p>
          <a:p>
            <a:pPr lvl="6"/>
            <a:r>
              <a:rPr lang="en-GB"/>
              <a:t>Es membres del sam familie. Lor separat existentie es un myth. Por scientie, musica, sport etc, litot Europa usa li sam vocabular. Li lingues differe solmen in li grammatica, li pronunciation e li plu commun vocabules. Omnicos directe al desirabilite de un nov lingua franca: </a:t>
            </a:r>
          </a:p>
          <a:p>
            <a:pPr lvl="6"/>
            <a:endParaRPr lang="en-GB"/>
          </a:p>
          <a:p>
            <a:pPr lvl="6"/>
            <a:r>
              <a:rPr lang="en-GB"/>
              <a:t>ON REFUSA CONTINUAR </a:t>
            </a:r>
          </a:p>
          <a:p>
            <a:pPr lvl="6"/>
            <a:r>
              <a:rPr lang="en-GB"/>
              <a:t>Payar custosi traductores. At solmen va esser necessi far uniform grammatica, pronunciation e plu sommun paroles. Ma quande lingues coalesce, li grammatica del resultant lingue es plu simplic e regulari quam ti del coalescent lingues. Li nov lingua franca va esser plu simplic e regulari quam li existent Europan lingues. </a:t>
            </a:r>
          </a:p>
          <a:p>
            <a:pPr lvl="6"/>
            <a:endParaRPr lang="en-GB"/>
          </a:p>
          <a:p>
            <a:pPr lvl="6"/>
            <a:r>
              <a:rPr lang="en-GB"/>
              <a:t>IT VA ESSER TAM SIMPLIC QUAM </a:t>
            </a:r>
          </a:p>
          <a:p>
            <a:pPr lvl="6"/>
            <a:r>
              <a:rPr lang="en-GB"/>
              <a:t>Occidental in fact, it va esser Occidental. A un Angleso it va semblar un simplificat Angles, quam un skeptic Cambridge amico dit me que</a:t>
            </a:r>
          </a:p>
          <a:p>
            <a:pPr lvl="6"/>
            <a:endParaRPr lang="en-GB"/>
          </a:p>
          <a:p>
            <a:pPr lvl="6"/>
            <a:r>
              <a:rPr lang="en-GB"/>
              <a:t>OCCIDENTAL ES</a:t>
            </a:r>
          </a:p>
          <a:p>
            <a:pPr lvl="6"/>
            <a:r>
              <a:rPr lang="en-GB"/>
              <a:t>Li Europan lingues es membres del sam familie Ma quande lingues coalesce, li grammatica del resultant lingue es plu simplic e regulari quam ti del coalescent lingues. Li nov lingua franca va esser plu simplic e regulari quam li existent Europan lingues</a:t>
            </a:r>
          </a:p>
          <a:p>
            <a:pPr lvl="6"/>
            <a:endParaRPr lang="en-GB" dirty="0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E164ADC6-576E-467E-95CF-F08A32154BC3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53" name="Foliennummernplatzhalter 5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33</a:t>
            </a:fld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7314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</a:t>
            </a:r>
            <a:r>
              <a:rPr lang="en-GB" dirty="0">
                <a:solidFill>
                  <a:schemeClr val="accent5"/>
                </a:solidFill>
              </a:rPr>
              <a:t>with copy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/>
              <a:t>Cum sociis natoque penatibus et magnis dis parturient montes, nascetur ridiculus mus. Donec quam felis, ultricies nec, pellentesque eu, pretium quis, sem.</a:t>
            </a:r>
            <a:endParaRPr lang="en-GB" dirty="0"/>
          </a:p>
        </p:txBody>
      </p:sp>
      <p:pic>
        <p:nvPicPr>
          <p:cNvPr id="6" name="Bildplatzhalter 5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591" b="-1"/>
          <a:stretch/>
        </p:blipFill>
        <p:spPr/>
      </p:pic>
      <p:sp>
        <p:nvSpPr>
          <p:cNvPr id="22" name="Datumsplatzhalter 2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3ADEC091-4895-4896-80A4-C8FA56CF516B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53" name="Foliennummernplatzhalter 5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5009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460100291"/>
              </p:ext>
            </p:extLst>
          </p:nvPr>
        </p:nvGraphicFramePr>
        <p:xfrm>
          <a:off x="508000" y="1530350"/>
          <a:ext cx="11187114" cy="4450080"/>
        </p:xfrm>
        <a:graphic>
          <a:graphicData uri="http://schemas.openxmlformats.org/drawingml/2006/table">
            <a:tbl>
              <a:tblPr firstRow="1" firstCol="1">
                <a:tableStyleId>{F5AB1C69-6EDB-4FF4-983F-18BD219EF322}</a:tableStyleId>
              </a:tblPr>
              <a:tblGrid>
                <a:gridCol w="18645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761A236-F045-4211-A6AA-7FF5B15DE59D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35</a:t>
            </a:fld>
            <a:endParaRPr lang="en-GB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9"/>
          </p:nvPr>
        </p:nvSpPr>
        <p:spPr>
          <a:solidFill>
            <a:srgbClr val="C7D0D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885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HeaDline Lore Ipsum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1" name="Datumsplatzhalter 10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23B63E8-D61E-4FE9-A0BD-051FF1921F65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36</a:t>
            </a:fld>
            <a:endParaRPr lang="en-GB" dirty="0"/>
          </a:p>
        </p:txBody>
      </p:sp>
      <p:sp>
        <p:nvSpPr>
          <p:cNvPr id="25" name="Eingekerbter Richtungspfeil 21"/>
          <p:cNvSpPr/>
          <p:nvPr/>
        </p:nvSpPr>
        <p:spPr>
          <a:xfrm>
            <a:off x="509157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18%</a:t>
            </a:r>
          </a:p>
        </p:txBody>
      </p:sp>
      <p:sp>
        <p:nvSpPr>
          <p:cNvPr id="47" name="Eingekerbter Richtungspfeil 21"/>
          <p:cNvSpPr/>
          <p:nvPr/>
        </p:nvSpPr>
        <p:spPr>
          <a:xfrm>
            <a:off x="510150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algn="ctr"/>
            <a:r>
              <a:rPr lang="en-GB" sz="1300" dirty="0">
                <a:solidFill>
                  <a:schemeClr val="bg1"/>
                </a:solidFill>
              </a:rPr>
              <a:t>Lorem ipsum dolor sit amet, consectetuer adipiscing elit. Aenean commodo eget dolor.</a:t>
            </a:r>
          </a:p>
        </p:txBody>
      </p:sp>
      <p:sp>
        <p:nvSpPr>
          <p:cNvPr id="50" name="Eingekerbter Richtungspfeil 21"/>
          <p:cNvSpPr/>
          <p:nvPr/>
        </p:nvSpPr>
        <p:spPr>
          <a:xfrm>
            <a:off x="2731610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8%</a:t>
            </a:r>
          </a:p>
        </p:txBody>
      </p:sp>
      <p:sp>
        <p:nvSpPr>
          <p:cNvPr id="51" name="Eingekerbter Richtungspfeil 21"/>
          <p:cNvSpPr/>
          <p:nvPr/>
        </p:nvSpPr>
        <p:spPr>
          <a:xfrm>
            <a:off x="2732603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lvl="0" algn="ctr"/>
            <a:r>
              <a:rPr lang="en-GB" sz="1300" dirty="0">
                <a:solidFill>
                  <a:srgbClr val="FFFFFF"/>
                </a:solidFill>
              </a:rPr>
              <a:t>Lorem ipsum dolor sit amet, consectetuer adipiscing elit. Aenean commodo eget dolor. </a:t>
            </a:r>
          </a:p>
        </p:txBody>
      </p:sp>
      <p:sp>
        <p:nvSpPr>
          <p:cNvPr id="53" name="Eingekerbter Richtungspfeil 21"/>
          <p:cNvSpPr/>
          <p:nvPr/>
        </p:nvSpPr>
        <p:spPr>
          <a:xfrm>
            <a:off x="4964610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23%</a:t>
            </a:r>
          </a:p>
        </p:txBody>
      </p:sp>
      <p:sp>
        <p:nvSpPr>
          <p:cNvPr id="54" name="Eingekerbter Richtungspfeil 21"/>
          <p:cNvSpPr/>
          <p:nvPr/>
        </p:nvSpPr>
        <p:spPr>
          <a:xfrm>
            <a:off x="4965603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lvl="0" algn="ctr"/>
            <a:r>
              <a:rPr lang="en-GB" sz="1300" dirty="0">
                <a:solidFill>
                  <a:srgbClr val="FFFFFF"/>
                </a:solidFill>
              </a:rPr>
              <a:t>Lorem ipsum dolor sit amet, consectetuer adipiscing elit. Aenean commodo eget dolor. </a:t>
            </a:r>
          </a:p>
        </p:txBody>
      </p:sp>
      <p:sp>
        <p:nvSpPr>
          <p:cNvPr id="56" name="Eingekerbter Richtungspfeil 21"/>
          <p:cNvSpPr/>
          <p:nvPr/>
        </p:nvSpPr>
        <p:spPr>
          <a:xfrm>
            <a:off x="7162873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22%</a:t>
            </a:r>
          </a:p>
        </p:txBody>
      </p:sp>
      <p:sp>
        <p:nvSpPr>
          <p:cNvPr id="57" name="Eingekerbter Richtungspfeil 21"/>
          <p:cNvSpPr/>
          <p:nvPr/>
        </p:nvSpPr>
        <p:spPr>
          <a:xfrm>
            <a:off x="7163866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lvl="0" algn="ctr"/>
            <a:r>
              <a:rPr lang="en-GB" sz="1300" dirty="0">
                <a:solidFill>
                  <a:srgbClr val="FFFFFF"/>
                </a:solidFill>
              </a:rPr>
              <a:t>Lorem ipsum dolor sit amet, consectetuer adipiscing elit. Aenean commodo eget dolor. </a:t>
            </a:r>
          </a:p>
        </p:txBody>
      </p:sp>
      <p:sp>
        <p:nvSpPr>
          <p:cNvPr id="69" name="Eingekerbter Richtungspfeil 21"/>
          <p:cNvSpPr/>
          <p:nvPr/>
        </p:nvSpPr>
        <p:spPr>
          <a:xfrm>
            <a:off x="9359145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0" rIns="121917" bIns="0" spcCol="0" rtlCol="0" anchor="ctr"/>
          <a:lstStyle/>
          <a:p>
            <a:pPr algn="ctr"/>
            <a:r>
              <a:rPr lang="en-GB" sz="4800" b="1" dirty="0">
                <a:solidFill>
                  <a:schemeClr val="accent5"/>
                </a:solidFill>
              </a:rPr>
              <a:t>+71%</a:t>
            </a:r>
          </a:p>
          <a:p>
            <a:pPr algn="ctr"/>
            <a:r>
              <a:rPr lang="en-GB" sz="1900" b="1" cap="all" dirty="0">
                <a:solidFill>
                  <a:srgbClr val="000000"/>
                </a:solidFill>
              </a:rPr>
              <a:t>In 2017</a:t>
            </a:r>
          </a:p>
        </p:txBody>
      </p:sp>
    </p:spTree>
    <p:extLst>
      <p:ext uri="{BB962C8B-B14F-4D97-AF65-F5344CB8AC3E}">
        <p14:creationId xmlns:p14="http://schemas.microsoft.com/office/powerpoint/2010/main" val="2954965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06311701"/>
              </p:ext>
            </p:extLst>
          </p:nvPr>
        </p:nvGraphicFramePr>
        <p:xfrm>
          <a:off x="508000" y="1530350"/>
          <a:ext cx="11187113" cy="4840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3D3B9D6-9A4F-4630-B874-874FAD198FEF}" type="datetime5">
              <a:rPr lang="en-US" noProof="0" smtClean="0"/>
              <a:t>20-Aug-20</a:t>
            </a:fld>
            <a:endParaRPr lang="en-GB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37</a:t>
            </a:fld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/>
          </p:nvPr>
        </p:nvSpPr>
        <p:spPr>
          <a:solidFill>
            <a:srgbClr val="C1EBFB"/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 chart (title)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57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Inhaltsplatzhalter 7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418718014"/>
              </p:ext>
            </p:extLst>
          </p:nvPr>
        </p:nvGraphicFramePr>
        <p:xfrm>
          <a:off x="508000" y="1530350"/>
          <a:ext cx="5514975" cy="458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sv-SE" dirty="0" err="1"/>
              <a:t>Labore</a:t>
            </a:r>
            <a:r>
              <a:rPr lang="sv-SE" dirty="0"/>
              <a:t> et </a:t>
            </a:r>
            <a:r>
              <a:rPr lang="sv-SE" dirty="0" err="1"/>
              <a:t>dolore</a:t>
            </a:r>
            <a:r>
              <a:rPr lang="sv-SE" dirty="0"/>
              <a:t> </a:t>
            </a:r>
            <a:r>
              <a:rPr lang="sv-SE" dirty="0" err="1"/>
              <a:t>magna</a:t>
            </a:r>
            <a:r>
              <a:rPr lang="sv-SE" dirty="0"/>
              <a:t> </a:t>
            </a:r>
            <a:r>
              <a:rPr lang="sv-SE" dirty="0" err="1"/>
              <a:t>aliquyam</a:t>
            </a:r>
            <a:r>
              <a:rPr lang="sv-SE" dirty="0"/>
              <a:t> erat, sed </a:t>
            </a:r>
            <a:r>
              <a:rPr lang="sv-SE" dirty="0" err="1"/>
              <a:t>diam</a:t>
            </a:r>
            <a:r>
              <a:rPr lang="sv-SE" dirty="0"/>
              <a:t> </a:t>
            </a:r>
            <a:r>
              <a:rPr lang="sv-SE" dirty="0" err="1"/>
              <a:t>voluptua</a:t>
            </a:r>
            <a:r>
              <a:rPr lang="sv-SE" dirty="0"/>
              <a:t>. </a:t>
            </a:r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consetetur</a:t>
            </a:r>
            <a:r>
              <a:rPr lang="sv-SE" dirty="0"/>
              <a:t> </a:t>
            </a:r>
            <a:r>
              <a:rPr lang="sv-SE" dirty="0" err="1"/>
              <a:t>sadipscing</a:t>
            </a:r>
            <a:r>
              <a:rPr lang="sv-SE" dirty="0"/>
              <a:t> </a:t>
            </a:r>
            <a:r>
              <a:rPr lang="sv-SE" dirty="0" err="1"/>
              <a:t>elitr</a:t>
            </a:r>
            <a:r>
              <a:rPr lang="sv-SE" dirty="0"/>
              <a:t>, sed diam. </a:t>
            </a:r>
          </a:p>
          <a:p>
            <a:endParaRPr lang="sv-SE" dirty="0"/>
          </a:p>
          <a:p>
            <a:pPr lvl="1"/>
            <a:r>
              <a:rPr lang="en-GB" dirty="0" err="1"/>
              <a:t>Euismo</a:t>
            </a:r>
            <a:r>
              <a:rPr lang="en-GB" dirty="0"/>
              <a:t> </a:t>
            </a:r>
            <a:r>
              <a:rPr lang="en-GB" dirty="0" err="1"/>
              <a:t>tincidunt</a:t>
            </a:r>
            <a:r>
              <a:rPr lang="en-GB" dirty="0"/>
              <a:t> </a:t>
            </a:r>
            <a:r>
              <a:rPr lang="en-GB" dirty="0" err="1"/>
              <a:t>laoreet</a:t>
            </a:r>
            <a:endParaRPr lang="en-GB" dirty="0"/>
          </a:p>
          <a:p>
            <a:pPr lvl="2"/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</a:t>
            </a:r>
          </a:p>
          <a:p>
            <a:pPr lvl="2"/>
            <a:r>
              <a:rPr lang="en-GB" dirty="0"/>
              <a:t>Parturient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nascetur</a:t>
            </a:r>
            <a:endParaRPr lang="en-GB" dirty="0"/>
          </a:p>
          <a:p>
            <a:pPr lvl="2"/>
            <a:endParaRPr lang="en-GB" dirty="0"/>
          </a:p>
          <a:p>
            <a:pPr lvl="1"/>
            <a:r>
              <a:rPr lang="en-GB" dirty="0" err="1"/>
              <a:t>Ridiculus</a:t>
            </a:r>
            <a:r>
              <a:rPr lang="en-GB" dirty="0"/>
              <a:t> </a:t>
            </a:r>
            <a:r>
              <a:rPr lang="en-GB" dirty="0" err="1"/>
              <a:t>mus</a:t>
            </a:r>
            <a:r>
              <a:rPr lang="en-GB" dirty="0"/>
              <a:t> magna</a:t>
            </a:r>
            <a:br>
              <a:rPr lang="en-GB" dirty="0"/>
            </a:br>
            <a:r>
              <a:rPr lang="en-GB" dirty="0" err="1"/>
              <a:t>aliquyam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.</a:t>
            </a:r>
          </a:p>
          <a:p>
            <a:pPr lvl="2"/>
            <a:r>
              <a:rPr lang="en-GB" dirty="0" err="1"/>
              <a:t>Donec</a:t>
            </a:r>
            <a:r>
              <a:rPr lang="en-GB" dirty="0"/>
              <a:t> quam </a:t>
            </a:r>
            <a:r>
              <a:rPr lang="en-GB" dirty="0" err="1"/>
              <a:t>felis</a:t>
            </a:r>
            <a:r>
              <a:rPr lang="en-GB" dirty="0"/>
              <a:t> </a:t>
            </a:r>
            <a:r>
              <a:rPr lang="en-GB" dirty="0" err="1"/>
              <a:t>consetetur</a:t>
            </a:r>
            <a:r>
              <a:rPr lang="en-GB" dirty="0"/>
              <a:t> </a:t>
            </a:r>
            <a:r>
              <a:rPr lang="en-GB" dirty="0" err="1"/>
              <a:t>sadipscing</a:t>
            </a:r>
            <a:r>
              <a:rPr lang="en-GB" dirty="0"/>
              <a:t> </a:t>
            </a:r>
            <a:r>
              <a:rPr lang="en-GB" dirty="0" err="1"/>
              <a:t>elitr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DFDDDE0-48F0-4BFA-808F-B9A1BE35CBDF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38</a:t>
            </a:fld>
            <a:endParaRPr lang="en-GB" dirty="0"/>
          </a:p>
        </p:txBody>
      </p:sp>
      <p:sp>
        <p:nvSpPr>
          <p:cNvPr id="52" name="Textplatzhalter 51"/>
          <p:cNvSpPr>
            <a:spLocks noGrp="1"/>
          </p:cNvSpPr>
          <p:nvPr>
            <p:ph type="body" sz="quarter" idx="19"/>
          </p:nvPr>
        </p:nvSpPr>
        <p:spPr>
          <a:solidFill>
            <a:srgbClr val="C1EBFB"/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Bar Chart + Text (Title)</a:t>
            </a:r>
            <a:br>
              <a:rPr lang="en-GB"/>
            </a:br>
            <a:endParaRPr lang="en-GB" dirty="0"/>
          </a:p>
        </p:txBody>
      </p:sp>
      <p:sp>
        <p:nvSpPr>
          <p:cNvPr id="53" name="Textplatzhalter 5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424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Inhaltsplatzhalter 7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63096978"/>
              </p:ext>
            </p:extLst>
          </p:nvPr>
        </p:nvGraphicFramePr>
        <p:xfrm>
          <a:off x="508000" y="1530350"/>
          <a:ext cx="5514975" cy="458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sv-SE" dirty="0"/>
              <a:t>Labore et dolore magna aliquyam erat, sed diam voluptua. Lorem ipsum dolor sit amet, consetetur sadipscing elitr, sed diam. </a:t>
            </a:r>
          </a:p>
          <a:p>
            <a:endParaRPr lang="sv-SE" dirty="0"/>
          </a:p>
          <a:p>
            <a:pPr lvl="1"/>
            <a:r>
              <a:rPr lang="en-GB" dirty="0"/>
              <a:t>Euismo </a:t>
            </a:r>
            <a:r>
              <a:rPr lang="en-GB" dirty="0" err="1"/>
              <a:t>tincidunt</a:t>
            </a:r>
            <a:r>
              <a:rPr lang="en-GB" dirty="0"/>
              <a:t> laoreet</a:t>
            </a:r>
          </a:p>
          <a:p>
            <a:pPr lvl="2"/>
            <a:r>
              <a:rPr lang="en-GB" dirty="0"/>
              <a:t>Penatibus et </a:t>
            </a:r>
            <a:r>
              <a:rPr lang="en-GB" dirty="0" err="1"/>
              <a:t>magnis</a:t>
            </a:r>
            <a:r>
              <a:rPr lang="en-GB" dirty="0"/>
              <a:t> dis</a:t>
            </a:r>
          </a:p>
          <a:p>
            <a:pPr lvl="2"/>
            <a:r>
              <a:rPr lang="en-GB" dirty="0"/>
              <a:t>Parturient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nascetur</a:t>
            </a:r>
            <a:endParaRPr lang="en-GB" dirty="0"/>
          </a:p>
          <a:p>
            <a:pPr lvl="2"/>
            <a:endParaRPr lang="en-GB" dirty="0"/>
          </a:p>
          <a:p>
            <a:pPr lvl="1"/>
            <a:r>
              <a:rPr lang="en-GB" dirty="0" err="1"/>
              <a:t>Ridiculus</a:t>
            </a:r>
            <a:r>
              <a:rPr lang="en-GB" dirty="0"/>
              <a:t> </a:t>
            </a:r>
            <a:r>
              <a:rPr lang="en-GB" dirty="0" err="1"/>
              <a:t>mus</a:t>
            </a:r>
            <a:r>
              <a:rPr lang="en-GB" dirty="0"/>
              <a:t> magna</a:t>
            </a:r>
            <a:br>
              <a:rPr lang="en-GB" dirty="0"/>
            </a:br>
            <a:r>
              <a:rPr lang="en-GB" dirty="0" err="1"/>
              <a:t>aliquyam</a:t>
            </a:r>
            <a:r>
              <a:rPr lang="en-GB" dirty="0"/>
              <a:t> erat.</a:t>
            </a:r>
          </a:p>
          <a:p>
            <a:pPr lvl="2"/>
            <a:r>
              <a:rPr lang="en-GB" dirty="0"/>
              <a:t>Donec quam felis </a:t>
            </a:r>
            <a:r>
              <a:rPr lang="en-GB" dirty="0" err="1"/>
              <a:t>consetetur</a:t>
            </a:r>
            <a:r>
              <a:rPr lang="en-GB" dirty="0"/>
              <a:t> </a:t>
            </a:r>
            <a:r>
              <a:rPr lang="en-GB" dirty="0" err="1"/>
              <a:t>sadipscing</a:t>
            </a:r>
            <a:r>
              <a:rPr lang="en-GB" dirty="0"/>
              <a:t> </a:t>
            </a:r>
            <a:r>
              <a:rPr lang="en-GB" dirty="0" err="1"/>
              <a:t>elitr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412615-5D68-4B0F-95DE-B2BC7F319523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39</a:t>
            </a:fld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9"/>
          </p:nvPr>
        </p:nvSpPr>
        <p:spPr>
          <a:solidFill>
            <a:srgbClr val="C1EBFB"/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Circle Diagram (Title)</a:t>
            </a:r>
            <a:endParaRPr lang="en-GB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813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>
          <a:xfrm>
            <a:off x="1141029" y="4344194"/>
            <a:ext cx="2543669" cy="1066799"/>
          </a:xfrm>
        </p:spPr>
        <p:txBody>
          <a:bodyPr/>
          <a:lstStyle/>
          <a:p>
            <a:r>
              <a:rPr lang="en-US" dirty="0"/>
              <a:t>PHATTHANAN </a:t>
            </a:r>
            <a:endParaRPr lang="en-US" dirty="0" smtClean="0"/>
          </a:p>
          <a:p>
            <a:r>
              <a:rPr lang="en-US" dirty="0" smtClean="0"/>
              <a:t>RITTICHAI</a:t>
            </a:r>
          </a:p>
          <a:p>
            <a:r>
              <a:rPr lang="en-US" dirty="0" smtClean="0"/>
              <a:t>Junior Fronted Developer</a:t>
            </a:r>
          </a:p>
          <a:p>
            <a:pPr lvl="6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>
          <a:xfrm>
            <a:off x="8505715" y="4348957"/>
            <a:ext cx="2543669" cy="2047291"/>
          </a:xfrm>
        </p:spPr>
        <p:txBody>
          <a:bodyPr/>
          <a:lstStyle/>
          <a:p>
            <a:r>
              <a:rPr lang="en-US" dirty="0" smtClean="0"/>
              <a:t>CHATCHANOK</a:t>
            </a:r>
          </a:p>
          <a:p>
            <a:r>
              <a:rPr lang="en-US" dirty="0" smtClean="0"/>
              <a:t>WONGSAMANG</a:t>
            </a:r>
          </a:p>
          <a:p>
            <a:r>
              <a:rPr lang="en-US" dirty="0" smtClean="0"/>
              <a:t>Junior Quality Assurance</a:t>
            </a:r>
            <a:endParaRPr lang="en-US" dirty="0"/>
          </a:p>
        </p:txBody>
      </p:sp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D4CEBF49-57FC-47C4-AF6B-80525097D263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Team Member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4"/>
          </p:nvPr>
        </p:nvSpPr>
        <p:spPr>
          <a:xfrm>
            <a:off x="4823372" y="4344194"/>
            <a:ext cx="2543669" cy="914400"/>
          </a:xfrm>
        </p:spPr>
        <p:txBody>
          <a:bodyPr/>
          <a:lstStyle/>
          <a:p>
            <a:r>
              <a:rPr lang="en-US" dirty="0"/>
              <a:t>THANAWADEE </a:t>
            </a:r>
            <a:endParaRPr lang="en-US" dirty="0" smtClean="0"/>
          </a:p>
          <a:p>
            <a:r>
              <a:rPr lang="en-US" dirty="0" smtClean="0"/>
              <a:t>TITHADA</a:t>
            </a:r>
          </a:p>
          <a:p>
            <a:r>
              <a:rPr lang="en-US" dirty="0" smtClean="0"/>
              <a:t>Junior </a:t>
            </a:r>
            <a:r>
              <a:rPr lang="en-US" dirty="0"/>
              <a:t>Fronted Developer</a:t>
            </a:r>
          </a:p>
        </p:txBody>
      </p:sp>
      <p:pic>
        <p:nvPicPr>
          <p:cNvPr id="20" name="Picture 2" descr="C:\Users\chatchanokwon\Downloads\12533483220179.jpg"/>
          <p:cNvPicPr>
            <a:picLocks noGrp="1" noChangeAspect="1" noChangeArrowheads="1"/>
          </p:cNvPicPr>
          <p:nvPr>
            <p:ph type="pic" sz="quarter" idx="2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6" r="2606"/>
          <a:stretch>
            <a:fillRect/>
          </a:stretch>
        </p:blipFill>
        <p:spPr bwMode="auto">
          <a:xfrm>
            <a:off x="8503444" y="2058194"/>
            <a:ext cx="2544762" cy="17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" descr="C:\Users\chatchanokwon\Downloads\2635410.jpg"/>
          <p:cNvPicPr>
            <a:picLocks noGrp="1" noChangeAspect="1" noChangeArrowheads="1"/>
          </p:cNvPicPr>
          <p:nvPr>
            <p:ph type="pic" sz="quarter" idx="2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02" b="15840"/>
          <a:stretch/>
        </p:blipFill>
        <p:spPr bwMode="auto">
          <a:xfrm>
            <a:off x="1141413" y="2058988"/>
            <a:ext cx="2544762" cy="17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C:\Users\chatchanokwon\Downloads\12534537169186.jpg"/>
          <p:cNvPicPr>
            <a:picLocks noGrp="1" noChangeAspect="1" noChangeArrowheads="1"/>
          </p:cNvPicPr>
          <p:nvPr>
            <p:ph type="pic" sz="quarter" idx="2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76" b="23076"/>
          <a:stretch>
            <a:fillRect/>
          </a:stretch>
        </p:blipFill>
        <p:spPr bwMode="auto">
          <a:xfrm>
            <a:off x="4799013" y="2058988"/>
            <a:ext cx="2544762" cy="17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267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Inhaltsplatzhalter 11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772717628"/>
              </p:ext>
            </p:extLst>
          </p:nvPr>
        </p:nvGraphicFramePr>
        <p:xfrm>
          <a:off x="508000" y="1530350"/>
          <a:ext cx="5514975" cy="458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sv-SE" smtClean="0"/>
              <a:t>Labore et dolore magna aliquyam erat, sed diam voluptua. Lorem ipsum dolor sit amet, consetetur sadipscing elitr, sed diam. </a:t>
            </a:r>
          </a:p>
          <a:p>
            <a:endParaRPr lang="sv-SE" smtClean="0"/>
          </a:p>
          <a:p>
            <a:pPr lvl="1"/>
            <a:r>
              <a:rPr lang="en-GB" smtClean="0"/>
              <a:t>Euismo tincidunt laoreet</a:t>
            </a:r>
          </a:p>
          <a:p>
            <a:pPr lvl="2"/>
            <a:r>
              <a:rPr lang="en-GB" smtClean="0"/>
              <a:t>Penatibus et magnis dis</a:t>
            </a:r>
          </a:p>
          <a:p>
            <a:pPr lvl="2"/>
            <a:r>
              <a:rPr lang="en-GB" smtClean="0"/>
              <a:t>Parturient montes nascetur</a:t>
            </a:r>
          </a:p>
          <a:p>
            <a:pPr lvl="2"/>
            <a:endParaRPr lang="en-GB" smtClean="0"/>
          </a:p>
          <a:p>
            <a:pPr lvl="1"/>
            <a:r>
              <a:rPr lang="en-GB" smtClean="0"/>
              <a:t>Ridiculus mus magna</a:t>
            </a:r>
            <a:br>
              <a:rPr lang="en-GB" smtClean="0"/>
            </a:br>
            <a:r>
              <a:rPr lang="en-GB" smtClean="0"/>
              <a:t>aliquyam erat.</a:t>
            </a:r>
          </a:p>
          <a:p>
            <a:pPr lvl="2"/>
            <a:r>
              <a:rPr lang="en-GB" smtClean="0"/>
              <a:t>Donec quam felis consetetur sadipscing elitr</a:t>
            </a:r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76F7B06-0E0C-41DB-B9E8-7AFD66392346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40</a:t>
            </a:fld>
            <a:endParaRPr lang="en-GB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Line Chart (Title)</a:t>
            </a:r>
            <a:br>
              <a:rPr lang="en-GB" smtClean="0"/>
            </a:br>
            <a:endParaRPr lang="en-GB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64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Example graphs</a:t>
            </a:r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4E1208B8-52CA-4F97-B5EE-9F31BAB5594D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41</a:t>
            </a:fld>
            <a:endParaRPr lang="en-GB" dirty="0"/>
          </a:p>
        </p:txBody>
      </p:sp>
      <p:graphicFrame>
        <p:nvGraphicFramePr>
          <p:cNvPr id="11" name="Objek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9946916"/>
              </p:ext>
            </p:extLst>
          </p:nvPr>
        </p:nvGraphicFramePr>
        <p:xfrm>
          <a:off x="8040517" y="2033588"/>
          <a:ext cx="2028033" cy="1878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9731129"/>
              </p:ext>
            </p:extLst>
          </p:nvPr>
        </p:nvGraphicFramePr>
        <p:xfrm>
          <a:off x="2782838" y="1990725"/>
          <a:ext cx="2736303" cy="18303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5697686"/>
              </p:ext>
            </p:extLst>
          </p:nvPr>
        </p:nvGraphicFramePr>
        <p:xfrm>
          <a:off x="526210" y="1951038"/>
          <a:ext cx="1788414" cy="1797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2366601"/>
              </p:ext>
            </p:extLst>
          </p:nvPr>
        </p:nvGraphicFramePr>
        <p:xfrm>
          <a:off x="526210" y="4247833"/>
          <a:ext cx="1788414" cy="1797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7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7653316"/>
              </p:ext>
            </p:extLst>
          </p:nvPr>
        </p:nvGraphicFramePr>
        <p:xfrm>
          <a:off x="2782838" y="4191318"/>
          <a:ext cx="2736303" cy="1830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8" name="Rectangle 19"/>
          <p:cNvSpPr>
            <a:spLocks noChangeArrowheads="1"/>
          </p:cNvSpPr>
          <p:nvPr/>
        </p:nvSpPr>
        <p:spPr bwMode="gray">
          <a:xfrm>
            <a:off x="9155347" y="2062164"/>
            <a:ext cx="115842" cy="1158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317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342000" tIns="0" rIns="90000" bIns="144000"/>
          <a:lstStyle/>
          <a:p>
            <a:pPr algn="l" defTabSz="784225" eaLnBrk="0" hangingPunct="0">
              <a:spcAft>
                <a:spcPct val="0"/>
              </a:spcAft>
              <a:buClrTx/>
            </a:pPr>
            <a:r>
              <a:rPr lang="en-GB" sz="1000" dirty="0">
                <a:latin typeface="+mn-lt"/>
              </a:rPr>
              <a:t>XXXXXXX</a:t>
            </a: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gray">
          <a:xfrm>
            <a:off x="9155347" y="2227264"/>
            <a:ext cx="115842" cy="11588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wrap="none" lIns="342000" tIns="0" rIns="90000" bIns="144000"/>
          <a:lstStyle/>
          <a:p>
            <a:pPr algn="l" defTabSz="784225" eaLnBrk="0" hangingPunct="0">
              <a:spcAft>
                <a:spcPct val="0"/>
              </a:spcAft>
              <a:buClrTx/>
            </a:pPr>
            <a:r>
              <a:rPr lang="en-GB" sz="1000" dirty="0">
                <a:latin typeface="+mn-lt"/>
              </a:rPr>
              <a:t>YYYYYYY</a:t>
            </a:r>
          </a:p>
        </p:txBody>
      </p:sp>
      <p:graphicFrame>
        <p:nvGraphicFramePr>
          <p:cNvPr id="21" name="Objek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6805514"/>
              </p:ext>
            </p:extLst>
          </p:nvPr>
        </p:nvGraphicFramePr>
        <p:xfrm>
          <a:off x="5974730" y="4193659"/>
          <a:ext cx="4086408" cy="187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2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485381"/>
              </p:ext>
            </p:extLst>
          </p:nvPr>
        </p:nvGraphicFramePr>
        <p:xfrm>
          <a:off x="6003803" y="2033588"/>
          <a:ext cx="2028033" cy="1878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38" name="Textplatzhalter 3"/>
          <p:cNvSpPr txBox="1">
            <a:spLocks/>
          </p:cNvSpPr>
          <p:nvPr/>
        </p:nvSpPr>
        <p:spPr>
          <a:xfrm>
            <a:off x="1084064" y="1558108"/>
            <a:ext cx="1554758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GB" dirty="0"/>
              <a:t>Pie charts</a:t>
            </a:r>
          </a:p>
        </p:txBody>
      </p:sp>
      <p:sp>
        <p:nvSpPr>
          <p:cNvPr id="39" name="Textplatzhalter 3"/>
          <p:cNvSpPr txBox="1">
            <a:spLocks/>
          </p:cNvSpPr>
          <p:nvPr/>
        </p:nvSpPr>
        <p:spPr>
          <a:xfrm>
            <a:off x="3574926" y="1558108"/>
            <a:ext cx="1554758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GB" dirty="0"/>
              <a:t>Beams</a:t>
            </a:r>
          </a:p>
        </p:txBody>
      </p:sp>
      <p:sp>
        <p:nvSpPr>
          <p:cNvPr id="40" name="Textplatzhalter 3"/>
          <p:cNvSpPr txBox="1">
            <a:spLocks/>
          </p:cNvSpPr>
          <p:nvPr/>
        </p:nvSpPr>
        <p:spPr>
          <a:xfrm>
            <a:off x="6124624" y="1557586"/>
            <a:ext cx="1554758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GB" dirty="0"/>
              <a:t>Columns</a:t>
            </a:r>
          </a:p>
        </p:txBody>
      </p:sp>
    </p:spTree>
    <p:extLst>
      <p:ext uri="{BB962C8B-B14F-4D97-AF65-F5344CB8AC3E}">
        <p14:creationId xmlns:p14="http://schemas.microsoft.com/office/powerpoint/2010/main" val="1206149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Example graphs</a:t>
            </a:r>
            <a:endParaRPr lang="en-GB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316457C-95E7-4483-82D9-E2DD9DFEACAD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42</a:t>
            </a:fld>
            <a:endParaRPr lang="en-GB" dirty="0"/>
          </a:p>
        </p:txBody>
      </p:sp>
      <p:graphicFrame>
        <p:nvGraphicFramePr>
          <p:cNvPr id="2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9267793"/>
              </p:ext>
            </p:extLst>
          </p:nvPr>
        </p:nvGraphicFramePr>
        <p:xfrm>
          <a:off x="521445" y="1975486"/>
          <a:ext cx="2095004" cy="1870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750079"/>
              </p:ext>
            </p:extLst>
          </p:nvPr>
        </p:nvGraphicFramePr>
        <p:xfrm>
          <a:off x="2616449" y="1828656"/>
          <a:ext cx="2070878" cy="187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7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5615653"/>
              </p:ext>
            </p:extLst>
          </p:nvPr>
        </p:nvGraphicFramePr>
        <p:xfrm>
          <a:off x="485454" y="4033154"/>
          <a:ext cx="4219646" cy="21965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8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6467241"/>
              </p:ext>
            </p:extLst>
          </p:nvPr>
        </p:nvGraphicFramePr>
        <p:xfrm>
          <a:off x="6096283" y="2038033"/>
          <a:ext cx="3962634" cy="2063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9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0417242"/>
              </p:ext>
            </p:extLst>
          </p:nvPr>
        </p:nvGraphicFramePr>
        <p:xfrm>
          <a:off x="6017451" y="4313874"/>
          <a:ext cx="4087485" cy="2059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" name="Textplatzhalter 3"/>
          <p:cNvSpPr txBox="1">
            <a:spLocks/>
          </p:cNvSpPr>
          <p:nvPr/>
        </p:nvSpPr>
        <p:spPr>
          <a:xfrm>
            <a:off x="435992" y="1485578"/>
            <a:ext cx="3767980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/>
              <a:t>Special forms (lines, bubbles, coordinates)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6023198" y="1485056"/>
            <a:ext cx="3498974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/>
              <a:t>Combination of bars and lines (via Excel)</a:t>
            </a:r>
          </a:p>
          <a:p>
            <a:pPr lvl="4"/>
            <a:endParaRPr lang="en-US" dirty="0"/>
          </a:p>
          <a:p>
            <a:pPr lvl="4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9090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Headline Lore Ipsum</a:t>
            </a:r>
            <a:endParaRPr lang="en-GB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8AA8301-F197-4CC1-9CB2-43C82A04E11E}" type="datetime5">
              <a:rPr lang="en-US" noProof="0" smtClean="0"/>
              <a:pPr/>
              <a:t>20-Aug-20</a:t>
            </a:fld>
            <a:endParaRPr lang="en-GB" noProof="0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43</a:t>
            </a:fld>
            <a:endParaRPr lang="en-GB" dirty="0"/>
          </a:p>
        </p:txBody>
      </p:sp>
      <p:graphicFrame>
        <p:nvGraphicFramePr>
          <p:cNvPr id="49" name="Inhaltsplatzhalt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3043913"/>
              </p:ext>
            </p:extLst>
          </p:nvPr>
        </p:nvGraphicFramePr>
        <p:xfrm>
          <a:off x="508000" y="1530351"/>
          <a:ext cx="5515198" cy="2187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6" name="Chart Placeholder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5059935"/>
              </p:ext>
            </p:extLst>
          </p:nvPr>
        </p:nvGraphicFramePr>
        <p:xfrm>
          <a:off x="671848" y="4086199"/>
          <a:ext cx="2503662" cy="20798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7" name="Char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7130947"/>
              </p:ext>
            </p:extLst>
          </p:nvPr>
        </p:nvGraphicFramePr>
        <p:xfrm>
          <a:off x="3609480" y="4086199"/>
          <a:ext cx="2510149" cy="20798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8" name="Freeform 14"/>
          <p:cNvSpPr/>
          <p:nvPr/>
        </p:nvSpPr>
        <p:spPr>
          <a:xfrm flipH="1" flipV="1">
            <a:off x="2255359" y="5500643"/>
            <a:ext cx="272480" cy="123794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25915 w 525915"/>
              <a:gd name="connsiteY0" fmla="*/ 265258 h 265258"/>
              <a:gd name="connsiteX1" fmla="*/ 345440 w 525915"/>
              <a:gd name="connsiteY1" fmla="*/ 0 h 265258"/>
              <a:gd name="connsiteX2" fmla="*/ 0 w 525915"/>
              <a:gd name="connsiteY2" fmla="*/ 0 h 26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5915" h="265258">
                <a:moveTo>
                  <a:pt x="525915" y="265258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2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69" name="Rectangle 34"/>
          <p:cNvSpPr/>
          <p:nvPr/>
        </p:nvSpPr>
        <p:spPr>
          <a:xfrm>
            <a:off x="647139" y="4233865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23%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0" name="Rectangle 19"/>
          <p:cNvSpPr/>
          <p:nvPr/>
        </p:nvSpPr>
        <p:spPr>
          <a:xfrm>
            <a:off x="449333" y="4989455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19%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1" name="Rectangle 20"/>
          <p:cNvSpPr/>
          <p:nvPr/>
        </p:nvSpPr>
        <p:spPr>
          <a:xfrm>
            <a:off x="603354" y="5655726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21%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2" name="Rectangle 21"/>
          <p:cNvSpPr/>
          <p:nvPr/>
        </p:nvSpPr>
        <p:spPr>
          <a:xfrm>
            <a:off x="2611130" y="5515951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16%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3" name="Rectangle 22"/>
          <p:cNvSpPr/>
          <p:nvPr/>
        </p:nvSpPr>
        <p:spPr>
          <a:xfrm>
            <a:off x="2618999" y="4236940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35%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4" name="Freeform 23"/>
          <p:cNvSpPr/>
          <p:nvPr/>
        </p:nvSpPr>
        <p:spPr>
          <a:xfrm flipV="1">
            <a:off x="1218341" y="5611433"/>
            <a:ext cx="420848" cy="15277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52619 w 552619"/>
              <a:gd name="connsiteY0" fmla="*/ 255373 h 255373"/>
              <a:gd name="connsiteX1" fmla="*/ 345440 w 552619"/>
              <a:gd name="connsiteY1" fmla="*/ 0 h 255373"/>
              <a:gd name="connsiteX2" fmla="*/ 0 w 552619"/>
              <a:gd name="connsiteY2" fmla="*/ 0 h 255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2619" h="255373">
                <a:moveTo>
                  <a:pt x="552619" y="255373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3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75" name="Freeform 17"/>
          <p:cNvSpPr/>
          <p:nvPr/>
        </p:nvSpPr>
        <p:spPr>
          <a:xfrm flipH="1">
            <a:off x="5213762" y="4338440"/>
            <a:ext cx="327268" cy="23948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626054 w 626054"/>
              <a:gd name="connsiteY0" fmla="*/ 265258 h 265258"/>
              <a:gd name="connsiteX1" fmla="*/ 345440 w 626054"/>
              <a:gd name="connsiteY1" fmla="*/ 0 h 265258"/>
              <a:gd name="connsiteX2" fmla="*/ 0 w 626054"/>
              <a:gd name="connsiteY2" fmla="*/ 0 h 265258"/>
              <a:gd name="connsiteX0" fmla="*/ 626054 w 626054"/>
              <a:gd name="connsiteY0" fmla="*/ 278439 h 278439"/>
              <a:gd name="connsiteX1" fmla="*/ 345440 w 626054"/>
              <a:gd name="connsiteY1" fmla="*/ 0 h 278439"/>
              <a:gd name="connsiteX2" fmla="*/ 0 w 626054"/>
              <a:gd name="connsiteY2" fmla="*/ 0 h 278439"/>
              <a:gd name="connsiteX0" fmla="*/ 548910 w 548910"/>
              <a:gd name="connsiteY0" fmla="*/ 304800 h 304800"/>
              <a:gd name="connsiteX1" fmla="*/ 345440 w 548910"/>
              <a:gd name="connsiteY1" fmla="*/ 0 h 304800"/>
              <a:gd name="connsiteX2" fmla="*/ 0 w 548910"/>
              <a:gd name="connsiteY2" fmla="*/ 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8910" h="304800">
                <a:moveTo>
                  <a:pt x="548910" y="30480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1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76" name="Rectangle 24"/>
          <p:cNvSpPr/>
          <p:nvPr/>
        </p:nvSpPr>
        <p:spPr>
          <a:xfrm>
            <a:off x="5611207" y="4236940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59%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7" name="Freeform 25"/>
          <p:cNvSpPr/>
          <p:nvPr/>
        </p:nvSpPr>
        <p:spPr>
          <a:xfrm flipV="1">
            <a:off x="4675725" y="5577961"/>
            <a:ext cx="141248" cy="253122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81897 w 581897"/>
              <a:gd name="connsiteY0" fmla="*/ 220430 h 220430"/>
              <a:gd name="connsiteX1" fmla="*/ 345440 w 581897"/>
              <a:gd name="connsiteY1" fmla="*/ 0 h 220430"/>
              <a:gd name="connsiteX2" fmla="*/ 0 w 581897"/>
              <a:gd name="connsiteY2" fmla="*/ 0 h 220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1897" h="220430">
                <a:moveTo>
                  <a:pt x="581897" y="22043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2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78" name="Rectangle 26"/>
          <p:cNvSpPr/>
          <p:nvPr/>
        </p:nvSpPr>
        <p:spPr>
          <a:xfrm>
            <a:off x="4075538" y="5722598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23%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9" name="Freeform 30"/>
          <p:cNvSpPr/>
          <p:nvPr/>
        </p:nvSpPr>
        <p:spPr>
          <a:xfrm flipV="1">
            <a:off x="4191598" y="5410258"/>
            <a:ext cx="206767" cy="9388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477892 w 477892"/>
              <a:gd name="connsiteY0" fmla="*/ 124716 h 124716"/>
              <a:gd name="connsiteX1" fmla="*/ 345440 w 477892"/>
              <a:gd name="connsiteY1" fmla="*/ 0 h 124716"/>
              <a:gd name="connsiteX2" fmla="*/ 0 w 477892"/>
              <a:gd name="connsiteY2" fmla="*/ 0 h 12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892" h="124716">
                <a:moveTo>
                  <a:pt x="477892" y="124716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3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0" name="Rectangle 31"/>
          <p:cNvSpPr/>
          <p:nvPr/>
        </p:nvSpPr>
        <p:spPr>
          <a:xfrm>
            <a:off x="3572310" y="5410258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7%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1" name="Freeform 32"/>
          <p:cNvSpPr/>
          <p:nvPr/>
        </p:nvSpPr>
        <p:spPr>
          <a:xfrm flipV="1">
            <a:off x="4009718" y="5178488"/>
            <a:ext cx="270077" cy="23815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12910 w 512910"/>
              <a:gd name="connsiteY0" fmla="*/ 145300 h 145300"/>
              <a:gd name="connsiteX1" fmla="*/ 345440 w 512910"/>
              <a:gd name="connsiteY1" fmla="*/ 0 h 145300"/>
              <a:gd name="connsiteX2" fmla="*/ 0 w 512910"/>
              <a:gd name="connsiteY2" fmla="*/ 0 h 14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2910" h="145300">
                <a:moveTo>
                  <a:pt x="512910" y="14530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4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2" name="Rectangle 33"/>
          <p:cNvSpPr/>
          <p:nvPr/>
        </p:nvSpPr>
        <p:spPr>
          <a:xfrm>
            <a:off x="3401661" y="5093821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6%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3" name="Freeform 37"/>
          <p:cNvSpPr/>
          <p:nvPr/>
        </p:nvSpPr>
        <p:spPr>
          <a:xfrm>
            <a:off x="4149612" y="4648690"/>
            <a:ext cx="307453" cy="74125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58800 w 558800"/>
              <a:gd name="connsiteY0" fmla="*/ 206341 h 206341"/>
              <a:gd name="connsiteX1" fmla="*/ 345440 w 558800"/>
              <a:gd name="connsiteY1" fmla="*/ 0 h 206341"/>
              <a:gd name="connsiteX2" fmla="*/ 0 w 558800"/>
              <a:gd name="connsiteY2" fmla="*/ 0 h 2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800" h="206341">
                <a:moveTo>
                  <a:pt x="558800" y="206341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5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4" name="Rectangle 38"/>
          <p:cNvSpPr/>
          <p:nvPr/>
        </p:nvSpPr>
        <p:spPr>
          <a:xfrm>
            <a:off x="3541555" y="4540206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16%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5" name="Freeform 39"/>
          <p:cNvSpPr/>
          <p:nvPr/>
        </p:nvSpPr>
        <p:spPr>
          <a:xfrm>
            <a:off x="4264907" y="4338440"/>
            <a:ext cx="430689" cy="207662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481054 w 481054"/>
              <a:gd name="connsiteY0" fmla="*/ 290855 h 290855"/>
              <a:gd name="connsiteX1" fmla="*/ 345440 w 481054"/>
              <a:gd name="connsiteY1" fmla="*/ 0 h 290855"/>
              <a:gd name="connsiteX2" fmla="*/ 0 w 481054"/>
              <a:gd name="connsiteY2" fmla="*/ 0 h 290855"/>
              <a:gd name="connsiteX0" fmla="*/ 435573 w 435573"/>
              <a:gd name="connsiteY0" fmla="*/ 192310 h 192310"/>
              <a:gd name="connsiteX1" fmla="*/ 345440 w 435573"/>
              <a:gd name="connsiteY1" fmla="*/ 0 h 192310"/>
              <a:gd name="connsiteX2" fmla="*/ 0 w 435573"/>
              <a:gd name="connsiteY2" fmla="*/ 0 h 192310"/>
              <a:gd name="connsiteX0" fmla="*/ 438683 w 438683"/>
              <a:gd name="connsiteY0" fmla="*/ 199747 h 199747"/>
              <a:gd name="connsiteX1" fmla="*/ 345440 w 438683"/>
              <a:gd name="connsiteY1" fmla="*/ 0 h 199747"/>
              <a:gd name="connsiteX2" fmla="*/ 0 w 438683"/>
              <a:gd name="connsiteY2" fmla="*/ 0 h 199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8683" h="199747">
                <a:moveTo>
                  <a:pt x="438683" y="199747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6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6" name="Rectangle 40"/>
          <p:cNvSpPr/>
          <p:nvPr/>
        </p:nvSpPr>
        <p:spPr>
          <a:xfrm>
            <a:off x="3640011" y="4236940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11%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7" name="TextBox 4"/>
          <p:cNvSpPr txBox="1"/>
          <p:nvPr/>
        </p:nvSpPr>
        <p:spPr>
          <a:xfrm>
            <a:off x="1627660" y="4880445"/>
            <a:ext cx="579066" cy="33020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100" dirty="0">
                <a:latin typeface="+mj-lt"/>
                <a:ea typeface="Open Sans Semibold" pitchFamily="34" charset="0"/>
                <a:cs typeface="Open Sans Semibold" pitchFamily="34" charset="0"/>
              </a:rPr>
              <a:t>E.U.</a:t>
            </a:r>
          </a:p>
        </p:txBody>
      </p:sp>
      <p:sp>
        <p:nvSpPr>
          <p:cNvPr id="88" name="TextBox 41"/>
          <p:cNvSpPr txBox="1"/>
          <p:nvPr/>
        </p:nvSpPr>
        <p:spPr>
          <a:xfrm>
            <a:off x="4519006" y="4876357"/>
            <a:ext cx="720697" cy="33020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100" dirty="0">
                <a:latin typeface="+mj-lt"/>
                <a:ea typeface="Open Sans Semibold" pitchFamily="34" charset="0"/>
                <a:cs typeface="Open Sans Semibold" pitchFamily="34" charset="0"/>
              </a:rPr>
              <a:t>APAC</a:t>
            </a:r>
          </a:p>
        </p:txBody>
      </p:sp>
      <p:cxnSp>
        <p:nvCxnSpPr>
          <p:cNvPr id="89" name="Straight Connector 42"/>
          <p:cNvCxnSpPr/>
          <p:nvPr/>
        </p:nvCxnSpPr>
        <p:spPr>
          <a:xfrm flipH="1">
            <a:off x="1044143" y="5094290"/>
            <a:ext cx="273737" cy="0"/>
          </a:xfrm>
          <a:prstGeom prst="line">
            <a:avLst/>
          </a:prstGeom>
          <a:noFill/>
          <a:ln w="3175">
            <a:solidFill>
              <a:schemeClr val="accent4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0" name="Freeform 35"/>
          <p:cNvSpPr/>
          <p:nvPr/>
        </p:nvSpPr>
        <p:spPr>
          <a:xfrm flipH="1">
            <a:off x="2239826" y="4338440"/>
            <a:ext cx="293233" cy="207662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626054 w 626054"/>
              <a:gd name="connsiteY0" fmla="*/ 265258 h 265258"/>
              <a:gd name="connsiteX1" fmla="*/ 345440 w 626054"/>
              <a:gd name="connsiteY1" fmla="*/ 0 h 265258"/>
              <a:gd name="connsiteX2" fmla="*/ 0 w 626054"/>
              <a:gd name="connsiteY2" fmla="*/ 0 h 265258"/>
              <a:gd name="connsiteX0" fmla="*/ 626054 w 626054"/>
              <a:gd name="connsiteY0" fmla="*/ 278439 h 278439"/>
              <a:gd name="connsiteX1" fmla="*/ 345440 w 626054"/>
              <a:gd name="connsiteY1" fmla="*/ 0 h 278439"/>
              <a:gd name="connsiteX2" fmla="*/ 0 w 626054"/>
              <a:gd name="connsiteY2" fmla="*/ 0 h 278439"/>
              <a:gd name="connsiteX0" fmla="*/ 548910 w 548910"/>
              <a:gd name="connsiteY0" fmla="*/ 304800 h 304800"/>
              <a:gd name="connsiteX1" fmla="*/ 345440 w 548910"/>
              <a:gd name="connsiteY1" fmla="*/ 0 h 304800"/>
              <a:gd name="connsiteX2" fmla="*/ 0 w 548910"/>
              <a:gd name="connsiteY2" fmla="*/ 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8910" h="304800">
                <a:moveTo>
                  <a:pt x="548910" y="30480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1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1" name="Freeform 36"/>
          <p:cNvSpPr/>
          <p:nvPr/>
        </p:nvSpPr>
        <p:spPr>
          <a:xfrm>
            <a:off x="1262126" y="4338440"/>
            <a:ext cx="444956" cy="23948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481054 w 481054"/>
              <a:gd name="connsiteY0" fmla="*/ 290855 h 290855"/>
              <a:gd name="connsiteX1" fmla="*/ 345440 w 481054"/>
              <a:gd name="connsiteY1" fmla="*/ 0 h 290855"/>
              <a:gd name="connsiteX2" fmla="*/ 0 w 481054"/>
              <a:gd name="connsiteY2" fmla="*/ 0 h 290855"/>
              <a:gd name="connsiteX0" fmla="*/ 435573 w 435573"/>
              <a:gd name="connsiteY0" fmla="*/ 192310 h 192310"/>
              <a:gd name="connsiteX1" fmla="*/ 345440 w 435573"/>
              <a:gd name="connsiteY1" fmla="*/ 0 h 192310"/>
              <a:gd name="connsiteX2" fmla="*/ 0 w 435573"/>
              <a:gd name="connsiteY2" fmla="*/ 0 h 192310"/>
              <a:gd name="connsiteX0" fmla="*/ 438683 w 438683"/>
              <a:gd name="connsiteY0" fmla="*/ 199747 h 199747"/>
              <a:gd name="connsiteX1" fmla="*/ 345440 w 438683"/>
              <a:gd name="connsiteY1" fmla="*/ 0 h 199747"/>
              <a:gd name="connsiteX2" fmla="*/ 0 w 438683"/>
              <a:gd name="connsiteY2" fmla="*/ 0 h 199747"/>
              <a:gd name="connsiteX0" fmla="*/ 482551 w 482551"/>
              <a:gd name="connsiteY0" fmla="*/ 226698 h 226698"/>
              <a:gd name="connsiteX1" fmla="*/ 345440 w 482551"/>
              <a:gd name="connsiteY1" fmla="*/ 0 h 226698"/>
              <a:gd name="connsiteX2" fmla="*/ 0 w 482551"/>
              <a:gd name="connsiteY2" fmla="*/ 0 h 22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2551" h="226698">
                <a:moveTo>
                  <a:pt x="482551" y="226698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5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graphicFrame>
        <p:nvGraphicFramePr>
          <p:cNvPr id="15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7973161"/>
              </p:ext>
            </p:extLst>
          </p:nvPr>
        </p:nvGraphicFramePr>
        <p:xfrm>
          <a:off x="6441582" y="1270000"/>
          <a:ext cx="5198239" cy="24780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1370700"/>
              </p:ext>
            </p:extLst>
          </p:nvPr>
        </p:nvGraphicFramePr>
        <p:xfrm>
          <a:off x="6455270" y="3899130"/>
          <a:ext cx="5184552" cy="24715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872103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hteck 133"/>
          <p:cNvSpPr/>
          <p:nvPr/>
        </p:nvSpPr>
        <p:spPr>
          <a:xfrm>
            <a:off x="1" y="0"/>
            <a:ext cx="12190412" cy="6859588"/>
          </a:xfrm>
          <a:prstGeom prst="rect">
            <a:avLst/>
          </a:prstGeom>
          <a:solidFill>
            <a:srgbClr val="0037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Native PowerPoint</a:t>
            </a:r>
            <a:br>
              <a:rPr lang="en-GB" dirty="0"/>
            </a:br>
            <a:r>
              <a:rPr lang="en-GB" dirty="0"/>
              <a:t>graphic Library </a:t>
            </a:r>
          </a:p>
        </p:txBody>
      </p:sp>
      <p:pic>
        <p:nvPicPr>
          <p:cNvPr id="43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08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44229" y="1023532"/>
            <a:ext cx="8709672" cy="5566901"/>
            <a:chOff x="-341709" y="-621042"/>
            <a:chExt cx="9985772" cy="6380228"/>
          </a:xfrm>
        </p:grpSpPr>
        <p:sp>
          <p:nvSpPr>
            <p:cNvPr id="248" name="Freeform 247"/>
            <p:cNvSpPr>
              <a:spLocks/>
            </p:cNvSpPr>
            <p:nvPr/>
          </p:nvSpPr>
          <p:spPr bwMode="auto">
            <a:xfrm>
              <a:off x="7160829" y="3288732"/>
              <a:ext cx="211665" cy="250784"/>
            </a:xfrm>
            <a:custGeom>
              <a:avLst/>
              <a:gdLst>
                <a:gd name="connsiteX0" fmla="*/ 74991 w 282220"/>
                <a:gd name="connsiteY0" fmla="*/ 0 h 334378"/>
                <a:gd name="connsiteX1" fmla="*/ 80892 w 282220"/>
                <a:gd name="connsiteY1" fmla="*/ 7868 h 334378"/>
                <a:gd name="connsiteX2" fmla="*/ 84515 w 282220"/>
                <a:gd name="connsiteY2" fmla="*/ 7143 h 334378"/>
                <a:gd name="connsiteX3" fmla="*/ 104968 w 282220"/>
                <a:gd name="connsiteY3" fmla="*/ 34413 h 334378"/>
                <a:gd name="connsiteX4" fmla="*/ 117750 w 282220"/>
                <a:gd name="connsiteY4" fmla="*/ 63629 h 334378"/>
                <a:gd name="connsiteX5" fmla="*/ 154528 w 282220"/>
                <a:gd name="connsiteY5" fmla="*/ 63629 h 334378"/>
                <a:gd name="connsiteX6" fmla="*/ 157469 w 282220"/>
                <a:gd name="connsiteY6" fmla="*/ 70772 h 334378"/>
                <a:gd name="connsiteX7" fmla="*/ 164052 w 282220"/>
                <a:gd name="connsiteY7" fmla="*/ 70772 h 334378"/>
                <a:gd name="connsiteX8" fmla="*/ 179959 w 282220"/>
                <a:gd name="connsiteY8" fmla="*/ 109404 h 334378"/>
                <a:gd name="connsiteX9" fmla="*/ 154962 w 282220"/>
                <a:gd name="connsiteY9" fmla="*/ 113949 h 334378"/>
                <a:gd name="connsiteX10" fmla="*/ 148982 w 282220"/>
                <a:gd name="connsiteY10" fmla="*/ 129894 h 334378"/>
                <a:gd name="connsiteX11" fmla="*/ 181797 w 282220"/>
                <a:gd name="connsiteY11" fmla="*/ 145438 h 334378"/>
                <a:gd name="connsiteX12" fmla="*/ 184776 w 282220"/>
                <a:gd name="connsiteY12" fmla="*/ 149481 h 334378"/>
                <a:gd name="connsiteX13" fmla="*/ 191321 w 282220"/>
                <a:gd name="connsiteY13" fmla="*/ 152581 h 334378"/>
                <a:gd name="connsiteX14" fmla="*/ 223136 w 282220"/>
                <a:gd name="connsiteY14" fmla="*/ 195758 h 334378"/>
                <a:gd name="connsiteX15" fmla="*/ 245861 w 282220"/>
                <a:gd name="connsiteY15" fmla="*/ 234390 h 334378"/>
                <a:gd name="connsiteX16" fmla="*/ 273130 w 282220"/>
                <a:gd name="connsiteY16" fmla="*/ 259387 h 334378"/>
                <a:gd name="connsiteX17" fmla="*/ 282220 w 282220"/>
                <a:gd name="connsiteY17" fmla="*/ 286656 h 334378"/>
                <a:gd name="connsiteX18" fmla="*/ 277675 w 282220"/>
                <a:gd name="connsiteY18" fmla="*/ 325288 h 334378"/>
                <a:gd name="connsiteX19" fmla="*/ 239043 w 282220"/>
                <a:gd name="connsiteY19" fmla="*/ 309381 h 334378"/>
                <a:gd name="connsiteX20" fmla="*/ 223136 w 282220"/>
                <a:gd name="connsiteY20" fmla="*/ 334378 h 334378"/>
                <a:gd name="connsiteX21" fmla="*/ 195866 w 282220"/>
                <a:gd name="connsiteY21" fmla="*/ 318471 h 334378"/>
                <a:gd name="connsiteX22" fmla="*/ 196666 w 282220"/>
                <a:gd name="connsiteY22" fmla="*/ 317351 h 334378"/>
                <a:gd name="connsiteX23" fmla="*/ 186342 w 282220"/>
                <a:gd name="connsiteY23" fmla="*/ 311328 h 334378"/>
                <a:gd name="connsiteX24" fmla="*/ 197705 w 282220"/>
                <a:gd name="connsiteY24" fmla="*/ 295421 h 334378"/>
                <a:gd name="connsiteX25" fmla="*/ 197705 w 282220"/>
                <a:gd name="connsiteY25" fmla="*/ 263606 h 334378"/>
                <a:gd name="connsiteX26" fmla="*/ 170435 w 282220"/>
                <a:gd name="connsiteY26" fmla="*/ 231792 h 334378"/>
                <a:gd name="connsiteX27" fmla="*/ 165890 w 282220"/>
                <a:gd name="connsiteY27" fmla="*/ 193160 h 334378"/>
                <a:gd name="connsiteX28" fmla="*/ 144743 w 282220"/>
                <a:gd name="connsiteY28" fmla="*/ 168488 h 334378"/>
                <a:gd name="connsiteX29" fmla="*/ 120875 w 282220"/>
                <a:gd name="connsiteY29" fmla="*/ 168488 h 334378"/>
                <a:gd name="connsiteX30" fmla="*/ 116330 w 282220"/>
                <a:gd name="connsiteY30" fmla="*/ 179851 h 334378"/>
                <a:gd name="connsiteX31" fmla="*/ 89060 w 282220"/>
                <a:gd name="connsiteY31" fmla="*/ 184396 h 334378"/>
                <a:gd name="connsiteX32" fmla="*/ 85786 w 282220"/>
                <a:gd name="connsiteY32" fmla="*/ 176211 h 334378"/>
                <a:gd name="connsiteX33" fmla="*/ 79536 w 282220"/>
                <a:gd name="connsiteY33" fmla="*/ 177253 h 334378"/>
                <a:gd name="connsiteX34" fmla="*/ 79008 w 282220"/>
                <a:gd name="connsiteY34" fmla="*/ 175932 h 334378"/>
                <a:gd name="connsiteX35" fmla="*/ 41339 w 282220"/>
                <a:gd name="connsiteY35" fmla="*/ 195758 h 334378"/>
                <a:gd name="connsiteX36" fmla="*/ 41339 w 282220"/>
                <a:gd name="connsiteY36" fmla="*/ 183602 h 334378"/>
                <a:gd name="connsiteX37" fmla="*/ 31815 w 282220"/>
                <a:gd name="connsiteY37" fmla="*/ 188615 h 334378"/>
                <a:gd name="connsiteX38" fmla="*/ 31815 w 282220"/>
                <a:gd name="connsiteY38" fmla="*/ 156800 h 334378"/>
                <a:gd name="connsiteX39" fmla="*/ 41619 w 282220"/>
                <a:gd name="connsiteY39" fmla="*/ 123465 h 334378"/>
                <a:gd name="connsiteX40" fmla="*/ 25431 w 282220"/>
                <a:gd name="connsiteY40" fmla="*/ 120767 h 334378"/>
                <a:gd name="connsiteX41" fmla="*/ 25431 w 282220"/>
                <a:gd name="connsiteY41" fmla="*/ 115211 h 334378"/>
                <a:gd name="connsiteX42" fmla="*/ 15907 w 282220"/>
                <a:gd name="connsiteY42" fmla="*/ 113624 h 334378"/>
                <a:gd name="connsiteX43" fmla="*/ 15907 w 282220"/>
                <a:gd name="connsiteY43" fmla="*/ 92600 h 334378"/>
                <a:gd name="connsiteX44" fmla="*/ 9524 w 282220"/>
                <a:gd name="connsiteY44" fmla="*/ 88952 h 334378"/>
                <a:gd name="connsiteX45" fmla="*/ 9896 w 282220"/>
                <a:gd name="connsiteY45" fmla="*/ 87464 h 334378"/>
                <a:gd name="connsiteX46" fmla="*/ 0 w 282220"/>
                <a:gd name="connsiteY46" fmla="*/ 81809 h 334378"/>
                <a:gd name="connsiteX47" fmla="*/ 4545 w 282220"/>
                <a:gd name="connsiteY47" fmla="*/ 63629 h 334378"/>
                <a:gd name="connsiteX48" fmla="*/ 36359 w 282220"/>
                <a:gd name="connsiteY48" fmla="*/ 38632 h 334378"/>
                <a:gd name="connsiteX49" fmla="*/ 43177 w 282220"/>
                <a:gd name="connsiteY49" fmla="*/ 47722 h 334378"/>
                <a:gd name="connsiteX50" fmla="*/ 43405 w 282220"/>
                <a:gd name="connsiteY50" fmla="*/ 47722 h 334378"/>
                <a:gd name="connsiteX51" fmla="*/ 45883 w 282220"/>
                <a:gd name="connsiteY51" fmla="*/ 45775 h 334378"/>
                <a:gd name="connsiteX52" fmla="*/ 47343 w 282220"/>
                <a:gd name="connsiteY52" fmla="*/ 47722 h 334378"/>
                <a:gd name="connsiteX53" fmla="*/ 59084 w 282220"/>
                <a:gd name="connsiteY53" fmla="*/ 47722 h 334378"/>
                <a:gd name="connsiteX54" fmla="*/ 52267 w 282220"/>
                <a:gd name="connsiteY54" fmla="*/ 4545 h 33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82220" h="334378">
                  <a:moveTo>
                    <a:pt x="74991" y="0"/>
                  </a:moveTo>
                  <a:lnTo>
                    <a:pt x="80892" y="7868"/>
                  </a:lnTo>
                  <a:lnTo>
                    <a:pt x="84515" y="7143"/>
                  </a:lnTo>
                  <a:lnTo>
                    <a:pt x="104968" y="34413"/>
                  </a:lnTo>
                  <a:lnTo>
                    <a:pt x="117750" y="63629"/>
                  </a:lnTo>
                  <a:lnTo>
                    <a:pt x="154528" y="63629"/>
                  </a:lnTo>
                  <a:lnTo>
                    <a:pt x="157469" y="70772"/>
                  </a:lnTo>
                  <a:lnTo>
                    <a:pt x="164052" y="70772"/>
                  </a:lnTo>
                  <a:lnTo>
                    <a:pt x="179959" y="109404"/>
                  </a:lnTo>
                  <a:lnTo>
                    <a:pt x="154962" y="113949"/>
                  </a:lnTo>
                  <a:lnTo>
                    <a:pt x="148982" y="129894"/>
                  </a:lnTo>
                  <a:lnTo>
                    <a:pt x="181797" y="145438"/>
                  </a:lnTo>
                  <a:lnTo>
                    <a:pt x="184776" y="149481"/>
                  </a:lnTo>
                  <a:lnTo>
                    <a:pt x="191321" y="152581"/>
                  </a:lnTo>
                  <a:lnTo>
                    <a:pt x="223136" y="195758"/>
                  </a:lnTo>
                  <a:lnTo>
                    <a:pt x="245861" y="234390"/>
                  </a:lnTo>
                  <a:lnTo>
                    <a:pt x="273130" y="259387"/>
                  </a:lnTo>
                  <a:lnTo>
                    <a:pt x="282220" y="286656"/>
                  </a:lnTo>
                  <a:lnTo>
                    <a:pt x="277675" y="325288"/>
                  </a:lnTo>
                  <a:lnTo>
                    <a:pt x="239043" y="309381"/>
                  </a:lnTo>
                  <a:lnTo>
                    <a:pt x="223136" y="334378"/>
                  </a:lnTo>
                  <a:lnTo>
                    <a:pt x="195866" y="318471"/>
                  </a:lnTo>
                  <a:lnTo>
                    <a:pt x="196666" y="317351"/>
                  </a:lnTo>
                  <a:lnTo>
                    <a:pt x="186342" y="311328"/>
                  </a:lnTo>
                  <a:lnTo>
                    <a:pt x="197705" y="295421"/>
                  </a:lnTo>
                  <a:lnTo>
                    <a:pt x="197705" y="263606"/>
                  </a:lnTo>
                  <a:lnTo>
                    <a:pt x="170435" y="231792"/>
                  </a:lnTo>
                  <a:lnTo>
                    <a:pt x="165890" y="193160"/>
                  </a:lnTo>
                  <a:lnTo>
                    <a:pt x="144743" y="168488"/>
                  </a:lnTo>
                  <a:lnTo>
                    <a:pt x="120875" y="168488"/>
                  </a:lnTo>
                  <a:lnTo>
                    <a:pt x="116330" y="179851"/>
                  </a:lnTo>
                  <a:lnTo>
                    <a:pt x="89060" y="184396"/>
                  </a:lnTo>
                  <a:lnTo>
                    <a:pt x="85786" y="176211"/>
                  </a:lnTo>
                  <a:lnTo>
                    <a:pt x="79536" y="177253"/>
                  </a:lnTo>
                  <a:lnTo>
                    <a:pt x="79008" y="175932"/>
                  </a:lnTo>
                  <a:lnTo>
                    <a:pt x="41339" y="195758"/>
                  </a:lnTo>
                  <a:lnTo>
                    <a:pt x="41339" y="183602"/>
                  </a:lnTo>
                  <a:lnTo>
                    <a:pt x="31815" y="188615"/>
                  </a:lnTo>
                  <a:lnTo>
                    <a:pt x="31815" y="156800"/>
                  </a:lnTo>
                  <a:lnTo>
                    <a:pt x="41619" y="123465"/>
                  </a:lnTo>
                  <a:lnTo>
                    <a:pt x="25431" y="120767"/>
                  </a:lnTo>
                  <a:lnTo>
                    <a:pt x="25431" y="115211"/>
                  </a:lnTo>
                  <a:lnTo>
                    <a:pt x="15907" y="113624"/>
                  </a:lnTo>
                  <a:lnTo>
                    <a:pt x="15907" y="92600"/>
                  </a:lnTo>
                  <a:lnTo>
                    <a:pt x="9524" y="88952"/>
                  </a:lnTo>
                  <a:lnTo>
                    <a:pt x="9896" y="87464"/>
                  </a:lnTo>
                  <a:lnTo>
                    <a:pt x="0" y="81809"/>
                  </a:lnTo>
                  <a:lnTo>
                    <a:pt x="4545" y="63629"/>
                  </a:lnTo>
                  <a:lnTo>
                    <a:pt x="36359" y="38632"/>
                  </a:lnTo>
                  <a:lnTo>
                    <a:pt x="43177" y="47722"/>
                  </a:lnTo>
                  <a:lnTo>
                    <a:pt x="43405" y="47722"/>
                  </a:lnTo>
                  <a:lnTo>
                    <a:pt x="45883" y="45775"/>
                  </a:lnTo>
                  <a:lnTo>
                    <a:pt x="47343" y="47722"/>
                  </a:lnTo>
                  <a:lnTo>
                    <a:pt x="59084" y="47722"/>
                  </a:lnTo>
                  <a:lnTo>
                    <a:pt x="5226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7" name="Freeform 246"/>
            <p:cNvSpPr>
              <a:spLocks/>
            </p:cNvSpPr>
            <p:nvPr/>
          </p:nvSpPr>
          <p:spPr bwMode="auto">
            <a:xfrm>
              <a:off x="7082346" y="3341404"/>
              <a:ext cx="226760" cy="426413"/>
            </a:xfrm>
            <a:custGeom>
              <a:avLst/>
              <a:gdLst>
                <a:gd name="connsiteX0" fmla="*/ 102261 w 302346"/>
                <a:gd name="connsiteY0" fmla="*/ 0 h 568550"/>
                <a:gd name="connsiteX1" fmla="*/ 118168 w 302346"/>
                <a:gd name="connsiteY1" fmla="*/ 15907 h 568550"/>
                <a:gd name="connsiteX2" fmla="*/ 118168 w 302346"/>
                <a:gd name="connsiteY2" fmla="*/ 23050 h 568550"/>
                <a:gd name="connsiteX3" fmla="*/ 120549 w 302346"/>
                <a:gd name="connsiteY3" fmla="*/ 25431 h 568550"/>
                <a:gd name="connsiteX4" fmla="*/ 120549 w 302346"/>
                <a:gd name="connsiteY4" fmla="*/ 39029 h 568550"/>
                <a:gd name="connsiteX5" fmla="*/ 145438 w 302346"/>
                <a:gd name="connsiteY5" fmla="*/ 43177 h 568550"/>
                <a:gd name="connsiteX6" fmla="*/ 142879 w 302346"/>
                <a:gd name="connsiteY6" fmla="*/ 51878 h 568550"/>
                <a:gd name="connsiteX7" fmla="*/ 147819 w 302346"/>
                <a:gd name="connsiteY7" fmla="*/ 52701 h 568550"/>
                <a:gd name="connsiteX8" fmla="*/ 136456 w 302346"/>
                <a:gd name="connsiteY8" fmla="*/ 91333 h 568550"/>
                <a:gd name="connsiteX9" fmla="*/ 139561 w 302346"/>
                <a:gd name="connsiteY9" fmla="*/ 113070 h 568550"/>
                <a:gd name="connsiteX10" fmla="*/ 177252 w 302346"/>
                <a:gd name="connsiteY10" fmla="*/ 90899 h 568550"/>
                <a:gd name="connsiteX11" fmla="*/ 188614 w 302346"/>
                <a:gd name="connsiteY11" fmla="*/ 97716 h 568550"/>
                <a:gd name="connsiteX12" fmla="*/ 209067 w 302346"/>
                <a:gd name="connsiteY12" fmla="*/ 97716 h 568550"/>
                <a:gd name="connsiteX13" fmla="*/ 213611 w 302346"/>
                <a:gd name="connsiteY13" fmla="*/ 86354 h 568550"/>
                <a:gd name="connsiteX14" fmla="*/ 240881 w 302346"/>
                <a:gd name="connsiteY14" fmla="*/ 86354 h 568550"/>
                <a:gd name="connsiteX15" fmla="*/ 272695 w 302346"/>
                <a:gd name="connsiteY15" fmla="*/ 118168 h 568550"/>
                <a:gd name="connsiteX16" fmla="*/ 272695 w 302346"/>
                <a:gd name="connsiteY16" fmla="*/ 125311 h 568550"/>
                <a:gd name="connsiteX17" fmla="*/ 275076 w 302346"/>
                <a:gd name="connsiteY17" fmla="*/ 127692 h 568550"/>
                <a:gd name="connsiteX18" fmla="*/ 275076 w 302346"/>
                <a:gd name="connsiteY18" fmla="*/ 159578 h 568550"/>
                <a:gd name="connsiteX19" fmla="*/ 299965 w 302346"/>
                <a:gd name="connsiteY19" fmla="*/ 188615 h 568550"/>
                <a:gd name="connsiteX20" fmla="*/ 299965 w 302346"/>
                <a:gd name="connsiteY20" fmla="*/ 195361 h 568550"/>
                <a:gd name="connsiteX21" fmla="*/ 302346 w 302346"/>
                <a:gd name="connsiteY21" fmla="*/ 198139 h 568550"/>
                <a:gd name="connsiteX22" fmla="*/ 302346 w 302346"/>
                <a:gd name="connsiteY22" fmla="*/ 229953 h 568550"/>
                <a:gd name="connsiteX23" fmla="*/ 290984 w 302346"/>
                <a:gd name="connsiteY23" fmla="*/ 245860 h 568550"/>
                <a:gd name="connsiteX24" fmla="*/ 259169 w 302346"/>
                <a:gd name="connsiteY24" fmla="*/ 241316 h 568550"/>
                <a:gd name="connsiteX25" fmla="*/ 211448 w 302346"/>
                <a:gd name="connsiteY25" fmla="*/ 252678 h 568550"/>
                <a:gd name="connsiteX26" fmla="*/ 184178 w 302346"/>
                <a:gd name="connsiteY26" fmla="*/ 279947 h 568550"/>
                <a:gd name="connsiteX27" fmla="*/ 195540 w 302346"/>
                <a:gd name="connsiteY27" fmla="*/ 327669 h 568550"/>
                <a:gd name="connsiteX28" fmla="*/ 163726 w 302346"/>
                <a:gd name="connsiteY28" fmla="*/ 311762 h 568550"/>
                <a:gd name="connsiteX29" fmla="*/ 129639 w 302346"/>
                <a:gd name="connsiteY29" fmla="*/ 311762 h 568550"/>
                <a:gd name="connsiteX30" fmla="*/ 131680 w 302346"/>
                <a:gd name="connsiteY30" fmla="*/ 302238 h 568550"/>
                <a:gd name="connsiteX31" fmla="*/ 127258 w 302346"/>
                <a:gd name="connsiteY31" fmla="*/ 302238 h 568550"/>
                <a:gd name="connsiteX32" fmla="*/ 132034 w 302346"/>
                <a:gd name="connsiteY32" fmla="*/ 279947 h 568550"/>
                <a:gd name="connsiteX33" fmla="*/ 104642 w 302346"/>
                <a:gd name="connsiteY33" fmla="*/ 279947 h 568550"/>
                <a:gd name="connsiteX34" fmla="*/ 97824 w 302346"/>
                <a:gd name="connsiteY34" fmla="*/ 323124 h 568550"/>
                <a:gd name="connsiteX35" fmla="*/ 81917 w 302346"/>
                <a:gd name="connsiteY35" fmla="*/ 375391 h 568550"/>
                <a:gd name="connsiteX36" fmla="*/ 66010 w 302346"/>
                <a:gd name="connsiteY36" fmla="*/ 407205 h 568550"/>
                <a:gd name="connsiteX37" fmla="*/ 68968 w 302346"/>
                <a:gd name="connsiteY37" fmla="*/ 424951 h 568550"/>
                <a:gd name="connsiteX38" fmla="*/ 90898 w 302346"/>
                <a:gd name="connsiteY38" fmla="*/ 424951 h 568550"/>
                <a:gd name="connsiteX39" fmla="*/ 106806 w 302346"/>
                <a:gd name="connsiteY39" fmla="*/ 463583 h 568550"/>
                <a:gd name="connsiteX40" fmla="*/ 107854 w 302346"/>
                <a:gd name="connsiteY40" fmla="*/ 469869 h 568550"/>
                <a:gd name="connsiteX41" fmla="*/ 109187 w 302346"/>
                <a:gd name="connsiteY41" fmla="*/ 473107 h 568550"/>
                <a:gd name="connsiteX42" fmla="*/ 112323 w 302346"/>
                <a:gd name="connsiteY42" fmla="*/ 491921 h 568550"/>
                <a:gd name="connsiteX43" fmla="*/ 134075 w 302346"/>
                <a:gd name="connsiteY43" fmla="*/ 515849 h 568550"/>
                <a:gd name="connsiteX44" fmla="*/ 154527 w 302346"/>
                <a:gd name="connsiteY44" fmla="*/ 515849 h 568550"/>
                <a:gd name="connsiteX45" fmla="*/ 177252 w 302346"/>
                <a:gd name="connsiteY45" fmla="*/ 538574 h 568550"/>
                <a:gd name="connsiteX46" fmla="*/ 174276 w 302346"/>
                <a:gd name="connsiteY46" fmla="*/ 542741 h 568550"/>
                <a:gd name="connsiteX47" fmla="*/ 179633 w 302346"/>
                <a:gd name="connsiteY47" fmla="*/ 548098 h 568550"/>
                <a:gd name="connsiteX48" fmla="*/ 168271 w 302346"/>
                <a:gd name="connsiteY48" fmla="*/ 564005 h 568550"/>
                <a:gd name="connsiteX49" fmla="*/ 141001 w 302346"/>
                <a:gd name="connsiteY49" fmla="*/ 568550 h 568550"/>
                <a:gd name="connsiteX50" fmla="*/ 141001 w 302346"/>
                <a:gd name="connsiteY50" fmla="*/ 558629 h 568550"/>
                <a:gd name="connsiteX51" fmla="*/ 138620 w 302346"/>
                <a:gd name="connsiteY51" fmla="*/ 559026 h 568550"/>
                <a:gd name="connsiteX52" fmla="*/ 138620 w 302346"/>
                <a:gd name="connsiteY52" fmla="*/ 546908 h 568550"/>
                <a:gd name="connsiteX53" fmla="*/ 109187 w 302346"/>
                <a:gd name="connsiteY53" fmla="*/ 532191 h 568550"/>
                <a:gd name="connsiteX54" fmla="*/ 104642 w 302346"/>
                <a:gd name="connsiteY54" fmla="*/ 536736 h 568550"/>
                <a:gd name="connsiteX55" fmla="*/ 88735 w 302346"/>
                <a:gd name="connsiteY55" fmla="*/ 525373 h 568550"/>
                <a:gd name="connsiteX56" fmla="*/ 81917 w 302346"/>
                <a:gd name="connsiteY56" fmla="*/ 504921 h 568550"/>
                <a:gd name="connsiteX57" fmla="*/ 61465 w 302346"/>
                <a:gd name="connsiteY57" fmla="*/ 484469 h 568550"/>
                <a:gd name="connsiteX58" fmla="*/ 45558 w 302346"/>
                <a:gd name="connsiteY58" fmla="*/ 466289 h 568550"/>
                <a:gd name="connsiteX59" fmla="*/ 38740 w 302346"/>
                <a:gd name="connsiteY59" fmla="*/ 489014 h 568550"/>
                <a:gd name="connsiteX60" fmla="*/ 29651 w 302346"/>
                <a:gd name="connsiteY60" fmla="*/ 466289 h 568550"/>
                <a:gd name="connsiteX61" fmla="*/ 30161 w 302346"/>
                <a:gd name="connsiteY61" fmla="*/ 463994 h 568550"/>
                <a:gd name="connsiteX62" fmla="*/ 27270 w 302346"/>
                <a:gd name="connsiteY62" fmla="*/ 456765 h 568550"/>
                <a:gd name="connsiteX63" fmla="*/ 31814 w 302346"/>
                <a:gd name="connsiteY63" fmla="*/ 436313 h 568550"/>
                <a:gd name="connsiteX64" fmla="*/ 43177 w 302346"/>
                <a:gd name="connsiteY64" fmla="*/ 397681 h 568550"/>
                <a:gd name="connsiteX65" fmla="*/ 63629 w 302346"/>
                <a:gd name="connsiteY65" fmla="*/ 361322 h 568550"/>
                <a:gd name="connsiteX66" fmla="*/ 79271 w 302346"/>
                <a:gd name="connsiteY66" fmla="*/ 330036 h 568550"/>
                <a:gd name="connsiteX67" fmla="*/ 70555 w 302346"/>
                <a:gd name="connsiteY67" fmla="*/ 300400 h 568550"/>
                <a:gd name="connsiteX68" fmla="*/ 70555 w 302346"/>
                <a:gd name="connsiteY68" fmla="*/ 298971 h 568550"/>
                <a:gd name="connsiteX69" fmla="*/ 68174 w 302346"/>
                <a:gd name="connsiteY69" fmla="*/ 290876 h 568550"/>
                <a:gd name="connsiteX70" fmla="*/ 68174 w 302346"/>
                <a:gd name="connsiteY70" fmla="*/ 274968 h 568550"/>
                <a:gd name="connsiteX71" fmla="*/ 65427 w 302346"/>
                <a:gd name="connsiteY71" fmla="*/ 261233 h 568550"/>
                <a:gd name="connsiteX72" fmla="*/ 38740 w 302346"/>
                <a:gd name="connsiteY72" fmla="*/ 236771 h 568550"/>
                <a:gd name="connsiteX73" fmla="*/ 36942 w 302346"/>
                <a:gd name="connsiteY73" fmla="*/ 227781 h 568550"/>
                <a:gd name="connsiteX74" fmla="*/ 36359 w 302346"/>
                <a:gd name="connsiteY74" fmla="*/ 227247 h 568550"/>
                <a:gd name="connsiteX75" fmla="*/ 31814 w 302346"/>
                <a:gd name="connsiteY75" fmla="*/ 204522 h 568550"/>
                <a:gd name="connsiteX76" fmla="*/ 43177 w 302346"/>
                <a:gd name="connsiteY76" fmla="*/ 199977 h 568550"/>
                <a:gd name="connsiteX77" fmla="*/ 57619 w 302346"/>
                <a:gd name="connsiteY77" fmla="*/ 171093 h 568550"/>
                <a:gd name="connsiteX78" fmla="*/ 45558 w 302346"/>
                <a:gd name="connsiteY78" fmla="*/ 150417 h 568550"/>
                <a:gd name="connsiteX79" fmla="*/ 22833 w 302346"/>
                <a:gd name="connsiteY79" fmla="*/ 123147 h 568550"/>
                <a:gd name="connsiteX80" fmla="*/ 2381 w 302346"/>
                <a:gd name="connsiteY80" fmla="*/ 91333 h 568550"/>
                <a:gd name="connsiteX81" fmla="*/ 4945 w 302346"/>
                <a:gd name="connsiteY81" fmla="*/ 89501 h 568550"/>
                <a:gd name="connsiteX82" fmla="*/ 0 w 302346"/>
                <a:gd name="connsiteY82" fmla="*/ 81809 h 568550"/>
                <a:gd name="connsiteX83" fmla="*/ 15907 w 302346"/>
                <a:gd name="connsiteY83" fmla="*/ 70447 h 568550"/>
                <a:gd name="connsiteX84" fmla="*/ 31814 w 302346"/>
                <a:gd name="connsiteY84" fmla="*/ 31815 h 568550"/>
                <a:gd name="connsiteX85" fmla="*/ 59084 w 302346"/>
                <a:gd name="connsiteY85" fmla="*/ 27270 h 568550"/>
                <a:gd name="connsiteX86" fmla="*/ 79536 w 302346"/>
                <a:gd name="connsiteY86" fmla="*/ 11363 h 56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02346" h="568550">
                  <a:moveTo>
                    <a:pt x="102261" y="0"/>
                  </a:moveTo>
                  <a:lnTo>
                    <a:pt x="118168" y="15907"/>
                  </a:lnTo>
                  <a:lnTo>
                    <a:pt x="118168" y="23050"/>
                  </a:lnTo>
                  <a:lnTo>
                    <a:pt x="120549" y="25431"/>
                  </a:lnTo>
                  <a:lnTo>
                    <a:pt x="120549" y="39029"/>
                  </a:lnTo>
                  <a:lnTo>
                    <a:pt x="145438" y="43177"/>
                  </a:lnTo>
                  <a:lnTo>
                    <a:pt x="142879" y="51878"/>
                  </a:lnTo>
                  <a:lnTo>
                    <a:pt x="147819" y="52701"/>
                  </a:lnTo>
                  <a:lnTo>
                    <a:pt x="136456" y="91333"/>
                  </a:lnTo>
                  <a:lnTo>
                    <a:pt x="139561" y="113070"/>
                  </a:lnTo>
                  <a:lnTo>
                    <a:pt x="177252" y="90899"/>
                  </a:lnTo>
                  <a:lnTo>
                    <a:pt x="188614" y="97716"/>
                  </a:lnTo>
                  <a:lnTo>
                    <a:pt x="209067" y="97716"/>
                  </a:lnTo>
                  <a:lnTo>
                    <a:pt x="213611" y="86354"/>
                  </a:lnTo>
                  <a:lnTo>
                    <a:pt x="240881" y="86354"/>
                  </a:lnTo>
                  <a:lnTo>
                    <a:pt x="272695" y="118168"/>
                  </a:lnTo>
                  <a:lnTo>
                    <a:pt x="272695" y="125311"/>
                  </a:lnTo>
                  <a:lnTo>
                    <a:pt x="275076" y="127692"/>
                  </a:lnTo>
                  <a:lnTo>
                    <a:pt x="275076" y="159578"/>
                  </a:lnTo>
                  <a:lnTo>
                    <a:pt x="299965" y="188615"/>
                  </a:lnTo>
                  <a:lnTo>
                    <a:pt x="299965" y="195361"/>
                  </a:lnTo>
                  <a:lnTo>
                    <a:pt x="302346" y="198139"/>
                  </a:lnTo>
                  <a:lnTo>
                    <a:pt x="302346" y="229953"/>
                  </a:lnTo>
                  <a:lnTo>
                    <a:pt x="290984" y="245860"/>
                  </a:lnTo>
                  <a:lnTo>
                    <a:pt x="259169" y="241316"/>
                  </a:lnTo>
                  <a:lnTo>
                    <a:pt x="211448" y="252678"/>
                  </a:lnTo>
                  <a:lnTo>
                    <a:pt x="184178" y="279947"/>
                  </a:lnTo>
                  <a:lnTo>
                    <a:pt x="195540" y="327669"/>
                  </a:lnTo>
                  <a:lnTo>
                    <a:pt x="163726" y="311762"/>
                  </a:lnTo>
                  <a:lnTo>
                    <a:pt x="129639" y="311762"/>
                  </a:lnTo>
                  <a:lnTo>
                    <a:pt x="131680" y="302238"/>
                  </a:lnTo>
                  <a:lnTo>
                    <a:pt x="127258" y="302238"/>
                  </a:lnTo>
                  <a:lnTo>
                    <a:pt x="132034" y="279947"/>
                  </a:lnTo>
                  <a:lnTo>
                    <a:pt x="104642" y="279947"/>
                  </a:lnTo>
                  <a:lnTo>
                    <a:pt x="97824" y="323124"/>
                  </a:lnTo>
                  <a:lnTo>
                    <a:pt x="81917" y="375391"/>
                  </a:lnTo>
                  <a:lnTo>
                    <a:pt x="66010" y="407205"/>
                  </a:lnTo>
                  <a:lnTo>
                    <a:pt x="68968" y="424951"/>
                  </a:lnTo>
                  <a:lnTo>
                    <a:pt x="90898" y="424951"/>
                  </a:lnTo>
                  <a:lnTo>
                    <a:pt x="106806" y="463583"/>
                  </a:lnTo>
                  <a:lnTo>
                    <a:pt x="107854" y="469869"/>
                  </a:lnTo>
                  <a:lnTo>
                    <a:pt x="109187" y="473107"/>
                  </a:lnTo>
                  <a:lnTo>
                    <a:pt x="112323" y="491921"/>
                  </a:lnTo>
                  <a:lnTo>
                    <a:pt x="134075" y="515849"/>
                  </a:lnTo>
                  <a:lnTo>
                    <a:pt x="154527" y="515849"/>
                  </a:lnTo>
                  <a:lnTo>
                    <a:pt x="177252" y="538574"/>
                  </a:lnTo>
                  <a:lnTo>
                    <a:pt x="174276" y="542741"/>
                  </a:lnTo>
                  <a:lnTo>
                    <a:pt x="179633" y="548098"/>
                  </a:lnTo>
                  <a:lnTo>
                    <a:pt x="168271" y="564005"/>
                  </a:lnTo>
                  <a:lnTo>
                    <a:pt x="141001" y="568550"/>
                  </a:lnTo>
                  <a:lnTo>
                    <a:pt x="141001" y="558629"/>
                  </a:lnTo>
                  <a:lnTo>
                    <a:pt x="138620" y="559026"/>
                  </a:lnTo>
                  <a:lnTo>
                    <a:pt x="138620" y="546908"/>
                  </a:lnTo>
                  <a:lnTo>
                    <a:pt x="109187" y="532191"/>
                  </a:lnTo>
                  <a:lnTo>
                    <a:pt x="104642" y="536736"/>
                  </a:lnTo>
                  <a:lnTo>
                    <a:pt x="88735" y="525373"/>
                  </a:lnTo>
                  <a:lnTo>
                    <a:pt x="81917" y="504921"/>
                  </a:lnTo>
                  <a:lnTo>
                    <a:pt x="61465" y="484469"/>
                  </a:lnTo>
                  <a:lnTo>
                    <a:pt x="45558" y="466289"/>
                  </a:lnTo>
                  <a:lnTo>
                    <a:pt x="38740" y="489014"/>
                  </a:lnTo>
                  <a:lnTo>
                    <a:pt x="29651" y="466289"/>
                  </a:lnTo>
                  <a:lnTo>
                    <a:pt x="30161" y="463994"/>
                  </a:lnTo>
                  <a:lnTo>
                    <a:pt x="27270" y="456765"/>
                  </a:lnTo>
                  <a:lnTo>
                    <a:pt x="31814" y="436313"/>
                  </a:lnTo>
                  <a:lnTo>
                    <a:pt x="43177" y="397681"/>
                  </a:lnTo>
                  <a:lnTo>
                    <a:pt x="63629" y="361322"/>
                  </a:lnTo>
                  <a:lnTo>
                    <a:pt x="79271" y="330036"/>
                  </a:lnTo>
                  <a:lnTo>
                    <a:pt x="70555" y="300400"/>
                  </a:lnTo>
                  <a:lnTo>
                    <a:pt x="70555" y="298971"/>
                  </a:lnTo>
                  <a:lnTo>
                    <a:pt x="68174" y="290876"/>
                  </a:lnTo>
                  <a:lnTo>
                    <a:pt x="68174" y="274968"/>
                  </a:lnTo>
                  <a:lnTo>
                    <a:pt x="65427" y="261233"/>
                  </a:lnTo>
                  <a:lnTo>
                    <a:pt x="38740" y="236771"/>
                  </a:lnTo>
                  <a:lnTo>
                    <a:pt x="36942" y="227781"/>
                  </a:lnTo>
                  <a:lnTo>
                    <a:pt x="36359" y="227247"/>
                  </a:lnTo>
                  <a:lnTo>
                    <a:pt x="31814" y="204522"/>
                  </a:lnTo>
                  <a:lnTo>
                    <a:pt x="43177" y="199977"/>
                  </a:lnTo>
                  <a:lnTo>
                    <a:pt x="57619" y="171093"/>
                  </a:lnTo>
                  <a:lnTo>
                    <a:pt x="45558" y="150417"/>
                  </a:lnTo>
                  <a:lnTo>
                    <a:pt x="22833" y="123147"/>
                  </a:lnTo>
                  <a:lnTo>
                    <a:pt x="2381" y="91333"/>
                  </a:lnTo>
                  <a:lnTo>
                    <a:pt x="4945" y="89501"/>
                  </a:lnTo>
                  <a:lnTo>
                    <a:pt x="0" y="81809"/>
                  </a:lnTo>
                  <a:lnTo>
                    <a:pt x="15907" y="70447"/>
                  </a:lnTo>
                  <a:lnTo>
                    <a:pt x="31814" y="31815"/>
                  </a:lnTo>
                  <a:lnTo>
                    <a:pt x="59084" y="27270"/>
                  </a:lnTo>
                  <a:lnTo>
                    <a:pt x="79536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5" name="Freeform 244"/>
            <p:cNvSpPr>
              <a:spLocks/>
            </p:cNvSpPr>
            <p:nvPr/>
          </p:nvSpPr>
          <p:spPr bwMode="auto">
            <a:xfrm>
              <a:off x="6850638" y="3109694"/>
              <a:ext cx="88626" cy="53079"/>
            </a:xfrm>
            <a:custGeom>
              <a:avLst/>
              <a:gdLst>
                <a:gd name="connsiteX0" fmla="*/ 40904 w 118168"/>
                <a:gd name="connsiteY0" fmla="*/ 0 h 70772"/>
                <a:gd name="connsiteX1" fmla="*/ 68174 w 118168"/>
                <a:gd name="connsiteY1" fmla="*/ 4545 h 70772"/>
                <a:gd name="connsiteX2" fmla="*/ 84081 w 118168"/>
                <a:gd name="connsiteY2" fmla="*/ 11362 h 70772"/>
                <a:gd name="connsiteX3" fmla="*/ 99988 w 118168"/>
                <a:gd name="connsiteY3" fmla="*/ 20452 h 70772"/>
                <a:gd name="connsiteX4" fmla="*/ 118168 w 118168"/>
                <a:gd name="connsiteY4" fmla="*/ 31815 h 70772"/>
                <a:gd name="connsiteX5" fmla="*/ 118168 w 118168"/>
                <a:gd name="connsiteY5" fmla="*/ 38958 h 70772"/>
                <a:gd name="connsiteX6" fmla="*/ 118168 w 118168"/>
                <a:gd name="connsiteY6" fmla="*/ 59084 h 70772"/>
                <a:gd name="connsiteX7" fmla="*/ 118168 w 118168"/>
                <a:gd name="connsiteY7" fmla="*/ 66227 h 70772"/>
                <a:gd name="connsiteX8" fmla="*/ 84081 w 118168"/>
                <a:gd name="connsiteY8" fmla="*/ 66227 h 70772"/>
                <a:gd name="connsiteX9" fmla="*/ 52267 w 118168"/>
                <a:gd name="connsiteY9" fmla="*/ 66227 h 70772"/>
                <a:gd name="connsiteX10" fmla="*/ 31814 w 118168"/>
                <a:gd name="connsiteY10" fmla="*/ 70772 h 70772"/>
                <a:gd name="connsiteX11" fmla="*/ 0 w 118168"/>
                <a:gd name="connsiteY11" fmla="*/ 54865 h 70772"/>
                <a:gd name="connsiteX12" fmla="*/ 0 w 118168"/>
                <a:gd name="connsiteY12" fmla="*/ 47722 h 70772"/>
                <a:gd name="connsiteX13" fmla="*/ 0 w 118168"/>
                <a:gd name="connsiteY13" fmla="*/ 45775 h 70772"/>
                <a:gd name="connsiteX14" fmla="*/ 0 w 118168"/>
                <a:gd name="connsiteY14" fmla="*/ 38632 h 70772"/>
                <a:gd name="connsiteX15" fmla="*/ 20452 w 118168"/>
                <a:gd name="connsiteY15" fmla="*/ 11362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8168" h="70772">
                  <a:moveTo>
                    <a:pt x="40904" y="0"/>
                  </a:moveTo>
                  <a:lnTo>
                    <a:pt x="68174" y="4545"/>
                  </a:lnTo>
                  <a:lnTo>
                    <a:pt x="84081" y="11362"/>
                  </a:lnTo>
                  <a:lnTo>
                    <a:pt x="99988" y="20452"/>
                  </a:lnTo>
                  <a:lnTo>
                    <a:pt x="118168" y="31815"/>
                  </a:lnTo>
                  <a:lnTo>
                    <a:pt x="118168" y="38958"/>
                  </a:lnTo>
                  <a:lnTo>
                    <a:pt x="118168" y="59084"/>
                  </a:lnTo>
                  <a:lnTo>
                    <a:pt x="118168" y="66227"/>
                  </a:lnTo>
                  <a:lnTo>
                    <a:pt x="84081" y="66227"/>
                  </a:lnTo>
                  <a:lnTo>
                    <a:pt x="52267" y="66227"/>
                  </a:lnTo>
                  <a:lnTo>
                    <a:pt x="31814" y="70772"/>
                  </a:lnTo>
                  <a:lnTo>
                    <a:pt x="0" y="54865"/>
                  </a:lnTo>
                  <a:lnTo>
                    <a:pt x="0" y="47722"/>
                  </a:lnTo>
                  <a:lnTo>
                    <a:pt x="0" y="45775"/>
                  </a:lnTo>
                  <a:lnTo>
                    <a:pt x="0" y="38632"/>
                  </a:lnTo>
                  <a:lnTo>
                    <a:pt x="20452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3" name="Freeform 242"/>
            <p:cNvSpPr>
              <a:spLocks/>
            </p:cNvSpPr>
            <p:nvPr/>
          </p:nvSpPr>
          <p:spPr bwMode="auto">
            <a:xfrm>
              <a:off x="6823287" y="3164152"/>
              <a:ext cx="133102" cy="179201"/>
            </a:xfrm>
            <a:custGeom>
              <a:avLst/>
              <a:gdLst>
                <a:gd name="connsiteX0" fmla="*/ 27487 w 177469"/>
                <a:gd name="connsiteY0" fmla="*/ 0 h 238934"/>
                <a:gd name="connsiteX1" fmla="*/ 54756 w 177469"/>
                <a:gd name="connsiteY1" fmla="*/ 15907 h 238934"/>
                <a:gd name="connsiteX2" fmla="*/ 70663 w 177469"/>
                <a:gd name="connsiteY2" fmla="*/ 15907 h 238934"/>
                <a:gd name="connsiteX3" fmla="*/ 75208 w 177469"/>
                <a:gd name="connsiteY3" fmla="*/ 47722 h 238934"/>
                <a:gd name="connsiteX4" fmla="*/ 107023 w 177469"/>
                <a:gd name="connsiteY4" fmla="*/ 54539 h 238934"/>
                <a:gd name="connsiteX5" fmla="*/ 145655 w 177469"/>
                <a:gd name="connsiteY5" fmla="*/ 54539 h 238934"/>
                <a:gd name="connsiteX6" fmla="*/ 166107 w 177469"/>
                <a:gd name="connsiteY6" fmla="*/ 59084 h 238934"/>
                <a:gd name="connsiteX7" fmla="*/ 150199 w 177469"/>
                <a:gd name="connsiteY7" fmla="*/ 90899 h 238934"/>
                <a:gd name="connsiteX8" fmla="*/ 148684 w 177469"/>
                <a:gd name="connsiteY8" fmla="*/ 91548 h 238934"/>
                <a:gd name="connsiteX9" fmla="*/ 145437 w 177469"/>
                <a:gd name="connsiteY9" fmla="*/ 98042 h 238934"/>
                <a:gd name="connsiteX10" fmla="*/ 129530 w 177469"/>
                <a:gd name="connsiteY10" fmla="*/ 104859 h 238934"/>
                <a:gd name="connsiteX11" fmla="*/ 118811 w 177469"/>
                <a:gd name="connsiteY11" fmla="*/ 118641 h 238934"/>
                <a:gd name="connsiteX12" fmla="*/ 136508 w 177469"/>
                <a:gd name="connsiteY12" fmla="*/ 138305 h 238934"/>
                <a:gd name="connsiteX13" fmla="*/ 140893 w 177469"/>
                <a:gd name="connsiteY13" fmla="*/ 120766 h 238934"/>
                <a:gd name="connsiteX14" fmla="*/ 143869 w 177469"/>
                <a:gd name="connsiteY14" fmla="*/ 120766 h 238934"/>
                <a:gd name="connsiteX15" fmla="*/ 145655 w 177469"/>
                <a:gd name="connsiteY15" fmla="*/ 113623 h 238934"/>
                <a:gd name="connsiteX16" fmla="*/ 157017 w 177469"/>
                <a:gd name="connsiteY16" fmla="*/ 113623 h 238934"/>
                <a:gd name="connsiteX17" fmla="*/ 177469 w 177469"/>
                <a:gd name="connsiteY17" fmla="*/ 177252 h 238934"/>
                <a:gd name="connsiteX18" fmla="*/ 177469 w 177469"/>
                <a:gd name="connsiteY18" fmla="*/ 204522 h 238934"/>
                <a:gd name="connsiteX19" fmla="*/ 172707 w 177469"/>
                <a:gd name="connsiteY19" fmla="*/ 203161 h 238934"/>
                <a:gd name="connsiteX20" fmla="*/ 172707 w 177469"/>
                <a:gd name="connsiteY20" fmla="*/ 211665 h 238934"/>
                <a:gd name="connsiteX21" fmla="*/ 162829 w 177469"/>
                <a:gd name="connsiteY21" fmla="*/ 208842 h 238934"/>
                <a:gd name="connsiteX22" fmla="*/ 166107 w 177469"/>
                <a:gd name="connsiteY22" fmla="*/ 231791 h 238934"/>
                <a:gd name="connsiteX23" fmla="*/ 157112 w 177469"/>
                <a:gd name="connsiteY23" fmla="*/ 209305 h 238934"/>
                <a:gd name="connsiteX24" fmla="*/ 161345 w 177469"/>
                <a:gd name="connsiteY24" fmla="*/ 238934 h 238934"/>
                <a:gd name="connsiteX25" fmla="*/ 152255 w 177469"/>
                <a:gd name="connsiteY25" fmla="*/ 216210 h 238934"/>
                <a:gd name="connsiteX26" fmla="*/ 145437 w 177469"/>
                <a:gd name="connsiteY26" fmla="*/ 195757 h 238934"/>
                <a:gd name="connsiteX27" fmla="*/ 140893 w 177469"/>
                <a:gd name="connsiteY27" fmla="*/ 179850 h 238934"/>
                <a:gd name="connsiteX28" fmla="*/ 124985 w 177469"/>
                <a:gd name="connsiteY28" fmla="*/ 152581 h 238934"/>
                <a:gd name="connsiteX29" fmla="*/ 99974 w 177469"/>
                <a:gd name="connsiteY29" fmla="*/ 152581 h 238934"/>
                <a:gd name="connsiteX30" fmla="*/ 102478 w 177469"/>
                <a:gd name="connsiteY30" fmla="*/ 161345 h 238934"/>
                <a:gd name="connsiteX31" fmla="*/ 97647 w 177469"/>
                <a:gd name="connsiteY31" fmla="*/ 168246 h 238934"/>
                <a:gd name="connsiteX32" fmla="*/ 97716 w 177469"/>
                <a:gd name="connsiteY32" fmla="*/ 168488 h 238934"/>
                <a:gd name="connsiteX33" fmla="*/ 81809 w 177469"/>
                <a:gd name="connsiteY33" fmla="*/ 191213 h 238934"/>
                <a:gd name="connsiteX34" fmla="*/ 70446 w 177469"/>
                <a:gd name="connsiteY34" fmla="*/ 184395 h 238934"/>
                <a:gd name="connsiteX35" fmla="*/ 65901 w 177469"/>
                <a:gd name="connsiteY35" fmla="*/ 191213 h 238934"/>
                <a:gd name="connsiteX36" fmla="*/ 49994 w 177469"/>
                <a:gd name="connsiteY36" fmla="*/ 184395 h 238934"/>
                <a:gd name="connsiteX37" fmla="*/ 38632 w 177469"/>
                <a:gd name="connsiteY37" fmla="*/ 179850 h 238934"/>
                <a:gd name="connsiteX38" fmla="*/ 34087 w 177469"/>
                <a:gd name="connsiteY38" fmla="*/ 152581 h 238934"/>
                <a:gd name="connsiteX39" fmla="*/ 22725 w 177469"/>
                <a:gd name="connsiteY39" fmla="*/ 120766 h 238934"/>
                <a:gd name="connsiteX40" fmla="*/ 27270 w 177469"/>
                <a:gd name="connsiteY40" fmla="*/ 98042 h 238934"/>
                <a:gd name="connsiteX41" fmla="*/ 0 w 177469"/>
                <a:gd name="connsiteY41" fmla="*/ 82134 h 238934"/>
                <a:gd name="connsiteX42" fmla="*/ 6266 w 177469"/>
                <a:gd name="connsiteY42" fmla="*/ 75868 h 238934"/>
                <a:gd name="connsiteX43" fmla="*/ 4762 w 177469"/>
                <a:gd name="connsiteY43" fmla="*/ 74991 h 238934"/>
                <a:gd name="connsiteX44" fmla="*/ 16124 w 177469"/>
                <a:gd name="connsiteY44" fmla="*/ 63629 h 238934"/>
                <a:gd name="connsiteX45" fmla="*/ 31460 w 177469"/>
                <a:gd name="connsiteY45" fmla="*/ 52894 h 238934"/>
                <a:gd name="connsiteX46" fmla="*/ 6817 w 177469"/>
                <a:gd name="connsiteY46" fmla="*/ 34413 h 238934"/>
                <a:gd name="connsiteX47" fmla="*/ 22725 w 177469"/>
                <a:gd name="connsiteY47" fmla="*/ 7143 h 238934"/>
                <a:gd name="connsiteX48" fmla="*/ 23169 w 177469"/>
                <a:gd name="connsiteY48" fmla="*/ 7402 h 23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7469" h="238934">
                  <a:moveTo>
                    <a:pt x="27487" y="0"/>
                  </a:moveTo>
                  <a:lnTo>
                    <a:pt x="54756" y="15907"/>
                  </a:lnTo>
                  <a:lnTo>
                    <a:pt x="70663" y="15907"/>
                  </a:lnTo>
                  <a:lnTo>
                    <a:pt x="75208" y="47722"/>
                  </a:lnTo>
                  <a:lnTo>
                    <a:pt x="107023" y="54539"/>
                  </a:lnTo>
                  <a:lnTo>
                    <a:pt x="145655" y="54539"/>
                  </a:lnTo>
                  <a:lnTo>
                    <a:pt x="166107" y="59084"/>
                  </a:lnTo>
                  <a:lnTo>
                    <a:pt x="150199" y="90899"/>
                  </a:lnTo>
                  <a:lnTo>
                    <a:pt x="148684" y="91548"/>
                  </a:lnTo>
                  <a:lnTo>
                    <a:pt x="145437" y="98042"/>
                  </a:lnTo>
                  <a:lnTo>
                    <a:pt x="129530" y="104859"/>
                  </a:lnTo>
                  <a:lnTo>
                    <a:pt x="118811" y="118641"/>
                  </a:lnTo>
                  <a:lnTo>
                    <a:pt x="136508" y="138305"/>
                  </a:lnTo>
                  <a:lnTo>
                    <a:pt x="140893" y="120766"/>
                  </a:lnTo>
                  <a:lnTo>
                    <a:pt x="143869" y="120766"/>
                  </a:lnTo>
                  <a:lnTo>
                    <a:pt x="145655" y="113623"/>
                  </a:lnTo>
                  <a:lnTo>
                    <a:pt x="157017" y="113623"/>
                  </a:lnTo>
                  <a:lnTo>
                    <a:pt x="177469" y="177252"/>
                  </a:lnTo>
                  <a:lnTo>
                    <a:pt x="177469" y="204522"/>
                  </a:lnTo>
                  <a:lnTo>
                    <a:pt x="172707" y="203161"/>
                  </a:lnTo>
                  <a:lnTo>
                    <a:pt x="172707" y="211665"/>
                  </a:lnTo>
                  <a:lnTo>
                    <a:pt x="162829" y="208842"/>
                  </a:lnTo>
                  <a:lnTo>
                    <a:pt x="166107" y="231791"/>
                  </a:lnTo>
                  <a:lnTo>
                    <a:pt x="157112" y="209305"/>
                  </a:lnTo>
                  <a:lnTo>
                    <a:pt x="161345" y="238934"/>
                  </a:lnTo>
                  <a:lnTo>
                    <a:pt x="152255" y="216210"/>
                  </a:lnTo>
                  <a:lnTo>
                    <a:pt x="145437" y="195757"/>
                  </a:lnTo>
                  <a:lnTo>
                    <a:pt x="140893" y="179850"/>
                  </a:lnTo>
                  <a:lnTo>
                    <a:pt x="124985" y="152581"/>
                  </a:lnTo>
                  <a:lnTo>
                    <a:pt x="99974" y="152581"/>
                  </a:lnTo>
                  <a:lnTo>
                    <a:pt x="102478" y="161345"/>
                  </a:lnTo>
                  <a:lnTo>
                    <a:pt x="97647" y="168246"/>
                  </a:lnTo>
                  <a:lnTo>
                    <a:pt x="97716" y="168488"/>
                  </a:lnTo>
                  <a:lnTo>
                    <a:pt x="81809" y="191213"/>
                  </a:lnTo>
                  <a:lnTo>
                    <a:pt x="70446" y="184395"/>
                  </a:lnTo>
                  <a:lnTo>
                    <a:pt x="65901" y="191213"/>
                  </a:lnTo>
                  <a:lnTo>
                    <a:pt x="49994" y="184395"/>
                  </a:lnTo>
                  <a:lnTo>
                    <a:pt x="38632" y="179850"/>
                  </a:lnTo>
                  <a:lnTo>
                    <a:pt x="34087" y="152581"/>
                  </a:lnTo>
                  <a:lnTo>
                    <a:pt x="22725" y="120766"/>
                  </a:lnTo>
                  <a:lnTo>
                    <a:pt x="27270" y="98042"/>
                  </a:lnTo>
                  <a:lnTo>
                    <a:pt x="0" y="82134"/>
                  </a:lnTo>
                  <a:lnTo>
                    <a:pt x="6266" y="75868"/>
                  </a:lnTo>
                  <a:lnTo>
                    <a:pt x="4762" y="74991"/>
                  </a:lnTo>
                  <a:lnTo>
                    <a:pt x="16124" y="63629"/>
                  </a:lnTo>
                  <a:lnTo>
                    <a:pt x="31460" y="52894"/>
                  </a:lnTo>
                  <a:lnTo>
                    <a:pt x="6817" y="34413"/>
                  </a:lnTo>
                  <a:lnTo>
                    <a:pt x="22725" y="7143"/>
                  </a:lnTo>
                  <a:lnTo>
                    <a:pt x="23169" y="740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9" name="Freeform 59"/>
            <p:cNvSpPr>
              <a:spLocks noEditPoints="1"/>
            </p:cNvSpPr>
            <p:nvPr/>
          </p:nvSpPr>
          <p:spPr bwMode="auto">
            <a:xfrm>
              <a:off x="6431368" y="2179202"/>
              <a:ext cx="1692418" cy="1233948"/>
            </a:xfrm>
            <a:custGeom>
              <a:avLst/>
              <a:gdLst>
                <a:gd name="T0" fmla="*/ 565 w 993"/>
                <a:gd name="T1" fmla="*/ 720 h 724"/>
                <a:gd name="T2" fmla="*/ 600 w 993"/>
                <a:gd name="T3" fmla="*/ 691 h 724"/>
                <a:gd name="T4" fmla="*/ 872 w 993"/>
                <a:gd name="T5" fmla="*/ 97 h 724"/>
                <a:gd name="T6" fmla="*/ 927 w 993"/>
                <a:gd name="T7" fmla="*/ 145 h 724"/>
                <a:gd name="T8" fmla="*/ 984 w 993"/>
                <a:gd name="T9" fmla="*/ 149 h 724"/>
                <a:gd name="T10" fmla="*/ 941 w 993"/>
                <a:gd name="T11" fmla="*/ 201 h 724"/>
                <a:gd name="T12" fmla="*/ 922 w 993"/>
                <a:gd name="T13" fmla="*/ 256 h 724"/>
                <a:gd name="T14" fmla="*/ 879 w 993"/>
                <a:gd name="T15" fmla="*/ 275 h 724"/>
                <a:gd name="T16" fmla="*/ 849 w 993"/>
                <a:gd name="T17" fmla="*/ 294 h 724"/>
                <a:gd name="T18" fmla="*/ 785 w 993"/>
                <a:gd name="T19" fmla="*/ 334 h 724"/>
                <a:gd name="T20" fmla="*/ 785 w 993"/>
                <a:gd name="T21" fmla="*/ 310 h 724"/>
                <a:gd name="T22" fmla="*/ 733 w 993"/>
                <a:gd name="T23" fmla="*/ 334 h 724"/>
                <a:gd name="T24" fmla="*/ 730 w 993"/>
                <a:gd name="T25" fmla="*/ 362 h 724"/>
                <a:gd name="T26" fmla="*/ 778 w 993"/>
                <a:gd name="T27" fmla="*/ 369 h 724"/>
                <a:gd name="T28" fmla="*/ 759 w 993"/>
                <a:gd name="T29" fmla="*/ 398 h 724"/>
                <a:gd name="T30" fmla="*/ 759 w 993"/>
                <a:gd name="T31" fmla="*/ 452 h 724"/>
                <a:gd name="T32" fmla="*/ 768 w 993"/>
                <a:gd name="T33" fmla="*/ 502 h 724"/>
                <a:gd name="T34" fmla="*/ 775 w 993"/>
                <a:gd name="T35" fmla="*/ 549 h 724"/>
                <a:gd name="T36" fmla="*/ 728 w 993"/>
                <a:gd name="T37" fmla="*/ 613 h 724"/>
                <a:gd name="T38" fmla="*/ 655 w 993"/>
                <a:gd name="T39" fmla="*/ 656 h 724"/>
                <a:gd name="T40" fmla="*/ 600 w 993"/>
                <a:gd name="T41" fmla="*/ 670 h 724"/>
                <a:gd name="T42" fmla="*/ 586 w 993"/>
                <a:gd name="T43" fmla="*/ 670 h 724"/>
                <a:gd name="T44" fmla="*/ 532 w 993"/>
                <a:gd name="T45" fmla="*/ 656 h 724"/>
                <a:gd name="T46" fmla="*/ 499 w 993"/>
                <a:gd name="T47" fmla="*/ 644 h 724"/>
                <a:gd name="T48" fmla="*/ 451 w 993"/>
                <a:gd name="T49" fmla="*/ 653 h 724"/>
                <a:gd name="T50" fmla="*/ 444 w 993"/>
                <a:gd name="T51" fmla="*/ 661 h 724"/>
                <a:gd name="T52" fmla="*/ 418 w 993"/>
                <a:gd name="T53" fmla="*/ 642 h 724"/>
                <a:gd name="T54" fmla="*/ 390 w 993"/>
                <a:gd name="T55" fmla="*/ 604 h 724"/>
                <a:gd name="T56" fmla="*/ 397 w 993"/>
                <a:gd name="T57" fmla="*/ 556 h 724"/>
                <a:gd name="T58" fmla="*/ 371 w 993"/>
                <a:gd name="T59" fmla="*/ 537 h 724"/>
                <a:gd name="T60" fmla="*/ 319 w 993"/>
                <a:gd name="T61" fmla="*/ 540 h 724"/>
                <a:gd name="T62" fmla="*/ 276 w 993"/>
                <a:gd name="T63" fmla="*/ 549 h 724"/>
                <a:gd name="T64" fmla="*/ 243 w 993"/>
                <a:gd name="T65" fmla="*/ 549 h 724"/>
                <a:gd name="T66" fmla="*/ 184 w 993"/>
                <a:gd name="T67" fmla="*/ 540 h 724"/>
                <a:gd name="T68" fmla="*/ 139 w 993"/>
                <a:gd name="T69" fmla="*/ 514 h 724"/>
                <a:gd name="T70" fmla="*/ 82 w 993"/>
                <a:gd name="T71" fmla="*/ 488 h 724"/>
                <a:gd name="T72" fmla="*/ 82 w 993"/>
                <a:gd name="T73" fmla="*/ 448 h 724"/>
                <a:gd name="T74" fmla="*/ 35 w 993"/>
                <a:gd name="T75" fmla="*/ 386 h 724"/>
                <a:gd name="T76" fmla="*/ 18 w 993"/>
                <a:gd name="T77" fmla="*/ 353 h 724"/>
                <a:gd name="T78" fmla="*/ 4 w 993"/>
                <a:gd name="T79" fmla="*/ 324 h 724"/>
                <a:gd name="T80" fmla="*/ 44 w 993"/>
                <a:gd name="T81" fmla="*/ 310 h 724"/>
                <a:gd name="T82" fmla="*/ 104 w 993"/>
                <a:gd name="T83" fmla="*/ 272 h 724"/>
                <a:gd name="T84" fmla="*/ 101 w 993"/>
                <a:gd name="T85" fmla="*/ 211 h 724"/>
                <a:gd name="T86" fmla="*/ 184 w 993"/>
                <a:gd name="T87" fmla="*/ 163 h 724"/>
                <a:gd name="T88" fmla="*/ 222 w 993"/>
                <a:gd name="T89" fmla="*/ 109 h 724"/>
                <a:gd name="T90" fmla="*/ 267 w 993"/>
                <a:gd name="T91" fmla="*/ 147 h 724"/>
                <a:gd name="T92" fmla="*/ 298 w 993"/>
                <a:gd name="T93" fmla="*/ 206 h 724"/>
                <a:gd name="T94" fmla="*/ 357 w 993"/>
                <a:gd name="T95" fmla="*/ 246 h 724"/>
                <a:gd name="T96" fmla="*/ 439 w 993"/>
                <a:gd name="T97" fmla="*/ 261 h 724"/>
                <a:gd name="T98" fmla="*/ 506 w 993"/>
                <a:gd name="T99" fmla="*/ 284 h 724"/>
                <a:gd name="T100" fmla="*/ 593 w 993"/>
                <a:gd name="T101" fmla="*/ 256 h 724"/>
                <a:gd name="T102" fmla="*/ 610 w 993"/>
                <a:gd name="T103" fmla="*/ 223 h 724"/>
                <a:gd name="T104" fmla="*/ 659 w 993"/>
                <a:gd name="T105" fmla="*/ 201 h 724"/>
                <a:gd name="T106" fmla="*/ 730 w 993"/>
                <a:gd name="T107" fmla="*/ 166 h 724"/>
                <a:gd name="T108" fmla="*/ 719 w 993"/>
                <a:gd name="T109" fmla="*/ 137 h 724"/>
                <a:gd name="T110" fmla="*/ 676 w 993"/>
                <a:gd name="T111" fmla="*/ 135 h 724"/>
                <a:gd name="T112" fmla="*/ 738 w 993"/>
                <a:gd name="T113" fmla="*/ 85 h 724"/>
                <a:gd name="T114" fmla="*/ 761 w 993"/>
                <a:gd name="T115" fmla="*/ 26 h 724"/>
                <a:gd name="T116" fmla="*/ 806 w 993"/>
                <a:gd name="T117" fmla="*/ 0 h 724"/>
                <a:gd name="T118" fmla="*/ 863 w 993"/>
                <a:gd name="T119" fmla="*/ 5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93" h="724">
                  <a:moveTo>
                    <a:pt x="593" y="715"/>
                  </a:moveTo>
                  <a:lnTo>
                    <a:pt x="593" y="715"/>
                  </a:lnTo>
                  <a:lnTo>
                    <a:pt x="579" y="724"/>
                  </a:lnTo>
                  <a:lnTo>
                    <a:pt x="565" y="720"/>
                  </a:lnTo>
                  <a:lnTo>
                    <a:pt x="565" y="703"/>
                  </a:lnTo>
                  <a:lnTo>
                    <a:pt x="574" y="696"/>
                  </a:lnTo>
                  <a:lnTo>
                    <a:pt x="591" y="691"/>
                  </a:lnTo>
                  <a:lnTo>
                    <a:pt x="600" y="691"/>
                  </a:lnTo>
                  <a:lnTo>
                    <a:pt x="603" y="698"/>
                  </a:lnTo>
                  <a:lnTo>
                    <a:pt x="596" y="706"/>
                  </a:lnTo>
                  <a:lnTo>
                    <a:pt x="593" y="715"/>
                  </a:lnTo>
                  <a:moveTo>
                    <a:pt x="872" y="97"/>
                  </a:moveTo>
                  <a:lnTo>
                    <a:pt x="872" y="97"/>
                  </a:lnTo>
                  <a:lnTo>
                    <a:pt x="901" y="104"/>
                  </a:lnTo>
                  <a:lnTo>
                    <a:pt x="920" y="121"/>
                  </a:lnTo>
                  <a:lnTo>
                    <a:pt x="927" y="145"/>
                  </a:lnTo>
                  <a:lnTo>
                    <a:pt x="950" y="145"/>
                  </a:lnTo>
                  <a:lnTo>
                    <a:pt x="965" y="135"/>
                  </a:lnTo>
                  <a:lnTo>
                    <a:pt x="993" y="128"/>
                  </a:lnTo>
                  <a:lnTo>
                    <a:pt x="984" y="149"/>
                  </a:lnTo>
                  <a:lnTo>
                    <a:pt x="976" y="159"/>
                  </a:lnTo>
                  <a:lnTo>
                    <a:pt x="972" y="185"/>
                  </a:lnTo>
                  <a:lnTo>
                    <a:pt x="960" y="206"/>
                  </a:lnTo>
                  <a:lnTo>
                    <a:pt x="941" y="201"/>
                  </a:lnTo>
                  <a:lnTo>
                    <a:pt x="927" y="211"/>
                  </a:lnTo>
                  <a:lnTo>
                    <a:pt x="931" y="230"/>
                  </a:lnTo>
                  <a:lnTo>
                    <a:pt x="929" y="256"/>
                  </a:lnTo>
                  <a:lnTo>
                    <a:pt x="922" y="256"/>
                  </a:lnTo>
                  <a:lnTo>
                    <a:pt x="922" y="268"/>
                  </a:lnTo>
                  <a:lnTo>
                    <a:pt x="910" y="253"/>
                  </a:lnTo>
                  <a:lnTo>
                    <a:pt x="905" y="268"/>
                  </a:lnTo>
                  <a:lnTo>
                    <a:pt x="879" y="275"/>
                  </a:lnTo>
                  <a:lnTo>
                    <a:pt x="882" y="287"/>
                  </a:lnTo>
                  <a:lnTo>
                    <a:pt x="868" y="287"/>
                  </a:lnTo>
                  <a:lnTo>
                    <a:pt x="861" y="279"/>
                  </a:lnTo>
                  <a:lnTo>
                    <a:pt x="849" y="294"/>
                  </a:lnTo>
                  <a:lnTo>
                    <a:pt x="832" y="308"/>
                  </a:lnTo>
                  <a:lnTo>
                    <a:pt x="818" y="320"/>
                  </a:lnTo>
                  <a:lnTo>
                    <a:pt x="797" y="327"/>
                  </a:lnTo>
                  <a:lnTo>
                    <a:pt x="785" y="334"/>
                  </a:lnTo>
                  <a:lnTo>
                    <a:pt x="766" y="341"/>
                  </a:lnTo>
                  <a:lnTo>
                    <a:pt x="775" y="332"/>
                  </a:lnTo>
                  <a:lnTo>
                    <a:pt x="771" y="324"/>
                  </a:lnTo>
                  <a:lnTo>
                    <a:pt x="785" y="310"/>
                  </a:lnTo>
                  <a:lnTo>
                    <a:pt x="775" y="298"/>
                  </a:lnTo>
                  <a:lnTo>
                    <a:pt x="761" y="306"/>
                  </a:lnTo>
                  <a:lnTo>
                    <a:pt x="742" y="320"/>
                  </a:lnTo>
                  <a:lnTo>
                    <a:pt x="733" y="334"/>
                  </a:lnTo>
                  <a:lnTo>
                    <a:pt x="719" y="334"/>
                  </a:lnTo>
                  <a:lnTo>
                    <a:pt x="709" y="346"/>
                  </a:lnTo>
                  <a:lnTo>
                    <a:pt x="719" y="358"/>
                  </a:lnTo>
                  <a:lnTo>
                    <a:pt x="730" y="362"/>
                  </a:lnTo>
                  <a:lnTo>
                    <a:pt x="733" y="372"/>
                  </a:lnTo>
                  <a:lnTo>
                    <a:pt x="745" y="377"/>
                  </a:lnTo>
                  <a:lnTo>
                    <a:pt x="761" y="362"/>
                  </a:lnTo>
                  <a:lnTo>
                    <a:pt x="778" y="369"/>
                  </a:lnTo>
                  <a:lnTo>
                    <a:pt x="787" y="372"/>
                  </a:lnTo>
                  <a:lnTo>
                    <a:pt x="790" y="381"/>
                  </a:lnTo>
                  <a:lnTo>
                    <a:pt x="766" y="386"/>
                  </a:lnTo>
                  <a:lnTo>
                    <a:pt x="759" y="398"/>
                  </a:lnTo>
                  <a:lnTo>
                    <a:pt x="745" y="407"/>
                  </a:lnTo>
                  <a:lnTo>
                    <a:pt x="735" y="421"/>
                  </a:lnTo>
                  <a:lnTo>
                    <a:pt x="752" y="433"/>
                  </a:lnTo>
                  <a:lnTo>
                    <a:pt x="759" y="452"/>
                  </a:lnTo>
                  <a:lnTo>
                    <a:pt x="768" y="469"/>
                  </a:lnTo>
                  <a:lnTo>
                    <a:pt x="780" y="483"/>
                  </a:lnTo>
                  <a:lnTo>
                    <a:pt x="780" y="497"/>
                  </a:lnTo>
                  <a:lnTo>
                    <a:pt x="768" y="502"/>
                  </a:lnTo>
                  <a:lnTo>
                    <a:pt x="773" y="511"/>
                  </a:lnTo>
                  <a:lnTo>
                    <a:pt x="782" y="519"/>
                  </a:lnTo>
                  <a:lnTo>
                    <a:pt x="780" y="533"/>
                  </a:lnTo>
                  <a:lnTo>
                    <a:pt x="775" y="549"/>
                  </a:lnTo>
                  <a:lnTo>
                    <a:pt x="766" y="549"/>
                  </a:lnTo>
                  <a:lnTo>
                    <a:pt x="756" y="571"/>
                  </a:lnTo>
                  <a:lnTo>
                    <a:pt x="742" y="592"/>
                  </a:lnTo>
                  <a:lnTo>
                    <a:pt x="728" y="613"/>
                  </a:lnTo>
                  <a:lnTo>
                    <a:pt x="704" y="630"/>
                  </a:lnTo>
                  <a:lnTo>
                    <a:pt x="683" y="644"/>
                  </a:lnTo>
                  <a:lnTo>
                    <a:pt x="664" y="646"/>
                  </a:lnTo>
                  <a:lnTo>
                    <a:pt x="655" y="656"/>
                  </a:lnTo>
                  <a:lnTo>
                    <a:pt x="650" y="649"/>
                  </a:lnTo>
                  <a:lnTo>
                    <a:pt x="641" y="658"/>
                  </a:lnTo>
                  <a:lnTo>
                    <a:pt x="617" y="665"/>
                  </a:lnTo>
                  <a:lnTo>
                    <a:pt x="600" y="670"/>
                  </a:lnTo>
                  <a:lnTo>
                    <a:pt x="596" y="687"/>
                  </a:lnTo>
                  <a:lnTo>
                    <a:pt x="586" y="689"/>
                  </a:lnTo>
                  <a:lnTo>
                    <a:pt x="581" y="677"/>
                  </a:lnTo>
                  <a:lnTo>
                    <a:pt x="586" y="670"/>
                  </a:lnTo>
                  <a:lnTo>
                    <a:pt x="562" y="663"/>
                  </a:lnTo>
                  <a:lnTo>
                    <a:pt x="555" y="665"/>
                  </a:lnTo>
                  <a:lnTo>
                    <a:pt x="539" y="661"/>
                  </a:lnTo>
                  <a:lnTo>
                    <a:pt x="532" y="656"/>
                  </a:lnTo>
                  <a:lnTo>
                    <a:pt x="534" y="644"/>
                  </a:lnTo>
                  <a:lnTo>
                    <a:pt x="520" y="642"/>
                  </a:lnTo>
                  <a:lnTo>
                    <a:pt x="510" y="635"/>
                  </a:lnTo>
                  <a:lnTo>
                    <a:pt x="499" y="644"/>
                  </a:lnTo>
                  <a:lnTo>
                    <a:pt x="482" y="646"/>
                  </a:lnTo>
                  <a:lnTo>
                    <a:pt x="468" y="646"/>
                  </a:lnTo>
                  <a:lnTo>
                    <a:pt x="461" y="651"/>
                  </a:lnTo>
                  <a:lnTo>
                    <a:pt x="451" y="653"/>
                  </a:lnTo>
                  <a:lnTo>
                    <a:pt x="454" y="672"/>
                  </a:lnTo>
                  <a:lnTo>
                    <a:pt x="447" y="672"/>
                  </a:lnTo>
                  <a:lnTo>
                    <a:pt x="444" y="668"/>
                  </a:lnTo>
                  <a:lnTo>
                    <a:pt x="444" y="661"/>
                  </a:lnTo>
                  <a:lnTo>
                    <a:pt x="432" y="665"/>
                  </a:lnTo>
                  <a:lnTo>
                    <a:pt x="425" y="663"/>
                  </a:lnTo>
                  <a:lnTo>
                    <a:pt x="413" y="656"/>
                  </a:lnTo>
                  <a:lnTo>
                    <a:pt x="418" y="642"/>
                  </a:lnTo>
                  <a:lnTo>
                    <a:pt x="409" y="639"/>
                  </a:lnTo>
                  <a:lnTo>
                    <a:pt x="404" y="623"/>
                  </a:lnTo>
                  <a:lnTo>
                    <a:pt x="387" y="625"/>
                  </a:lnTo>
                  <a:lnTo>
                    <a:pt x="390" y="604"/>
                  </a:lnTo>
                  <a:lnTo>
                    <a:pt x="404" y="590"/>
                  </a:lnTo>
                  <a:lnTo>
                    <a:pt x="404" y="575"/>
                  </a:lnTo>
                  <a:lnTo>
                    <a:pt x="404" y="561"/>
                  </a:lnTo>
                  <a:lnTo>
                    <a:pt x="397" y="556"/>
                  </a:lnTo>
                  <a:lnTo>
                    <a:pt x="392" y="547"/>
                  </a:lnTo>
                  <a:lnTo>
                    <a:pt x="383" y="547"/>
                  </a:lnTo>
                  <a:lnTo>
                    <a:pt x="364" y="545"/>
                  </a:lnTo>
                  <a:lnTo>
                    <a:pt x="371" y="537"/>
                  </a:lnTo>
                  <a:lnTo>
                    <a:pt x="361" y="526"/>
                  </a:lnTo>
                  <a:lnTo>
                    <a:pt x="352" y="533"/>
                  </a:lnTo>
                  <a:lnTo>
                    <a:pt x="338" y="528"/>
                  </a:lnTo>
                  <a:lnTo>
                    <a:pt x="319" y="540"/>
                  </a:lnTo>
                  <a:lnTo>
                    <a:pt x="305" y="554"/>
                  </a:lnTo>
                  <a:lnTo>
                    <a:pt x="290" y="556"/>
                  </a:lnTo>
                  <a:lnTo>
                    <a:pt x="283" y="552"/>
                  </a:lnTo>
                  <a:lnTo>
                    <a:pt x="276" y="549"/>
                  </a:lnTo>
                  <a:lnTo>
                    <a:pt x="264" y="547"/>
                  </a:lnTo>
                  <a:lnTo>
                    <a:pt x="255" y="552"/>
                  </a:lnTo>
                  <a:lnTo>
                    <a:pt x="246" y="566"/>
                  </a:lnTo>
                  <a:lnTo>
                    <a:pt x="243" y="549"/>
                  </a:lnTo>
                  <a:lnTo>
                    <a:pt x="234" y="554"/>
                  </a:lnTo>
                  <a:lnTo>
                    <a:pt x="215" y="552"/>
                  </a:lnTo>
                  <a:lnTo>
                    <a:pt x="196" y="549"/>
                  </a:lnTo>
                  <a:lnTo>
                    <a:pt x="184" y="540"/>
                  </a:lnTo>
                  <a:lnTo>
                    <a:pt x="170" y="537"/>
                  </a:lnTo>
                  <a:lnTo>
                    <a:pt x="165" y="528"/>
                  </a:lnTo>
                  <a:lnTo>
                    <a:pt x="156" y="526"/>
                  </a:lnTo>
                  <a:lnTo>
                    <a:pt x="139" y="514"/>
                  </a:lnTo>
                  <a:lnTo>
                    <a:pt x="127" y="507"/>
                  </a:lnTo>
                  <a:lnTo>
                    <a:pt x="120" y="511"/>
                  </a:lnTo>
                  <a:lnTo>
                    <a:pt x="97" y="500"/>
                  </a:lnTo>
                  <a:lnTo>
                    <a:pt x="82" y="488"/>
                  </a:lnTo>
                  <a:lnTo>
                    <a:pt x="78" y="466"/>
                  </a:lnTo>
                  <a:lnTo>
                    <a:pt x="89" y="469"/>
                  </a:lnTo>
                  <a:lnTo>
                    <a:pt x="89" y="459"/>
                  </a:lnTo>
                  <a:lnTo>
                    <a:pt x="82" y="448"/>
                  </a:lnTo>
                  <a:lnTo>
                    <a:pt x="85" y="433"/>
                  </a:lnTo>
                  <a:lnTo>
                    <a:pt x="68" y="410"/>
                  </a:lnTo>
                  <a:lnTo>
                    <a:pt x="40" y="403"/>
                  </a:lnTo>
                  <a:lnTo>
                    <a:pt x="35" y="386"/>
                  </a:lnTo>
                  <a:lnTo>
                    <a:pt x="23" y="377"/>
                  </a:lnTo>
                  <a:lnTo>
                    <a:pt x="21" y="372"/>
                  </a:lnTo>
                  <a:lnTo>
                    <a:pt x="18" y="360"/>
                  </a:lnTo>
                  <a:lnTo>
                    <a:pt x="18" y="353"/>
                  </a:lnTo>
                  <a:lnTo>
                    <a:pt x="9" y="348"/>
                  </a:lnTo>
                  <a:lnTo>
                    <a:pt x="4" y="350"/>
                  </a:lnTo>
                  <a:lnTo>
                    <a:pt x="0" y="332"/>
                  </a:lnTo>
                  <a:lnTo>
                    <a:pt x="4" y="324"/>
                  </a:lnTo>
                  <a:lnTo>
                    <a:pt x="2" y="320"/>
                  </a:lnTo>
                  <a:lnTo>
                    <a:pt x="18" y="310"/>
                  </a:lnTo>
                  <a:lnTo>
                    <a:pt x="28" y="308"/>
                  </a:lnTo>
                  <a:lnTo>
                    <a:pt x="44" y="310"/>
                  </a:lnTo>
                  <a:lnTo>
                    <a:pt x="52" y="296"/>
                  </a:lnTo>
                  <a:lnTo>
                    <a:pt x="73" y="294"/>
                  </a:lnTo>
                  <a:lnTo>
                    <a:pt x="78" y="284"/>
                  </a:lnTo>
                  <a:lnTo>
                    <a:pt x="104" y="272"/>
                  </a:lnTo>
                  <a:lnTo>
                    <a:pt x="106" y="268"/>
                  </a:lnTo>
                  <a:lnTo>
                    <a:pt x="104" y="256"/>
                  </a:lnTo>
                  <a:lnTo>
                    <a:pt x="115" y="249"/>
                  </a:lnTo>
                  <a:lnTo>
                    <a:pt x="101" y="211"/>
                  </a:lnTo>
                  <a:lnTo>
                    <a:pt x="134" y="201"/>
                  </a:lnTo>
                  <a:lnTo>
                    <a:pt x="141" y="197"/>
                  </a:lnTo>
                  <a:lnTo>
                    <a:pt x="153" y="154"/>
                  </a:lnTo>
                  <a:lnTo>
                    <a:pt x="184" y="163"/>
                  </a:lnTo>
                  <a:lnTo>
                    <a:pt x="193" y="152"/>
                  </a:lnTo>
                  <a:lnTo>
                    <a:pt x="196" y="128"/>
                  </a:lnTo>
                  <a:lnTo>
                    <a:pt x="208" y="126"/>
                  </a:lnTo>
                  <a:lnTo>
                    <a:pt x="222" y="109"/>
                  </a:lnTo>
                  <a:lnTo>
                    <a:pt x="227" y="107"/>
                  </a:lnTo>
                  <a:lnTo>
                    <a:pt x="231" y="123"/>
                  </a:lnTo>
                  <a:lnTo>
                    <a:pt x="246" y="137"/>
                  </a:lnTo>
                  <a:lnTo>
                    <a:pt x="267" y="147"/>
                  </a:lnTo>
                  <a:lnTo>
                    <a:pt x="279" y="166"/>
                  </a:lnTo>
                  <a:lnTo>
                    <a:pt x="274" y="192"/>
                  </a:lnTo>
                  <a:lnTo>
                    <a:pt x="279" y="204"/>
                  </a:lnTo>
                  <a:lnTo>
                    <a:pt x="298" y="206"/>
                  </a:lnTo>
                  <a:lnTo>
                    <a:pt x="319" y="211"/>
                  </a:lnTo>
                  <a:lnTo>
                    <a:pt x="340" y="225"/>
                  </a:lnTo>
                  <a:lnTo>
                    <a:pt x="350" y="227"/>
                  </a:lnTo>
                  <a:lnTo>
                    <a:pt x="357" y="246"/>
                  </a:lnTo>
                  <a:lnTo>
                    <a:pt x="366" y="261"/>
                  </a:lnTo>
                  <a:lnTo>
                    <a:pt x="385" y="261"/>
                  </a:lnTo>
                  <a:lnTo>
                    <a:pt x="418" y="265"/>
                  </a:lnTo>
                  <a:lnTo>
                    <a:pt x="439" y="261"/>
                  </a:lnTo>
                  <a:lnTo>
                    <a:pt x="456" y="265"/>
                  </a:lnTo>
                  <a:lnTo>
                    <a:pt x="480" y="277"/>
                  </a:lnTo>
                  <a:lnTo>
                    <a:pt x="499" y="277"/>
                  </a:lnTo>
                  <a:lnTo>
                    <a:pt x="506" y="284"/>
                  </a:lnTo>
                  <a:lnTo>
                    <a:pt x="525" y="272"/>
                  </a:lnTo>
                  <a:lnTo>
                    <a:pt x="551" y="265"/>
                  </a:lnTo>
                  <a:lnTo>
                    <a:pt x="574" y="265"/>
                  </a:lnTo>
                  <a:lnTo>
                    <a:pt x="593" y="256"/>
                  </a:lnTo>
                  <a:lnTo>
                    <a:pt x="605" y="246"/>
                  </a:lnTo>
                  <a:lnTo>
                    <a:pt x="617" y="237"/>
                  </a:lnTo>
                  <a:lnTo>
                    <a:pt x="615" y="230"/>
                  </a:lnTo>
                  <a:lnTo>
                    <a:pt x="610" y="223"/>
                  </a:lnTo>
                  <a:lnTo>
                    <a:pt x="617" y="206"/>
                  </a:lnTo>
                  <a:lnTo>
                    <a:pt x="626" y="208"/>
                  </a:lnTo>
                  <a:lnTo>
                    <a:pt x="643" y="213"/>
                  </a:lnTo>
                  <a:lnTo>
                    <a:pt x="659" y="201"/>
                  </a:lnTo>
                  <a:lnTo>
                    <a:pt x="683" y="192"/>
                  </a:lnTo>
                  <a:lnTo>
                    <a:pt x="695" y="178"/>
                  </a:lnTo>
                  <a:lnTo>
                    <a:pt x="707" y="171"/>
                  </a:lnTo>
                  <a:lnTo>
                    <a:pt x="730" y="166"/>
                  </a:lnTo>
                  <a:lnTo>
                    <a:pt x="745" y="171"/>
                  </a:lnTo>
                  <a:lnTo>
                    <a:pt x="745" y="161"/>
                  </a:lnTo>
                  <a:lnTo>
                    <a:pt x="730" y="145"/>
                  </a:lnTo>
                  <a:lnTo>
                    <a:pt x="719" y="137"/>
                  </a:lnTo>
                  <a:lnTo>
                    <a:pt x="704" y="147"/>
                  </a:lnTo>
                  <a:lnTo>
                    <a:pt x="690" y="142"/>
                  </a:lnTo>
                  <a:lnTo>
                    <a:pt x="681" y="145"/>
                  </a:lnTo>
                  <a:lnTo>
                    <a:pt x="676" y="135"/>
                  </a:lnTo>
                  <a:lnTo>
                    <a:pt x="688" y="111"/>
                  </a:lnTo>
                  <a:lnTo>
                    <a:pt x="695" y="92"/>
                  </a:lnTo>
                  <a:lnTo>
                    <a:pt x="714" y="102"/>
                  </a:lnTo>
                  <a:lnTo>
                    <a:pt x="738" y="85"/>
                  </a:lnTo>
                  <a:lnTo>
                    <a:pt x="738" y="76"/>
                  </a:lnTo>
                  <a:lnTo>
                    <a:pt x="752" y="48"/>
                  </a:lnTo>
                  <a:lnTo>
                    <a:pt x="761" y="40"/>
                  </a:lnTo>
                  <a:lnTo>
                    <a:pt x="761" y="26"/>
                  </a:lnTo>
                  <a:lnTo>
                    <a:pt x="752" y="19"/>
                  </a:lnTo>
                  <a:lnTo>
                    <a:pt x="766" y="5"/>
                  </a:lnTo>
                  <a:lnTo>
                    <a:pt x="785" y="0"/>
                  </a:lnTo>
                  <a:lnTo>
                    <a:pt x="806" y="0"/>
                  </a:lnTo>
                  <a:lnTo>
                    <a:pt x="832" y="7"/>
                  </a:lnTo>
                  <a:lnTo>
                    <a:pt x="846" y="17"/>
                  </a:lnTo>
                  <a:lnTo>
                    <a:pt x="856" y="45"/>
                  </a:lnTo>
                  <a:lnTo>
                    <a:pt x="863" y="55"/>
                  </a:lnTo>
                  <a:lnTo>
                    <a:pt x="868" y="71"/>
                  </a:lnTo>
                  <a:lnTo>
                    <a:pt x="872" y="97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2" name="Freeform 241"/>
            <p:cNvSpPr>
              <a:spLocks/>
            </p:cNvSpPr>
            <p:nvPr/>
          </p:nvSpPr>
          <p:spPr bwMode="auto">
            <a:xfrm>
              <a:off x="7213500" y="3257892"/>
              <a:ext cx="203062" cy="429821"/>
            </a:xfrm>
            <a:custGeom>
              <a:avLst/>
              <a:gdLst>
                <a:gd name="connsiteX0" fmla="*/ 118494 w 270749"/>
                <a:gd name="connsiteY0" fmla="*/ 0 h 573095"/>
                <a:gd name="connsiteX1" fmla="*/ 141218 w 270749"/>
                <a:gd name="connsiteY1" fmla="*/ 15907 h 573095"/>
                <a:gd name="connsiteX2" fmla="*/ 173033 w 270749"/>
                <a:gd name="connsiteY2" fmla="*/ 24997 h 573095"/>
                <a:gd name="connsiteX3" fmla="*/ 168488 w 270749"/>
                <a:gd name="connsiteY3" fmla="*/ 47722 h 573095"/>
                <a:gd name="connsiteX4" fmla="*/ 184395 w 270749"/>
                <a:gd name="connsiteY4" fmla="*/ 63629 h 573095"/>
                <a:gd name="connsiteX5" fmla="*/ 220755 w 270749"/>
                <a:gd name="connsiteY5" fmla="*/ 74992 h 573095"/>
                <a:gd name="connsiteX6" fmla="*/ 208749 w 270749"/>
                <a:gd name="connsiteY6" fmla="*/ 82996 h 573095"/>
                <a:gd name="connsiteX7" fmla="*/ 213612 w 270749"/>
                <a:gd name="connsiteY7" fmla="*/ 84516 h 573095"/>
                <a:gd name="connsiteX8" fmla="*/ 165890 w 270749"/>
                <a:gd name="connsiteY8" fmla="*/ 116330 h 573095"/>
                <a:gd name="connsiteX9" fmla="*/ 140865 w 270749"/>
                <a:gd name="connsiteY9" fmla="*/ 144929 h 573095"/>
                <a:gd name="connsiteX10" fmla="*/ 136674 w 270749"/>
                <a:gd name="connsiteY10" fmla="*/ 165890 h 573095"/>
                <a:gd name="connsiteX11" fmla="*/ 161671 w 270749"/>
                <a:gd name="connsiteY11" fmla="*/ 209067 h 573095"/>
                <a:gd name="connsiteX12" fmla="*/ 195758 w 270749"/>
                <a:gd name="connsiteY12" fmla="*/ 256789 h 573095"/>
                <a:gd name="connsiteX13" fmla="*/ 232117 w 270749"/>
                <a:gd name="connsiteY13" fmla="*/ 284058 h 573095"/>
                <a:gd name="connsiteX14" fmla="*/ 254842 w 270749"/>
                <a:gd name="connsiteY14" fmla="*/ 311328 h 573095"/>
                <a:gd name="connsiteX15" fmla="*/ 270749 w 270749"/>
                <a:gd name="connsiteY15" fmla="*/ 381774 h 573095"/>
                <a:gd name="connsiteX16" fmla="*/ 263932 w 270749"/>
                <a:gd name="connsiteY16" fmla="*/ 449948 h 573095"/>
                <a:gd name="connsiteX17" fmla="*/ 257265 w 270749"/>
                <a:gd name="connsiteY17" fmla="*/ 454710 h 573095"/>
                <a:gd name="connsiteX18" fmla="*/ 256789 w 270749"/>
                <a:gd name="connsiteY18" fmla="*/ 459472 h 573095"/>
                <a:gd name="connsiteX19" fmla="*/ 224974 w 270749"/>
                <a:gd name="connsiteY19" fmla="*/ 482197 h 573095"/>
                <a:gd name="connsiteX20" fmla="*/ 188615 w 270749"/>
                <a:gd name="connsiteY20" fmla="*/ 509466 h 573095"/>
                <a:gd name="connsiteX21" fmla="*/ 154528 w 270749"/>
                <a:gd name="connsiteY21" fmla="*/ 541281 h 573095"/>
                <a:gd name="connsiteX22" fmla="*/ 106806 w 270749"/>
                <a:gd name="connsiteY22" fmla="*/ 573095 h 573095"/>
                <a:gd name="connsiteX23" fmla="*/ 95444 w 270749"/>
                <a:gd name="connsiteY23" fmla="*/ 545826 h 573095"/>
                <a:gd name="connsiteX24" fmla="*/ 106806 w 270749"/>
                <a:gd name="connsiteY24" fmla="*/ 525373 h 573095"/>
                <a:gd name="connsiteX25" fmla="*/ 79536 w 270749"/>
                <a:gd name="connsiteY25" fmla="*/ 502649 h 573095"/>
                <a:gd name="connsiteX26" fmla="*/ 91144 w 270749"/>
                <a:gd name="connsiteY26" fmla="*/ 496845 h 573095"/>
                <a:gd name="connsiteX27" fmla="*/ 86679 w 270749"/>
                <a:gd name="connsiteY27" fmla="*/ 493125 h 573095"/>
                <a:gd name="connsiteX28" fmla="*/ 118494 w 270749"/>
                <a:gd name="connsiteY28" fmla="*/ 477218 h 573095"/>
                <a:gd name="connsiteX29" fmla="*/ 144427 w 270749"/>
                <a:gd name="connsiteY29" fmla="*/ 477218 h 573095"/>
                <a:gd name="connsiteX30" fmla="*/ 134075 w 270749"/>
                <a:gd name="connsiteY30" fmla="*/ 459472 h 573095"/>
                <a:gd name="connsiteX31" fmla="*/ 144260 w 270749"/>
                <a:gd name="connsiteY31" fmla="*/ 455163 h 573095"/>
                <a:gd name="connsiteX32" fmla="*/ 141218 w 270749"/>
                <a:gd name="connsiteY32" fmla="*/ 449948 h 573095"/>
                <a:gd name="connsiteX33" fmla="*/ 193876 w 270749"/>
                <a:gd name="connsiteY33" fmla="*/ 427670 h 573095"/>
                <a:gd name="connsiteX34" fmla="*/ 197704 w 270749"/>
                <a:gd name="connsiteY34" fmla="*/ 391298 h 573095"/>
                <a:gd name="connsiteX35" fmla="*/ 193160 w 270749"/>
                <a:gd name="connsiteY35" fmla="*/ 364029 h 573095"/>
                <a:gd name="connsiteX36" fmla="*/ 197704 w 270749"/>
                <a:gd name="connsiteY36" fmla="*/ 325397 h 573095"/>
                <a:gd name="connsiteX37" fmla="*/ 188615 w 270749"/>
                <a:gd name="connsiteY37" fmla="*/ 298127 h 573095"/>
                <a:gd name="connsiteX38" fmla="*/ 161345 w 270749"/>
                <a:gd name="connsiteY38" fmla="*/ 273130 h 573095"/>
                <a:gd name="connsiteX39" fmla="*/ 138620 w 270749"/>
                <a:gd name="connsiteY39" fmla="*/ 239043 h 573095"/>
                <a:gd name="connsiteX40" fmla="*/ 106806 w 270749"/>
                <a:gd name="connsiteY40" fmla="*/ 191321 h 573095"/>
                <a:gd name="connsiteX41" fmla="*/ 63629 w 270749"/>
                <a:gd name="connsiteY41" fmla="*/ 170869 h 573095"/>
                <a:gd name="connsiteX42" fmla="*/ 72387 w 270749"/>
                <a:gd name="connsiteY42" fmla="*/ 162110 h 573095"/>
                <a:gd name="connsiteX43" fmla="*/ 70772 w 270749"/>
                <a:gd name="connsiteY43" fmla="*/ 161345 h 573095"/>
                <a:gd name="connsiteX44" fmla="*/ 82134 w 270749"/>
                <a:gd name="connsiteY44" fmla="*/ 149983 h 573095"/>
                <a:gd name="connsiteX45" fmla="*/ 93582 w 270749"/>
                <a:gd name="connsiteY45" fmla="*/ 143623 h 573095"/>
                <a:gd name="connsiteX46" fmla="*/ 79536 w 270749"/>
                <a:gd name="connsiteY46" fmla="*/ 109513 h 573095"/>
                <a:gd name="connsiteX47" fmla="*/ 36359 w 270749"/>
                <a:gd name="connsiteY47" fmla="*/ 109513 h 573095"/>
                <a:gd name="connsiteX48" fmla="*/ 20452 w 270749"/>
                <a:gd name="connsiteY48" fmla="*/ 77698 h 573095"/>
                <a:gd name="connsiteX49" fmla="*/ 0 w 270749"/>
                <a:gd name="connsiteY49" fmla="*/ 45884 h 573095"/>
                <a:gd name="connsiteX50" fmla="*/ 9775 w 270749"/>
                <a:gd name="connsiteY50" fmla="*/ 40453 h 573095"/>
                <a:gd name="connsiteX51" fmla="*/ 7143 w 270749"/>
                <a:gd name="connsiteY51" fmla="*/ 36360 h 573095"/>
                <a:gd name="connsiteX52" fmla="*/ 27595 w 270749"/>
                <a:gd name="connsiteY52" fmla="*/ 24997 h 573095"/>
                <a:gd name="connsiteX53" fmla="*/ 54865 w 270749"/>
                <a:gd name="connsiteY53" fmla="*/ 24997 h 573095"/>
                <a:gd name="connsiteX54" fmla="*/ 93497 w 270749"/>
                <a:gd name="connsiteY54" fmla="*/ 24997 h 57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70749" h="573095">
                  <a:moveTo>
                    <a:pt x="118494" y="0"/>
                  </a:moveTo>
                  <a:lnTo>
                    <a:pt x="141218" y="15907"/>
                  </a:lnTo>
                  <a:lnTo>
                    <a:pt x="173033" y="24997"/>
                  </a:lnTo>
                  <a:lnTo>
                    <a:pt x="168488" y="47722"/>
                  </a:lnTo>
                  <a:lnTo>
                    <a:pt x="184395" y="63629"/>
                  </a:lnTo>
                  <a:lnTo>
                    <a:pt x="220755" y="74992"/>
                  </a:lnTo>
                  <a:lnTo>
                    <a:pt x="208749" y="82996"/>
                  </a:lnTo>
                  <a:lnTo>
                    <a:pt x="213612" y="84516"/>
                  </a:lnTo>
                  <a:lnTo>
                    <a:pt x="165890" y="116330"/>
                  </a:lnTo>
                  <a:lnTo>
                    <a:pt x="140865" y="144929"/>
                  </a:lnTo>
                  <a:lnTo>
                    <a:pt x="136674" y="165890"/>
                  </a:lnTo>
                  <a:lnTo>
                    <a:pt x="161671" y="209067"/>
                  </a:lnTo>
                  <a:lnTo>
                    <a:pt x="195758" y="256789"/>
                  </a:lnTo>
                  <a:lnTo>
                    <a:pt x="232117" y="284058"/>
                  </a:lnTo>
                  <a:lnTo>
                    <a:pt x="254842" y="311328"/>
                  </a:lnTo>
                  <a:lnTo>
                    <a:pt x="270749" y="381774"/>
                  </a:lnTo>
                  <a:lnTo>
                    <a:pt x="263932" y="449948"/>
                  </a:lnTo>
                  <a:lnTo>
                    <a:pt x="257265" y="454710"/>
                  </a:lnTo>
                  <a:lnTo>
                    <a:pt x="256789" y="459472"/>
                  </a:lnTo>
                  <a:lnTo>
                    <a:pt x="224974" y="482197"/>
                  </a:lnTo>
                  <a:lnTo>
                    <a:pt x="188615" y="509466"/>
                  </a:lnTo>
                  <a:lnTo>
                    <a:pt x="154528" y="541281"/>
                  </a:lnTo>
                  <a:lnTo>
                    <a:pt x="106806" y="573095"/>
                  </a:lnTo>
                  <a:lnTo>
                    <a:pt x="95444" y="545826"/>
                  </a:lnTo>
                  <a:lnTo>
                    <a:pt x="106806" y="525373"/>
                  </a:lnTo>
                  <a:lnTo>
                    <a:pt x="79536" y="502649"/>
                  </a:lnTo>
                  <a:lnTo>
                    <a:pt x="91144" y="496845"/>
                  </a:lnTo>
                  <a:lnTo>
                    <a:pt x="86679" y="493125"/>
                  </a:lnTo>
                  <a:lnTo>
                    <a:pt x="118494" y="477218"/>
                  </a:lnTo>
                  <a:lnTo>
                    <a:pt x="144427" y="477218"/>
                  </a:lnTo>
                  <a:lnTo>
                    <a:pt x="134075" y="459472"/>
                  </a:lnTo>
                  <a:lnTo>
                    <a:pt x="144260" y="455163"/>
                  </a:lnTo>
                  <a:lnTo>
                    <a:pt x="141218" y="449948"/>
                  </a:lnTo>
                  <a:lnTo>
                    <a:pt x="193876" y="427670"/>
                  </a:lnTo>
                  <a:lnTo>
                    <a:pt x="197704" y="391298"/>
                  </a:lnTo>
                  <a:lnTo>
                    <a:pt x="193160" y="364029"/>
                  </a:lnTo>
                  <a:lnTo>
                    <a:pt x="197704" y="325397"/>
                  </a:lnTo>
                  <a:lnTo>
                    <a:pt x="188615" y="298127"/>
                  </a:lnTo>
                  <a:lnTo>
                    <a:pt x="161345" y="273130"/>
                  </a:lnTo>
                  <a:lnTo>
                    <a:pt x="138620" y="239043"/>
                  </a:lnTo>
                  <a:lnTo>
                    <a:pt x="106806" y="191321"/>
                  </a:lnTo>
                  <a:lnTo>
                    <a:pt x="63629" y="170869"/>
                  </a:lnTo>
                  <a:lnTo>
                    <a:pt x="72387" y="162110"/>
                  </a:lnTo>
                  <a:lnTo>
                    <a:pt x="70772" y="161345"/>
                  </a:lnTo>
                  <a:lnTo>
                    <a:pt x="82134" y="149983"/>
                  </a:lnTo>
                  <a:lnTo>
                    <a:pt x="93582" y="143623"/>
                  </a:lnTo>
                  <a:lnTo>
                    <a:pt x="79536" y="109513"/>
                  </a:lnTo>
                  <a:lnTo>
                    <a:pt x="36359" y="109513"/>
                  </a:lnTo>
                  <a:lnTo>
                    <a:pt x="20452" y="77698"/>
                  </a:lnTo>
                  <a:lnTo>
                    <a:pt x="0" y="45884"/>
                  </a:lnTo>
                  <a:lnTo>
                    <a:pt x="9775" y="40453"/>
                  </a:lnTo>
                  <a:lnTo>
                    <a:pt x="7143" y="36360"/>
                  </a:lnTo>
                  <a:lnTo>
                    <a:pt x="27595" y="24997"/>
                  </a:lnTo>
                  <a:lnTo>
                    <a:pt x="54865" y="24997"/>
                  </a:lnTo>
                  <a:lnTo>
                    <a:pt x="93497" y="2499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1" name="Freeform 240"/>
            <p:cNvSpPr>
              <a:spLocks/>
            </p:cNvSpPr>
            <p:nvPr/>
          </p:nvSpPr>
          <p:spPr bwMode="auto">
            <a:xfrm>
              <a:off x="5360955" y="2973428"/>
              <a:ext cx="17126" cy="40904"/>
            </a:xfrm>
            <a:custGeom>
              <a:avLst/>
              <a:gdLst>
                <a:gd name="connsiteX0" fmla="*/ 4545 w 22834"/>
                <a:gd name="connsiteY0" fmla="*/ 0 h 54539"/>
                <a:gd name="connsiteX1" fmla="*/ 6719 w 22834"/>
                <a:gd name="connsiteY1" fmla="*/ 1553 h 54539"/>
                <a:gd name="connsiteX2" fmla="*/ 6926 w 22834"/>
                <a:gd name="connsiteY2" fmla="*/ 0 h 54539"/>
                <a:gd name="connsiteX3" fmla="*/ 22834 w 22834"/>
                <a:gd name="connsiteY3" fmla="*/ 11362 h 54539"/>
                <a:gd name="connsiteX4" fmla="*/ 22834 w 22834"/>
                <a:gd name="connsiteY4" fmla="*/ 38632 h 54539"/>
                <a:gd name="connsiteX5" fmla="*/ 18289 w 22834"/>
                <a:gd name="connsiteY5" fmla="*/ 49994 h 54539"/>
                <a:gd name="connsiteX6" fmla="*/ 2381 w 22834"/>
                <a:gd name="connsiteY6" fmla="*/ 54539 h 54539"/>
                <a:gd name="connsiteX7" fmla="*/ 2381 w 22834"/>
                <a:gd name="connsiteY7" fmla="*/ 53859 h 54539"/>
                <a:gd name="connsiteX8" fmla="*/ 0 w 22834"/>
                <a:gd name="connsiteY8" fmla="*/ 54539 h 54539"/>
                <a:gd name="connsiteX9" fmla="*/ 0 w 22834"/>
                <a:gd name="connsiteY9" fmla="*/ 43177 h 54539"/>
                <a:gd name="connsiteX10" fmla="*/ 9090 w 22834"/>
                <a:gd name="connsiteY10" fmla="*/ 38632 h 54539"/>
                <a:gd name="connsiteX11" fmla="*/ 0 w 22834"/>
                <a:gd name="connsiteY11" fmla="*/ 34087 h 5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34" h="54539">
                  <a:moveTo>
                    <a:pt x="4545" y="0"/>
                  </a:moveTo>
                  <a:lnTo>
                    <a:pt x="6719" y="1553"/>
                  </a:lnTo>
                  <a:lnTo>
                    <a:pt x="6926" y="0"/>
                  </a:lnTo>
                  <a:lnTo>
                    <a:pt x="22834" y="11362"/>
                  </a:lnTo>
                  <a:lnTo>
                    <a:pt x="22834" y="38632"/>
                  </a:lnTo>
                  <a:lnTo>
                    <a:pt x="18289" y="49994"/>
                  </a:lnTo>
                  <a:lnTo>
                    <a:pt x="2381" y="54539"/>
                  </a:lnTo>
                  <a:lnTo>
                    <a:pt x="2381" y="53859"/>
                  </a:lnTo>
                  <a:lnTo>
                    <a:pt x="0" y="54539"/>
                  </a:lnTo>
                  <a:lnTo>
                    <a:pt x="0" y="43177"/>
                  </a:lnTo>
                  <a:lnTo>
                    <a:pt x="9090" y="38632"/>
                  </a:lnTo>
                  <a:lnTo>
                    <a:pt x="0" y="3408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9" name="Freeform 238"/>
            <p:cNvSpPr>
              <a:spLocks/>
            </p:cNvSpPr>
            <p:nvPr/>
          </p:nvSpPr>
          <p:spPr bwMode="auto">
            <a:xfrm>
              <a:off x="5359170" y="2947782"/>
              <a:ext cx="121253" cy="138296"/>
            </a:xfrm>
            <a:custGeom>
              <a:avLst/>
              <a:gdLst>
                <a:gd name="connsiteX0" fmla="*/ 138621 w 161671"/>
                <a:gd name="connsiteY0" fmla="*/ 0 h 184395"/>
                <a:gd name="connsiteX1" fmla="*/ 141471 w 161671"/>
                <a:gd name="connsiteY1" fmla="*/ 9774 h 184395"/>
                <a:gd name="connsiteX2" fmla="*/ 145764 w 161671"/>
                <a:gd name="connsiteY2" fmla="*/ 7143 h 184395"/>
                <a:gd name="connsiteX3" fmla="*/ 161671 w 161671"/>
                <a:gd name="connsiteY3" fmla="*/ 61682 h 184395"/>
                <a:gd name="connsiteX4" fmla="*/ 157126 w 161671"/>
                <a:gd name="connsiteY4" fmla="*/ 66227 h 184395"/>
                <a:gd name="connsiteX5" fmla="*/ 82135 w 161671"/>
                <a:gd name="connsiteY5" fmla="*/ 88952 h 184395"/>
                <a:gd name="connsiteX6" fmla="*/ 104227 w 161671"/>
                <a:gd name="connsiteY6" fmla="*/ 111044 h 184395"/>
                <a:gd name="connsiteX7" fmla="*/ 118494 w 161671"/>
                <a:gd name="connsiteY7" fmla="*/ 125311 h 184395"/>
                <a:gd name="connsiteX8" fmla="*/ 102587 w 161671"/>
                <a:gd name="connsiteY8" fmla="*/ 136673 h 184395"/>
                <a:gd name="connsiteX9" fmla="*/ 98042 w 161671"/>
                <a:gd name="connsiteY9" fmla="*/ 152581 h 184395"/>
                <a:gd name="connsiteX10" fmla="*/ 70772 w 161671"/>
                <a:gd name="connsiteY10" fmla="*/ 159398 h 184395"/>
                <a:gd name="connsiteX11" fmla="*/ 59410 w 161671"/>
                <a:gd name="connsiteY11" fmla="*/ 168488 h 184395"/>
                <a:gd name="connsiteX12" fmla="*/ 43503 w 161671"/>
                <a:gd name="connsiteY12" fmla="*/ 184395 h 184395"/>
                <a:gd name="connsiteX13" fmla="*/ 7143 w 161671"/>
                <a:gd name="connsiteY13" fmla="*/ 175305 h 184395"/>
                <a:gd name="connsiteX14" fmla="*/ 7143 w 161671"/>
                <a:gd name="connsiteY14" fmla="*/ 169948 h 184395"/>
                <a:gd name="connsiteX15" fmla="*/ 0 w 161671"/>
                <a:gd name="connsiteY15" fmla="*/ 168162 h 184395"/>
                <a:gd name="connsiteX16" fmla="*/ 0 w 161671"/>
                <a:gd name="connsiteY16" fmla="*/ 161345 h 184395"/>
                <a:gd name="connsiteX17" fmla="*/ 15908 w 161671"/>
                <a:gd name="connsiteY17" fmla="*/ 97716 h 184395"/>
                <a:gd name="connsiteX18" fmla="*/ 15908 w 161671"/>
                <a:gd name="connsiteY18" fmla="*/ 81809 h 184395"/>
                <a:gd name="connsiteX19" fmla="*/ 20452 w 161671"/>
                <a:gd name="connsiteY19" fmla="*/ 65902 h 184395"/>
                <a:gd name="connsiteX20" fmla="*/ 20452 w 161671"/>
                <a:gd name="connsiteY20" fmla="*/ 43177 h 184395"/>
                <a:gd name="connsiteX21" fmla="*/ 27270 w 161671"/>
                <a:gd name="connsiteY21" fmla="*/ 27270 h 184395"/>
                <a:gd name="connsiteX22" fmla="*/ 68174 w 161671"/>
                <a:gd name="connsiteY22" fmla="*/ 43177 h 18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1671" h="184395">
                  <a:moveTo>
                    <a:pt x="138621" y="0"/>
                  </a:moveTo>
                  <a:lnTo>
                    <a:pt x="141471" y="9774"/>
                  </a:lnTo>
                  <a:lnTo>
                    <a:pt x="145764" y="7143"/>
                  </a:lnTo>
                  <a:lnTo>
                    <a:pt x="161671" y="61682"/>
                  </a:lnTo>
                  <a:lnTo>
                    <a:pt x="157126" y="66227"/>
                  </a:lnTo>
                  <a:lnTo>
                    <a:pt x="82135" y="88952"/>
                  </a:lnTo>
                  <a:lnTo>
                    <a:pt x="104227" y="111044"/>
                  </a:lnTo>
                  <a:lnTo>
                    <a:pt x="118494" y="125311"/>
                  </a:lnTo>
                  <a:lnTo>
                    <a:pt x="102587" y="136673"/>
                  </a:lnTo>
                  <a:lnTo>
                    <a:pt x="98042" y="152581"/>
                  </a:lnTo>
                  <a:lnTo>
                    <a:pt x="70772" y="159398"/>
                  </a:lnTo>
                  <a:lnTo>
                    <a:pt x="59410" y="168488"/>
                  </a:lnTo>
                  <a:lnTo>
                    <a:pt x="43503" y="184395"/>
                  </a:lnTo>
                  <a:lnTo>
                    <a:pt x="7143" y="175305"/>
                  </a:lnTo>
                  <a:lnTo>
                    <a:pt x="7143" y="169948"/>
                  </a:lnTo>
                  <a:lnTo>
                    <a:pt x="0" y="168162"/>
                  </a:lnTo>
                  <a:lnTo>
                    <a:pt x="0" y="161345"/>
                  </a:lnTo>
                  <a:lnTo>
                    <a:pt x="15908" y="97716"/>
                  </a:lnTo>
                  <a:lnTo>
                    <a:pt x="15908" y="81809"/>
                  </a:lnTo>
                  <a:lnTo>
                    <a:pt x="20452" y="65902"/>
                  </a:lnTo>
                  <a:lnTo>
                    <a:pt x="20452" y="43177"/>
                  </a:lnTo>
                  <a:lnTo>
                    <a:pt x="27270" y="27270"/>
                  </a:lnTo>
                  <a:lnTo>
                    <a:pt x="68174" y="4317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3" name="Freeform 232"/>
            <p:cNvSpPr>
              <a:spLocks/>
            </p:cNvSpPr>
            <p:nvPr/>
          </p:nvSpPr>
          <p:spPr bwMode="auto">
            <a:xfrm>
              <a:off x="5366150" y="2910367"/>
              <a:ext cx="42690" cy="51293"/>
            </a:xfrm>
            <a:custGeom>
              <a:avLst/>
              <a:gdLst>
                <a:gd name="connsiteX0" fmla="*/ 31815 w 56920"/>
                <a:gd name="connsiteY0" fmla="*/ 0 h 68391"/>
                <a:gd name="connsiteX1" fmla="*/ 47722 w 56920"/>
                <a:gd name="connsiteY1" fmla="*/ 0 h 68391"/>
                <a:gd name="connsiteX2" fmla="*/ 49763 w 56920"/>
                <a:gd name="connsiteY2" fmla="*/ 4762 h 68391"/>
                <a:gd name="connsiteX3" fmla="*/ 50103 w 56920"/>
                <a:gd name="connsiteY3" fmla="*/ 4762 h 68391"/>
                <a:gd name="connsiteX4" fmla="*/ 56920 w 56920"/>
                <a:gd name="connsiteY4" fmla="*/ 20669 h 68391"/>
                <a:gd name="connsiteX5" fmla="*/ 41013 w 56920"/>
                <a:gd name="connsiteY5" fmla="*/ 36577 h 68391"/>
                <a:gd name="connsiteX6" fmla="*/ 29651 w 56920"/>
                <a:gd name="connsiteY6" fmla="*/ 57029 h 68391"/>
                <a:gd name="connsiteX7" fmla="*/ 18288 w 56920"/>
                <a:gd name="connsiteY7" fmla="*/ 63846 h 68391"/>
                <a:gd name="connsiteX8" fmla="*/ 13744 w 56920"/>
                <a:gd name="connsiteY8" fmla="*/ 68391 h 68391"/>
                <a:gd name="connsiteX9" fmla="*/ 2381 w 56920"/>
                <a:gd name="connsiteY9" fmla="*/ 68391 h 68391"/>
                <a:gd name="connsiteX10" fmla="*/ 4082 w 56920"/>
                <a:gd name="connsiteY10" fmla="*/ 63629 h 68391"/>
                <a:gd name="connsiteX11" fmla="*/ 0 w 56920"/>
                <a:gd name="connsiteY11" fmla="*/ 63629 h 68391"/>
                <a:gd name="connsiteX12" fmla="*/ 11363 w 56920"/>
                <a:gd name="connsiteY12" fmla="*/ 31815 h 6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920" h="68391">
                  <a:moveTo>
                    <a:pt x="31815" y="0"/>
                  </a:moveTo>
                  <a:lnTo>
                    <a:pt x="47722" y="0"/>
                  </a:lnTo>
                  <a:lnTo>
                    <a:pt x="49763" y="4762"/>
                  </a:lnTo>
                  <a:lnTo>
                    <a:pt x="50103" y="4762"/>
                  </a:lnTo>
                  <a:lnTo>
                    <a:pt x="56920" y="20669"/>
                  </a:lnTo>
                  <a:lnTo>
                    <a:pt x="41013" y="36577"/>
                  </a:lnTo>
                  <a:lnTo>
                    <a:pt x="29651" y="57029"/>
                  </a:lnTo>
                  <a:lnTo>
                    <a:pt x="18288" y="63846"/>
                  </a:lnTo>
                  <a:lnTo>
                    <a:pt x="13744" y="68391"/>
                  </a:lnTo>
                  <a:lnTo>
                    <a:pt x="2381" y="68391"/>
                  </a:lnTo>
                  <a:lnTo>
                    <a:pt x="4082" y="63629"/>
                  </a:lnTo>
                  <a:lnTo>
                    <a:pt x="0" y="63629"/>
                  </a:lnTo>
                  <a:lnTo>
                    <a:pt x="11363" y="3181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1" name="Freeform 230"/>
            <p:cNvSpPr>
              <a:spLocks/>
            </p:cNvSpPr>
            <p:nvPr/>
          </p:nvSpPr>
          <p:spPr bwMode="auto">
            <a:xfrm>
              <a:off x="5383194" y="2814842"/>
              <a:ext cx="180661" cy="170680"/>
            </a:xfrm>
            <a:custGeom>
              <a:avLst/>
              <a:gdLst>
                <a:gd name="connsiteX0" fmla="*/ 240881 w 240881"/>
                <a:gd name="connsiteY0" fmla="*/ 0 h 227573"/>
                <a:gd name="connsiteX1" fmla="*/ 235354 w 240881"/>
                <a:gd name="connsiteY1" fmla="*/ 8598 h 227573"/>
                <a:gd name="connsiteX2" fmla="*/ 240881 w 240881"/>
                <a:gd name="connsiteY2" fmla="*/ 7143 h 227573"/>
                <a:gd name="connsiteX3" fmla="*/ 220429 w 240881"/>
                <a:gd name="connsiteY3" fmla="*/ 38958 h 227573"/>
                <a:gd name="connsiteX4" fmla="*/ 203599 w 240881"/>
                <a:gd name="connsiteY4" fmla="*/ 49476 h 227573"/>
                <a:gd name="connsiteX5" fmla="*/ 209067 w 240881"/>
                <a:gd name="connsiteY5" fmla="*/ 74992 h 227573"/>
                <a:gd name="connsiteX6" fmla="*/ 208184 w 240881"/>
                <a:gd name="connsiteY6" fmla="*/ 78017 h 227573"/>
                <a:gd name="connsiteX7" fmla="*/ 209067 w 240881"/>
                <a:gd name="connsiteY7" fmla="*/ 82135 h 227573"/>
                <a:gd name="connsiteX8" fmla="*/ 193160 w 240881"/>
                <a:gd name="connsiteY8" fmla="*/ 136674 h 227573"/>
                <a:gd name="connsiteX9" fmla="*/ 111351 w 240881"/>
                <a:gd name="connsiteY9" fmla="*/ 184396 h 227573"/>
                <a:gd name="connsiteX10" fmla="*/ 40905 w 240881"/>
                <a:gd name="connsiteY10" fmla="*/ 227573 h 227573"/>
                <a:gd name="connsiteX11" fmla="*/ 0 w 240881"/>
                <a:gd name="connsiteY11" fmla="*/ 211666 h 227573"/>
                <a:gd name="connsiteX12" fmla="*/ 4545 w 240881"/>
                <a:gd name="connsiteY12" fmla="*/ 207121 h 227573"/>
                <a:gd name="connsiteX13" fmla="*/ 4545 w 240881"/>
                <a:gd name="connsiteY13" fmla="*/ 206290 h 227573"/>
                <a:gd name="connsiteX14" fmla="*/ 0 w 240881"/>
                <a:gd name="connsiteY14" fmla="*/ 204523 h 227573"/>
                <a:gd name="connsiteX15" fmla="*/ 4545 w 240881"/>
                <a:gd name="connsiteY15" fmla="*/ 199978 h 227573"/>
                <a:gd name="connsiteX16" fmla="*/ 4545 w 240881"/>
                <a:gd name="connsiteY16" fmla="*/ 184396 h 227573"/>
                <a:gd name="connsiteX17" fmla="*/ 4545 w 240881"/>
                <a:gd name="connsiteY17" fmla="*/ 177253 h 227573"/>
                <a:gd name="connsiteX18" fmla="*/ 9090 w 240881"/>
                <a:gd name="connsiteY18" fmla="*/ 156801 h 227573"/>
                <a:gd name="connsiteX19" fmla="*/ 29460 w 240881"/>
                <a:gd name="connsiteY19" fmla="*/ 142542 h 227573"/>
                <a:gd name="connsiteX20" fmla="*/ 24997 w 240881"/>
                <a:gd name="connsiteY20" fmla="*/ 132129 h 227573"/>
                <a:gd name="connsiteX21" fmla="*/ 9090 w 240881"/>
                <a:gd name="connsiteY21" fmla="*/ 125312 h 227573"/>
                <a:gd name="connsiteX22" fmla="*/ 9090 w 240881"/>
                <a:gd name="connsiteY22" fmla="*/ 118169 h 227573"/>
                <a:gd name="connsiteX23" fmla="*/ 9090 w 240881"/>
                <a:gd name="connsiteY23" fmla="*/ 93497 h 227573"/>
                <a:gd name="connsiteX24" fmla="*/ 9090 w 240881"/>
                <a:gd name="connsiteY24" fmla="*/ 86354 h 227573"/>
                <a:gd name="connsiteX25" fmla="*/ 15907 w 240881"/>
                <a:gd name="connsiteY25" fmla="*/ 65902 h 227573"/>
                <a:gd name="connsiteX26" fmla="*/ 24997 w 240881"/>
                <a:gd name="connsiteY26" fmla="*/ 54540 h 227573"/>
                <a:gd name="connsiteX27" fmla="*/ 36360 w 240881"/>
                <a:gd name="connsiteY27" fmla="*/ 47722 h 227573"/>
                <a:gd name="connsiteX28" fmla="*/ 36360 w 240881"/>
                <a:gd name="connsiteY28" fmla="*/ 29868 h 227573"/>
                <a:gd name="connsiteX29" fmla="*/ 36360 w 240881"/>
                <a:gd name="connsiteY29" fmla="*/ 22725 h 227573"/>
                <a:gd name="connsiteX30" fmla="*/ 47722 w 240881"/>
                <a:gd name="connsiteY30" fmla="*/ 31815 h 227573"/>
                <a:gd name="connsiteX31" fmla="*/ 90899 w 240881"/>
                <a:gd name="connsiteY31" fmla="*/ 15907 h 227573"/>
                <a:gd name="connsiteX32" fmla="*/ 111351 w 240881"/>
                <a:gd name="connsiteY32" fmla="*/ 27270 h 227573"/>
                <a:gd name="connsiteX33" fmla="*/ 138620 w 240881"/>
                <a:gd name="connsiteY33" fmla="*/ 27270 h 227573"/>
                <a:gd name="connsiteX34" fmla="*/ 181797 w 240881"/>
                <a:gd name="connsiteY34" fmla="*/ 11362 h 227573"/>
                <a:gd name="connsiteX35" fmla="*/ 197704 w 240881"/>
                <a:gd name="connsiteY35" fmla="*/ 11362 h 2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40881" h="227573">
                  <a:moveTo>
                    <a:pt x="240881" y="0"/>
                  </a:moveTo>
                  <a:lnTo>
                    <a:pt x="235354" y="8598"/>
                  </a:lnTo>
                  <a:lnTo>
                    <a:pt x="240881" y="7143"/>
                  </a:lnTo>
                  <a:lnTo>
                    <a:pt x="220429" y="38958"/>
                  </a:lnTo>
                  <a:lnTo>
                    <a:pt x="203599" y="49476"/>
                  </a:lnTo>
                  <a:lnTo>
                    <a:pt x="209067" y="74992"/>
                  </a:lnTo>
                  <a:lnTo>
                    <a:pt x="208184" y="78017"/>
                  </a:lnTo>
                  <a:lnTo>
                    <a:pt x="209067" y="82135"/>
                  </a:lnTo>
                  <a:lnTo>
                    <a:pt x="193160" y="136674"/>
                  </a:lnTo>
                  <a:lnTo>
                    <a:pt x="111351" y="184396"/>
                  </a:lnTo>
                  <a:lnTo>
                    <a:pt x="40905" y="227573"/>
                  </a:lnTo>
                  <a:lnTo>
                    <a:pt x="0" y="211666"/>
                  </a:lnTo>
                  <a:lnTo>
                    <a:pt x="4545" y="207121"/>
                  </a:lnTo>
                  <a:lnTo>
                    <a:pt x="4545" y="206290"/>
                  </a:lnTo>
                  <a:lnTo>
                    <a:pt x="0" y="204523"/>
                  </a:lnTo>
                  <a:lnTo>
                    <a:pt x="4545" y="199978"/>
                  </a:lnTo>
                  <a:lnTo>
                    <a:pt x="4545" y="184396"/>
                  </a:lnTo>
                  <a:lnTo>
                    <a:pt x="4545" y="177253"/>
                  </a:lnTo>
                  <a:lnTo>
                    <a:pt x="9090" y="156801"/>
                  </a:lnTo>
                  <a:lnTo>
                    <a:pt x="29460" y="142542"/>
                  </a:lnTo>
                  <a:lnTo>
                    <a:pt x="24997" y="132129"/>
                  </a:lnTo>
                  <a:lnTo>
                    <a:pt x="9090" y="125312"/>
                  </a:lnTo>
                  <a:lnTo>
                    <a:pt x="9090" y="118169"/>
                  </a:lnTo>
                  <a:lnTo>
                    <a:pt x="9090" y="93497"/>
                  </a:lnTo>
                  <a:lnTo>
                    <a:pt x="9090" y="86354"/>
                  </a:lnTo>
                  <a:lnTo>
                    <a:pt x="15907" y="65902"/>
                  </a:lnTo>
                  <a:lnTo>
                    <a:pt x="24997" y="54540"/>
                  </a:lnTo>
                  <a:lnTo>
                    <a:pt x="36360" y="47722"/>
                  </a:lnTo>
                  <a:lnTo>
                    <a:pt x="36360" y="29868"/>
                  </a:lnTo>
                  <a:lnTo>
                    <a:pt x="36360" y="22725"/>
                  </a:lnTo>
                  <a:lnTo>
                    <a:pt x="47722" y="31815"/>
                  </a:lnTo>
                  <a:lnTo>
                    <a:pt x="90899" y="15907"/>
                  </a:lnTo>
                  <a:lnTo>
                    <a:pt x="111351" y="27270"/>
                  </a:lnTo>
                  <a:lnTo>
                    <a:pt x="138620" y="27270"/>
                  </a:lnTo>
                  <a:lnTo>
                    <a:pt x="181797" y="11362"/>
                  </a:lnTo>
                  <a:lnTo>
                    <a:pt x="197704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9" name="Freeform 228"/>
            <p:cNvSpPr>
              <a:spLocks/>
            </p:cNvSpPr>
            <p:nvPr/>
          </p:nvSpPr>
          <p:spPr bwMode="auto">
            <a:xfrm>
              <a:off x="5461350" y="2811434"/>
              <a:ext cx="279920" cy="276186"/>
            </a:xfrm>
            <a:custGeom>
              <a:avLst/>
              <a:gdLst>
                <a:gd name="connsiteX0" fmla="*/ 145438 w 373227"/>
                <a:gd name="connsiteY0" fmla="*/ 0 h 368248"/>
                <a:gd name="connsiteX1" fmla="*/ 188615 w 373227"/>
                <a:gd name="connsiteY1" fmla="*/ 4545 h 368248"/>
                <a:gd name="connsiteX2" fmla="*/ 189875 w 373227"/>
                <a:gd name="connsiteY2" fmla="*/ 5806 h 368248"/>
                <a:gd name="connsiteX3" fmla="*/ 200520 w 373227"/>
                <a:gd name="connsiteY3" fmla="*/ 6926 h 368248"/>
                <a:gd name="connsiteX4" fmla="*/ 210583 w 373227"/>
                <a:gd name="connsiteY4" fmla="*/ 16989 h 368248"/>
                <a:gd name="connsiteX5" fmla="*/ 220429 w 373227"/>
                <a:gd name="connsiteY5" fmla="*/ 11362 h 368248"/>
                <a:gd name="connsiteX6" fmla="*/ 223628 w 373227"/>
                <a:gd name="connsiteY6" fmla="*/ 18719 h 368248"/>
                <a:gd name="connsiteX7" fmla="*/ 232334 w 373227"/>
                <a:gd name="connsiteY7" fmla="*/ 13743 h 368248"/>
                <a:gd name="connsiteX8" fmla="*/ 255059 w 373227"/>
                <a:gd name="connsiteY8" fmla="*/ 66010 h 368248"/>
                <a:gd name="connsiteX9" fmla="*/ 280056 w 373227"/>
                <a:gd name="connsiteY9" fmla="*/ 81917 h 368248"/>
                <a:gd name="connsiteX10" fmla="*/ 280056 w 373227"/>
                <a:gd name="connsiteY10" fmla="*/ 109187 h 368248"/>
                <a:gd name="connsiteX11" fmla="*/ 264149 w 373227"/>
                <a:gd name="connsiteY11" fmla="*/ 125094 h 368248"/>
                <a:gd name="connsiteX12" fmla="*/ 255059 w 373227"/>
                <a:gd name="connsiteY12" fmla="*/ 156909 h 368248"/>
                <a:gd name="connsiteX13" fmla="*/ 280056 w 373227"/>
                <a:gd name="connsiteY13" fmla="*/ 200086 h 368248"/>
                <a:gd name="connsiteX14" fmla="*/ 323233 w 373227"/>
                <a:gd name="connsiteY14" fmla="*/ 222810 h 368248"/>
                <a:gd name="connsiteX15" fmla="*/ 345958 w 373227"/>
                <a:gd name="connsiteY15" fmla="*/ 254625 h 368248"/>
                <a:gd name="connsiteX16" fmla="*/ 341413 w 373227"/>
                <a:gd name="connsiteY16" fmla="*/ 286439 h 368248"/>
                <a:gd name="connsiteX17" fmla="*/ 350503 w 373227"/>
                <a:gd name="connsiteY17" fmla="*/ 286439 h 368248"/>
                <a:gd name="connsiteX18" fmla="*/ 350503 w 373227"/>
                <a:gd name="connsiteY18" fmla="*/ 309164 h 368248"/>
                <a:gd name="connsiteX19" fmla="*/ 373227 w 373227"/>
                <a:gd name="connsiteY19" fmla="*/ 329616 h 368248"/>
                <a:gd name="connsiteX20" fmla="*/ 350503 w 373227"/>
                <a:gd name="connsiteY20" fmla="*/ 329616 h 368248"/>
                <a:gd name="connsiteX21" fmla="*/ 323233 w 373227"/>
                <a:gd name="connsiteY21" fmla="*/ 325071 h 368248"/>
                <a:gd name="connsiteX22" fmla="*/ 298236 w 373227"/>
                <a:gd name="connsiteY22" fmla="*/ 368248 h 368248"/>
                <a:gd name="connsiteX23" fmla="*/ 232334 w 373227"/>
                <a:gd name="connsiteY23" fmla="*/ 361431 h 368248"/>
                <a:gd name="connsiteX24" fmla="*/ 230653 w 373227"/>
                <a:gd name="connsiteY24" fmla="*/ 360107 h 368248"/>
                <a:gd name="connsiteX25" fmla="*/ 220429 w 373227"/>
                <a:gd name="connsiteY25" fmla="*/ 359050 h 368248"/>
                <a:gd name="connsiteX26" fmla="*/ 113624 w 373227"/>
                <a:gd name="connsiteY26" fmla="*/ 274969 h 368248"/>
                <a:gd name="connsiteX27" fmla="*/ 59084 w 373227"/>
                <a:gd name="connsiteY27" fmla="*/ 247699 h 368248"/>
                <a:gd name="connsiteX28" fmla="*/ 15908 w 373227"/>
                <a:gd name="connsiteY28" fmla="*/ 236337 h 368248"/>
                <a:gd name="connsiteX29" fmla="*/ 0 w 373227"/>
                <a:gd name="connsiteY29" fmla="*/ 181797 h 368248"/>
                <a:gd name="connsiteX30" fmla="*/ 81809 w 373227"/>
                <a:gd name="connsiteY30" fmla="*/ 134076 h 368248"/>
                <a:gd name="connsiteX31" fmla="*/ 97716 w 373227"/>
                <a:gd name="connsiteY31" fmla="*/ 79536 h 368248"/>
                <a:gd name="connsiteX32" fmla="*/ 90899 w 373227"/>
                <a:gd name="connsiteY32" fmla="*/ 47722 h 368248"/>
                <a:gd name="connsiteX33" fmla="*/ 113624 w 373227"/>
                <a:gd name="connsiteY33" fmla="*/ 36360 h 368248"/>
                <a:gd name="connsiteX34" fmla="*/ 129531 w 373227"/>
                <a:gd name="connsiteY34" fmla="*/ 11362 h 36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73227" h="368248">
                  <a:moveTo>
                    <a:pt x="145438" y="0"/>
                  </a:moveTo>
                  <a:lnTo>
                    <a:pt x="188615" y="4545"/>
                  </a:lnTo>
                  <a:lnTo>
                    <a:pt x="189875" y="5806"/>
                  </a:lnTo>
                  <a:lnTo>
                    <a:pt x="200520" y="6926"/>
                  </a:lnTo>
                  <a:lnTo>
                    <a:pt x="210583" y="16989"/>
                  </a:lnTo>
                  <a:lnTo>
                    <a:pt x="220429" y="11362"/>
                  </a:lnTo>
                  <a:lnTo>
                    <a:pt x="223628" y="18719"/>
                  </a:lnTo>
                  <a:lnTo>
                    <a:pt x="232334" y="13743"/>
                  </a:lnTo>
                  <a:lnTo>
                    <a:pt x="255059" y="66010"/>
                  </a:lnTo>
                  <a:lnTo>
                    <a:pt x="280056" y="81917"/>
                  </a:lnTo>
                  <a:lnTo>
                    <a:pt x="280056" y="109187"/>
                  </a:lnTo>
                  <a:lnTo>
                    <a:pt x="264149" y="125094"/>
                  </a:lnTo>
                  <a:lnTo>
                    <a:pt x="255059" y="156909"/>
                  </a:lnTo>
                  <a:lnTo>
                    <a:pt x="280056" y="200086"/>
                  </a:lnTo>
                  <a:lnTo>
                    <a:pt x="323233" y="222810"/>
                  </a:lnTo>
                  <a:lnTo>
                    <a:pt x="345958" y="254625"/>
                  </a:lnTo>
                  <a:lnTo>
                    <a:pt x="341413" y="286439"/>
                  </a:lnTo>
                  <a:lnTo>
                    <a:pt x="350503" y="286439"/>
                  </a:lnTo>
                  <a:lnTo>
                    <a:pt x="350503" y="309164"/>
                  </a:lnTo>
                  <a:lnTo>
                    <a:pt x="373227" y="329616"/>
                  </a:lnTo>
                  <a:lnTo>
                    <a:pt x="350503" y="329616"/>
                  </a:lnTo>
                  <a:lnTo>
                    <a:pt x="323233" y="325071"/>
                  </a:lnTo>
                  <a:lnTo>
                    <a:pt x="298236" y="368248"/>
                  </a:lnTo>
                  <a:lnTo>
                    <a:pt x="232334" y="361431"/>
                  </a:lnTo>
                  <a:lnTo>
                    <a:pt x="230653" y="360107"/>
                  </a:lnTo>
                  <a:lnTo>
                    <a:pt x="220429" y="359050"/>
                  </a:lnTo>
                  <a:lnTo>
                    <a:pt x="113624" y="274969"/>
                  </a:lnTo>
                  <a:lnTo>
                    <a:pt x="59084" y="247699"/>
                  </a:lnTo>
                  <a:lnTo>
                    <a:pt x="15908" y="236337"/>
                  </a:lnTo>
                  <a:lnTo>
                    <a:pt x="0" y="181797"/>
                  </a:lnTo>
                  <a:lnTo>
                    <a:pt x="81809" y="134076"/>
                  </a:lnTo>
                  <a:lnTo>
                    <a:pt x="97716" y="79536"/>
                  </a:lnTo>
                  <a:lnTo>
                    <a:pt x="90899" y="47722"/>
                  </a:lnTo>
                  <a:lnTo>
                    <a:pt x="113624" y="36360"/>
                  </a:lnTo>
                  <a:lnTo>
                    <a:pt x="129531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7" name="Freeform 226"/>
            <p:cNvSpPr>
              <a:spLocks/>
            </p:cNvSpPr>
            <p:nvPr/>
          </p:nvSpPr>
          <p:spPr bwMode="auto">
            <a:xfrm>
              <a:off x="5611333" y="2726054"/>
              <a:ext cx="539063" cy="484361"/>
            </a:xfrm>
            <a:custGeom>
              <a:avLst/>
              <a:gdLst>
                <a:gd name="connsiteX0" fmla="*/ 20452 w 718750"/>
                <a:gd name="connsiteY0" fmla="*/ 0 h 645814"/>
                <a:gd name="connsiteX1" fmla="*/ 25871 w 718750"/>
                <a:gd name="connsiteY1" fmla="*/ 14450 h 645814"/>
                <a:gd name="connsiteX2" fmla="*/ 34738 w 718750"/>
                <a:gd name="connsiteY2" fmla="*/ 9524 h 645814"/>
                <a:gd name="connsiteX3" fmla="*/ 41556 w 718750"/>
                <a:gd name="connsiteY3" fmla="*/ 27704 h 645814"/>
                <a:gd name="connsiteX4" fmla="*/ 53845 w 718750"/>
                <a:gd name="connsiteY4" fmla="*/ 39993 h 645814"/>
                <a:gd name="connsiteX5" fmla="*/ 68174 w 718750"/>
                <a:gd name="connsiteY5" fmla="*/ 43177 h 645814"/>
                <a:gd name="connsiteX6" fmla="*/ 86354 w 718750"/>
                <a:gd name="connsiteY6" fmla="*/ 43177 h 645814"/>
                <a:gd name="connsiteX7" fmla="*/ 129531 w 718750"/>
                <a:gd name="connsiteY7" fmla="*/ 11362 h 645814"/>
                <a:gd name="connsiteX8" fmla="*/ 138621 w 718750"/>
                <a:gd name="connsiteY8" fmla="*/ 6818 h 645814"/>
                <a:gd name="connsiteX9" fmla="*/ 147393 w 718750"/>
                <a:gd name="connsiteY9" fmla="*/ 19099 h 645814"/>
                <a:gd name="connsiteX10" fmla="*/ 152907 w 718750"/>
                <a:gd name="connsiteY10" fmla="*/ 16342 h 645814"/>
                <a:gd name="connsiteX11" fmla="*/ 164269 w 718750"/>
                <a:gd name="connsiteY11" fmla="*/ 32249 h 645814"/>
                <a:gd name="connsiteX12" fmla="*/ 152907 w 718750"/>
                <a:gd name="connsiteY12" fmla="*/ 52701 h 645814"/>
                <a:gd name="connsiteX13" fmla="*/ 166107 w 718750"/>
                <a:gd name="connsiteY13" fmla="*/ 65902 h 645814"/>
                <a:gd name="connsiteX14" fmla="*/ 170435 w 718750"/>
                <a:gd name="connsiteY14" fmla="*/ 65902 h 645814"/>
                <a:gd name="connsiteX15" fmla="*/ 172840 w 718750"/>
                <a:gd name="connsiteY15" fmla="*/ 72634 h 645814"/>
                <a:gd name="connsiteX16" fmla="*/ 175631 w 718750"/>
                <a:gd name="connsiteY16" fmla="*/ 75426 h 645814"/>
                <a:gd name="connsiteX17" fmla="*/ 184721 w 718750"/>
                <a:gd name="connsiteY17" fmla="*/ 75426 h 645814"/>
                <a:gd name="connsiteX18" fmla="*/ 193959 w 718750"/>
                <a:gd name="connsiteY18" fmla="*/ 101293 h 645814"/>
                <a:gd name="connsiteX19" fmla="*/ 220429 w 718750"/>
                <a:gd name="connsiteY19" fmla="*/ 109078 h 645814"/>
                <a:gd name="connsiteX20" fmla="*/ 232104 w 718750"/>
                <a:gd name="connsiteY20" fmla="*/ 117834 h 645814"/>
                <a:gd name="connsiteX21" fmla="*/ 234715 w 718750"/>
                <a:gd name="connsiteY21" fmla="*/ 118602 h 645814"/>
                <a:gd name="connsiteX22" fmla="*/ 250024 w 718750"/>
                <a:gd name="connsiteY22" fmla="*/ 130084 h 645814"/>
                <a:gd name="connsiteX23" fmla="*/ 295421 w 718750"/>
                <a:gd name="connsiteY23" fmla="*/ 140893 h 645814"/>
                <a:gd name="connsiteX24" fmla="*/ 354505 w 718750"/>
                <a:gd name="connsiteY24" fmla="*/ 129531 h 645814"/>
                <a:gd name="connsiteX25" fmla="*/ 359050 w 718750"/>
                <a:gd name="connsiteY25" fmla="*/ 120441 h 645814"/>
                <a:gd name="connsiteX26" fmla="*/ 390864 w 718750"/>
                <a:gd name="connsiteY26" fmla="*/ 109078 h 645814"/>
                <a:gd name="connsiteX27" fmla="*/ 418134 w 718750"/>
                <a:gd name="connsiteY27" fmla="*/ 81809 h 645814"/>
                <a:gd name="connsiteX28" fmla="*/ 440858 w 718750"/>
                <a:gd name="connsiteY28" fmla="*/ 81809 h 645814"/>
                <a:gd name="connsiteX29" fmla="*/ 456766 w 718750"/>
                <a:gd name="connsiteY29" fmla="*/ 77264 h 645814"/>
                <a:gd name="connsiteX30" fmla="*/ 484035 w 718750"/>
                <a:gd name="connsiteY30" fmla="*/ 81809 h 645814"/>
                <a:gd name="connsiteX31" fmla="*/ 520395 w 718750"/>
                <a:gd name="connsiteY31" fmla="*/ 102261 h 645814"/>
                <a:gd name="connsiteX32" fmla="*/ 552209 w 718750"/>
                <a:gd name="connsiteY32" fmla="*/ 109078 h 645814"/>
                <a:gd name="connsiteX33" fmla="*/ 562503 w 718750"/>
                <a:gd name="connsiteY33" fmla="*/ 117747 h 645814"/>
                <a:gd name="connsiteX34" fmla="*/ 566495 w 718750"/>
                <a:gd name="connsiteY34" fmla="*/ 118602 h 645814"/>
                <a:gd name="connsiteX35" fmla="*/ 599619 w 718750"/>
                <a:gd name="connsiteY35" fmla="*/ 146496 h 645814"/>
                <a:gd name="connsiteX36" fmla="*/ 622655 w 718750"/>
                <a:gd name="connsiteY36" fmla="*/ 152255 h 645814"/>
                <a:gd name="connsiteX37" fmla="*/ 622655 w 718750"/>
                <a:gd name="connsiteY37" fmla="*/ 158208 h 645814"/>
                <a:gd name="connsiteX38" fmla="*/ 636941 w 718750"/>
                <a:gd name="connsiteY38" fmla="*/ 161779 h 645814"/>
                <a:gd name="connsiteX39" fmla="*/ 636941 w 718750"/>
                <a:gd name="connsiteY39" fmla="*/ 198139 h 645814"/>
                <a:gd name="connsiteX40" fmla="*/ 625579 w 718750"/>
                <a:gd name="connsiteY40" fmla="*/ 252678 h 645814"/>
                <a:gd name="connsiteX41" fmla="*/ 617355 w 718750"/>
                <a:gd name="connsiteY41" fmla="*/ 281462 h 645814"/>
                <a:gd name="connsiteX42" fmla="*/ 618111 w 718750"/>
                <a:gd name="connsiteY42" fmla="*/ 281786 h 645814"/>
                <a:gd name="connsiteX43" fmla="*/ 616572 w 718750"/>
                <a:gd name="connsiteY43" fmla="*/ 284204 h 645814"/>
                <a:gd name="connsiteX44" fmla="*/ 616489 w 718750"/>
                <a:gd name="connsiteY44" fmla="*/ 284492 h 645814"/>
                <a:gd name="connsiteX45" fmla="*/ 632397 w 718750"/>
                <a:gd name="connsiteY45" fmla="*/ 291310 h 645814"/>
                <a:gd name="connsiteX46" fmla="*/ 616489 w 718750"/>
                <a:gd name="connsiteY46" fmla="*/ 316307 h 645814"/>
                <a:gd name="connsiteX47" fmla="*/ 625579 w 718750"/>
                <a:gd name="connsiteY47" fmla="*/ 350394 h 645814"/>
                <a:gd name="connsiteX48" fmla="*/ 630655 w 718750"/>
                <a:gd name="connsiteY48" fmla="*/ 369003 h 645814"/>
                <a:gd name="connsiteX49" fmla="*/ 645380 w 718750"/>
                <a:gd name="connsiteY49" fmla="*/ 372684 h 645814"/>
                <a:gd name="connsiteX50" fmla="*/ 645380 w 718750"/>
                <a:gd name="connsiteY50" fmla="*/ 378637 h 645814"/>
                <a:gd name="connsiteX51" fmla="*/ 659666 w 718750"/>
                <a:gd name="connsiteY51" fmla="*/ 382208 h 645814"/>
                <a:gd name="connsiteX52" fmla="*/ 659666 w 718750"/>
                <a:gd name="connsiteY52" fmla="*/ 414023 h 645814"/>
                <a:gd name="connsiteX53" fmla="*/ 625579 w 718750"/>
                <a:gd name="connsiteY53" fmla="*/ 452655 h 645814"/>
                <a:gd name="connsiteX54" fmla="*/ 641486 w 718750"/>
                <a:gd name="connsiteY54" fmla="*/ 473107 h 645814"/>
                <a:gd name="connsiteX55" fmla="*/ 656585 w 718750"/>
                <a:gd name="connsiteY55" fmla="*/ 495754 h 645814"/>
                <a:gd name="connsiteX56" fmla="*/ 681740 w 718750"/>
                <a:gd name="connsiteY56" fmla="*/ 506760 h 645814"/>
                <a:gd name="connsiteX57" fmla="*/ 681740 w 718750"/>
                <a:gd name="connsiteY57" fmla="*/ 510034 h 645814"/>
                <a:gd name="connsiteX58" fmla="*/ 696026 w 718750"/>
                <a:gd name="connsiteY58" fmla="*/ 516284 h 645814"/>
                <a:gd name="connsiteX59" fmla="*/ 696026 w 718750"/>
                <a:gd name="connsiteY59" fmla="*/ 549473 h 645814"/>
                <a:gd name="connsiteX60" fmla="*/ 697647 w 718750"/>
                <a:gd name="connsiteY60" fmla="*/ 549937 h 645814"/>
                <a:gd name="connsiteX61" fmla="*/ 699652 w 718750"/>
                <a:gd name="connsiteY61" fmla="*/ 555952 h 645814"/>
                <a:gd name="connsiteX62" fmla="*/ 711933 w 718750"/>
                <a:gd name="connsiteY62" fmla="*/ 559461 h 645814"/>
                <a:gd name="connsiteX63" fmla="*/ 718750 w 718750"/>
                <a:gd name="connsiteY63" fmla="*/ 579913 h 645814"/>
                <a:gd name="connsiteX64" fmla="*/ 664211 w 718750"/>
                <a:gd name="connsiteY64" fmla="*/ 602637 h 645814"/>
                <a:gd name="connsiteX65" fmla="*/ 648304 w 718750"/>
                <a:gd name="connsiteY65" fmla="*/ 645814 h 645814"/>
                <a:gd name="connsiteX66" fmla="*/ 582402 w 718750"/>
                <a:gd name="connsiteY66" fmla="*/ 634452 h 645814"/>
                <a:gd name="connsiteX67" fmla="*/ 541498 w 718750"/>
                <a:gd name="connsiteY67" fmla="*/ 629907 h 645814"/>
                <a:gd name="connsiteX68" fmla="*/ 498321 w 718750"/>
                <a:gd name="connsiteY68" fmla="*/ 623090 h 645814"/>
                <a:gd name="connsiteX69" fmla="*/ 496685 w 718750"/>
                <a:gd name="connsiteY69" fmla="*/ 615563 h 645814"/>
                <a:gd name="connsiteX70" fmla="*/ 484035 w 718750"/>
                <a:gd name="connsiteY70" fmla="*/ 613566 h 645814"/>
                <a:gd name="connsiteX71" fmla="*/ 473891 w 718750"/>
                <a:gd name="connsiteY71" fmla="*/ 566903 h 645814"/>
                <a:gd name="connsiteX72" fmla="*/ 464234 w 718750"/>
                <a:gd name="connsiteY72" fmla="*/ 564006 h 645814"/>
                <a:gd name="connsiteX73" fmla="*/ 439237 w 718750"/>
                <a:gd name="connsiteY73" fmla="*/ 570823 h 645814"/>
                <a:gd name="connsiteX74" fmla="*/ 400605 w 718750"/>
                <a:gd name="connsiteY74" fmla="*/ 591275 h 645814"/>
                <a:gd name="connsiteX75" fmla="*/ 357428 w 718750"/>
                <a:gd name="connsiteY75" fmla="*/ 575368 h 645814"/>
                <a:gd name="connsiteX76" fmla="*/ 349017 w 718750"/>
                <a:gd name="connsiteY76" fmla="*/ 568008 h 645814"/>
                <a:gd name="connsiteX77" fmla="*/ 343142 w 718750"/>
                <a:gd name="connsiteY77" fmla="*/ 565844 h 645814"/>
                <a:gd name="connsiteX78" fmla="*/ 315945 w 718750"/>
                <a:gd name="connsiteY78" fmla="*/ 542046 h 645814"/>
                <a:gd name="connsiteX79" fmla="*/ 282437 w 718750"/>
                <a:gd name="connsiteY79" fmla="*/ 532191 h 645814"/>
                <a:gd name="connsiteX80" fmla="*/ 279100 w 718750"/>
                <a:gd name="connsiteY80" fmla="*/ 525887 h 645814"/>
                <a:gd name="connsiteX81" fmla="*/ 268151 w 718750"/>
                <a:gd name="connsiteY81" fmla="*/ 522667 h 645814"/>
                <a:gd name="connsiteX82" fmla="*/ 247699 w 718750"/>
                <a:gd name="connsiteY82" fmla="*/ 484035 h 645814"/>
                <a:gd name="connsiteX83" fmla="*/ 226679 w 718750"/>
                <a:gd name="connsiteY83" fmla="*/ 438493 h 645814"/>
                <a:gd name="connsiteX84" fmla="*/ 211991 w 718750"/>
                <a:gd name="connsiteY84" fmla="*/ 445837 h 645814"/>
                <a:gd name="connsiteX85" fmla="*/ 198947 w 718750"/>
                <a:gd name="connsiteY85" fmla="*/ 435692 h 645814"/>
                <a:gd name="connsiteX86" fmla="*/ 197705 w 718750"/>
                <a:gd name="connsiteY86" fmla="*/ 436313 h 645814"/>
                <a:gd name="connsiteX87" fmla="*/ 190645 w 718750"/>
                <a:gd name="connsiteY87" fmla="*/ 430823 h 645814"/>
                <a:gd name="connsiteX88" fmla="*/ 175631 w 718750"/>
                <a:gd name="connsiteY88" fmla="*/ 445837 h 645814"/>
                <a:gd name="connsiteX89" fmla="*/ 163100 w 718750"/>
                <a:gd name="connsiteY89" fmla="*/ 434559 h 645814"/>
                <a:gd name="connsiteX90" fmla="*/ 161345 w 718750"/>
                <a:gd name="connsiteY90" fmla="*/ 436313 h 645814"/>
                <a:gd name="connsiteX91" fmla="*/ 138621 w 718750"/>
                <a:gd name="connsiteY91" fmla="*/ 415861 h 645814"/>
                <a:gd name="connsiteX92" fmla="*/ 138621 w 718750"/>
                <a:gd name="connsiteY92" fmla="*/ 393136 h 645814"/>
                <a:gd name="connsiteX93" fmla="*/ 129531 w 718750"/>
                <a:gd name="connsiteY93" fmla="*/ 393136 h 645814"/>
                <a:gd name="connsiteX94" fmla="*/ 134076 w 718750"/>
                <a:gd name="connsiteY94" fmla="*/ 361322 h 645814"/>
                <a:gd name="connsiteX95" fmla="*/ 120129 w 718750"/>
                <a:gd name="connsiteY95" fmla="*/ 333429 h 645814"/>
                <a:gd name="connsiteX96" fmla="*/ 82460 w 718750"/>
                <a:gd name="connsiteY96" fmla="*/ 316307 h 645814"/>
                <a:gd name="connsiteX97" fmla="*/ 80079 w 718750"/>
                <a:gd name="connsiteY97" fmla="*/ 312194 h 645814"/>
                <a:gd name="connsiteX98" fmla="*/ 68174 w 718750"/>
                <a:gd name="connsiteY98" fmla="*/ 306783 h 645814"/>
                <a:gd name="connsiteX99" fmla="*/ 43177 w 718750"/>
                <a:gd name="connsiteY99" fmla="*/ 263606 h 645814"/>
                <a:gd name="connsiteX100" fmla="*/ 52267 w 718750"/>
                <a:gd name="connsiteY100" fmla="*/ 227247 h 645814"/>
                <a:gd name="connsiteX101" fmla="*/ 68174 w 718750"/>
                <a:gd name="connsiteY101" fmla="*/ 211339 h 645814"/>
                <a:gd name="connsiteX102" fmla="*/ 68174 w 718750"/>
                <a:gd name="connsiteY102" fmla="*/ 189048 h 645814"/>
                <a:gd name="connsiteX103" fmla="*/ 57463 w 718750"/>
                <a:gd name="connsiteY103" fmla="*/ 182231 h 645814"/>
                <a:gd name="connsiteX104" fmla="*/ 57203 w 718750"/>
                <a:gd name="connsiteY104" fmla="*/ 181633 h 645814"/>
                <a:gd name="connsiteX105" fmla="*/ 43177 w 718750"/>
                <a:gd name="connsiteY105" fmla="*/ 172707 h 645814"/>
                <a:gd name="connsiteX106" fmla="*/ 20452 w 718750"/>
                <a:gd name="connsiteY106" fmla="*/ 120441 h 645814"/>
                <a:gd name="connsiteX107" fmla="*/ 0 w 718750"/>
                <a:gd name="connsiteY107" fmla="*/ 81809 h 645814"/>
                <a:gd name="connsiteX108" fmla="*/ 4545 w 718750"/>
                <a:gd name="connsiteY108" fmla="*/ 65902 h 645814"/>
                <a:gd name="connsiteX109" fmla="*/ 0 w 718750"/>
                <a:gd name="connsiteY109" fmla="*/ 11362 h 64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718750" h="645814">
                  <a:moveTo>
                    <a:pt x="20452" y="0"/>
                  </a:moveTo>
                  <a:lnTo>
                    <a:pt x="25871" y="14450"/>
                  </a:lnTo>
                  <a:lnTo>
                    <a:pt x="34738" y="9524"/>
                  </a:lnTo>
                  <a:lnTo>
                    <a:pt x="41556" y="27704"/>
                  </a:lnTo>
                  <a:lnTo>
                    <a:pt x="53845" y="39993"/>
                  </a:lnTo>
                  <a:lnTo>
                    <a:pt x="68174" y="43177"/>
                  </a:lnTo>
                  <a:lnTo>
                    <a:pt x="86354" y="43177"/>
                  </a:lnTo>
                  <a:lnTo>
                    <a:pt x="129531" y="11362"/>
                  </a:lnTo>
                  <a:lnTo>
                    <a:pt x="138621" y="6818"/>
                  </a:lnTo>
                  <a:lnTo>
                    <a:pt x="147393" y="19099"/>
                  </a:lnTo>
                  <a:lnTo>
                    <a:pt x="152907" y="16342"/>
                  </a:lnTo>
                  <a:lnTo>
                    <a:pt x="164269" y="32249"/>
                  </a:lnTo>
                  <a:lnTo>
                    <a:pt x="152907" y="52701"/>
                  </a:lnTo>
                  <a:lnTo>
                    <a:pt x="166107" y="65902"/>
                  </a:lnTo>
                  <a:lnTo>
                    <a:pt x="170435" y="65902"/>
                  </a:lnTo>
                  <a:lnTo>
                    <a:pt x="172840" y="72634"/>
                  </a:lnTo>
                  <a:lnTo>
                    <a:pt x="175631" y="75426"/>
                  </a:lnTo>
                  <a:lnTo>
                    <a:pt x="184721" y="75426"/>
                  </a:lnTo>
                  <a:lnTo>
                    <a:pt x="193959" y="101293"/>
                  </a:lnTo>
                  <a:lnTo>
                    <a:pt x="220429" y="109078"/>
                  </a:lnTo>
                  <a:lnTo>
                    <a:pt x="232104" y="117834"/>
                  </a:lnTo>
                  <a:lnTo>
                    <a:pt x="234715" y="118602"/>
                  </a:lnTo>
                  <a:lnTo>
                    <a:pt x="250024" y="130084"/>
                  </a:lnTo>
                  <a:lnTo>
                    <a:pt x="295421" y="140893"/>
                  </a:lnTo>
                  <a:lnTo>
                    <a:pt x="354505" y="129531"/>
                  </a:lnTo>
                  <a:lnTo>
                    <a:pt x="359050" y="120441"/>
                  </a:lnTo>
                  <a:lnTo>
                    <a:pt x="390864" y="109078"/>
                  </a:lnTo>
                  <a:lnTo>
                    <a:pt x="418134" y="81809"/>
                  </a:lnTo>
                  <a:lnTo>
                    <a:pt x="440858" y="81809"/>
                  </a:lnTo>
                  <a:lnTo>
                    <a:pt x="456766" y="77264"/>
                  </a:lnTo>
                  <a:lnTo>
                    <a:pt x="484035" y="81809"/>
                  </a:lnTo>
                  <a:lnTo>
                    <a:pt x="520395" y="102261"/>
                  </a:lnTo>
                  <a:lnTo>
                    <a:pt x="552209" y="109078"/>
                  </a:lnTo>
                  <a:lnTo>
                    <a:pt x="562503" y="117747"/>
                  </a:lnTo>
                  <a:lnTo>
                    <a:pt x="566495" y="118602"/>
                  </a:lnTo>
                  <a:lnTo>
                    <a:pt x="599619" y="146496"/>
                  </a:lnTo>
                  <a:lnTo>
                    <a:pt x="622655" y="152255"/>
                  </a:lnTo>
                  <a:lnTo>
                    <a:pt x="622655" y="158208"/>
                  </a:lnTo>
                  <a:lnTo>
                    <a:pt x="636941" y="161779"/>
                  </a:lnTo>
                  <a:lnTo>
                    <a:pt x="636941" y="198139"/>
                  </a:lnTo>
                  <a:lnTo>
                    <a:pt x="625579" y="252678"/>
                  </a:lnTo>
                  <a:lnTo>
                    <a:pt x="617355" y="281462"/>
                  </a:lnTo>
                  <a:lnTo>
                    <a:pt x="618111" y="281786"/>
                  </a:lnTo>
                  <a:lnTo>
                    <a:pt x="616572" y="284204"/>
                  </a:lnTo>
                  <a:lnTo>
                    <a:pt x="616489" y="284492"/>
                  </a:lnTo>
                  <a:lnTo>
                    <a:pt x="632397" y="291310"/>
                  </a:lnTo>
                  <a:lnTo>
                    <a:pt x="616489" y="316307"/>
                  </a:lnTo>
                  <a:lnTo>
                    <a:pt x="625579" y="350394"/>
                  </a:lnTo>
                  <a:lnTo>
                    <a:pt x="630655" y="369003"/>
                  </a:lnTo>
                  <a:lnTo>
                    <a:pt x="645380" y="372684"/>
                  </a:lnTo>
                  <a:lnTo>
                    <a:pt x="645380" y="378637"/>
                  </a:lnTo>
                  <a:lnTo>
                    <a:pt x="659666" y="382208"/>
                  </a:lnTo>
                  <a:lnTo>
                    <a:pt x="659666" y="414023"/>
                  </a:lnTo>
                  <a:lnTo>
                    <a:pt x="625579" y="452655"/>
                  </a:lnTo>
                  <a:lnTo>
                    <a:pt x="641486" y="473107"/>
                  </a:lnTo>
                  <a:lnTo>
                    <a:pt x="656585" y="495754"/>
                  </a:lnTo>
                  <a:lnTo>
                    <a:pt x="681740" y="506760"/>
                  </a:lnTo>
                  <a:lnTo>
                    <a:pt x="681740" y="510034"/>
                  </a:lnTo>
                  <a:lnTo>
                    <a:pt x="696026" y="516284"/>
                  </a:lnTo>
                  <a:lnTo>
                    <a:pt x="696026" y="549473"/>
                  </a:lnTo>
                  <a:lnTo>
                    <a:pt x="697647" y="549937"/>
                  </a:lnTo>
                  <a:lnTo>
                    <a:pt x="699652" y="555952"/>
                  </a:lnTo>
                  <a:lnTo>
                    <a:pt x="711933" y="559461"/>
                  </a:lnTo>
                  <a:lnTo>
                    <a:pt x="718750" y="579913"/>
                  </a:lnTo>
                  <a:lnTo>
                    <a:pt x="664211" y="602637"/>
                  </a:lnTo>
                  <a:lnTo>
                    <a:pt x="648304" y="645814"/>
                  </a:lnTo>
                  <a:lnTo>
                    <a:pt x="582402" y="634452"/>
                  </a:lnTo>
                  <a:lnTo>
                    <a:pt x="541498" y="629907"/>
                  </a:lnTo>
                  <a:lnTo>
                    <a:pt x="498321" y="623090"/>
                  </a:lnTo>
                  <a:lnTo>
                    <a:pt x="496685" y="615563"/>
                  </a:lnTo>
                  <a:lnTo>
                    <a:pt x="484035" y="613566"/>
                  </a:lnTo>
                  <a:lnTo>
                    <a:pt x="473891" y="566903"/>
                  </a:lnTo>
                  <a:lnTo>
                    <a:pt x="464234" y="564006"/>
                  </a:lnTo>
                  <a:lnTo>
                    <a:pt x="439237" y="570823"/>
                  </a:lnTo>
                  <a:lnTo>
                    <a:pt x="400605" y="591275"/>
                  </a:lnTo>
                  <a:lnTo>
                    <a:pt x="357428" y="575368"/>
                  </a:lnTo>
                  <a:lnTo>
                    <a:pt x="349017" y="568008"/>
                  </a:lnTo>
                  <a:lnTo>
                    <a:pt x="343142" y="565844"/>
                  </a:lnTo>
                  <a:lnTo>
                    <a:pt x="315945" y="542046"/>
                  </a:lnTo>
                  <a:lnTo>
                    <a:pt x="282437" y="532191"/>
                  </a:lnTo>
                  <a:lnTo>
                    <a:pt x="279100" y="525887"/>
                  </a:lnTo>
                  <a:lnTo>
                    <a:pt x="268151" y="522667"/>
                  </a:lnTo>
                  <a:lnTo>
                    <a:pt x="247699" y="484035"/>
                  </a:lnTo>
                  <a:lnTo>
                    <a:pt x="226679" y="438493"/>
                  </a:lnTo>
                  <a:lnTo>
                    <a:pt x="211991" y="445837"/>
                  </a:lnTo>
                  <a:lnTo>
                    <a:pt x="198947" y="435692"/>
                  </a:lnTo>
                  <a:lnTo>
                    <a:pt x="197705" y="436313"/>
                  </a:lnTo>
                  <a:lnTo>
                    <a:pt x="190645" y="430823"/>
                  </a:lnTo>
                  <a:lnTo>
                    <a:pt x="175631" y="445837"/>
                  </a:lnTo>
                  <a:lnTo>
                    <a:pt x="163100" y="434559"/>
                  </a:lnTo>
                  <a:lnTo>
                    <a:pt x="161345" y="436313"/>
                  </a:lnTo>
                  <a:lnTo>
                    <a:pt x="138621" y="415861"/>
                  </a:lnTo>
                  <a:lnTo>
                    <a:pt x="138621" y="393136"/>
                  </a:lnTo>
                  <a:lnTo>
                    <a:pt x="129531" y="393136"/>
                  </a:lnTo>
                  <a:lnTo>
                    <a:pt x="134076" y="361322"/>
                  </a:lnTo>
                  <a:lnTo>
                    <a:pt x="120129" y="333429"/>
                  </a:lnTo>
                  <a:lnTo>
                    <a:pt x="82460" y="316307"/>
                  </a:lnTo>
                  <a:lnTo>
                    <a:pt x="80079" y="312194"/>
                  </a:lnTo>
                  <a:lnTo>
                    <a:pt x="68174" y="306783"/>
                  </a:lnTo>
                  <a:lnTo>
                    <a:pt x="43177" y="263606"/>
                  </a:lnTo>
                  <a:lnTo>
                    <a:pt x="52267" y="227247"/>
                  </a:lnTo>
                  <a:lnTo>
                    <a:pt x="68174" y="211339"/>
                  </a:lnTo>
                  <a:lnTo>
                    <a:pt x="68174" y="189048"/>
                  </a:lnTo>
                  <a:lnTo>
                    <a:pt x="57463" y="182231"/>
                  </a:lnTo>
                  <a:lnTo>
                    <a:pt x="57203" y="181633"/>
                  </a:lnTo>
                  <a:lnTo>
                    <a:pt x="43177" y="172707"/>
                  </a:lnTo>
                  <a:lnTo>
                    <a:pt x="20452" y="120441"/>
                  </a:lnTo>
                  <a:lnTo>
                    <a:pt x="0" y="81809"/>
                  </a:lnTo>
                  <a:lnTo>
                    <a:pt x="4545" y="65902"/>
                  </a:lnTo>
                  <a:lnTo>
                    <a:pt x="0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82" name="Freeform 22"/>
            <p:cNvSpPr>
              <a:spLocks noEditPoints="1"/>
            </p:cNvSpPr>
            <p:nvPr/>
          </p:nvSpPr>
          <p:spPr bwMode="auto">
            <a:xfrm>
              <a:off x="5632029" y="2654715"/>
              <a:ext cx="153392" cy="129530"/>
            </a:xfrm>
            <a:custGeom>
              <a:avLst/>
              <a:gdLst>
                <a:gd name="T0" fmla="*/ 3 w 90"/>
                <a:gd name="T1" fmla="*/ 45 h 76"/>
                <a:gd name="T2" fmla="*/ 3 w 90"/>
                <a:gd name="T3" fmla="*/ 45 h 76"/>
                <a:gd name="T4" fmla="*/ 7 w 90"/>
                <a:gd name="T5" fmla="*/ 50 h 76"/>
                <a:gd name="T6" fmla="*/ 17 w 90"/>
                <a:gd name="T7" fmla="*/ 50 h 76"/>
                <a:gd name="T8" fmla="*/ 14 w 90"/>
                <a:gd name="T9" fmla="*/ 55 h 76"/>
                <a:gd name="T10" fmla="*/ 21 w 90"/>
                <a:gd name="T11" fmla="*/ 67 h 76"/>
                <a:gd name="T12" fmla="*/ 10 w 90"/>
                <a:gd name="T13" fmla="*/ 64 h 76"/>
                <a:gd name="T14" fmla="*/ 3 w 90"/>
                <a:gd name="T15" fmla="*/ 53 h 76"/>
                <a:gd name="T16" fmla="*/ 0 w 90"/>
                <a:gd name="T17" fmla="*/ 45 h 76"/>
                <a:gd name="T18" fmla="*/ 3 w 90"/>
                <a:gd name="T19" fmla="*/ 45 h 76"/>
                <a:gd name="T20" fmla="*/ 43 w 90"/>
                <a:gd name="T21" fmla="*/ 12 h 76"/>
                <a:gd name="T22" fmla="*/ 43 w 90"/>
                <a:gd name="T23" fmla="*/ 12 h 76"/>
                <a:gd name="T24" fmla="*/ 50 w 90"/>
                <a:gd name="T25" fmla="*/ 15 h 76"/>
                <a:gd name="T26" fmla="*/ 52 w 90"/>
                <a:gd name="T27" fmla="*/ 10 h 76"/>
                <a:gd name="T28" fmla="*/ 62 w 90"/>
                <a:gd name="T29" fmla="*/ 0 h 76"/>
                <a:gd name="T30" fmla="*/ 69 w 90"/>
                <a:gd name="T31" fmla="*/ 12 h 76"/>
                <a:gd name="T32" fmla="*/ 78 w 90"/>
                <a:gd name="T33" fmla="*/ 29 h 76"/>
                <a:gd name="T34" fmla="*/ 85 w 90"/>
                <a:gd name="T35" fmla="*/ 29 h 76"/>
                <a:gd name="T36" fmla="*/ 90 w 90"/>
                <a:gd name="T37" fmla="*/ 34 h 76"/>
                <a:gd name="T38" fmla="*/ 78 w 90"/>
                <a:gd name="T39" fmla="*/ 36 h 76"/>
                <a:gd name="T40" fmla="*/ 74 w 90"/>
                <a:gd name="T41" fmla="*/ 53 h 76"/>
                <a:gd name="T42" fmla="*/ 71 w 90"/>
                <a:gd name="T43" fmla="*/ 60 h 76"/>
                <a:gd name="T44" fmla="*/ 66 w 90"/>
                <a:gd name="T45" fmla="*/ 64 h 76"/>
                <a:gd name="T46" fmla="*/ 66 w 90"/>
                <a:gd name="T47" fmla="*/ 74 h 76"/>
                <a:gd name="T48" fmla="*/ 62 w 90"/>
                <a:gd name="T49" fmla="*/ 76 h 76"/>
                <a:gd name="T50" fmla="*/ 52 w 90"/>
                <a:gd name="T51" fmla="*/ 64 h 76"/>
                <a:gd name="T52" fmla="*/ 57 w 90"/>
                <a:gd name="T53" fmla="*/ 55 h 76"/>
                <a:gd name="T54" fmla="*/ 52 w 90"/>
                <a:gd name="T55" fmla="*/ 48 h 76"/>
                <a:gd name="T56" fmla="*/ 48 w 90"/>
                <a:gd name="T57" fmla="*/ 50 h 76"/>
                <a:gd name="T58" fmla="*/ 29 w 90"/>
                <a:gd name="T59" fmla="*/ 64 h 76"/>
                <a:gd name="T60" fmla="*/ 29 w 90"/>
                <a:gd name="T61" fmla="*/ 50 h 76"/>
                <a:gd name="T62" fmla="*/ 19 w 90"/>
                <a:gd name="T63" fmla="*/ 48 h 76"/>
                <a:gd name="T64" fmla="*/ 14 w 90"/>
                <a:gd name="T65" fmla="*/ 41 h 76"/>
                <a:gd name="T66" fmla="*/ 19 w 90"/>
                <a:gd name="T67" fmla="*/ 36 h 76"/>
                <a:gd name="T68" fmla="*/ 10 w 90"/>
                <a:gd name="T69" fmla="*/ 29 h 76"/>
                <a:gd name="T70" fmla="*/ 12 w 90"/>
                <a:gd name="T71" fmla="*/ 22 h 76"/>
                <a:gd name="T72" fmla="*/ 5 w 90"/>
                <a:gd name="T73" fmla="*/ 19 h 76"/>
                <a:gd name="T74" fmla="*/ 3 w 90"/>
                <a:gd name="T75" fmla="*/ 12 h 76"/>
                <a:gd name="T76" fmla="*/ 7 w 90"/>
                <a:gd name="T77" fmla="*/ 10 h 76"/>
                <a:gd name="T78" fmla="*/ 19 w 90"/>
                <a:gd name="T79" fmla="*/ 15 h 76"/>
                <a:gd name="T80" fmla="*/ 29 w 90"/>
                <a:gd name="T81" fmla="*/ 17 h 76"/>
                <a:gd name="T82" fmla="*/ 31 w 90"/>
                <a:gd name="T83" fmla="*/ 15 h 76"/>
                <a:gd name="T84" fmla="*/ 21 w 90"/>
                <a:gd name="T85" fmla="*/ 3 h 76"/>
                <a:gd name="T86" fmla="*/ 26 w 90"/>
                <a:gd name="T87" fmla="*/ 0 h 76"/>
                <a:gd name="T88" fmla="*/ 31 w 90"/>
                <a:gd name="T89" fmla="*/ 0 h 76"/>
                <a:gd name="T90" fmla="*/ 43 w 90"/>
                <a:gd name="T91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" h="76">
                  <a:moveTo>
                    <a:pt x="3" y="45"/>
                  </a:moveTo>
                  <a:lnTo>
                    <a:pt x="3" y="45"/>
                  </a:lnTo>
                  <a:lnTo>
                    <a:pt x="7" y="50"/>
                  </a:lnTo>
                  <a:lnTo>
                    <a:pt x="17" y="50"/>
                  </a:lnTo>
                  <a:lnTo>
                    <a:pt x="14" y="55"/>
                  </a:lnTo>
                  <a:lnTo>
                    <a:pt x="21" y="67"/>
                  </a:lnTo>
                  <a:lnTo>
                    <a:pt x="10" y="64"/>
                  </a:lnTo>
                  <a:lnTo>
                    <a:pt x="3" y="53"/>
                  </a:lnTo>
                  <a:lnTo>
                    <a:pt x="0" y="45"/>
                  </a:lnTo>
                  <a:lnTo>
                    <a:pt x="3" y="45"/>
                  </a:lnTo>
                  <a:close/>
                  <a:moveTo>
                    <a:pt x="43" y="12"/>
                  </a:moveTo>
                  <a:lnTo>
                    <a:pt x="43" y="12"/>
                  </a:lnTo>
                  <a:lnTo>
                    <a:pt x="50" y="15"/>
                  </a:lnTo>
                  <a:lnTo>
                    <a:pt x="52" y="10"/>
                  </a:lnTo>
                  <a:lnTo>
                    <a:pt x="62" y="0"/>
                  </a:lnTo>
                  <a:lnTo>
                    <a:pt x="69" y="12"/>
                  </a:lnTo>
                  <a:lnTo>
                    <a:pt x="78" y="29"/>
                  </a:lnTo>
                  <a:lnTo>
                    <a:pt x="85" y="29"/>
                  </a:lnTo>
                  <a:lnTo>
                    <a:pt x="90" y="34"/>
                  </a:lnTo>
                  <a:lnTo>
                    <a:pt x="78" y="36"/>
                  </a:lnTo>
                  <a:lnTo>
                    <a:pt x="74" y="53"/>
                  </a:lnTo>
                  <a:lnTo>
                    <a:pt x="71" y="60"/>
                  </a:lnTo>
                  <a:lnTo>
                    <a:pt x="66" y="64"/>
                  </a:lnTo>
                  <a:lnTo>
                    <a:pt x="66" y="74"/>
                  </a:lnTo>
                  <a:lnTo>
                    <a:pt x="62" y="76"/>
                  </a:lnTo>
                  <a:lnTo>
                    <a:pt x="52" y="64"/>
                  </a:lnTo>
                  <a:lnTo>
                    <a:pt x="57" y="55"/>
                  </a:lnTo>
                  <a:lnTo>
                    <a:pt x="52" y="48"/>
                  </a:lnTo>
                  <a:lnTo>
                    <a:pt x="48" y="50"/>
                  </a:lnTo>
                  <a:lnTo>
                    <a:pt x="29" y="64"/>
                  </a:lnTo>
                  <a:lnTo>
                    <a:pt x="29" y="50"/>
                  </a:lnTo>
                  <a:lnTo>
                    <a:pt x="19" y="48"/>
                  </a:lnTo>
                  <a:lnTo>
                    <a:pt x="14" y="41"/>
                  </a:lnTo>
                  <a:lnTo>
                    <a:pt x="19" y="36"/>
                  </a:lnTo>
                  <a:lnTo>
                    <a:pt x="10" y="29"/>
                  </a:lnTo>
                  <a:lnTo>
                    <a:pt x="12" y="22"/>
                  </a:lnTo>
                  <a:lnTo>
                    <a:pt x="5" y="19"/>
                  </a:lnTo>
                  <a:lnTo>
                    <a:pt x="3" y="12"/>
                  </a:lnTo>
                  <a:lnTo>
                    <a:pt x="7" y="10"/>
                  </a:lnTo>
                  <a:lnTo>
                    <a:pt x="19" y="15"/>
                  </a:lnTo>
                  <a:lnTo>
                    <a:pt x="29" y="17"/>
                  </a:lnTo>
                  <a:lnTo>
                    <a:pt x="31" y="15"/>
                  </a:lnTo>
                  <a:lnTo>
                    <a:pt x="21" y="3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43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6" name="Freeform 225"/>
            <p:cNvSpPr>
              <a:spLocks/>
            </p:cNvSpPr>
            <p:nvPr/>
          </p:nvSpPr>
          <p:spPr bwMode="auto">
            <a:xfrm>
              <a:off x="5596075" y="2673381"/>
              <a:ext cx="90737" cy="93983"/>
            </a:xfrm>
            <a:custGeom>
              <a:avLst/>
              <a:gdLst>
                <a:gd name="connsiteX0" fmla="*/ 84498 w 120983"/>
                <a:gd name="connsiteY0" fmla="*/ 86354 h 125311"/>
                <a:gd name="connsiteX1" fmla="*/ 86354 w 120983"/>
                <a:gd name="connsiteY1" fmla="*/ 88952 h 125311"/>
                <a:gd name="connsiteX2" fmla="*/ 91533 w 120983"/>
                <a:gd name="connsiteY2" fmla="*/ 89988 h 125311"/>
                <a:gd name="connsiteX3" fmla="*/ 93714 w 120983"/>
                <a:gd name="connsiteY3" fmla="*/ 86354 h 125311"/>
                <a:gd name="connsiteX4" fmla="*/ 61899 w 120983"/>
                <a:gd name="connsiteY4" fmla="*/ 0 h 125311"/>
                <a:gd name="connsiteX5" fmla="*/ 70989 w 120983"/>
                <a:gd name="connsiteY5" fmla="*/ 15907 h 125311"/>
                <a:gd name="connsiteX6" fmla="*/ 82351 w 120983"/>
                <a:gd name="connsiteY6" fmla="*/ 22725 h 125311"/>
                <a:gd name="connsiteX7" fmla="*/ 77807 w 120983"/>
                <a:gd name="connsiteY7" fmla="*/ 38632 h 125311"/>
                <a:gd name="connsiteX8" fmla="*/ 98259 w 120983"/>
                <a:gd name="connsiteY8" fmla="*/ 49994 h 125311"/>
                <a:gd name="connsiteX9" fmla="*/ 86896 w 120983"/>
                <a:gd name="connsiteY9" fmla="*/ 65902 h 125311"/>
                <a:gd name="connsiteX10" fmla="*/ 98259 w 120983"/>
                <a:gd name="connsiteY10" fmla="*/ 81809 h 125311"/>
                <a:gd name="connsiteX11" fmla="*/ 120983 w 120983"/>
                <a:gd name="connsiteY11" fmla="*/ 86354 h 125311"/>
                <a:gd name="connsiteX12" fmla="*/ 120983 w 120983"/>
                <a:gd name="connsiteY12" fmla="*/ 118168 h 125311"/>
                <a:gd name="connsiteX13" fmla="*/ 109078 w 120983"/>
                <a:gd name="connsiteY13" fmla="*/ 118168 h 125311"/>
                <a:gd name="connsiteX14" fmla="*/ 109078 w 120983"/>
                <a:gd name="connsiteY14" fmla="*/ 125311 h 125311"/>
                <a:gd name="connsiteX15" fmla="*/ 90899 w 120983"/>
                <a:gd name="connsiteY15" fmla="*/ 125311 h 125311"/>
                <a:gd name="connsiteX16" fmla="*/ 74991 w 120983"/>
                <a:gd name="connsiteY16" fmla="*/ 104859 h 125311"/>
                <a:gd name="connsiteX17" fmla="*/ 81809 w 120983"/>
                <a:gd name="connsiteY17" fmla="*/ 93497 h 125311"/>
                <a:gd name="connsiteX18" fmla="*/ 65902 w 120983"/>
                <a:gd name="connsiteY18" fmla="*/ 93497 h 125311"/>
                <a:gd name="connsiteX19" fmla="*/ 54539 w 120983"/>
                <a:gd name="connsiteY19" fmla="*/ 82134 h 125311"/>
                <a:gd name="connsiteX20" fmla="*/ 43177 w 120983"/>
                <a:gd name="connsiteY20" fmla="*/ 82134 h 125311"/>
                <a:gd name="connsiteX21" fmla="*/ 31815 w 120983"/>
                <a:gd name="connsiteY21" fmla="*/ 66227 h 125311"/>
                <a:gd name="connsiteX22" fmla="*/ 0 w 120983"/>
                <a:gd name="connsiteY22" fmla="*/ 57137 h 125311"/>
                <a:gd name="connsiteX23" fmla="*/ 6818 w 120983"/>
                <a:gd name="connsiteY23" fmla="*/ 34413 h 125311"/>
                <a:gd name="connsiteX24" fmla="*/ 0 w 120983"/>
                <a:gd name="connsiteY24" fmla="*/ 18505 h 125311"/>
                <a:gd name="connsiteX25" fmla="*/ 13638 w 120983"/>
                <a:gd name="connsiteY25" fmla="*/ 15406 h 125311"/>
                <a:gd name="connsiteX26" fmla="*/ 11905 w 120983"/>
                <a:gd name="connsiteY26" fmla="*/ 11362 h 125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983" h="125311">
                  <a:moveTo>
                    <a:pt x="84498" y="86354"/>
                  </a:moveTo>
                  <a:lnTo>
                    <a:pt x="86354" y="88952"/>
                  </a:lnTo>
                  <a:lnTo>
                    <a:pt x="91533" y="89988"/>
                  </a:lnTo>
                  <a:lnTo>
                    <a:pt x="93714" y="86354"/>
                  </a:lnTo>
                  <a:close/>
                  <a:moveTo>
                    <a:pt x="61899" y="0"/>
                  </a:moveTo>
                  <a:lnTo>
                    <a:pt x="70989" y="15907"/>
                  </a:lnTo>
                  <a:lnTo>
                    <a:pt x="82351" y="22725"/>
                  </a:lnTo>
                  <a:lnTo>
                    <a:pt x="77807" y="38632"/>
                  </a:lnTo>
                  <a:lnTo>
                    <a:pt x="98259" y="49994"/>
                  </a:lnTo>
                  <a:lnTo>
                    <a:pt x="86896" y="65902"/>
                  </a:lnTo>
                  <a:lnTo>
                    <a:pt x="98259" y="81809"/>
                  </a:lnTo>
                  <a:lnTo>
                    <a:pt x="120983" y="86354"/>
                  </a:lnTo>
                  <a:lnTo>
                    <a:pt x="120983" y="118168"/>
                  </a:lnTo>
                  <a:lnTo>
                    <a:pt x="109078" y="118168"/>
                  </a:lnTo>
                  <a:lnTo>
                    <a:pt x="109078" y="125311"/>
                  </a:lnTo>
                  <a:lnTo>
                    <a:pt x="90899" y="125311"/>
                  </a:lnTo>
                  <a:lnTo>
                    <a:pt x="74991" y="104859"/>
                  </a:lnTo>
                  <a:lnTo>
                    <a:pt x="81809" y="93497"/>
                  </a:lnTo>
                  <a:lnTo>
                    <a:pt x="65902" y="93497"/>
                  </a:lnTo>
                  <a:lnTo>
                    <a:pt x="54539" y="82134"/>
                  </a:lnTo>
                  <a:lnTo>
                    <a:pt x="43177" y="82134"/>
                  </a:lnTo>
                  <a:lnTo>
                    <a:pt x="31815" y="66227"/>
                  </a:lnTo>
                  <a:lnTo>
                    <a:pt x="0" y="57137"/>
                  </a:lnTo>
                  <a:lnTo>
                    <a:pt x="6818" y="34413"/>
                  </a:lnTo>
                  <a:lnTo>
                    <a:pt x="0" y="18505"/>
                  </a:lnTo>
                  <a:lnTo>
                    <a:pt x="13638" y="15406"/>
                  </a:lnTo>
                  <a:lnTo>
                    <a:pt x="11905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5" name="Freeform 224"/>
            <p:cNvSpPr>
              <a:spLocks/>
            </p:cNvSpPr>
            <p:nvPr/>
          </p:nvSpPr>
          <p:spPr bwMode="auto">
            <a:xfrm>
              <a:off x="5500875" y="2588083"/>
              <a:ext cx="186370" cy="100369"/>
            </a:xfrm>
            <a:custGeom>
              <a:avLst/>
              <a:gdLst>
                <a:gd name="connsiteX0" fmla="*/ 6818 w 248493"/>
                <a:gd name="connsiteY0" fmla="*/ 0 h 133825"/>
                <a:gd name="connsiteX1" fmla="*/ 38632 w 248493"/>
                <a:gd name="connsiteY1" fmla="*/ 9090 h 133825"/>
                <a:gd name="connsiteX2" fmla="*/ 90899 w 248493"/>
                <a:gd name="connsiteY2" fmla="*/ 15907 h 133825"/>
                <a:gd name="connsiteX3" fmla="*/ 140893 w 248493"/>
                <a:gd name="connsiteY3" fmla="*/ 43177 h 133825"/>
                <a:gd name="connsiteX4" fmla="*/ 145438 w 248493"/>
                <a:gd name="connsiteY4" fmla="*/ 52267 h 133825"/>
                <a:gd name="connsiteX5" fmla="*/ 165890 w 248493"/>
                <a:gd name="connsiteY5" fmla="*/ 43177 h 133825"/>
                <a:gd name="connsiteX6" fmla="*/ 204522 w 248493"/>
                <a:gd name="connsiteY6" fmla="*/ 52267 h 133825"/>
                <a:gd name="connsiteX7" fmla="*/ 215885 w 248493"/>
                <a:gd name="connsiteY7" fmla="*/ 74991 h 133825"/>
                <a:gd name="connsiteX8" fmla="*/ 236337 w 248493"/>
                <a:gd name="connsiteY8" fmla="*/ 84081 h 133825"/>
                <a:gd name="connsiteX9" fmla="*/ 226036 w 248493"/>
                <a:gd name="connsiteY9" fmla="*/ 90262 h 133825"/>
                <a:gd name="connsiteX10" fmla="*/ 237131 w 248493"/>
                <a:gd name="connsiteY10" fmla="*/ 95193 h 133825"/>
                <a:gd name="connsiteX11" fmla="*/ 231413 w 248493"/>
                <a:gd name="connsiteY11" fmla="*/ 98624 h 133825"/>
                <a:gd name="connsiteX12" fmla="*/ 247699 w 248493"/>
                <a:gd name="connsiteY12" fmla="*/ 118168 h 133825"/>
                <a:gd name="connsiteX13" fmla="*/ 243154 w 248493"/>
                <a:gd name="connsiteY13" fmla="*/ 122713 h 133825"/>
                <a:gd name="connsiteX14" fmla="*/ 242994 w 248493"/>
                <a:gd name="connsiteY14" fmla="*/ 122681 h 133825"/>
                <a:gd name="connsiteX15" fmla="*/ 248493 w 248493"/>
                <a:gd name="connsiteY15" fmla="*/ 129280 h 133825"/>
                <a:gd name="connsiteX16" fmla="*/ 243948 w 248493"/>
                <a:gd name="connsiteY16" fmla="*/ 133825 h 133825"/>
                <a:gd name="connsiteX17" fmla="*/ 221224 w 248493"/>
                <a:gd name="connsiteY17" fmla="*/ 129280 h 133825"/>
                <a:gd name="connsiteX18" fmla="*/ 193954 w 248493"/>
                <a:gd name="connsiteY18" fmla="*/ 117918 h 133825"/>
                <a:gd name="connsiteX19" fmla="*/ 184864 w 248493"/>
                <a:gd name="connsiteY19" fmla="*/ 129280 h 133825"/>
                <a:gd name="connsiteX20" fmla="*/ 134870 w 248493"/>
                <a:gd name="connsiteY20" fmla="*/ 133825 h 133825"/>
                <a:gd name="connsiteX21" fmla="*/ 98510 w 248493"/>
                <a:gd name="connsiteY21" fmla="*/ 113373 h 133825"/>
                <a:gd name="connsiteX22" fmla="*/ 59878 w 248493"/>
                <a:gd name="connsiteY22" fmla="*/ 113373 h 133825"/>
                <a:gd name="connsiteX23" fmla="*/ 63212 w 248493"/>
                <a:gd name="connsiteY23" fmla="*/ 102261 h 133825"/>
                <a:gd name="connsiteX24" fmla="*/ 59084 w 248493"/>
                <a:gd name="connsiteY24" fmla="*/ 102261 h 133825"/>
                <a:gd name="connsiteX25" fmla="*/ 64452 w 248493"/>
                <a:gd name="connsiteY25" fmla="*/ 84367 h 133825"/>
                <a:gd name="connsiteX26" fmla="*/ 55333 w 248493"/>
                <a:gd name="connsiteY26" fmla="*/ 58834 h 133825"/>
                <a:gd name="connsiteX27" fmla="*/ 39426 w 248493"/>
                <a:gd name="connsiteY27" fmla="*/ 36109 h 133825"/>
                <a:gd name="connsiteX28" fmla="*/ 16702 w 248493"/>
                <a:gd name="connsiteY28" fmla="*/ 31564 h 133825"/>
                <a:gd name="connsiteX29" fmla="*/ 794 w 248493"/>
                <a:gd name="connsiteY29" fmla="*/ 20202 h 133825"/>
                <a:gd name="connsiteX30" fmla="*/ 5944 w 248493"/>
                <a:gd name="connsiteY30" fmla="*/ 13336 h 133825"/>
                <a:gd name="connsiteX31" fmla="*/ 0 w 248493"/>
                <a:gd name="connsiteY31" fmla="*/ 9090 h 13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8493" h="133825">
                  <a:moveTo>
                    <a:pt x="6818" y="0"/>
                  </a:moveTo>
                  <a:lnTo>
                    <a:pt x="38632" y="9090"/>
                  </a:lnTo>
                  <a:lnTo>
                    <a:pt x="90899" y="15907"/>
                  </a:lnTo>
                  <a:lnTo>
                    <a:pt x="140893" y="43177"/>
                  </a:lnTo>
                  <a:lnTo>
                    <a:pt x="145438" y="52267"/>
                  </a:lnTo>
                  <a:lnTo>
                    <a:pt x="165890" y="43177"/>
                  </a:lnTo>
                  <a:lnTo>
                    <a:pt x="204522" y="52267"/>
                  </a:lnTo>
                  <a:lnTo>
                    <a:pt x="215885" y="74991"/>
                  </a:lnTo>
                  <a:lnTo>
                    <a:pt x="236337" y="84081"/>
                  </a:lnTo>
                  <a:lnTo>
                    <a:pt x="226036" y="90262"/>
                  </a:lnTo>
                  <a:lnTo>
                    <a:pt x="237131" y="95193"/>
                  </a:lnTo>
                  <a:lnTo>
                    <a:pt x="231413" y="98624"/>
                  </a:lnTo>
                  <a:lnTo>
                    <a:pt x="247699" y="118168"/>
                  </a:lnTo>
                  <a:lnTo>
                    <a:pt x="243154" y="122713"/>
                  </a:lnTo>
                  <a:lnTo>
                    <a:pt x="242994" y="122681"/>
                  </a:lnTo>
                  <a:lnTo>
                    <a:pt x="248493" y="129280"/>
                  </a:lnTo>
                  <a:lnTo>
                    <a:pt x="243948" y="133825"/>
                  </a:lnTo>
                  <a:lnTo>
                    <a:pt x="221224" y="129280"/>
                  </a:lnTo>
                  <a:lnTo>
                    <a:pt x="193954" y="117918"/>
                  </a:lnTo>
                  <a:lnTo>
                    <a:pt x="184864" y="129280"/>
                  </a:lnTo>
                  <a:lnTo>
                    <a:pt x="134870" y="133825"/>
                  </a:lnTo>
                  <a:lnTo>
                    <a:pt x="98510" y="113373"/>
                  </a:lnTo>
                  <a:lnTo>
                    <a:pt x="59878" y="113373"/>
                  </a:lnTo>
                  <a:lnTo>
                    <a:pt x="63212" y="102261"/>
                  </a:lnTo>
                  <a:lnTo>
                    <a:pt x="59084" y="102261"/>
                  </a:lnTo>
                  <a:lnTo>
                    <a:pt x="64452" y="84367"/>
                  </a:lnTo>
                  <a:lnTo>
                    <a:pt x="55333" y="58834"/>
                  </a:lnTo>
                  <a:lnTo>
                    <a:pt x="39426" y="36109"/>
                  </a:lnTo>
                  <a:lnTo>
                    <a:pt x="16702" y="31564"/>
                  </a:lnTo>
                  <a:lnTo>
                    <a:pt x="794" y="20202"/>
                  </a:lnTo>
                  <a:lnTo>
                    <a:pt x="5944" y="13336"/>
                  </a:lnTo>
                  <a:lnTo>
                    <a:pt x="0" y="909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3" name="Freeform 472"/>
            <p:cNvSpPr>
              <a:spLocks/>
            </p:cNvSpPr>
            <p:nvPr/>
          </p:nvSpPr>
          <p:spPr bwMode="auto">
            <a:xfrm>
              <a:off x="5846777" y="2620465"/>
              <a:ext cx="386888" cy="269695"/>
            </a:xfrm>
            <a:custGeom>
              <a:avLst/>
              <a:gdLst>
                <a:gd name="connsiteX0" fmla="*/ 40905 w 515850"/>
                <a:gd name="connsiteY0" fmla="*/ 31815 h 359593"/>
                <a:gd name="connsiteX1" fmla="*/ 15908 w 515850"/>
                <a:gd name="connsiteY1" fmla="*/ 40905 h 359593"/>
                <a:gd name="connsiteX2" fmla="*/ 15204 w 515850"/>
                <a:gd name="connsiteY2" fmla="*/ 44423 h 359593"/>
                <a:gd name="connsiteX3" fmla="*/ 15908 w 515850"/>
                <a:gd name="connsiteY3" fmla="*/ 43720 h 359593"/>
                <a:gd name="connsiteX4" fmla="*/ 42414 w 515850"/>
                <a:gd name="connsiteY4" fmla="*/ 35436 h 359593"/>
                <a:gd name="connsiteX5" fmla="*/ 224974 w 515850"/>
                <a:gd name="connsiteY5" fmla="*/ 0 h 359593"/>
                <a:gd name="connsiteX6" fmla="*/ 272696 w 515850"/>
                <a:gd name="connsiteY6" fmla="*/ 24997 h 359593"/>
                <a:gd name="connsiteX7" fmla="*/ 279514 w 515850"/>
                <a:gd name="connsiteY7" fmla="*/ 63629 h 359593"/>
                <a:gd name="connsiteX8" fmla="*/ 288604 w 515850"/>
                <a:gd name="connsiteY8" fmla="*/ 74992 h 359593"/>
                <a:gd name="connsiteX9" fmla="*/ 331780 w 515850"/>
                <a:gd name="connsiteY9" fmla="*/ 68174 h 359593"/>
                <a:gd name="connsiteX10" fmla="*/ 343143 w 515850"/>
                <a:gd name="connsiteY10" fmla="*/ 79537 h 359593"/>
                <a:gd name="connsiteX11" fmla="*/ 363595 w 515850"/>
                <a:gd name="connsiteY11" fmla="*/ 127258 h 359593"/>
                <a:gd name="connsiteX12" fmla="*/ 402227 w 515850"/>
                <a:gd name="connsiteY12" fmla="*/ 161346 h 359593"/>
                <a:gd name="connsiteX13" fmla="*/ 429496 w 515850"/>
                <a:gd name="connsiteY13" fmla="*/ 181798 h 359593"/>
                <a:gd name="connsiteX14" fmla="*/ 465856 w 515850"/>
                <a:gd name="connsiteY14" fmla="*/ 209067 h 359593"/>
                <a:gd name="connsiteX15" fmla="*/ 515850 w 515850"/>
                <a:gd name="connsiteY15" fmla="*/ 224975 h 359593"/>
                <a:gd name="connsiteX16" fmla="*/ 515850 w 515850"/>
                <a:gd name="connsiteY16" fmla="*/ 236880 h 359593"/>
                <a:gd name="connsiteX17" fmla="*/ 515850 w 515850"/>
                <a:gd name="connsiteY17" fmla="*/ 252244 h 359593"/>
                <a:gd name="connsiteX18" fmla="*/ 515850 w 515850"/>
                <a:gd name="connsiteY18" fmla="*/ 264149 h 359593"/>
                <a:gd name="connsiteX19" fmla="*/ 504488 w 515850"/>
                <a:gd name="connsiteY19" fmla="*/ 264149 h 359593"/>
                <a:gd name="connsiteX20" fmla="*/ 488581 w 515850"/>
                <a:gd name="connsiteY20" fmla="*/ 252787 h 359593"/>
                <a:gd name="connsiteX21" fmla="*/ 481763 w 515850"/>
                <a:gd name="connsiteY21" fmla="*/ 268694 h 359593"/>
                <a:gd name="connsiteX22" fmla="*/ 449949 w 515850"/>
                <a:gd name="connsiteY22" fmla="*/ 275512 h 359593"/>
                <a:gd name="connsiteX23" fmla="*/ 440859 w 515850"/>
                <a:gd name="connsiteY23" fmla="*/ 311871 h 359593"/>
                <a:gd name="connsiteX24" fmla="*/ 422679 w 515850"/>
                <a:gd name="connsiteY24" fmla="*/ 327779 h 359593"/>
                <a:gd name="connsiteX25" fmla="*/ 390865 w 515850"/>
                <a:gd name="connsiteY25" fmla="*/ 334596 h 359593"/>
                <a:gd name="connsiteX26" fmla="*/ 386320 w 515850"/>
                <a:gd name="connsiteY26" fmla="*/ 355048 h 359593"/>
                <a:gd name="connsiteX27" fmla="*/ 354505 w 515850"/>
                <a:gd name="connsiteY27" fmla="*/ 359593 h 359593"/>
                <a:gd name="connsiteX28" fmla="*/ 315873 w 515850"/>
                <a:gd name="connsiteY28" fmla="*/ 343686 h 359593"/>
                <a:gd name="connsiteX29" fmla="*/ 315873 w 515850"/>
                <a:gd name="connsiteY29" fmla="*/ 331781 h 359593"/>
                <a:gd name="connsiteX30" fmla="*/ 315873 w 515850"/>
                <a:gd name="connsiteY30" fmla="*/ 307326 h 359593"/>
                <a:gd name="connsiteX31" fmla="*/ 288604 w 515850"/>
                <a:gd name="connsiteY31" fmla="*/ 300509 h 359593"/>
                <a:gd name="connsiteX32" fmla="*/ 245427 w 515850"/>
                <a:gd name="connsiteY32" fmla="*/ 264149 h 359593"/>
                <a:gd name="connsiteX33" fmla="*/ 213612 w 515850"/>
                <a:gd name="connsiteY33" fmla="*/ 257332 h 359593"/>
                <a:gd name="connsiteX34" fmla="*/ 177253 w 515850"/>
                <a:gd name="connsiteY34" fmla="*/ 236880 h 359593"/>
                <a:gd name="connsiteX35" fmla="*/ 149983 w 515850"/>
                <a:gd name="connsiteY35" fmla="*/ 232335 h 359593"/>
                <a:gd name="connsiteX36" fmla="*/ 134076 w 515850"/>
                <a:gd name="connsiteY36" fmla="*/ 236880 h 359593"/>
                <a:gd name="connsiteX37" fmla="*/ 111351 w 515850"/>
                <a:gd name="connsiteY37" fmla="*/ 236880 h 359593"/>
                <a:gd name="connsiteX38" fmla="*/ 84082 w 515850"/>
                <a:gd name="connsiteY38" fmla="*/ 264149 h 359593"/>
                <a:gd name="connsiteX39" fmla="*/ 52267 w 515850"/>
                <a:gd name="connsiteY39" fmla="*/ 275512 h 359593"/>
                <a:gd name="connsiteX40" fmla="*/ 40905 w 515850"/>
                <a:gd name="connsiteY40" fmla="*/ 241425 h 359593"/>
                <a:gd name="connsiteX41" fmla="*/ 42095 w 515850"/>
                <a:gd name="connsiteY41" fmla="*/ 233091 h 359593"/>
                <a:gd name="connsiteX42" fmla="*/ 40905 w 515850"/>
                <a:gd name="connsiteY42" fmla="*/ 229520 h 359593"/>
                <a:gd name="connsiteX43" fmla="*/ 46152 w 515850"/>
                <a:gd name="connsiteY43" fmla="*/ 192787 h 359593"/>
                <a:gd name="connsiteX44" fmla="*/ 20452 w 515850"/>
                <a:gd name="connsiteY44" fmla="*/ 177795 h 359593"/>
                <a:gd name="connsiteX45" fmla="*/ 23971 w 515850"/>
                <a:gd name="connsiteY45" fmla="*/ 167943 h 359593"/>
                <a:gd name="connsiteX46" fmla="*/ 20452 w 515850"/>
                <a:gd name="connsiteY46" fmla="*/ 165890 h 359593"/>
                <a:gd name="connsiteX47" fmla="*/ 27911 w 515850"/>
                <a:gd name="connsiteY47" fmla="*/ 145005 h 359593"/>
                <a:gd name="connsiteX48" fmla="*/ 4545 w 515850"/>
                <a:gd name="connsiteY48" fmla="*/ 139163 h 359593"/>
                <a:gd name="connsiteX49" fmla="*/ 7996 w 515850"/>
                <a:gd name="connsiteY49" fmla="*/ 128121 h 359593"/>
                <a:gd name="connsiteX50" fmla="*/ 4545 w 515850"/>
                <a:gd name="connsiteY50" fmla="*/ 127258 h 359593"/>
                <a:gd name="connsiteX51" fmla="*/ 15908 w 515850"/>
                <a:gd name="connsiteY51" fmla="*/ 90899 h 359593"/>
                <a:gd name="connsiteX52" fmla="*/ 47722 w 515850"/>
                <a:gd name="connsiteY52" fmla="*/ 102261 h 359593"/>
                <a:gd name="connsiteX53" fmla="*/ 71537 w 515850"/>
                <a:gd name="connsiteY53" fmla="*/ 88653 h 359593"/>
                <a:gd name="connsiteX54" fmla="*/ 52267 w 515850"/>
                <a:gd name="connsiteY54" fmla="*/ 70989 h 359593"/>
                <a:gd name="connsiteX55" fmla="*/ 40905 w 515850"/>
                <a:gd name="connsiteY55" fmla="*/ 43720 h 359593"/>
                <a:gd name="connsiteX56" fmla="*/ 15908 w 515850"/>
                <a:gd name="connsiteY56" fmla="*/ 52810 h 359593"/>
                <a:gd name="connsiteX57" fmla="*/ 9090 w 515850"/>
                <a:gd name="connsiteY57" fmla="*/ 86897 h 359593"/>
                <a:gd name="connsiteX58" fmla="*/ 0 w 515850"/>
                <a:gd name="connsiteY58" fmla="*/ 59627 h 359593"/>
                <a:gd name="connsiteX59" fmla="*/ 2977 w 515850"/>
                <a:gd name="connsiteY59" fmla="*/ 56651 h 359593"/>
                <a:gd name="connsiteX60" fmla="*/ 0 w 515850"/>
                <a:gd name="connsiteY60" fmla="*/ 47722 h 359593"/>
                <a:gd name="connsiteX61" fmla="*/ 15908 w 515850"/>
                <a:gd name="connsiteY61" fmla="*/ 31815 h 359593"/>
                <a:gd name="connsiteX62" fmla="*/ 52267 w 515850"/>
                <a:gd name="connsiteY62" fmla="*/ 20452 h 359593"/>
                <a:gd name="connsiteX63" fmla="*/ 79537 w 515850"/>
                <a:gd name="connsiteY63" fmla="*/ 31815 h 359593"/>
                <a:gd name="connsiteX64" fmla="*/ 106806 w 515850"/>
                <a:gd name="connsiteY64" fmla="*/ 68174 h 359593"/>
                <a:gd name="connsiteX65" fmla="*/ 122713 w 515850"/>
                <a:gd name="connsiteY65" fmla="*/ 68174 h 359593"/>
                <a:gd name="connsiteX66" fmla="*/ 166467 w 515850"/>
                <a:gd name="connsiteY66" fmla="*/ 68174 h 359593"/>
                <a:gd name="connsiteX67" fmla="*/ 161345 w 515850"/>
                <a:gd name="connsiteY67" fmla="*/ 52810 h 359593"/>
                <a:gd name="connsiteX68" fmla="*/ 164747 w 515850"/>
                <a:gd name="connsiteY68" fmla="*/ 51109 h 359593"/>
                <a:gd name="connsiteX69" fmla="*/ 161345 w 515850"/>
                <a:gd name="connsiteY69" fmla="*/ 40905 h 359593"/>
                <a:gd name="connsiteX70" fmla="*/ 193160 w 515850"/>
                <a:gd name="connsiteY70" fmla="*/ 24997 h 359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15850" h="359593">
                  <a:moveTo>
                    <a:pt x="40905" y="31815"/>
                  </a:moveTo>
                  <a:lnTo>
                    <a:pt x="15908" y="40905"/>
                  </a:lnTo>
                  <a:lnTo>
                    <a:pt x="15204" y="44423"/>
                  </a:lnTo>
                  <a:lnTo>
                    <a:pt x="15908" y="43720"/>
                  </a:lnTo>
                  <a:lnTo>
                    <a:pt x="42414" y="35436"/>
                  </a:lnTo>
                  <a:close/>
                  <a:moveTo>
                    <a:pt x="224974" y="0"/>
                  </a:moveTo>
                  <a:lnTo>
                    <a:pt x="272696" y="24997"/>
                  </a:lnTo>
                  <a:lnTo>
                    <a:pt x="279514" y="63629"/>
                  </a:lnTo>
                  <a:lnTo>
                    <a:pt x="288604" y="74992"/>
                  </a:lnTo>
                  <a:lnTo>
                    <a:pt x="331780" y="68174"/>
                  </a:lnTo>
                  <a:lnTo>
                    <a:pt x="343143" y="79537"/>
                  </a:lnTo>
                  <a:lnTo>
                    <a:pt x="363595" y="127258"/>
                  </a:lnTo>
                  <a:lnTo>
                    <a:pt x="402227" y="161346"/>
                  </a:lnTo>
                  <a:lnTo>
                    <a:pt x="429496" y="181798"/>
                  </a:lnTo>
                  <a:lnTo>
                    <a:pt x="465856" y="209067"/>
                  </a:lnTo>
                  <a:lnTo>
                    <a:pt x="515850" y="224975"/>
                  </a:lnTo>
                  <a:lnTo>
                    <a:pt x="515850" y="236880"/>
                  </a:lnTo>
                  <a:lnTo>
                    <a:pt x="515850" y="252244"/>
                  </a:lnTo>
                  <a:lnTo>
                    <a:pt x="515850" y="264149"/>
                  </a:lnTo>
                  <a:lnTo>
                    <a:pt x="504488" y="264149"/>
                  </a:lnTo>
                  <a:lnTo>
                    <a:pt x="488581" y="252787"/>
                  </a:lnTo>
                  <a:lnTo>
                    <a:pt x="481763" y="268694"/>
                  </a:lnTo>
                  <a:lnTo>
                    <a:pt x="449949" y="275512"/>
                  </a:lnTo>
                  <a:lnTo>
                    <a:pt x="440859" y="311871"/>
                  </a:lnTo>
                  <a:lnTo>
                    <a:pt x="422679" y="327779"/>
                  </a:lnTo>
                  <a:lnTo>
                    <a:pt x="390865" y="334596"/>
                  </a:lnTo>
                  <a:lnTo>
                    <a:pt x="386320" y="355048"/>
                  </a:lnTo>
                  <a:lnTo>
                    <a:pt x="354505" y="359593"/>
                  </a:lnTo>
                  <a:lnTo>
                    <a:pt x="315873" y="343686"/>
                  </a:lnTo>
                  <a:lnTo>
                    <a:pt x="315873" y="331781"/>
                  </a:lnTo>
                  <a:lnTo>
                    <a:pt x="315873" y="307326"/>
                  </a:lnTo>
                  <a:lnTo>
                    <a:pt x="288604" y="300509"/>
                  </a:lnTo>
                  <a:lnTo>
                    <a:pt x="245427" y="264149"/>
                  </a:lnTo>
                  <a:lnTo>
                    <a:pt x="213612" y="257332"/>
                  </a:lnTo>
                  <a:lnTo>
                    <a:pt x="177253" y="236880"/>
                  </a:lnTo>
                  <a:lnTo>
                    <a:pt x="149983" y="232335"/>
                  </a:lnTo>
                  <a:lnTo>
                    <a:pt x="134076" y="236880"/>
                  </a:lnTo>
                  <a:lnTo>
                    <a:pt x="111351" y="236880"/>
                  </a:lnTo>
                  <a:lnTo>
                    <a:pt x="84082" y="264149"/>
                  </a:lnTo>
                  <a:lnTo>
                    <a:pt x="52267" y="275512"/>
                  </a:lnTo>
                  <a:lnTo>
                    <a:pt x="40905" y="241425"/>
                  </a:lnTo>
                  <a:lnTo>
                    <a:pt x="42095" y="233091"/>
                  </a:lnTo>
                  <a:lnTo>
                    <a:pt x="40905" y="229520"/>
                  </a:lnTo>
                  <a:lnTo>
                    <a:pt x="46152" y="192787"/>
                  </a:lnTo>
                  <a:lnTo>
                    <a:pt x="20452" y="177795"/>
                  </a:lnTo>
                  <a:lnTo>
                    <a:pt x="23971" y="167943"/>
                  </a:lnTo>
                  <a:lnTo>
                    <a:pt x="20452" y="165890"/>
                  </a:lnTo>
                  <a:lnTo>
                    <a:pt x="27911" y="145005"/>
                  </a:lnTo>
                  <a:lnTo>
                    <a:pt x="4545" y="139163"/>
                  </a:lnTo>
                  <a:lnTo>
                    <a:pt x="7996" y="128121"/>
                  </a:lnTo>
                  <a:lnTo>
                    <a:pt x="4545" y="127258"/>
                  </a:lnTo>
                  <a:lnTo>
                    <a:pt x="15908" y="90899"/>
                  </a:lnTo>
                  <a:lnTo>
                    <a:pt x="47722" y="102261"/>
                  </a:lnTo>
                  <a:lnTo>
                    <a:pt x="71537" y="88653"/>
                  </a:lnTo>
                  <a:lnTo>
                    <a:pt x="52267" y="70989"/>
                  </a:lnTo>
                  <a:lnTo>
                    <a:pt x="40905" y="43720"/>
                  </a:lnTo>
                  <a:lnTo>
                    <a:pt x="15908" y="52810"/>
                  </a:lnTo>
                  <a:lnTo>
                    <a:pt x="9090" y="86897"/>
                  </a:lnTo>
                  <a:lnTo>
                    <a:pt x="0" y="59627"/>
                  </a:lnTo>
                  <a:lnTo>
                    <a:pt x="2977" y="56651"/>
                  </a:lnTo>
                  <a:lnTo>
                    <a:pt x="0" y="47722"/>
                  </a:lnTo>
                  <a:lnTo>
                    <a:pt x="15908" y="31815"/>
                  </a:lnTo>
                  <a:lnTo>
                    <a:pt x="52267" y="20452"/>
                  </a:lnTo>
                  <a:lnTo>
                    <a:pt x="79537" y="31815"/>
                  </a:lnTo>
                  <a:lnTo>
                    <a:pt x="106806" y="68174"/>
                  </a:lnTo>
                  <a:lnTo>
                    <a:pt x="122713" y="68174"/>
                  </a:lnTo>
                  <a:lnTo>
                    <a:pt x="166467" y="68174"/>
                  </a:lnTo>
                  <a:lnTo>
                    <a:pt x="161345" y="52810"/>
                  </a:lnTo>
                  <a:lnTo>
                    <a:pt x="164747" y="51109"/>
                  </a:lnTo>
                  <a:lnTo>
                    <a:pt x="161345" y="40905"/>
                  </a:lnTo>
                  <a:lnTo>
                    <a:pt x="193160" y="2499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2" name="Freeform 471"/>
            <p:cNvSpPr>
              <a:spLocks/>
            </p:cNvSpPr>
            <p:nvPr/>
          </p:nvSpPr>
          <p:spPr bwMode="auto">
            <a:xfrm>
              <a:off x="6068342" y="2770367"/>
              <a:ext cx="402226" cy="314089"/>
            </a:xfrm>
            <a:custGeom>
              <a:avLst/>
              <a:gdLst>
                <a:gd name="connsiteX0" fmla="*/ 420069 w 536301"/>
                <a:gd name="connsiteY0" fmla="*/ 91466 h 418785"/>
                <a:gd name="connsiteX1" fmla="*/ 413588 w 536301"/>
                <a:gd name="connsiteY1" fmla="*/ 93171 h 418785"/>
                <a:gd name="connsiteX2" fmla="*/ 412499 w 536301"/>
                <a:gd name="connsiteY2" fmla="*/ 94571 h 418785"/>
                <a:gd name="connsiteX3" fmla="*/ 413588 w 536301"/>
                <a:gd name="connsiteY3" fmla="*/ 96095 h 418785"/>
                <a:gd name="connsiteX4" fmla="*/ 374956 w 536301"/>
                <a:gd name="connsiteY4" fmla="*/ 0 h 418785"/>
                <a:gd name="connsiteX5" fmla="*/ 397681 w 536301"/>
                <a:gd name="connsiteY5" fmla="*/ 11362 h 418785"/>
                <a:gd name="connsiteX6" fmla="*/ 392638 w 536301"/>
                <a:gd name="connsiteY6" fmla="*/ 23127 h 418785"/>
                <a:gd name="connsiteX7" fmla="*/ 397681 w 536301"/>
                <a:gd name="connsiteY7" fmla="*/ 25648 h 418785"/>
                <a:gd name="connsiteX8" fmla="*/ 396986 w 536301"/>
                <a:gd name="connsiteY8" fmla="*/ 27270 h 418785"/>
                <a:gd name="connsiteX9" fmla="*/ 402226 w 536301"/>
                <a:gd name="connsiteY9" fmla="*/ 27270 h 418785"/>
                <a:gd name="connsiteX10" fmla="*/ 402226 w 536301"/>
                <a:gd name="connsiteY10" fmla="*/ 41556 h 418785"/>
                <a:gd name="connsiteX11" fmla="*/ 402226 w 536301"/>
                <a:gd name="connsiteY11" fmla="*/ 65902 h 418785"/>
                <a:gd name="connsiteX12" fmla="*/ 413588 w 536301"/>
                <a:gd name="connsiteY12" fmla="*/ 81809 h 418785"/>
                <a:gd name="connsiteX13" fmla="*/ 429495 w 536301"/>
                <a:gd name="connsiteY13" fmla="*/ 70447 h 418785"/>
                <a:gd name="connsiteX14" fmla="*/ 445403 w 536301"/>
                <a:gd name="connsiteY14" fmla="*/ 65902 h 418785"/>
                <a:gd name="connsiteX15" fmla="*/ 465855 w 536301"/>
                <a:gd name="connsiteY15" fmla="*/ 49994 h 418785"/>
                <a:gd name="connsiteX16" fmla="*/ 493124 w 536301"/>
                <a:gd name="connsiteY16" fmla="*/ 49994 h 418785"/>
                <a:gd name="connsiteX17" fmla="*/ 531756 w 536301"/>
                <a:gd name="connsiteY17" fmla="*/ 49994 h 418785"/>
                <a:gd name="connsiteX18" fmla="*/ 536301 w 536301"/>
                <a:gd name="connsiteY18" fmla="*/ 65902 h 418785"/>
                <a:gd name="connsiteX19" fmla="*/ 532463 w 536301"/>
                <a:gd name="connsiteY19" fmla="*/ 66755 h 418785"/>
                <a:gd name="connsiteX20" fmla="*/ 536301 w 536301"/>
                <a:gd name="connsiteY20" fmla="*/ 80188 h 418785"/>
                <a:gd name="connsiteX21" fmla="*/ 515849 w 536301"/>
                <a:gd name="connsiteY21" fmla="*/ 84733 h 418785"/>
                <a:gd name="connsiteX22" fmla="*/ 499942 w 536301"/>
                <a:gd name="connsiteY22" fmla="*/ 91550 h 418785"/>
                <a:gd name="connsiteX23" fmla="*/ 456765 w 536301"/>
                <a:gd name="connsiteY23" fmla="*/ 96095 h 418785"/>
                <a:gd name="connsiteX24" fmla="*/ 413588 w 536301"/>
                <a:gd name="connsiteY24" fmla="*/ 107457 h 418785"/>
                <a:gd name="connsiteX25" fmla="*/ 400666 w 536301"/>
                <a:gd name="connsiteY25" fmla="*/ 124071 h 418785"/>
                <a:gd name="connsiteX26" fmla="*/ 402226 w 536301"/>
                <a:gd name="connsiteY26" fmla="*/ 129531 h 418785"/>
                <a:gd name="connsiteX27" fmla="*/ 406771 w 536301"/>
                <a:gd name="connsiteY27" fmla="*/ 152255 h 418785"/>
                <a:gd name="connsiteX28" fmla="*/ 404498 w 536301"/>
                <a:gd name="connsiteY28" fmla="*/ 155177 h 418785"/>
                <a:gd name="connsiteX29" fmla="*/ 406771 w 536301"/>
                <a:gd name="connsiteY29" fmla="*/ 166541 h 418785"/>
                <a:gd name="connsiteX30" fmla="*/ 390863 w 536301"/>
                <a:gd name="connsiteY30" fmla="*/ 186994 h 418785"/>
                <a:gd name="connsiteX31" fmla="*/ 390863 w 536301"/>
                <a:gd name="connsiteY31" fmla="*/ 188615 h 418785"/>
                <a:gd name="connsiteX32" fmla="*/ 390863 w 536301"/>
                <a:gd name="connsiteY32" fmla="*/ 202901 h 418785"/>
                <a:gd name="connsiteX33" fmla="*/ 381774 w 536301"/>
                <a:gd name="connsiteY33" fmla="*/ 218808 h 418785"/>
                <a:gd name="connsiteX34" fmla="*/ 350731 w 536301"/>
                <a:gd name="connsiteY34" fmla="*/ 215156 h 418785"/>
                <a:gd name="connsiteX35" fmla="*/ 359049 w 536301"/>
                <a:gd name="connsiteY35" fmla="*/ 231792 h 418785"/>
                <a:gd name="connsiteX36" fmla="*/ 353459 w 536301"/>
                <a:gd name="connsiteY36" fmla="*/ 234897 h 418785"/>
                <a:gd name="connsiteX37" fmla="*/ 359049 w 536301"/>
                <a:gd name="connsiteY37" fmla="*/ 246078 h 418785"/>
                <a:gd name="connsiteX38" fmla="*/ 338597 w 536301"/>
                <a:gd name="connsiteY38" fmla="*/ 257440 h 418785"/>
                <a:gd name="connsiteX39" fmla="*/ 322690 w 536301"/>
                <a:gd name="connsiteY39" fmla="*/ 284710 h 418785"/>
                <a:gd name="connsiteX40" fmla="*/ 322690 w 536301"/>
                <a:gd name="connsiteY40" fmla="*/ 297693 h 418785"/>
                <a:gd name="connsiteX41" fmla="*/ 322690 w 536301"/>
                <a:gd name="connsiteY41" fmla="*/ 311979 h 418785"/>
                <a:gd name="connsiteX42" fmla="*/ 304510 w 536301"/>
                <a:gd name="connsiteY42" fmla="*/ 321069 h 418785"/>
                <a:gd name="connsiteX43" fmla="*/ 295420 w 536301"/>
                <a:gd name="connsiteY43" fmla="*/ 316524 h 418785"/>
                <a:gd name="connsiteX44" fmla="*/ 268151 w 536301"/>
                <a:gd name="connsiteY44" fmla="*/ 321069 h 418785"/>
                <a:gd name="connsiteX45" fmla="*/ 263606 w 536301"/>
                <a:gd name="connsiteY45" fmla="*/ 339249 h 418785"/>
                <a:gd name="connsiteX46" fmla="*/ 236336 w 536301"/>
                <a:gd name="connsiteY46" fmla="*/ 339249 h 418785"/>
                <a:gd name="connsiteX47" fmla="*/ 213612 w 536301"/>
                <a:gd name="connsiteY47" fmla="*/ 359701 h 418785"/>
                <a:gd name="connsiteX48" fmla="*/ 213612 w 536301"/>
                <a:gd name="connsiteY48" fmla="*/ 384047 h 418785"/>
                <a:gd name="connsiteX49" fmla="*/ 213612 w 536301"/>
                <a:gd name="connsiteY49" fmla="*/ 398333 h 418785"/>
                <a:gd name="connsiteX50" fmla="*/ 165890 w 536301"/>
                <a:gd name="connsiteY50" fmla="*/ 414240 h 418785"/>
                <a:gd name="connsiteX51" fmla="*/ 138620 w 536301"/>
                <a:gd name="connsiteY51" fmla="*/ 407423 h 418785"/>
                <a:gd name="connsiteX52" fmla="*/ 127258 w 536301"/>
                <a:gd name="connsiteY52" fmla="*/ 418785 h 418785"/>
                <a:gd name="connsiteX53" fmla="*/ 111351 w 536301"/>
                <a:gd name="connsiteY53" fmla="*/ 414240 h 418785"/>
                <a:gd name="connsiteX54" fmla="*/ 74991 w 536301"/>
                <a:gd name="connsiteY54" fmla="*/ 418785 h 418785"/>
                <a:gd name="connsiteX55" fmla="*/ 9090 w 536301"/>
                <a:gd name="connsiteY55" fmla="*/ 398333 h 418785"/>
                <a:gd name="connsiteX56" fmla="*/ 18986 w 536301"/>
                <a:gd name="connsiteY56" fmla="*/ 387118 h 418785"/>
                <a:gd name="connsiteX57" fmla="*/ 9090 w 536301"/>
                <a:gd name="connsiteY57" fmla="*/ 384047 h 418785"/>
                <a:gd name="connsiteX58" fmla="*/ 43177 w 536301"/>
                <a:gd name="connsiteY58" fmla="*/ 345415 h 418785"/>
                <a:gd name="connsiteX59" fmla="*/ 43177 w 536301"/>
                <a:gd name="connsiteY59" fmla="*/ 332431 h 418785"/>
                <a:gd name="connsiteX60" fmla="*/ 15907 w 536301"/>
                <a:gd name="connsiteY60" fmla="*/ 327886 h 418785"/>
                <a:gd name="connsiteX61" fmla="*/ 9090 w 536301"/>
                <a:gd name="connsiteY61" fmla="*/ 296072 h 418785"/>
                <a:gd name="connsiteX62" fmla="*/ 0 w 536301"/>
                <a:gd name="connsiteY62" fmla="*/ 261985 h 418785"/>
                <a:gd name="connsiteX63" fmla="*/ 2837 w 536301"/>
                <a:gd name="connsiteY63" fmla="*/ 258337 h 418785"/>
                <a:gd name="connsiteX64" fmla="*/ 0 w 536301"/>
                <a:gd name="connsiteY64" fmla="*/ 247699 h 418785"/>
                <a:gd name="connsiteX65" fmla="*/ 8764 w 536301"/>
                <a:gd name="connsiteY65" fmla="*/ 236431 h 418785"/>
                <a:gd name="connsiteX66" fmla="*/ 0 w 536301"/>
                <a:gd name="connsiteY66" fmla="*/ 230170 h 418785"/>
                <a:gd name="connsiteX67" fmla="*/ 3390 w 536301"/>
                <a:gd name="connsiteY67" fmla="*/ 218306 h 418785"/>
                <a:gd name="connsiteX68" fmla="*/ 0 w 536301"/>
                <a:gd name="connsiteY68" fmla="*/ 215884 h 418785"/>
                <a:gd name="connsiteX69" fmla="*/ 9090 w 536301"/>
                <a:gd name="connsiteY69" fmla="*/ 184070 h 418785"/>
                <a:gd name="connsiteX70" fmla="*/ 20452 w 536301"/>
                <a:gd name="connsiteY70" fmla="*/ 129531 h 418785"/>
                <a:gd name="connsiteX71" fmla="*/ 59084 w 536301"/>
                <a:gd name="connsiteY71" fmla="*/ 145438 h 418785"/>
                <a:gd name="connsiteX72" fmla="*/ 90899 w 536301"/>
                <a:gd name="connsiteY72" fmla="*/ 140893 h 418785"/>
                <a:gd name="connsiteX73" fmla="*/ 95444 w 536301"/>
                <a:gd name="connsiteY73" fmla="*/ 120441 h 418785"/>
                <a:gd name="connsiteX74" fmla="*/ 127258 w 536301"/>
                <a:gd name="connsiteY74" fmla="*/ 113623 h 418785"/>
                <a:gd name="connsiteX75" fmla="*/ 145438 w 536301"/>
                <a:gd name="connsiteY75" fmla="*/ 97716 h 418785"/>
                <a:gd name="connsiteX76" fmla="*/ 154528 w 536301"/>
                <a:gd name="connsiteY76" fmla="*/ 65902 h 418785"/>
                <a:gd name="connsiteX77" fmla="*/ 186342 w 536301"/>
                <a:gd name="connsiteY77" fmla="*/ 54539 h 418785"/>
                <a:gd name="connsiteX78" fmla="*/ 193160 w 536301"/>
                <a:gd name="connsiteY78" fmla="*/ 38632 h 418785"/>
                <a:gd name="connsiteX79" fmla="*/ 209067 w 536301"/>
                <a:gd name="connsiteY79" fmla="*/ 49994 h 418785"/>
                <a:gd name="connsiteX80" fmla="*/ 220429 w 536301"/>
                <a:gd name="connsiteY80" fmla="*/ 49994 h 418785"/>
                <a:gd name="connsiteX81" fmla="*/ 240881 w 536301"/>
                <a:gd name="connsiteY81" fmla="*/ 49994 h 418785"/>
                <a:gd name="connsiteX82" fmla="*/ 268151 w 536301"/>
                <a:gd name="connsiteY82" fmla="*/ 61357 h 418785"/>
                <a:gd name="connsiteX83" fmla="*/ 279513 w 536301"/>
                <a:gd name="connsiteY83" fmla="*/ 70447 h 418785"/>
                <a:gd name="connsiteX84" fmla="*/ 304510 w 536301"/>
                <a:gd name="connsiteY84" fmla="*/ 54539 h 418785"/>
                <a:gd name="connsiteX85" fmla="*/ 315872 w 536301"/>
                <a:gd name="connsiteY85" fmla="*/ 61357 h 418785"/>
                <a:gd name="connsiteX86" fmla="*/ 331779 w 536301"/>
                <a:gd name="connsiteY86" fmla="*/ 43177 h 418785"/>
                <a:gd name="connsiteX87" fmla="*/ 354504 w 536301"/>
                <a:gd name="connsiteY87" fmla="*/ 43177 h 418785"/>
                <a:gd name="connsiteX88" fmla="*/ 354504 w 536301"/>
                <a:gd name="connsiteY88" fmla="*/ 38632 h 418785"/>
                <a:gd name="connsiteX89" fmla="*/ 359049 w 536301"/>
                <a:gd name="connsiteY89" fmla="*/ 18180 h 418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6301" h="418785">
                  <a:moveTo>
                    <a:pt x="420069" y="91466"/>
                  </a:moveTo>
                  <a:lnTo>
                    <a:pt x="413588" y="93171"/>
                  </a:lnTo>
                  <a:lnTo>
                    <a:pt x="412499" y="94571"/>
                  </a:lnTo>
                  <a:lnTo>
                    <a:pt x="413588" y="96095"/>
                  </a:lnTo>
                  <a:close/>
                  <a:moveTo>
                    <a:pt x="374956" y="0"/>
                  </a:moveTo>
                  <a:lnTo>
                    <a:pt x="397681" y="11362"/>
                  </a:lnTo>
                  <a:lnTo>
                    <a:pt x="392638" y="23127"/>
                  </a:lnTo>
                  <a:lnTo>
                    <a:pt x="397681" y="25648"/>
                  </a:lnTo>
                  <a:lnTo>
                    <a:pt x="396986" y="27270"/>
                  </a:lnTo>
                  <a:lnTo>
                    <a:pt x="402226" y="27270"/>
                  </a:lnTo>
                  <a:lnTo>
                    <a:pt x="402226" y="41556"/>
                  </a:lnTo>
                  <a:lnTo>
                    <a:pt x="402226" y="65902"/>
                  </a:lnTo>
                  <a:lnTo>
                    <a:pt x="413588" y="81809"/>
                  </a:lnTo>
                  <a:lnTo>
                    <a:pt x="429495" y="70447"/>
                  </a:lnTo>
                  <a:lnTo>
                    <a:pt x="445403" y="65902"/>
                  </a:lnTo>
                  <a:lnTo>
                    <a:pt x="465855" y="49994"/>
                  </a:lnTo>
                  <a:lnTo>
                    <a:pt x="493124" y="49994"/>
                  </a:lnTo>
                  <a:lnTo>
                    <a:pt x="531756" y="49994"/>
                  </a:lnTo>
                  <a:lnTo>
                    <a:pt x="536301" y="65902"/>
                  </a:lnTo>
                  <a:lnTo>
                    <a:pt x="532463" y="66755"/>
                  </a:lnTo>
                  <a:lnTo>
                    <a:pt x="536301" y="80188"/>
                  </a:lnTo>
                  <a:lnTo>
                    <a:pt x="515849" y="84733"/>
                  </a:lnTo>
                  <a:lnTo>
                    <a:pt x="499942" y="91550"/>
                  </a:lnTo>
                  <a:lnTo>
                    <a:pt x="456765" y="96095"/>
                  </a:lnTo>
                  <a:lnTo>
                    <a:pt x="413588" y="107457"/>
                  </a:lnTo>
                  <a:lnTo>
                    <a:pt x="400666" y="124071"/>
                  </a:lnTo>
                  <a:lnTo>
                    <a:pt x="402226" y="129531"/>
                  </a:lnTo>
                  <a:lnTo>
                    <a:pt x="406771" y="152255"/>
                  </a:lnTo>
                  <a:lnTo>
                    <a:pt x="404498" y="155177"/>
                  </a:lnTo>
                  <a:lnTo>
                    <a:pt x="406771" y="166541"/>
                  </a:lnTo>
                  <a:lnTo>
                    <a:pt x="390863" y="186994"/>
                  </a:lnTo>
                  <a:lnTo>
                    <a:pt x="390863" y="188615"/>
                  </a:lnTo>
                  <a:lnTo>
                    <a:pt x="390863" y="202901"/>
                  </a:lnTo>
                  <a:lnTo>
                    <a:pt x="381774" y="218808"/>
                  </a:lnTo>
                  <a:lnTo>
                    <a:pt x="350731" y="215156"/>
                  </a:lnTo>
                  <a:lnTo>
                    <a:pt x="359049" y="231792"/>
                  </a:lnTo>
                  <a:lnTo>
                    <a:pt x="353459" y="234897"/>
                  </a:lnTo>
                  <a:lnTo>
                    <a:pt x="359049" y="246078"/>
                  </a:lnTo>
                  <a:lnTo>
                    <a:pt x="338597" y="257440"/>
                  </a:lnTo>
                  <a:lnTo>
                    <a:pt x="322690" y="284710"/>
                  </a:lnTo>
                  <a:lnTo>
                    <a:pt x="322690" y="297693"/>
                  </a:lnTo>
                  <a:lnTo>
                    <a:pt x="322690" y="311979"/>
                  </a:lnTo>
                  <a:lnTo>
                    <a:pt x="304510" y="321069"/>
                  </a:lnTo>
                  <a:lnTo>
                    <a:pt x="295420" y="316524"/>
                  </a:lnTo>
                  <a:lnTo>
                    <a:pt x="268151" y="321069"/>
                  </a:lnTo>
                  <a:lnTo>
                    <a:pt x="263606" y="339249"/>
                  </a:lnTo>
                  <a:lnTo>
                    <a:pt x="236336" y="339249"/>
                  </a:lnTo>
                  <a:lnTo>
                    <a:pt x="213612" y="359701"/>
                  </a:lnTo>
                  <a:lnTo>
                    <a:pt x="213612" y="384047"/>
                  </a:lnTo>
                  <a:lnTo>
                    <a:pt x="213612" y="398333"/>
                  </a:lnTo>
                  <a:lnTo>
                    <a:pt x="165890" y="414240"/>
                  </a:lnTo>
                  <a:lnTo>
                    <a:pt x="138620" y="407423"/>
                  </a:lnTo>
                  <a:lnTo>
                    <a:pt x="127258" y="418785"/>
                  </a:lnTo>
                  <a:lnTo>
                    <a:pt x="111351" y="414240"/>
                  </a:lnTo>
                  <a:lnTo>
                    <a:pt x="74991" y="418785"/>
                  </a:lnTo>
                  <a:lnTo>
                    <a:pt x="9090" y="398333"/>
                  </a:lnTo>
                  <a:lnTo>
                    <a:pt x="18986" y="387118"/>
                  </a:lnTo>
                  <a:lnTo>
                    <a:pt x="9090" y="384047"/>
                  </a:lnTo>
                  <a:lnTo>
                    <a:pt x="43177" y="345415"/>
                  </a:lnTo>
                  <a:lnTo>
                    <a:pt x="43177" y="332431"/>
                  </a:lnTo>
                  <a:lnTo>
                    <a:pt x="15907" y="327886"/>
                  </a:lnTo>
                  <a:lnTo>
                    <a:pt x="9090" y="296072"/>
                  </a:lnTo>
                  <a:lnTo>
                    <a:pt x="0" y="261985"/>
                  </a:lnTo>
                  <a:lnTo>
                    <a:pt x="2837" y="258337"/>
                  </a:lnTo>
                  <a:lnTo>
                    <a:pt x="0" y="247699"/>
                  </a:lnTo>
                  <a:lnTo>
                    <a:pt x="8764" y="236431"/>
                  </a:lnTo>
                  <a:lnTo>
                    <a:pt x="0" y="230170"/>
                  </a:lnTo>
                  <a:lnTo>
                    <a:pt x="3390" y="218306"/>
                  </a:lnTo>
                  <a:lnTo>
                    <a:pt x="0" y="215884"/>
                  </a:lnTo>
                  <a:lnTo>
                    <a:pt x="9090" y="184070"/>
                  </a:lnTo>
                  <a:lnTo>
                    <a:pt x="20452" y="129531"/>
                  </a:lnTo>
                  <a:lnTo>
                    <a:pt x="59084" y="145438"/>
                  </a:lnTo>
                  <a:lnTo>
                    <a:pt x="90899" y="140893"/>
                  </a:lnTo>
                  <a:lnTo>
                    <a:pt x="95444" y="120441"/>
                  </a:lnTo>
                  <a:lnTo>
                    <a:pt x="127258" y="113623"/>
                  </a:lnTo>
                  <a:lnTo>
                    <a:pt x="145438" y="97716"/>
                  </a:lnTo>
                  <a:lnTo>
                    <a:pt x="154528" y="65902"/>
                  </a:lnTo>
                  <a:lnTo>
                    <a:pt x="186342" y="54539"/>
                  </a:lnTo>
                  <a:lnTo>
                    <a:pt x="193160" y="38632"/>
                  </a:lnTo>
                  <a:lnTo>
                    <a:pt x="209067" y="49994"/>
                  </a:lnTo>
                  <a:lnTo>
                    <a:pt x="220429" y="49994"/>
                  </a:lnTo>
                  <a:lnTo>
                    <a:pt x="240881" y="49994"/>
                  </a:lnTo>
                  <a:lnTo>
                    <a:pt x="268151" y="61357"/>
                  </a:lnTo>
                  <a:lnTo>
                    <a:pt x="279513" y="70447"/>
                  </a:lnTo>
                  <a:lnTo>
                    <a:pt x="304510" y="54539"/>
                  </a:lnTo>
                  <a:lnTo>
                    <a:pt x="315872" y="61357"/>
                  </a:lnTo>
                  <a:lnTo>
                    <a:pt x="331779" y="43177"/>
                  </a:lnTo>
                  <a:lnTo>
                    <a:pt x="354504" y="43177"/>
                  </a:lnTo>
                  <a:lnTo>
                    <a:pt x="354504" y="38632"/>
                  </a:lnTo>
                  <a:lnTo>
                    <a:pt x="359049" y="1818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1" name="Freeform 470"/>
            <p:cNvSpPr>
              <a:spLocks/>
            </p:cNvSpPr>
            <p:nvPr/>
          </p:nvSpPr>
          <p:spPr bwMode="auto">
            <a:xfrm>
              <a:off x="6257525" y="2683526"/>
              <a:ext cx="209636" cy="160697"/>
            </a:xfrm>
            <a:custGeom>
              <a:avLst/>
              <a:gdLst>
                <a:gd name="connsiteX0" fmla="*/ 118169 w 279514"/>
                <a:gd name="connsiteY0" fmla="*/ 0 h 214263"/>
                <a:gd name="connsiteX1" fmla="*/ 115169 w 279514"/>
                <a:gd name="connsiteY1" fmla="*/ 15000 h 214263"/>
                <a:gd name="connsiteX2" fmla="*/ 118169 w 279514"/>
                <a:gd name="connsiteY2" fmla="*/ 14286 h 214263"/>
                <a:gd name="connsiteX3" fmla="*/ 115305 w 279514"/>
                <a:gd name="connsiteY3" fmla="*/ 28607 h 214263"/>
                <a:gd name="connsiteX4" fmla="*/ 118169 w 279514"/>
                <a:gd name="connsiteY4" fmla="*/ 38632 h 214263"/>
                <a:gd name="connsiteX5" fmla="*/ 134076 w 279514"/>
                <a:gd name="connsiteY5" fmla="*/ 34087 h 214263"/>
                <a:gd name="connsiteX6" fmla="*/ 118169 w 279514"/>
                <a:gd name="connsiteY6" fmla="*/ 49994 h 214263"/>
                <a:gd name="connsiteX7" fmla="*/ 117289 w 279514"/>
                <a:gd name="connsiteY7" fmla="*/ 49839 h 214263"/>
                <a:gd name="connsiteX8" fmla="*/ 118169 w 279514"/>
                <a:gd name="connsiteY8" fmla="*/ 52918 h 214263"/>
                <a:gd name="connsiteX9" fmla="*/ 134076 w 279514"/>
                <a:gd name="connsiteY9" fmla="*/ 48373 h 214263"/>
                <a:gd name="connsiteX10" fmla="*/ 118169 w 279514"/>
                <a:gd name="connsiteY10" fmla="*/ 64280 h 214263"/>
                <a:gd name="connsiteX11" fmla="*/ 79537 w 279514"/>
                <a:gd name="connsiteY11" fmla="*/ 57463 h 214263"/>
                <a:gd name="connsiteX12" fmla="*/ 77421 w 279514"/>
                <a:gd name="connsiteY12" fmla="*/ 70161 h 214263"/>
                <a:gd name="connsiteX13" fmla="*/ 113624 w 279514"/>
                <a:gd name="connsiteY13" fmla="*/ 65902 h 214263"/>
                <a:gd name="connsiteX14" fmla="*/ 161345 w 279514"/>
                <a:gd name="connsiteY14" fmla="*/ 81809 h 214263"/>
                <a:gd name="connsiteX15" fmla="*/ 231792 w 279514"/>
                <a:gd name="connsiteY15" fmla="*/ 77264 h 214263"/>
                <a:gd name="connsiteX16" fmla="*/ 240882 w 279514"/>
                <a:gd name="connsiteY16" fmla="*/ 118168 h 214263"/>
                <a:gd name="connsiteX17" fmla="*/ 252244 w 279514"/>
                <a:gd name="connsiteY17" fmla="*/ 113623 h 214263"/>
                <a:gd name="connsiteX18" fmla="*/ 272697 w 279514"/>
                <a:gd name="connsiteY18" fmla="*/ 124986 h 214263"/>
                <a:gd name="connsiteX19" fmla="*/ 272697 w 279514"/>
                <a:gd name="connsiteY19" fmla="*/ 139272 h 214263"/>
                <a:gd name="connsiteX20" fmla="*/ 272697 w 279514"/>
                <a:gd name="connsiteY20" fmla="*/ 140893 h 214263"/>
                <a:gd name="connsiteX21" fmla="*/ 279514 w 279514"/>
                <a:gd name="connsiteY21" fmla="*/ 168163 h 214263"/>
                <a:gd name="connsiteX22" fmla="*/ 275943 w 279514"/>
                <a:gd name="connsiteY22" fmla="*/ 168163 h 214263"/>
                <a:gd name="connsiteX23" fmla="*/ 279514 w 279514"/>
                <a:gd name="connsiteY23" fmla="*/ 182449 h 214263"/>
                <a:gd name="connsiteX24" fmla="*/ 240882 w 279514"/>
                <a:gd name="connsiteY24" fmla="*/ 182449 h 214263"/>
                <a:gd name="connsiteX25" fmla="*/ 213612 w 279514"/>
                <a:gd name="connsiteY25" fmla="*/ 175631 h 214263"/>
                <a:gd name="connsiteX26" fmla="*/ 193160 w 279514"/>
                <a:gd name="connsiteY26" fmla="*/ 198356 h 214263"/>
                <a:gd name="connsiteX27" fmla="*/ 177253 w 279514"/>
                <a:gd name="connsiteY27" fmla="*/ 202901 h 214263"/>
                <a:gd name="connsiteX28" fmla="*/ 161345 w 279514"/>
                <a:gd name="connsiteY28" fmla="*/ 214263 h 214263"/>
                <a:gd name="connsiteX29" fmla="*/ 149983 w 279514"/>
                <a:gd name="connsiteY29" fmla="*/ 198356 h 214263"/>
                <a:gd name="connsiteX30" fmla="*/ 149983 w 279514"/>
                <a:gd name="connsiteY30" fmla="*/ 184070 h 214263"/>
                <a:gd name="connsiteX31" fmla="*/ 149983 w 279514"/>
                <a:gd name="connsiteY31" fmla="*/ 159724 h 214263"/>
                <a:gd name="connsiteX32" fmla="*/ 138621 w 279514"/>
                <a:gd name="connsiteY32" fmla="*/ 159724 h 214263"/>
                <a:gd name="connsiteX33" fmla="*/ 144743 w 279514"/>
                <a:gd name="connsiteY33" fmla="*/ 145438 h 214263"/>
                <a:gd name="connsiteX34" fmla="*/ 138621 w 279514"/>
                <a:gd name="connsiteY34" fmla="*/ 145438 h 214263"/>
                <a:gd name="connsiteX35" fmla="*/ 140396 w 279514"/>
                <a:gd name="connsiteY35" fmla="*/ 141296 h 214263"/>
                <a:gd name="connsiteX36" fmla="*/ 122713 w 279514"/>
                <a:gd name="connsiteY36" fmla="*/ 132454 h 214263"/>
                <a:gd name="connsiteX37" fmla="*/ 106806 w 279514"/>
                <a:gd name="connsiteY37" fmla="*/ 150634 h 214263"/>
                <a:gd name="connsiteX38" fmla="*/ 102261 w 279514"/>
                <a:gd name="connsiteY38" fmla="*/ 166541 h 214263"/>
                <a:gd name="connsiteX39" fmla="*/ 102261 w 279514"/>
                <a:gd name="connsiteY39" fmla="*/ 171086 h 214263"/>
                <a:gd name="connsiteX40" fmla="*/ 79537 w 279514"/>
                <a:gd name="connsiteY40" fmla="*/ 171086 h 214263"/>
                <a:gd name="connsiteX41" fmla="*/ 63629 w 279514"/>
                <a:gd name="connsiteY41" fmla="*/ 193811 h 214263"/>
                <a:gd name="connsiteX42" fmla="*/ 52267 w 279514"/>
                <a:gd name="connsiteY42" fmla="*/ 186994 h 214263"/>
                <a:gd name="connsiteX43" fmla="*/ 27270 w 279514"/>
                <a:gd name="connsiteY43" fmla="*/ 202901 h 214263"/>
                <a:gd name="connsiteX44" fmla="*/ 15908 w 279514"/>
                <a:gd name="connsiteY44" fmla="*/ 193811 h 214263"/>
                <a:gd name="connsiteX45" fmla="*/ 20815 w 279514"/>
                <a:gd name="connsiteY45" fmla="*/ 183451 h 214263"/>
                <a:gd name="connsiteX46" fmla="*/ 15908 w 279514"/>
                <a:gd name="connsiteY46" fmla="*/ 179525 h 214263"/>
                <a:gd name="connsiteX47" fmla="*/ 35013 w 279514"/>
                <a:gd name="connsiteY47" fmla="*/ 139190 h 214263"/>
                <a:gd name="connsiteX48" fmla="*/ 31815 w 279514"/>
                <a:gd name="connsiteY48" fmla="*/ 112002 h 214263"/>
                <a:gd name="connsiteX49" fmla="*/ 0 w 279514"/>
                <a:gd name="connsiteY49" fmla="*/ 100640 h 214263"/>
                <a:gd name="connsiteX50" fmla="*/ 6623 w 279514"/>
                <a:gd name="connsiteY50" fmla="*/ 88719 h 214263"/>
                <a:gd name="connsiteX51" fmla="*/ 0 w 279514"/>
                <a:gd name="connsiteY51" fmla="*/ 86354 h 214263"/>
                <a:gd name="connsiteX52" fmla="*/ 11363 w 279514"/>
                <a:gd name="connsiteY52" fmla="*/ 65902 h 214263"/>
                <a:gd name="connsiteX53" fmla="*/ 43177 w 279514"/>
                <a:gd name="connsiteY53" fmla="*/ 70447 h 214263"/>
                <a:gd name="connsiteX54" fmla="*/ 59084 w 279514"/>
                <a:gd name="connsiteY54" fmla="*/ 43177 h 214263"/>
                <a:gd name="connsiteX55" fmla="*/ 70447 w 279514"/>
                <a:gd name="connsiteY55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79514" h="214263">
                  <a:moveTo>
                    <a:pt x="118169" y="0"/>
                  </a:moveTo>
                  <a:lnTo>
                    <a:pt x="115169" y="15000"/>
                  </a:lnTo>
                  <a:lnTo>
                    <a:pt x="118169" y="14286"/>
                  </a:lnTo>
                  <a:lnTo>
                    <a:pt x="115305" y="28607"/>
                  </a:lnTo>
                  <a:lnTo>
                    <a:pt x="118169" y="38632"/>
                  </a:lnTo>
                  <a:lnTo>
                    <a:pt x="134076" y="34087"/>
                  </a:lnTo>
                  <a:lnTo>
                    <a:pt x="118169" y="49994"/>
                  </a:lnTo>
                  <a:lnTo>
                    <a:pt x="117289" y="49839"/>
                  </a:lnTo>
                  <a:lnTo>
                    <a:pt x="118169" y="52918"/>
                  </a:lnTo>
                  <a:lnTo>
                    <a:pt x="134076" y="48373"/>
                  </a:lnTo>
                  <a:lnTo>
                    <a:pt x="118169" y="64280"/>
                  </a:lnTo>
                  <a:lnTo>
                    <a:pt x="79537" y="57463"/>
                  </a:lnTo>
                  <a:lnTo>
                    <a:pt x="77421" y="70161"/>
                  </a:lnTo>
                  <a:lnTo>
                    <a:pt x="113624" y="65902"/>
                  </a:lnTo>
                  <a:lnTo>
                    <a:pt x="161345" y="81809"/>
                  </a:lnTo>
                  <a:lnTo>
                    <a:pt x="231792" y="77264"/>
                  </a:lnTo>
                  <a:lnTo>
                    <a:pt x="240882" y="118168"/>
                  </a:lnTo>
                  <a:lnTo>
                    <a:pt x="252244" y="113623"/>
                  </a:lnTo>
                  <a:lnTo>
                    <a:pt x="272697" y="124986"/>
                  </a:lnTo>
                  <a:lnTo>
                    <a:pt x="272697" y="139272"/>
                  </a:lnTo>
                  <a:lnTo>
                    <a:pt x="272697" y="140893"/>
                  </a:lnTo>
                  <a:lnTo>
                    <a:pt x="279514" y="168163"/>
                  </a:lnTo>
                  <a:lnTo>
                    <a:pt x="275943" y="168163"/>
                  </a:lnTo>
                  <a:lnTo>
                    <a:pt x="279514" y="182449"/>
                  </a:lnTo>
                  <a:lnTo>
                    <a:pt x="240882" y="182449"/>
                  </a:lnTo>
                  <a:lnTo>
                    <a:pt x="213612" y="175631"/>
                  </a:lnTo>
                  <a:lnTo>
                    <a:pt x="193160" y="198356"/>
                  </a:lnTo>
                  <a:lnTo>
                    <a:pt x="177253" y="202901"/>
                  </a:lnTo>
                  <a:lnTo>
                    <a:pt x="161345" y="214263"/>
                  </a:lnTo>
                  <a:lnTo>
                    <a:pt x="149983" y="198356"/>
                  </a:lnTo>
                  <a:lnTo>
                    <a:pt x="149983" y="184070"/>
                  </a:lnTo>
                  <a:lnTo>
                    <a:pt x="149983" y="159724"/>
                  </a:lnTo>
                  <a:lnTo>
                    <a:pt x="138621" y="159724"/>
                  </a:lnTo>
                  <a:lnTo>
                    <a:pt x="144743" y="145438"/>
                  </a:lnTo>
                  <a:lnTo>
                    <a:pt x="138621" y="145438"/>
                  </a:lnTo>
                  <a:lnTo>
                    <a:pt x="140396" y="141296"/>
                  </a:lnTo>
                  <a:lnTo>
                    <a:pt x="122713" y="132454"/>
                  </a:lnTo>
                  <a:lnTo>
                    <a:pt x="106806" y="150634"/>
                  </a:lnTo>
                  <a:lnTo>
                    <a:pt x="102261" y="166541"/>
                  </a:lnTo>
                  <a:lnTo>
                    <a:pt x="102261" y="171086"/>
                  </a:lnTo>
                  <a:lnTo>
                    <a:pt x="79537" y="171086"/>
                  </a:lnTo>
                  <a:lnTo>
                    <a:pt x="63629" y="193811"/>
                  </a:lnTo>
                  <a:lnTo>
                    <a:pt x="52267" y="186994"/>
                  </a:lnTo>
                  <a:lnTo>
                    <a:pt x="27270" y="202901"/>
                  </a:lnTo>
                  <a:lnTo>
                    <a:pt x="15908" y="193811"/>
                  </a:lnTo>
                  <a:lnTo>
                    <a:pt x="20815" y="183451"/>
                  </a:lnTo>
                  <a:lnTo>
                    <a:pt x="15908" y="179525"/>
                  </a:lnTo>
                  <a:lnTo>
                    <a:pt x="35013" y="139190"/>
                  </a:lnTo>
                  <a:lnTo>
                    <a:pt x="31815" y="112002"/>
                  </a:lnTo>
                  <a:lnTo>
                    <a:pt x="0" y="100640"/>
                  </a:lnTo>
                  <a:lnTo>
                    <a:pt x="6623" y="88719"/>
                  </a:lnTo>
                  <a:lnTo>
                    <a:pt x="0" y="86354"/>
                  </a:lnTo>
                  <a:lnTo>
                    <a:pt x="11363" y="65902"/>
                  </a:lnTo>
                  <a:lnTo>
                    <a:pt x="43177" y="70447"/>
                  </a:lnTo>
                  <a:lnTo>
                    <a:pt x="59084" y="43177"/>
                  </a:lnTo>
                  <a:lnTo>
                    <a:pt x="70447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0" name="Freeform 469"/>
            <p:cNvSpPr>
              <a:spLocks/>
            </p:cNvSpPr>
            <p:nvPr/>
          </p:nvSpPr>
          <p:spPr bwMode="auto">
            <a:xfrm>
              <a:off x="6311982" y="2596686"/>
              <a:ext cx="305405" cy="160697"/>
            </a:xfrm>
            <a:custGeom>
              <a:avLst/>
              <a:gdLst>
                <a:gd name="connsiteX0" fmla="*/ 177253 w 407206"/>
                <a:gd name="connsiteY0" fmla="*/ 0 h 214263"/>
                <a:gd name="connsiteX1" fmla="*/ 224974 w 407206"/>
                <a:gd name="connsiteY1" fmla="*/ 22725 h 214263"/>
                <a:gd name="connsiteX2" fmla="*/ 240882 w 407206"/>
                <a:gd name="connsiteY2" fmla="*/ 15907 h 214263"/>
                <a:gd name="connsiteX3" fmla="*/ 299966 w 407206"/>
                <a:gd name="connsiteY3" fmla="*/ 22725 h 214263"/>
                <a:gd name="connsiteX4" fmla="*/ 359050 w 407206"/>
                <a:gd name="connsiteY4" fmla="*/ 27270 h 214263"/>
                <a:gd name="connsiteX5" fmla="*/ 377230 w 407206"/>
                <a:gd name="connsiteY5" fmla="*/ 43177 h 214263"/>
                <a:gd name="connsiteX6" fmla="*/ 397682 w 407206"/>
                <a:gd name="connsiteY6" fmla="*/ 49994 h 214263"/>
                <a:gd name="connsiteX7" fmla="*/ 393137 w 407206"/>
                <a:gd name="connsiteY7" fmla="*/ 59084 h 214263"/>
                <a:gd name="connsiteX8" fmla="*/ 392500 w 407206"/>
                <a:gd name="connsiteY8" fmla="*/ 59378 h 214263"/>
                <a:gd name="connsiteX9" fmla="*/ 407206 w 407206"/>
                <a:gd name="connsiteY9" fmla="*/ 64280 h 214263"/>
                <a:gd name="connsiteX10" fmla="*/ 402661 w 407206"/>
                <a:gd name="connsiteY10" fmla="*/ 73370 h 214263"/>
                <a:gd name="connsiteX11" fmla="*/ 343577 w 407206"/>
                <a:gd name="connsiteY11" fmla="*/ 100640 h 214263"/>
                <a:gd name="connsiteX12" fmla="*/ 332215 w 407206"/>
                <a:gd name="connsiteY12" fmla="*/ 123364 h 214263"/>
                <a:gd name="connsiteX13" fmla="*/ 284493 w 407206"/>
                <a:gd name="connsiteY13" fmla="*/ 127909 h 214263"/>
                <a:gd name="connsiteX14" fmla="*/ 273130 w 407206"/>
                <a:gd name="connsiteY14" fmla="*/ 155179 h 214263"/>
                <a:gd name="connsiteX15" fmla="*/ 229953 w 407206"/>
                <a:gd name="connsiteY15" fmla="*/ 150634 h 214263"/>
                <a:gd name="connsiteX16" fmla="*/ 207229 w 407206"/>
                <a:gd name="connsiteY16" fmla="*/ 159724 h 214263"/>
                <a:gd name="connsiteX17" fmla="*/ 170869 w 407206"/>
                <a:gd name="connsiteY17" fmla="*/ 182449 h 214263"/>
                <a:gd name="connsiteX18" fmla="*/ 175414 w 407206"/>
                <a:gd name="connsiteY18" fmla="*/ 191538 h 214263"/>
                <a:gd name="connsiteX19" fmla="*/ 166324 w 407206"/>
                <a:gd name="connsiteY19" fmla="*/ 202901 h 214263"/>
                <a:gd name="connsiteX20" fmla="*/ 95878 w 407206"/>
                <a:gd name="connsiteY20" fmla="*/ 214263 h 214263"/>
                <a:gd name="connsiteX21" fmla="*/ 48156 w 407206"/>
                <a:gd name="connsiteY21" fmla="*/ 198356 h 214263"/>
                <a:gd name="connsiteX22" fmla="*/ 9524 w 407206"/>
                <a:gd name="connsiteY22" fmla="*/ 198356 h 214263"/>
                <a:gd name="connsiteX23" fmla="*/ 11905 w 407206"/>
                <a:gd name="connsiteY23" fmla="*/ 184070 h 214263"/>
                <a:gd name="connsiteX24" fmla="*/ 0 w 407206"/>
                <a:gd name="connsiteY24" fmla="*/ 184070 h 214263"/>
                <a:gd name="connsiteX25" fmla="*/ 4545 w 407206"/>
                <a:gd name="connsiteY25" fmla="*/ 156800 h 214263"/>
                <a:gd name="connsiteX26" fmla="*/ 43177 w 407206"/>
                <a:gd name="connsiteY26" fmla="*/ 168163 h 214263"/>
                <a:gd name="connsiteX27" fmla="*/ 59084 w 407206"/>
                <a:gd name="connsiteY27" fmla="*/ 152255 h 214263"/>
                <a:gd name="connsiteX28" fmla="*/ 86354 w 407206"/>
                <a:gd name="connsiteY28" fmla="*/ 156800 h 214263"/>
                <a:gd name="connsiteX29" fmla="*/ 127705 w 407206"/>
                <a:gd name="connsiteY29" fmla="*/ 129233 h 214263"/>
                <a:gd name="connsiteX30" fmla="*/ 100423 w 407206"/>
                <a:gd name="connsiteY30" fmla="*/ 112002 h 214263"/>
                <a:gd name="connsiteX31" fmla="*/ 73153 w 407206"/>
                <a:gd name="connsiteY31" fmla="*/ 123364 h 214263"/>
                <a:gd name="connsiteX32" fmla="*/ 48156 w 407206"/>
                <a:gd name="connsiteY32" fmla="*/ 107457 h 214263"/>
                <a:gd name="connsiteX33" fmla="*/ 52972 w 407206"/>
                <a:gd name="connsiteY33" fmla="*/ 102297 h 214263"/>
                <a:gd name="connsiteX34" fmla="*/ 38632 w 407206"/>
                <a:gd name="connsiteY34" fmla="*/ 93171 h 214263"/>
                <a:gd name="connsiteX35" fmla="*/ 66525 w 407206"/>
                <a:gd name="connsiteY35" fmla="*/ 63286 h 214263"/>
                <a:gd name="connsiteX36" fmla="*/ 68624 w 407206"/>
                <a:gd name="connsiteY36" fmla="*/ 58563 h 214263"/>
                <a:gd name="connsiteX37" fmla="*/ 54539 w 407206"/>
                <a:gd name="connsiteY37" fmla="*/ 54539 h 214263"/>
                <a:gd name="connsiteX38" fmla="*/ 63629 w 407206"/>
                <a:gd name="connsiteY38" fmla="*/ 34087 h 214263"/>
                <a:gd name="connsiteX39" fmla="*/ 86354 w 407206"/>
                <a:gd name="connsiteY39" fmla="*/ 27270 h 214263"/>
                <a:gd name="connsiteX40" fmla="*/ 149983 w 407206"/>
                <a:gd name="connsiteY40" fmla="*/ 43177 h 214263"/>
                <a:gd name="connsiteX41" fmla="*/ 156800 w 407206"/>
                <a:gd name="connsiteY41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07206" h="214263">
                  <a:moveTo>
                    <a:pt x="177253" y="0"/>
                  </a:moveTo>
                  <a:lnTo>
                    <a:pt x="224974" y="22725"/>
                  </a:lnTo>
                  <a:lnTo>
                    <a:pt x="240882" y="15907"/>
                  </a:lnTo>
                  <a:lnTo>
                    <a:pt x="299966" y="22725"/>
                  </a:lnTo>
                  <a:lnTo>
                    <a:pt x="359050" y="27270"/>
                  </a:lnTo>
                  <a:lnTo>
                    <a:pt x="377230" y="43177"/>
                  </a:lnTo>
                  <a:lnTo>
                    <a:pt x="397682" y="49994"/>
                  </a:lnTo>
                  <a:lnTo>
                    <a:pt x="393137" y="59084"/>
                  </a:lnTo>
                  <a:lnTo>
                    <a:pt x="392500" y="59378"/>
                  </a:lnTo>
                  <a:lnTo>
                    <a:pt x="407206" y="64280"/>
                  </a:lnTo>
                  <a:lnTo>
                    <a:pt x="402661" y="73370"/>
                  </a:lnTo>
                  <a:lnTo>
                    <a:pt x="343577" y="100640"/>
                  </a:lnTo>
                  <a:lnTo>
                    <a:pt x="332215" y="123364"/>
                  </a:lnTo>
                  <a:lnTo>
                    <a:pt x="284493" y="127909"/>
                  </a:lnTo>
                  <a:lnTo>
                    <a:pt x="273130" y="155179"/>
                  </a:lnTo>
                  <a:lnTo>
                    <a:pt x="229953" y="150634"/>
                  </a:lnTo>
                  <a:lnTo>
                    <a:pt x="207229" y="159724"/>
                  </a:lnTo>
                  <a:lnTo>
                    <a:pt x="170869" y="182449"/>
                  </a:lnTo>
                  <a:lnTo>
                    <a:pt x="175414" y="191538"/>
                  </a:lnTo>
                  <a:lnTo>
                    <a:pt x="166324" y="202901"/>
                  </a:lnTo>
                  <a:lnTo>
                    <a:pt x="95878" y="214263"/>
                  </a:lnTo>
                  <a:lnTo>
                    <a:pt x="48156" y="198356"/>
                  </a:lnTo>
                  <a:lnTo>
                    <a:pt x="9524" y="198356"/>
                  </a:lnTo>
                  <a:lnTo>
                    <a:pt x="11905" y="184070"/>
                  </a:lnTo>
                  <a:lnTo>
                    <a:pt x="0" y="184070"/>
                  </a:lnTo>
                  <a:lnTo>
                    <a:pt x="4545" y="156800"/>
                  </a:lnTo>
                  <a:lnTo>
                    <a:pt x="43177" y="168163"/>
                  </a:lnTo>
                  <a:lnTo>
                    <a:pt x="59084" y="152255"/>
                  </a:lnTo>
                  <a:lnTo>
                    <a:pt x="86354" y="156800"/>
                  </a:lnTo>
                  <a:lnTo>
                    <a:pt x="127705" y="129233"/>
                  </a:lnTo>
                  <a:lnTo>
                    <a:pt x="100423" y="112002"/>
                  </a:lnTo>
                  <a:lnTo>
                    <a:pt x="73153" y="123364"/>
                  </a:lnTo>
                  <a:lnTo>
                    <a:pt x="48156" y="107457"/>
                  </a:lnTo>
                  <a:lnTo>
                    <a:pt x="52972" y="102297"/>
                  </a:lnTo>
                  <a:lnTo>
                    <a:pt x="38632" y="93171"/>
                  </a:lnTo>
                  <a:lnTo>
                    <a:pt x="66525" y="63286"/>
                  </a:lnTo>
                  <a:lnTo>
                    <a:pt x="68624" y="58563"/>
                  </a:lnTo>
                  <a:lnTo>
                    <a:pt x="54539" y="54539"/>
                  </a:lnTo>
                  <a:lnTo>
                    <a:pt x="63629" y="34087"/>
                  </a:lnTo>
                  <a:lnTo>
                    <a:pt x="86354" y="27270"/>
                  </a:lnTo>
                  <a:lnTo>
                    <a:pt x="149983" y="43177"/>
                  </a:lnTo>
                  <a:lnTo>
                    <a:pt x="156800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9" name="Freeform 468"/>
            <p:cNvSpPr>
              <a:spLocks/>
            </p:cNvSpPr>
            <p:nvPr/>
          </p:nvSpPr>
          <p:spPr bwMode="auto">
            <a:xfrm>
              <a:off x="5940435" y="2514959"/>
              <a:ext cx="479248" cy="310355"/>
            </a:xfrm>
            <a:custGeom>
              <a:avLst/>
              <a:gdLst>
                <a:gd name="connsiteX0" fmla="*/ 102695 w 638997"/>
                <a:gd name="connsiteY0" fmla="*/ 0 h 413806"/>
                <a:gd name="connsiteX1" fmla="*/ 107240 w 638997"/>
                <a:gd name="connsiteY1" fmla="*/ 4545 h 413806"/>
                <a:gd name="connsiteX2" fmla="*/ 166324 w 638997"/>
                <a:gd name="connsiteY2" fmla="*/ 36360 h 413806"/>
                <a:gd name="connsiteX3" fmla="*/ 198139 w 638997"/>
                <a:gd name="connsiteY3" fmla="*/ 59084 h 413806"/>
                <a:gd name="connsiteX4" fmla="*/ 229953 w 638997"/>
                <a:gd name="connsiteY4" fmla="*/ 106806 h 413806"/>
                <a:gd name="connsiteX5" fmla="*/ 273130 w 638997"/>
                <a:gd name="connsiteY5" fmla="*/ 95444 h 413806"/>
                <a:gd name="connsiteX6" fmla="*/ 339032 w 638997"/>
                <a:gd name="connsiteY6" fmla="*/ 90899 h 413806"/>
                <a:gd name="connsiteX7" fmla="*/ 382209 w 638997"/>
                <a:gd name="connsiteY7" fmla="*/ 127258 h 413806"/>
                <a:gd name="connsiteX8" fmla="*/ 382209 w 638997"/>
                <a:gd name="connsiteY8" fmla="*/ 177253 h 413806"/>
                <a:gd name="connsiteX9" fmla="*/ 398116 w 638997"/>
                <a:gd name="connsiteY9" fmla="*/ 177253 h 413806"/>
                <a:gd name="connsiteX10" fmla="*/ 402661 w 638997"/>
                <a:gd name="connsiteY10" fmla="*/ 220429 h 413806"/>
                <a:gd name="connsiteX11" fmla="*/ 450383 w 638997"/>
                <a:gd name="connsiteY11" fmla="*/ 220429 h 413806"/>
                <a:gd name="connsiteX12" fmla="*/ 461745 w 638997"/>
                <a:gd name="connsiteY12" fmla="*/ 247699 h 413806"/>
                <a:gd name="connsiteX13" fmla="*/ 466104 w 638997"/>
                <a:gd name="connsiteY13" fmla="*/ 247699 h 413806"/>
                <a:gd name="connsiteX14" fmla="*/ 484035 w 638997"/>
                <a:gd name="connsiteY14" fmla="*/ 213829 h 413806"/>
                <a:gd name="connsiteX15" fmla="*/ 527212 w 638997"/>
                <a:gd name="connsiteY15" fmla="*/ 182015 h 413806"/>
                <a:gd name="connsiteX16" fmla="*/ 536736 w 638997"/>
                <a:gd name="connsiteY16" fmla="*/ 177253 h 413806"/>
                <a:gd name="connsiteX17" fmla="*/ 536736 w 638997"/>
                <a:gd name="connsiteY17" fmla="*/ 177253 h 413806"/>
                <a:gd name="connsiteX18" fmla="*/ 544525 w 638997"/>
                <a:gd name="connsiteY18" fmla="*/ 173358 h 413806"/>
                <a:gd name="connsiteX19" fmla="*/ 549937 w 638997"/>
                <a:gd name="connsiteY19" fmla="*/ 170652 h 413806"/>
                <a:gd name="connsiteX20" fmla="*/ 549937 w 638997"/>
                <a:gd name="connsiteY20" fmla="*/ 170652 h 413806"/>
                <a:gd name="connsiteX21" fmla="*/ 559461 w 638997"/>
                <a:gd name="connsiteY21" fmla="*/ 165890 h 413806"/>
                <a:gd name="connsiteX22" fmla="*/ 568551 w 638997"/>
                <a:gd name="connsiteY22" fmla="*/ 170435 h 413806"/>
                <a:gd name="connsiteX23" fmla="*/ 543553 w 638997"/>
                <a:gd name="connsiteY23" fmla="*/ 204522 h 413806"/>
                <a:gd name="connsiteX24" fmla="*/ 564006 w 638997"/>
                <a:gd name="connsiteY24" fmla="*/ 220429 h 413806"/>
                <a:gd name="connsiteX25" fmla="*/ 595820 w 638997"/>
                <a:gd name="connsiteY25" fmla="*/ 209067 h 413806"/>
                <a:gd name="connsiteX26" fmla="*/ 638997 w 638997"/>
                <a:gd name="connsiteY26" fmla="*/ 236337 h 413806"/>
                <a:gd name="connsiteX27" fmla="*/ 591275 w 638997"/>
                <a:gd name="connsiteY27" fmla="*/ 268151 h 413806"/>
                <a:gd name="connsiteX28" fmla="*/ 589370 w 638997"/>
                <a:gd name="connsiteY28" fmla="*/ 267834 h 413806"/>
                <a:gd name="connsiteX29" fmla="*/ 581751 w 638997"/>
                <a:gd name="connsiteY29" fmla="*/ 272913 h 413806"/>
                <a:gd name="connsiteX30" fmla="*/ 554482 w 638997"/>
                <a:gd name="connsiteY30" fmla="*/ 268368 h 413806"/>
                <a:gd name="connsiteX31" fmla="*/ 538574 w 638997"/>
                <a:gd name="connsiteY31" fmla="*/ 272913 h 413806"/>
                <a:gd name="connsiteX32" fmla="*/ 534029 w 638997"/>
                <a:gd name="connsiteY32" fmla="*/ 257006 h 413806"/>
                <a:gd name="connsiteX33" fmla="*/ 538574 w 638997"/>
                <a:gd name="connsiteY33" fmla="*/ 234281 h 413806"/>
                <a:gd name="connsiteX34" fmla="*/ 499403 w 638997"/>
                <a:gd name="connsiteY34" fmla="*/ 243608 h 413806"/>
                <a:gd name="connsiteX35" fmla="*/ 489014 w 638997"/>
                <a:gd name="connsiteY35" fmla="*/ 272696 h 413806"/>
                <a:gd name="connsiteX36" fmla="*/ 473107 w 638997"/>
                <a:gd name="connsiteY36" fmla="*/ 299966 h 413806"/>
                <a:gd name="connsiteX37" fmla="*/ 466880 w 638997"/>
                <a:gd name="connsiteY37" fmla="*/ 299076 h 413806"/>
                <a:gd name="connsiteX38" fmla="*/ 463583 w 638997"/>
                <a:gd name="connsiteY38" fmla="*/ 304728 h 413806"/>
                <a:gd name="connsiteX39" fmla="*/ 438141 w 638997"/>
                <a:gd name="connsiteY39" fmla="*/ 301093 h 413806"/>
                <a:gd name="connsiteX40" fmla="*/ 429930 w 638997"/>
                <a:gd name="connsiteY40" fmla="*/ 315873 h 413806"/>
                <a:gd name="connsiteX41" fmla="*/ 457200 w 638997"/>
                <a:gd name="connsiteY41" fmla="*/ 327235 h 413806"/>
                <a:gd name="connsiteX42" fmla="*/ 466290 w 638997"/>
                <a:gd name="connsiteY42" fmla="*/ 365867 h 413806"/>
                <a:gd name="connsiteX43" fmla="*/ 445838 w 638997"/>
                <a:gd name="connsiteY43" fmla="*/ 409044 h 413806"/>
                <a:gd name="connsiteX44" fmla="*/ 439767 w 638997"/>
                <a:gd name="connsiteY44" fmla="*/ 406515 h 413806"/>
                <a:gd name="connsiteX45" fmla="*/ 436314 w 638997"/>
                <a:gd name="connsiteY45" fmla="*/ 413806 h 413806"/>
                <a:gd name="connsiteX46" fmla="*/ 409044 w 638997"/>
                <a:gd name="connsiteY46" fmla="*/ 402444 h 413806"/>
                <a:gd name="connsiteX47" fmla="*/ 388592 w 638997"/>
                <a:gd name="connsiteY47" fmla="*/ 402444 h 413806"/>
                <a:gd name="connsiteX48" fmla="*/ 388592 w 638997"/>
                <a:gd name="connsiteY48" fmla="*/ 375174 h 413806"/>
                <a:gd name="connsiteX49" fmla="*/ 338598 w 638997"/>
                <a:gd name="connsiteY49" fmla="*/ 359267 h 413806"/>
                <a:gd name="connsiteX50" fmla="*/ 302238 w 638997"/>
                <a:gd name="connsiteY50" fmla="*/ 331997 h 413806"/>
                <a:gd name="connsiteX51" fmla="*/ 274969 w 638997"/>
                <a:gd name="connsiteY51" fmla="*/ 311545 h 413806"/>
                <a:gd name="connsiteX52" fmla="*/ 236337 w 638997"/>
                <a:gd name="connsiteY52" fmla="*/ 277458 h 413806"/>
                <a:gd name="connsiteX53" fmla="*/ 215884 w 638997"/>
                <a:gd name="connsiteY53" fmla="*/ 229736 h 413806"/>
                <a:gd name="connsiteX54" fmla="*/ 204522 w 638997"/>
                <a:gd name="connsiteY54" fmla="*/ 218374 h 413806"/>
                <a:gd name="connsiteX55" fmla="*/ 161345 w 638997"/>
                <a:gd name="connsiteY55" fmla="*/ 225191 h 413806"/>
                <a:gd name="connsiteX56" fmla="*/ 152255 w 638997"/>
                <a:gd name="connsiteY56" fmla="*/ 213829 h 413806"/>
                <a:gd name="connsiteX57" fmla="*/ 145438 w 638997"/>
                <a:gd name="connsiteY57" fmla="*/ 175197 h 413806"/>
                <a:gd name="connsiteX58" fmla="*/ 99794 w 638997"/>
                <a:gd name="connsiteY58" fmla="*/ 151288 h 413806"/>
                <a:gd name="connsiteX59" fmla="*/ 75426 w 638997"/>
                <a:gd name="connsiteY59" fmla="*/ 170435 h 413806"/>
                <a:gd name="connsiteX60" fmla="*/ 59298 w 638997"/>
                <a:gd name="connsiteY60" fmla="*/ 178499 h 413806"/>
                <a:gd name="connsiteX61" fmla="*/ 43611 w 638997"/>
                <a:gd name="connsiteY61" fmla="*/ 186342 h 413806"/>
                <a:gd name="connsiteX62" fmla="*/ 52701 w 638997"/>
                <a:gd name="connsiteY62" fmla="*/ 213612 h 413806"/>
                <a:gd name="connsiteX63" fmla="*/ 41590 w 638997"/>
                <a:gd name="connsiteY63" fmla="*/ 213612 h 413806"/>
                <a:gd name="connsiteX64" fmla="*/ 43177 w 638997"/>
                <a:gd name="connsiteY64" fmla="*/ 218374 h 413806"/>
                <a:gd name="connsiteX65" fmla="*/ 0 w 638997"/>
                <a:gd name="connsiteY65" fmla="*/ 218374 h 413806"/>
                <a:gd name="connsiteX66" fmla="*/ 0 w 638997"/>
                <a:gd name="connsiteY66" fmla="*/ 29759 h 413806"/>
                <a:gd name="connsiteX67" fmla="*/ 9524 w 638997"/>
                <a:gd name="connsiteY67" fmla="*/ 27204 h 413806"/>
                <a:gd name="connsiteX68" fmla="*/ 9524 w 638997"/>
                <a:gd name="connsiteY68" fmla="*/ 24997 h 413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38997" h="413806">
                  <a:moveTo>
                    <a:pt x="102695" y="0"/>
                  </a:moveTo>
                  <a:lnTo>
                    <a:pt x="107240" y="4545"/>
                  </a:lnTo>
                  <a:lnTo>
                    <a:pt x="166324" y="36360"/>
                  </a:lnTo>
                  <a:lnTo>
                    <a:pt x="198139" y="59084"/>
                  </a:lnTo>
                  <a:lnTo>
                    <a:pt x="229953" y="106806"/>
                  </a:lnTo>
                  <a:lnTo>
                    <a:pt x="273130" y="95444"/>
                  </a:lnTo>
                  <a:lnTo>
                    <a:pt x="339032" y="90899"/>
                  </a:lnTo>
                  <a:lnTo>
                    <a:pt x="382209" y="127258"/>
                  </a:lnTo>
                  <a:lnTo>
                    <a:pt x="382209" y="177253"/>
                  </a:lnTo>
                  <a:lnTo>
                    <a:pt x="398116" y="177253"/>
                  </a:lnTo>
                  <a:lnTo>
                    <a:pt x="402661" y="220429"/>
                  </a:lnTo>
                  <a:lnTo>
                    <a:pt x="450383" y="220429"/>
                  </a:lnTo>
                  <a:lnTo>
                    <a:pt x="461745" y="247699"/>
                  </a:lnTo>
                  <a:lnTo>
                    <a:pt x="466104" y="247699"/>
                  </a:lnTo>
                  <a:lnTo>
                    <a:pt x="484035" y="213829"/>
                  </a:lnTo>
                  <a:lnTo>
                    <a:pt x="527212" y="182015"/>
                  </a:lnTo>
                  <a:lnTo>
                    <a:pt x="536736" y="177253"/>
                  </a:lnTo>
                  <a:lnTo>
                    <a:pt x="536736" y="177253"/>
                  </a:lnTo>
                  <a:lnTo>
                    <a:pt x="544525" y="173358"/>
                  </a:lnTo>
                  <a:lnTo>
                    <a:pt x="549937" y="170652"/>
                  </a:lnTo>
                  <a:lnTo>
                    <a:pt x="549937" y="170652"/>
                  </a:lnTo>
                  <a:lnTo>
                    <a:pt x="559461" y="165890"/>
                  </a:lnTo>
                  <a:lnTo>
                    <a:pt x="568551" y="170435"/>
                  </a:lnTo>
                  <a:lnTo>
                    <a:pt x="543553" y="204522"/>
                  </a:lnTo>
                  <a:lnTo>
                    <a:pt x="564006" y="220429"/>
                  </a:lnTo>
                  <a:lnTo>
                    <a:pt x="595820" y="209067"/>
                  </a:lnTo>
                  <a:lnTo>
                    <a:pt x="638997" y="236337"/>
                  </a:lnTo>
                  <a:lnTo>
                    <a:pt x="591275" y="268151"/>
                  </a:lnTo>
                  <a:lnTo>
                    <a:pt x="589370" y="267834"/>
                  </a:lnTo>
                  <a:lnTo>
                    <a:pt x="581751" y="272913"/>
                  </a:lnTo>
                  <a:lnTo>
                    <a:pt x="554482" y="268368"/>
                  </a:lnTo>
                  <a:lnTo>
                    <a:pt x="538574" y="272913"/>
                  </a:lnTo>
                  <a:lnTo>
                    <a:pt x="534029" y="257006"/>
                  </a:lnTo>
                  <a:lnTo>
                    <a:pt x="538574" y="234281"/>
                  </a:lnTo>
                  <a:lnTo>
                    <a:pt x="499403" y="243608"/>
                  </a:lnTo>
                  <a:lnTo>
                    <a:pt x="489014" y="272696"/>
                  </a:lnTo>
                  <a:lnTo>
                    <a:pt x="473107" y="299966"/>
                  </a:lnTo>
                  <a:lnTo>
                    <a:pt x="466880" y="299076"/>
                  </a:lnTo>
                  <a:lnTo>
                    <a:pt x="463583" y="304728"/>
                  </a:lnTo>
                  <a:lnTo>
                    <a:pt x="438141" y="301093"/>
                  </a:lnTo>
                  <a:lnTo>
                    <a:pt x="429930" y="315873"/>
                  </a:lnTo>
                  <a:lnTo>
                    <a:pt x="457200" y="327235"/>
                  </a:lnTo>
                  <a:lnTo>
                    <a:pt x="466290" y="365867"/>
                  </a:lnTo>
                  <a:lnTo>
                    <a:pt x="445838" y="409044"/>
                  </a:lnTo>
                  <a:lnTo>
                    <a:pt x="439767" y="406515"/>
                  </a:lnTo>
                  <a:lnTo>
                    <a:pt x="436314" y="413806"/>
                  </a:lnTo>
                  <a:lnTo>
                    <a:pt x="409044" y="402444"/>
                  </a:lnTo>
                  <a:lnTo>
                    <a:pt x="388592" y="402444"/>
                  </a:lnTo>
                  <a:lnTo>
                    <a:pt x="388592" y="375174"/>
                  </a:lnTo>
                  <a:lnTo>
                    <a:pt x="338598" y="359267"/>
                  </a:lnTo>
                  <a:lnTo>
                    <a:pt x="302238" y="331997"/>
                  </a:lnTo>
                  <a:lnTo>
                    <a:pt x="274969" y="311545"/>
                  </a:lnTo>
                  <a:lnTo>
                    <a:pt x="236337" y="277458"/>
                  </a:lnTo>
                  <a:lnTo>
                    <a:pt x="215884" y="229736"/>
                  </a:lnTo>
                  <a:lnTo>
                    <a:pt x="204522" y="218374"/>
                  </a:lnTo>
                  <a:lnTo>
                    <a:pt x="161345" y="225191"/>
                  </a:lnTo>
                  <a:lnTo>
                    <a:pt x="152255" y="213829"/>
                  </a:lnTo>
                  <a:lnTo>
                    <a:pt x="145438" y="175197"/>
                  </a:lnTo>
                  <a:lnTo>
                    <a:pt x="99794" y="151288"/>
                  </a:lnTo>
                  <a:lnTo>
                    <a:pt x="75426" y="170435"/>
                  </a:lnTo>
                  <a:lnTo>
                    <a:pt x="59298" y="178499"/>
                  </a:lnTo>
                  <a:lnTo>
                    <a:pt x="43611" y="186342"/>
                  </a:lnTo>
                  <a:lnTo>
                    <a:pt x="52701" y="213612"/>
                  </a:lnTo>
                  <a:lnTo>
                    <a:pt x="41590" y="213612"/>
                  </a:lnTo>
                  <a:lnTo>
                    <a:pt x="43177" y="218374"/>
                  </a:lnTo>
                  <a:lnTo>
                    <a:pt x="0" y="218374"/>
                  </a:lnTo>
                  <a:lnTo>
                    <a:pt x="0" y="29759"/>
                  </a:lnTo>
                  <a:lnTo>
                    <a:pt x="9524" y="27204"/>
                  </a:lnTo>
                  <a:lnTo>
                    <a:pt x="9524" y="2499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8" name="Freeform 467"/>
            <p:cNvSpPr>
              <a:spLocks/>
            </p:cNvSpPr>
            <p:nvPr/>
          </p:nvSpPr>
          <p:spPr bwMode="auto">
            <a:xfrm>
              <a:off x="5674311" y="2085382"/>
              <a:ext cx="1137207" cy="620708"/>
            </a:xfrm>
            <a:custGeom>
              <a:avLst/>
              <a:gdLst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38621 w 1516276"/>
                <a:gd name="connsiteY102" fmla="*/ 634018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177252 w 1516276"/>
                <a:gd name="connsiteY105" fmla="*/ 586296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1516276" h="827611">
                  <a:moveTo>
                    <a:pt x="831722" y="0"/>
                  </a:moveTo>
                  <a:lnTo>
                    <a:pt x="897623" y="15907"/>
                  </a:lnTo>
                  <a:lnTo>
                    <a:pt x="898607" y="22795"/>
                  </a:lnTo>
                  <a:lnTo>
                    <a:pt x="909528" y="25431"/>
                  </a:lnTo>
                  <a:lnTo>
                    <a:pt x="916672" y="75436"/>
                  </a:lnTo>
                  <a:lnTo>
                    <a:pt x="945345" y="63629"/>
                  </a:lnTo>
                  <a:lnTo>
                    <a:pt x="993067" y="90899"/>
                  </a:lnTo>
                  <a:lnTo>
                    <a:pt x="992653" y="93383"/>
                  </a:lnTo>
                  <a:lnTo>
                    <a:pt x="1004972" y="100423"/>
                  </a:lnTo>
                  <a:lnTo>
                    <a:pt x="1002014" y="118168"/>
                  </a:lnTo>
                  <a:lnTo>
                    <a:pt x="1024881" y="118168"/>
                  </a:lnTo>
                  <a:lnTo>
                    <a:pt x="1118052" y="59084"/>
                  </a:lnTo>
                  <a:lnTo>
                    <a:pt x="1099873" y="79536"/>
                  </a:lnTo>
                  <a:lnTo>
                    <a:pt x="1104860" y="84523"/>
                  </a:lnTo>
                  <a:lnTo>
                    <a:pt x="1129957" y="68608"/>
                  </a:lnTo>
                  <a:lnTo>
                    <a:pt x="1111777" y="89060"/>
                  </a:lnTo>
                  <a:lnTo>
                    <a:pt x="1161772" y="139055"/>
                  </a:lnTo>
                  <a:lnTo>
                    <a:pt x="1233337" y="274006"/>
                  </a:lnTo>
                  <a:lnTo>
                    <a:pt x="1252127" y="247699"/>
                  </a:lnTo>
                  <a:lnTo>
                    <a:pt x="1304394" y="279513"/>
                  </a:lnTo>
                  <a:lnTo>
                    <a:pt x="1354388" y="263606"/>
                  </a:lnTo>
                  <a:lnTo>
                    <a:pt x="1374841" y="272696"/>
                  </a:lnTo>
                  <a:lnTo>
                    <a:pt x="1376974" y="277877"/>
                  </a:lnTo>
                  <a:lnTo>
                    <a:pt x="1386746" y="282220"/>
                  </a:lnTo>
                  <a:lnTo>
                    <a:pt x="1400385" y="315343"/>
                  </a:lnTo>
                  <a:lnTo>
                    <a:pt x="1418017" y="322690"/>
                  </a:lnTo>
                  <a:lnTo>
                    <a:pt x="1423269" y="329442"/>
                  </a:lnTo>
                  <a:lnTo>
                    <a:pt x="1429922" y="332214"/>
                  </a:lnTo>
                  <a:lnTo>
                    <a:pt x="1438112" y="342743"/>
                  </a:lnTo>
                  <a:lnTo>
                    <a:pt x="1481646" y="338597"/>
                  </a:lnTo>
                  <a:lnTo>
                    <a:pt x="1488774" y="348576"/>
                  </a:lnTo>
                  <a:lnTo>
                    <a:pt x="1493551" y="348121"/>
                  </a:lnTo>
                  <a:lnTo>
                    <a:pt x="1516276" y="379936"/>
                  </a:lnTo>
                  <a:lnTo>
                    <a:pt x="1484461" y="418568"/>
                  </a:lnTo>
                  <a:lnTo>
                    <a:pt x="1457192" y="423113"/>
                  </a:lnTo>
                  <a:lnTo>
                    <a:pt x="1450375" y="477652"/>
                  </a:lnTo>
                  <a:lnTo>
                    <a:pt x="1429922" y="502649"/>
                  </a:lnTo>
                  <a:lnTo>
                    <a:pt x="1359476" y="482197"/>
                  </a:lnTo>
                  <a:lnTo>
                    <a:pt x="1332206" y="579913"/>
                  </a:lnTo>
                  <a:lnTo>
                    <a:pt x="1316299" y="589002"/>
                  </a:lnTo>
                  <a:lnTo>
                    <a:pt x="1241308" y="611727"/>
                  </a:lnTo>
                  <a:lnTo>
                    <a:pt x="1273122" y="698081"/>
                  </a:lnTo>
                  <a:lnTo>
                    <a:pt x="1248125" y="713988"/>
                  </a:lnTo>
                  <a:lnTo>
                    <a:pt x="1252670" y="741258"/>
                  </a:lnTo>
                  <a:lnTo>
                    <a:pt x="1232218" y="734440"/>
                  </a:lnTo>
                  <a:lnTo>
                    <a:pt x="1221961" y="725466"/>
                  </a:lnTo>
                  <a:lnTo>
                    <a:pt x="1220313" y="724916"/>
                  </a:lnTo>
                  <a:lnTo>
                    <a:pt x="1212919" y="718447"/>
                  </a:lnTo>
                  <a:lnTo>
                    <a:pt x="1154954" y="713988"/>
                  </a:lnTo>
                  <a:lnTo>
                    <a:pt x="1095870" y="707171"/>
                  </a:lnTo>
                  <a:lnTo>
                    <a:pt x="1079963" y="713988"/>
                  </a:lnTo>
                  <a:lnTo>
                    <a:pt x="1032241" y="691263"/>
                  </a:lnTo>
                  <a:lnTo>
                    <a:pt x="1011789" y="702626"/>
                  </a:lnTo>
                  <a:lnTo>
                    <a:pt x="1004972" y="734440"/>
                  </a:lnTo>
                  <a:lnTo>
                    <a:pt x="941343" y="718533"/>
                  </a:lnTo>
                  <a:lnTo>
                    <a:pt x="918618" y="725350"/>
                  </a:lnTo>
                  <a:lnTo>
                    <a:pt x="909528" y="745802"/>
                  </a:lnTo>
                  <a:lnTo>
                    <a:pt x="886804" y="757165"/>
                  </a:lnTo>
                  <a:lnTo>
                    <a:pt x="843627" y="788979"/>
                  </a:lnTo>
                  <a:lnTo>
                    <a:pt x="823175" y="827611"/>
                  </a:lnTo>
                  <a:lnTo>
                    <a:pt x="811812" y="827611"/>
                  </a:lnTo>
                  <a:lnTo>
                    <a:pt x="807844" y="818087"/>
                  </a:lnTo>
                  <a:lnTo>
                    <a:pt x="799907" y="818087"/>
                  </a:lnTo>
                  <a:lnTo>
                    <a:pt x="792513" y="800342"/>
                  </a:lnTo>
                  <a:lnTo>
                    <a:pt x="752728" y="800342"/>
                  </a:lnTo>
                  <a:lnTo>
                    <a:pt x="751726" y="790818"/>
                  </a:lnTo>
                  <a:lnTo>
                    <a:pt x="740823" y="790818"/>
                  </a:lnTo>
                  <a:lnTo>
                    <a:pt x="737281" y="757165"/>
                  </a:lnTo>
                  <a:lnTo>
                    <a:pt x="732276" y="757165"/>
                  </a:lnTo>
                  <a:lnTo>
                    <a:pt x="732276" y="747641"/>
                  </a:lnTo>
                  <a:lnTo>
                    <a:pt x="720371" y="747641"/>
                  </a:lnTo>
                  <a:lnTo>
                    <a:pt x="720371" y="697647"/>
                  </a:lnTo>
                  <a:lnTo>
                    <a:pt x="688549" y="670849"/>
                  </a:lnTo>
                  <a:lnTo>
                    <a:pt x="623198" y="675356"/>
                  </a:lnTo>
                  <a:lnTo>
                    <a:pt x="580021" y="686718"/>
                  </a:lnTo>
                  <a:lnTo>
                    <a:pt x="572843" y="675951"/>
                  </a:lnTo>
                  <a:lnTo>
                    <a:pt x="568116" y="677194"/>
                  </a:lnTo>
                  <a:lnTo>
                    <a:pt x="537601" y="631421"/>
                  </a:lnTo>
                  <a:lnTo>
                    <a:pt x="516392" y="616272"/>
                  </a:lnTo>
                  <a:lnTo>
                    <a:pt x="457308" y="584458"/>
                  </a:lnTo>
                  <a:lnTo>
                    <a:pt x="452763" y="579913"/>
                  </a:lnTo>
                  <a:lnTo>
                    <a:pt x="359592" y="604910"/>
                  </a:lnTo>
                  <a:lnTo>
                    <a:pt x="359592" y="793524"/>
                  </a:lnTo>
                  <a:lnTo>
                    <a:pt x="339140" y="793524"/>
                  </a:lnTo>
                  <a:lnTo>
                    <a:pt x="333188" y="784000"/>
                  </a:lnTo>
                  <a:lnTo>
                    <a:pt x="327235" y="784000"/>
                  </a:lnTo>
                  <a:lnTo>
                    <a:pt x="308101" y="753385"/>
                  </a:lnTo>
                  <a:lnTo>
                    <a:pt x="291418" y="745802"/>
                  </a:lnTo>
                  <a:lnTo>
                    <a:pt x="248241" y="750347"/>
                  </a:lnTo>
                  <a:lnTo>
                    <a:pt x="232334" y="766255"/>
                  </a:lnTo>
                  <a:lnTo>
                    <a:pt x="232334" y="757165"/>
                  </a:lnTo>
                  <a:lnTo>
                    <a:pt x="235419" y="741740"/>
                  </a:lnTo>
                  <a:lnTo>
                    <a:pt x="220429" y="756731"/>
                  </a:lnTo>
                  <a:lnTo>
                    <a:pt x="220429" y="747641"/>
                  </a:lnTo>
                  <a:lnTo>
                    <a:pt x="224974" y="724916"/>
                  </a:lnTo>
                  <a:lnTo>
                    <a:pt x="222070" y="714751"/>
                  </a:lnTo>
                  <a:lnTo>
                    <a:pt x="189157" y="702626"/>
                  </a:lnTo>
                  <a:lnTo>
                    <a:pt x="187205" y="696768"/>
                  </a:lnTo>
                  <a:lnTo>
                    <a:pt x="177252" y="693102"/>
                  </a:lnTo>
                  <a:lnTo>
                    <a:pt x="162774" y="649666"/>
                  </a:lnTo>
                  <a:lnTo>
                    <a:pt x="150526" y="643542"/>
                  </a:lnTo>
                  <a:lnTo>
                    <a:pt x="150526" y="639970"/>
                  </a:lnTo>
                  <a:lnTo>
                    <a:pt x="138621" y="634018"/>
                  </a:lnTo>
                  <a:lnTo>
                    <a:pt x="138621" y="618110"/>
                  </a:lnTo>
                  <a:lnTo>
                    <a:pt x="177252" y="622655"/>
                  </a:lnTo>
                  <a:lnTo>
                    <a:pt x="177252" y="586296"/>
                  </a:lnTo>
                  <a:lnTo>
                    <a:pt x="209067" y="579478"/>
                  </a:lnTo>
                  <a:lnTo>
                    <a:pt x="240881" y="586296"/>
                  </a:lnTo>
                  <a:lnTo>
                    <a:pt x="245426" y="531757"/>
                  </a:lnTo>
                  <a:lnTo>
                    <a:pt x="242242" y="509466"/>
                  </a:lnTo>
                  <a:lnTo>
                    <a:pt x="214155" y="509466"/>
                  </a:lnTo>
                  <a:lnTo>
                    <a:pt x="182340" y="498104"/>
                  </a:lnTo>
                  <a:lnTo>
                    <a:pt x="139163" y="525373"/>
                  </a:lnTo>
                  <a:lnTo>
                    <a:pt x="107349" y="536736"/>
                  </a:lnTo>
                  <a:lnTo>
                    <a:pt x="86897" y="525373"/>
                  </a:lnTo>
                  <a:lnTo>
                    <a:pt x="87341" y="522710"/>
                  </a:lnTo>
                  <a:lnTo>
                    <a:pt x="74992" y="515849"/>
                  </a:lnTo>
                  <a:lnTo>
                    <a:pt x="79536" y="488580"/>
                  </a:lnTo>
                  <a:lnTo>
                    <a:pt x="64441" y="461744"/>
                  </a:lnTo>
                  <a:lnTo>
                    <a:pt x="36902" y="461744"/>
                  </a:lnTo>
                  <a:lnTo>
                    <a:pt x="29918" y="452220"/>
                  </a:lnTo>
                  <a:lnTo>
                    <a:pt x="24997" y="452220"/>
                  </a:lnTo>
                  <a:lnTo>
                    <a:pt x="0" y="418133"/>
                  </a:lnTo>
                  <a:lnTo>
                    <a:pt x="20452" y="374957"/>
                  </a:lnTo>
                  <a:lnTo>
                    <a:pt x="9090" y="365867"/>
                  </a:lnTo>
                  <a:lnTo>
                    <a:pt x="36360" y="299965"/>
                  </a:lnTo>
                  <a:lnTo>
                    <a:pt x="48178" y="309698"/>
                  </a:lnTo>
                  <a:lnTo>
                    <a:pt x="48265" y="309489"/>
                  </a:lnTo>
                  <a:lnTo>
                    <a:pt x="75024" y="331526"/>
                  </a:lnTo>
                  <a:lnTo>
                    <a:pt x="79536" y="295420"/>
                  </a:lnTo>
                  <a:lnTo>
                    <a:pt x="154528" y="231791"/>
                  </a:lnTo>
                  <a:lnTo>
                    <a:pt x="213612" y="224974"/>
                  </a:lnTo>
                  <a:lnTo>
                    <a:pt x="295421" y="268151"/>
                  </a:lnTo>
                  <a:lnTo>
                    <a:pt x="338597" y="295420"/>
                  </a:lnTo>
                  <a:lnTo>
                    <a:pt x="374957" y="268151"/>
                  </a:lnTo>
                  <a:lnTo>
                    <a:pt x="434041" y="263606"/>
                  </a:lnTo>
                  <a:lnTo>
                    <a:pt x="481763" y="295420"/>
                  </a:lnTo>
                  <a:lnTo>
                    <a:pt x="493125" y="279513"/>
                  </a:lnTo>
                  <a:lnTo>
                    <a:pt x="547664" y="284058"/>
                  </a:lnTo>
                  <a:lnTo>
                    <a:pt x="551981" y="253835"/>
                  </a:lnTo>
                  <a:lnTo>
                    <a:pt x="505030" y="223136"/>
                  </a:lnTo>
                  <a:lnTo>
                    <a:pt x="506367" y="222270"/>
                  </a:lnTo>
                  <a:lnTo>
                    <a:pt x="493125" y="213612"/>
                  </a:lnTo>
                  <a:lnTo>
                    <a:pt x="531757" y="188615"/>
                  </a:lnTo>
                  <a:lnTo>
                    <a:pt x="520394" y="165890"/>
                  </a:lnTo>
                  <a:lnTo>
                    <a:pt x="559026" y="149983"/>
                  </a:lnTo>
                  <a:lnTo>
                    <a:pt x="531757" y="111351"/>
                  </a:lnTo>
                  <a:lnTo>
                    <a:pt x="547664" y="90899"/>
                  </a:lnTo>
                  <a:lnTo>
                    <a:pt x="686284" y="70447"/>
                  </a:lnTo>
                  <a:lnTo>
                    <a:pt x="702192" y="52267"/>
                  </a:lnTo>
                  <a:lnTo>
                    <a:pt x="795363" y="2727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7" name="Freeform 466"/>
            <p:cNvSpPr>
              <a:spLocks/>
            </p:cNvSpPr>
            <p:nvPr/>
          </p:nvSpPr>
          <p:spPr bwMode="auto">
            <a:xfrm>
              <a:off x="6816469" y="2238609"/>
              <a:ext cx="888209" cy="431770"/>
            </a:xfrm>
            <a:custGeom>
              <a:avLst/>
              <a:gdLst>
                <a:gd name="connsiteX0" fmla="*/ 406771 w 1184279"/>
                <a:gd name="connsiteY0" fmla="*/ 0 h 575693"/>
                <a:gd name="connsiteX1" fmla="*/ 449948 w 1184279"/>
                <a:gd name="connsiteY1" fmla="*/ 27270 h 575693"/>
                <a:gd name="connsiteX2" fmla="*/ 481762 w 1184279"/>
                <a:gd name="connsiteY2" fmla="*/ 31815 h 575693"/>
                <a:gd name="connsiteX3" fmla="*/ 524939 w 1184279"/>
                <a:gd name="connsiteY3" fmla="*/ 47722 h 575693"/>
                <a:gd name="connsiteX4" fmla="*/ 527292 w 1184279"/>
                <a:gd name="connsiteY4" fmla="*/ 62624 h 575693"/>
                <a:gd name="connsiteX5" fmla="*/ 532082 w 1184279"/>
                <a:gd name="connsiteY5" fmla="*/ 64389 h 575693"/>
                <a:gd name="connsiteX6" fmla="*/ 536600 w 1184279"/>
                <a:gd name="connsiteY6" fmla="*/ 93005 h 575693"/>
                <a:gd name="connsiteX7" fmla="*/ 584023 w 1184279"/>
                <a:gd name="connsiteY7" fmla="*/ 113623 h 575693"/>
                <a:gd name="connsiteX8" fmla="*/ 622655 w 1184279"/>
                <a:gd name="connsiteY8" fmla="*/ 102261 h 575693"/>
                <a:gd name="connsiteX9" fmla="*/ 665832 w 1184279"/>
                <a:gd name="connsiteY9" fmla="*/ 97716 h 575693"/>
                <a:gd name="connsiteX10" fmla="*/ 702191 w 1184279"/>
                <a:gd name="connsiteY10" fmla="*/ 102261 h 575693"/>
                <a:gd name="connsiteX11" fmla="*/ 740823 w 1184279"/>
                <a:gd name="connsiteY11" fmla="*/ 129531 h 575693"/>
                <a:gd name="connsiteX12" fmla="*/ 761275 w 1184279"/>
                <a:gd name="connsiteY12" fmla="*/ 161345 h 575693"/>
                <a:gd name="connsiteX13" fmla="*/ 795362 w 1184279"/>
                <a:gd name="connsiteY13" fmla="*/ 161345 h 575693"/>
                <a:gd name="connsiteX14" fmla="*/ 843084 w 1184279"/>
                <a:gd name="connsiteY14" fmla="*/ 165890 h 575693"/>
                <a:gd name="connsiteX15" fmla="*/ 874898 w 1184279"/>
                <a:gd name="connsiteY15" fmla="*/ 156800 h 575693"/>
                <a:gd name="connsiteX16" fmla="*/ 922620 w 1184279"/>
                <a:gd name="connsiteY16" fmla="*/ 145438 h 575693"/>
                <a:gd name="connsiteX17" fmla="*/ 977159 w 1184279"/>
                <a:gd name="connsiteY17" fmla="*/ 106806 h 575693"/>
                <a:gd name="connsiteX18" fmla="*/ 1004429 w 1184279"/>
                <a:gd name="connsiteY18" fmla="*/ 113623 h 575693"/>
                <a:gd name="connsiteX19" fmla="*/ 1020336 w 1184279"/>
                <a:gd name="connsiteY19" fmla="*/ 129531 h 575693"/>
                <a:gd name="connsiteX20" fmla="*/ 1063513 w 1184279"/>
                <a:gd name="connsiteY20" fmla="*/ 122713 h 575693"/>
                <a:gd name="connsiteX21" fmla="*/ 1056552 w 1184279"/>
                <a:gd name="connsiteY21" fmla="*/ 141607 h 575693"/>
                <a:gd name="connsiteX22" fmla="*/ 1070656 w 1184279"/>
                <a:gd name="connsiteY22" fmla="*/ 139380 h 575693"/>
                <a:gd name="connsiteX23" fmla="*/ 1054749 w 1184279"/>
                <a:gd name="connsiteY23" fmla="*/ 182557 h 575693"/>
                <a:gd name="connsiteX24" fmla="*/ 1027479 w 1184279"/>
                <a:gd name="connsiteY24" fmla="*/ 237096 h 575693"/>
                <a:gd name="connsiteX25" fmla="*/ 1031859 w 1184279"/>
                <a:gd name="connsiteY25" fmla="*/ 247609 h 575693"/>
                <a:gd name="connsiteX26" fmla="*/ 1052151 w 1184279"/>
                <a:gd name="connsiteY26" fmla="*/ 236336 h 575693"/>
                <a:gd name="connsiteX27" fmla="*/ 1083965 w 1184279"/>
                <a:gd name="connsiteY27" fmla="*/ 247699 h 575693"/>
                <a:gd name="connsiteX28" fmla="*/ 1118052 w 1184279"/>
                <a:gd name="connsiteY28" fmla="*/ 224974 h 575693"/>
                <a:gd name="connsiteX29" fmla="*/ 1143049 w 1184279"/>
                <a:gd name="connsiteY29" fmla="*/ 243154 h 575693"/>
                <a:gd name="connsiteX30" fmla="*/ 1177136 w 1184279"/>
                <a:gd name="connsiteY30" fmla="*/ 279513 h 575693"/>
                <a:gd name="connsiteX31" fmla="*/ 1177136 w 1184279"/>
                <a:gd name="connsiteY31" fmla="*/ 288561 h 575693"/>
                <a:gd name="connsiteX32" fmla="*/ 1184279 w 1184279"/>
                <a:gd name="connsiteY32" fmla="*/ 296180 h 575693"/>
                <a:gd name="connsiteX33" fmla="*/ 1184279 w 1184279"/>
                <a:gd name="connsiteY33" fmla="*/ 318905 h 575693"/>
                <a:gd name="connsiteX34" fmla="*/ 1150192 w 1184279"/>
                <a:gd name="connsiteY34" fmla="*/ 312087 h 575693"/>
                <a:gd name="connsiteX35" fmla="*/ 1097925 w 1184279"/>
                <a:gd name="connsiteY35" fmla="*/ 318905 h 575693"/>
                <a:gd name="connsiteX36" fmla="*/ 1070656 w 1184279"/>
                <a:gd name="connsiteY36" fmla="*/ 334812 h 575693"/>
                <a:gd name="connsiteX37" fmla="*/ 1047931 w 1184279"/>
                <a:gd name="connsiteY37" fmla="*/ 371171 h 575693"/>
                <a:gd name="connsiteX38" fmla="*/ 988847 w 1184279"/>
                <a:gd name="connsiteY38" fmla="*/ 387079 h 575693"/>
                <a:gd name="connsiteX39" fmla="*/ 952488 w 1184279"/>
                <a:gd name="connsiteY39" fmla="*/ 414348 h 575693"/>
                <a:gd name="connsiteX40" fmla="*/ 913856 w 1184279"/>
                <a:gd name="connsiteY40" fmla="*/ 402986 h 575693"/>
                <a:gd name="connsiteX41" fmla="*/ 893404 w 1184279"/>
                <a:gd name="connsiteY41" fmla="*/ 398441 h 575693"/>
                <a:gd name="connsiteX42" fmla="*/ 879238 w 1184279"/>
                <a:gd name="connsiteY42" fmla="*/ 432844 h 575693"/>
                <a:gd name="connsiteX43" fmla="*/ 881716 w 1184279"/>
                <a:gd name="connsiteY43" fmla="*/ 436313 h 575693"/>
                <a:gd name="connsiteX44" fmla="*/ 884891 w 1184279"/>
                <a:gd name="connsiteY44" fmla="*/ 447425 h 575693"/>
                <a:gd name="connsiteX45" fmla="*/ 888859 w 1184279"/>
                <a:gd name="connsiteY45" fmla="*/ 452980 h 575693"/>
                <a:gd name="connsiteX46" fmla="*/ 893404 w 1184279"/>
                <a:gd name="connsiteY46" fmla="*/ 468887 h 575693"/>
                <a:gd name="connsiteX47" fmla="*/ 866134 w 1184279"/>
                <a:gd name="connsiteY47" fmla="*/ 489340 h 575693"/>
                <a:gd name="connsiteX48" fmla="*/ 838865 w 1184279"/>
                <a:gd name="connsiteY48" fmla="*/ 512064 h 575693"/>
                <a:gd name="connsiteX49" fmla="*/ 795688 w 1184279"/>
                <a:gd name="connsiteY49" fmla="*/ 532516 h 575693"/>
                <a:gd name="connsiteX50" fmla="*/ 743421 w 1184279"/>
                <a:gd name="connsiteY50" fmla="*/ 532516 h 575693"/>
                <a:gd name="connsiteX51" fmla="*/ 684337 w 1184279"/>
                <a:gd name="connsiteY51" fmla="*/ 548424 h 575693"/>
                <a:gd name="connsiteX52" fmla="*/ 641160 w 1184279"/>
                <a:gd name="connsiteY52" fmla="*/ 575693 h 575693"/>
                <a:gd name="connsiteX53" fmla="*/ 625253 w 1184279"/>
                <a:gd name="connsiteY53" fmla="*/ 559786 h 575693"/>
                <a:gd name="connsiteX54" fmla="*/ 582076 w 1184279"/>
                <a:gd name="connsiteY54" fmla="*/ 559786 h 575693"/>
                <a:gd name="connsiteX55" fmla="*/ 527537 w 1184279"/>
                <a:gd name="connsiteY55" fmla="*/ 532516 h 575693"/>
                <a:gd name="connsiteX56" fmla="*/ 488905 w 1184279"/>
                <a:gd name="connsiteY56" fmla="*/ 523426 h 575693"/>
                <a:gd name="connsiteX57" fmla="*/ 441183 w 1184279"/>
                <a:gd name="connsiteY57" fmla="*/ 532516 h 575693"/>
                <a:gd name="connsiteX58" fmla="*/ 361647 w 1184279"/>
                <a:gd name="connsiteY58" fmla="*/ 523426 h 575693"/>
                <a:gd name="connsiteX59" fmla="*/ 323015 w 1184279"/>
                <a:gd name="connsiteY59" fmla="*/ 523426 h 575693"/>
                <a:gd name="connsiteX60" fmla="*/ 302563 w 1184279"/>
                <a:gd name="connsiteY60" fmla="*/ 489340 h 575693"/>
                <a:gd name="connsiteX61" fmla="*/ 298018 w 1184279"/>
                <a:gd name="connsiteY61" fmla="*/ 477002 h 575693"/>
                <a:gd name="connsiteX62" fmla="*/ 295420 w 1184279"/>
                <a:gd name="connsiteY62" fmla="*/ 472673 h 575693"/>
                <a:gd name="connsiteX63" fmla="*/ 285574 w 1184279"/>
                <a:gd name="connsiteY63" fmla="*/ 445946 h 575693"/>
                <a:gd name="connsiteX64" fmla="*/ 263931 w 1184279"/>
                <a:gd name="connsiteY64" fmla="*/ 441618 h 575693"/>
                <a:gd name="connsiteX65" fmla="*/ 216210 w 1184279"/>
                <a:gd name="connsiteY65" fmla="*/ 409803 h 575693"/>
                <a:gd name="connsiteX66" fmla="*/ 168488 w 1184279"/>
                <a:gd name="connsiteY66" fmla="*/ 398441 h 575693"/>
                <a:gd name="connsiteX67" fmla="*/ 125311 w 1184279"/>
                <a:gd name="connsiteY67" fmla="*/ 393896 h 575693"/>
                <a:gd name="connsiteX68" fmla="*/ 113949 w 1184279"/>
                <a:gd name="connsiteY68" fmla="*/ 371171 h 575693"/>
                <a:gd name="connsiteX69" fmla="*/ 114262 w 1184279"/>
                <a:gd name="connsiteY69" fmla="*/ 369417 h 575693"/>
                <a:gd name="connsiteX70" fmla="*/ 106806 w 1184279"/>
                <a:gd name="connsiteY70" fmla="*/ 354504 h 575693"/>
                <a:gd name="connsiteX71" fmla="*/ 117422 w 1184279"/>
                <a:gd name="connsiteY71" fmla="*/ 295052 h 575693"/>
                <a:gd name="connsiteX72" fmla="*/ 98042 w 1184279"/>
                <a:gd name="connsiteY72" fmla="*/ 264366 h 575693"/>
                <a:gd name="connsiteX73" fmla="*/ 50320 w 1184279"/>
                <a:gd name="connsiteY73" fmla="*/ 241641 h 575693"/>
                <a:gd name="connsiteX74" fmla="*/ 16233 w 1184279"/>
                <a:gd name="connsiteY74" fmla="*/ 216644 h 575693"/>
                <a:gd name="connsiteX75" fmla="*/ 12983 w 1184279"/>
                <a:gd name="connsiteY75" fmla="*/ 202832 h 575693"/>
                <a:gd name="connsiteX76" fmla="*/ 9090 w 1184279"/>
                <a:gd name="connsiteY76" fmla="*/ 199977 h 575693"/>
                <a:gd name="connsiteX77" fmla="*/ 0 w 1184279"/>
                <a:gd name="connsiteY77" fmla="*/ 161345 h 575693"/>
                <a:gd name="connsiteX78" fmla="*/ 43177 w 1184279"/>
                <a:gd name="connsiteY78" fmla="*/ 149983 h 575693"/>
                <a:gd name="connsiteX79" fmla="*/ 106806 w 1184279"/>
                <a:gd name="connsiteY79" fmla="*/ 102261 h 575693"/>
                <a:gd name="connsiteX80" fmla="*/ 165890 w 1184279"/>
                <a:gd name="connsiteY80" fmla="*/ 74991 h 575693"/>
                <a:gd name="connsiteX81" fmla="*/ 197704 w 1184279"/>
                <a:gd name="connsiteY81" fmla="*/ 90899 h 575693"/>
                <a:gd name="connsiteX82" fmla="*/ 236336 w 1184279"/>
                <a:gd name="connsiteY82" fmla="*/ 90899 h 575693"/>
                <a:gd name="connsiteX83" fmla="*/ 263606 w 1184279"/>
                <a:gd name="connsiteY83" fmla="*/ 118168 h 575693"/>
                <a:gd name="connsiteX84" fmla="*/ 295420 w 1184279"/>
                <a:gd name="connsiteY84" fmla="*/ 118168 h 575693"/>
                <a:gd name="connsiteX85" fmla="*/ 347687 w 1184279"/>
                <a:gd name="connsiteY85" fmla="*/ 134075 h 575693"/>
                <a:gd name="connsiteX86" fmla="*/ 385878 w 1184279"/>
                <a:gd name="connsiteY86" fmla="*/ 98131 h 575693"/>
                <a:gd name="connsiteX87" fmla="*/ 377555 w 1184279"/>
                <a:gd name="connsiteY87" fmla="*/ 80296 h 575693"/>
                <a:gd name="connsiteX88" fmla="*/ 377904 w 1184279"/>
                <a:gd name="connsiteY88" fmla="*/ 79685 h 575693"/>
                <a:gd name="connsiteX89" fmla="*/ 370412 w 1184279"/>
                <a:gd name="connsiteY89" fmla="*/ 63629 h 57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184279" h="575693">
                  <a:moveTo>
                    <a:pt x="406771" y="0"/>
                  </a:moveTo>
                  <a:lnTo>
                    <a:pt x="449948" y="27270"/>
                  </a:lnTo>
                  <a:lnTo>
                    <a:pt x="481762" y="31815"/>
                  </a:lnTo>
                  <a:lnTo>
                    <a:pt x="524939" y="47722"/>
                  </a:lnTo>
                  <a:lnTo>
                    <a:pt x="527292" y="62624"/>
                  </a:lnTo>
                  <a:lnTo>
                    <a:pt x="532082" y="64389"/>
                  </a:lnTo>
                  <a:lnTo>
                    <a:pt x="536600" y="93005"/>
                  </a:lnTo>
                  <a:lnTo>
                    <a:pt x="584023" y="113623"/>
                  </a:lnTo>
                  <a:lnTo>
                    <a:pt x="622655" y="102261"/>
                  </a:lnTo>
                  <a:lnTo>
                    <a:pt x="665832" y="97716"/>
                  </a:lnTo>
                  <a:lnTo>
                    <a:pt x="702191" y="102261"/>
                  </a:lnTo>
                  <a:lnTo>
                    <a:pt x="740823" y="129531"/>
                  </a:lnTo>
                  <a:lnTo>
                    <a:pt x="761275" y="161345"/>
                  </a:lnTo>
                  <a:lnTo>
                    <a:pt x="795362" y="161345"/>
                  </a:lnTo>
                  <a:lnTo>
                    <a:pt x="843084" y="165890"/>
                  </a:lnTo>
                  <a:lnTo>
                    <a:pt x="874898" y="156800"/>
                  </a:lnTo>
                  <a:lnTo>
                    <a:pt x="922620" y="145438"/>
                  </a:lnTo>
                  <a:lnTo>
                    <a:pt x="977159" y="106806"/>
                  </a:lnTo>
                  <a:lnTo>
                    <a:pt x="1004429" y="113623"/>
                  </a:lnTo>
                  <a:lnTo>
                    <a:pt x="1020336" y="129531"/>
                  </a:lnTo>
                  <a:lnTo>
                    <a:pt x="1063513" y="122713"/>
                  </a:lnTo>
                  <a:lnTo>
                    <a:pt x="1056552" y="141607"/>
                  </a:lnTo>
                  <a:lnTo>
                    <a:pt x="1070656" y="139380"/>
                  </a:lnTo>
                  <a:lnTo>
                    <a:pt x="1054749" y="182557"/>
                  </a:lnTo>
                  <a:lnTo>
                    <a:pt x="1027479" y="237096"/>
                  </a:lnTo>
                  <a:lnTo>
                    <a:pt x="1031859" y="247609"/>
                  </a:lnTo>
                  <a:lnTo>
                    <a:pt x="1052151" y="236336"/>
                  </a:lnTo>
                  <a:lnTo>
                    <a:pt x="1083965" y="247699"/>
                  </a:lnTo>
                  <a:lnTo>
                    <a:pt x="1118052" y="224974"/>
                  </a:lnTo>
                  <a:lnTo>
                    <a:pt x="1143049" y="243154"/>
                  </a:lnTo>
                  <a:lnTo>
                    <a:pt x="1177136" y="279513"/>
                  </a:lnTo>
                  <a:lnTo>
                    <a:pt x="1177136" y="288561"/>
                  </a:lnTo>
                  <a:lnTo>
                    <a:pt x="1184279" y="296180"/>
                  </a:lnTo>
                  <a:lnTo>
                    <a:pt x="1184279" y="318905"/>
                  </a:lnTo>
                  <a:lnTo>
                    <a:pt x="1150192" y="312087"/>
                  </a:lnTo>
                  <a:lnTo>
                    <a:pt x="1097925" y="318905"/>
                  </a:lnTo>
                  <a:lnTo>
                    <a:pt x="1070656" y="334812"/>
                  </a:lnTo>
                  <a:lnTo>
                    <a:pt x="1047931" y="371171"/>
                  </a:lnTo>
                  <a:lnTo>
                    <a:pt x="988847" y="387079"/>
                  </a:lnTo>
                  <a:lnTo>
                    <a:pt x="952488" y="414348"/>
                  </a:lnTo>
                  <a:lnTo>
                    <a:pt x="913856" y="402986"/>
                  </a:lnTo>
                  <a:lnTo>
                    <a:pt x="893404" y="398441"/>
                  </a:lnTo>
                  <a:lnTo>
                    <a:pt x="879238" y="432844"/>
                  </a:lnTo>
                  <a:lnTo>
                    <a:pt x="881716" y="436313"/>
                  </a:lnTo>
                  <a:lnTo>
                    <a:pt x="884891" y="447425"/>
                  </a:lnTo>
                  <a:lnTo>
                    <a:pt x="888859" y="452980"/>
                  </a:lnTo>
                  <a:lnTo>
                    <a:pt x="893404" y="468887"/>
                  </a:lnTo>
                  <a:lnTo>
                    <a:pt x="866134" y="489340"/>
                  </a:lnTo>
                  <a:lnTo>
                    <a:pt x="838865" y="512064"/>
                  </a:lnTo>
                  <a:lnTo>
                    <a:pt x="795688" y="532516"/>
                  </a:lnTo>
                  <a:lnTo>
                    <a:pt x="743421" y="532516"/>
                  </a:lnTo>
                  <a:lnTo>
                    <a:pt x="684337" y="548424"/>
                  </a:lnTo>
                  <a:lnTo>
                    <a:pt x="641160" y="575693"/>
                  </a:lnTo>
                  <a:lnTo>
                    <a:pt x="625253" y="559786"/>
                  </a:lnTo>
                  <a:lnTo>
                    <a:pt x="582076" y="559786"/>
                  </a:lnTo>
                  <a:lnTo>
                    <a:pt x="527537" y="532516"/>
                  </a:lnTo>
                  <a:lnTo>
                    <a:pt x="488905" y="523426"/>
                  </a:lnTo>
                  <a:lnTo>
                    <a:pt x="441183" y="532516"/>
                  </a:lnTo>
                  <a:lnTo>
                    <a:pt x="361647" y="523426"/>
                  </a:lnTo>
                  <a:lnTo>
                    <a:pt x="323015" y="523426"/>
                  </a:lnTo>
                  <a:lnTo>
                    <a:pt x="302563" y="489340"/>
                  </a:lnTo>
                  <a:lnTo>
                    <a:pt x="298018" y="477002"/>
                  </a:lnTo>
                  <a:lnTo>
                    <a:pt x="295420" y="472673"/>
                  </a:lnTo>
                  <a:lnTo>
                    <a:pt x="285574" y="445946"/>
                  </a:lnTo>
                  <a:lnTo>
                    <a:pt x="263931" y="441618"/>
                  </a:lnTo>
                  <a:lnTo>
                    <a:pt x="216210" y="409803"/>
                  </a:lnTo>
                  <a:lnTo>
                    <a:pt x="168488" y="398441"/>
                  </a:lnTo>
                  <a:lnTo>
                    <a:pt x="125311" y="393896"/>
                  </a:lnTo>
                  <a:lnTo>
                    <a:pt x="113949" y="371171"/>
                  </a:lnTo>
                  <a:lnTo>
                    <a:pt x="114262" y="369417"/>
                  </a:lnTo>
                  <a:lnTo>
                    <a:pt x="106806" y="354504"/>
                  </a:lnTo>
                  <a:lnTo>
                    <a:pt x="117422" y="295052"/>
                  </a:lnTo>
                  <a:lnTo>
                    <a:pt x="98042" y="264366"/>
                  </a:lnTo>
                  <a:lnTo>
                    <a:pt x="50320" y="241641"/>
                  </a:lnTo>
                  <a:lnTo>
                    <a:pt x="16233" y="216644"/>
                  </a:lnTo>
                  <a:lnTo>
                    <a:pt x="12983" y="202832"/>
                  </a:lnTo>
                  <a:lnTo>
                    <a:pt x="9090" y="199977"/>
                  </a:lnTo>
                  <a:lnTo>
                    <a:pt x="0" y="161345"/>
                  </a:lnTo>
                  <a:lnTo>
                    <a:pt x="43177" y="149983"/>
                  </a:lnTo>
                  <a:lnTo>
                    <a:pt x="106806" y="102261"/>
                  </a:lnTo>
                  <a:lnTo>
                    <a:pt x="165890" y="74991"/>
                  </a:lnTo>
                  <a:lnTo>
                    <a:pt x="197704" y="90899"/>
                  </a:lnTo>
                  <a:lnTo>
                    <a:pt x="236336" y="90899"/>
                  </a:lnTo>
                  <a:lnTo>
                    <a:pt x="263606" y="118168"/>
                  </a:lnTo>
                  <a:lnTo>
                    <a:pt x="295420" y="118168"/>
                  </a:lnTo>
                  <a:lnTo>
                    <a:pt x="347687" y="134075"/>
                  </a:lnTo>
                  <a:lnTo>
                    <a:pt x="385878" y="98131"/>
                  </a:lnTo>
                  <a:lnTo>
                    <a:pt x="377555" y="80296"/>
                  </a:lnTo>
                  <a:lnTo>
                    <a:pt x="377904" y="79685"/>
                  </a:lnTo>
                  <a:lnTo>
                    <a:pt x="370412" y="6362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2" name="Freeform 461"/>
            <p:cNvSpPr>
              <a:spLocks/>
            </p:cNvSpPr>
            <p:nvPr/>
          </p:nvSpPr>
          <p:spPr bwMode="auto">
            <a:xfrm>
              <a:off x="6606835" y="3041358"/>
              <a:ext cx="228708" cy="126367"/>
            </a:xfrm>
            <a:custGeom>
              <a:avLst/>
              <a:gdLst>
                <a:gd name="connsiteX0" fmla="*/ 61791 w 304944"/>
                <a:gd name="connsiteY0" fmla="*/ 0 h 168489"/>
                <a:gd name="connsiteX1" fmla="*/ 89060 w 304944"/>
                <a:gd name="connsiteY1" fmla="*/ 11363 h 168489"/>
                <a:gd name="connsiteX2" fmla="*/ 127692 w 304944"/>
                <a:gd name="connsiteY2" fmla="*/ 38632 h 168489"/>
                <a:gd name="connsiteX3" fmla="*/ 148144 w 304944"/>
                <a:gd name="connsiteY3" fmla="*/ 43177 h 168489"/>
                <a:gd name="connsiteX4" fmla="*/ 159506 w 304944"/>
                <a:gd name="connsiteY4" fmla="*/ 63630 h 168489"/>
                <a:gd name="connsiteX5" fmla="*/ 191321 w 304944"/>
                <a:gd name="connsiteY5" fmla="*/ 70447 h 168489"/>
                <a:gd name="connsiteX6" fmla="*/ 218590 w 304944"/>
                <a:gd name="connsiteY6" fmla="*/ 90899 h 168489"/>
                <a:gd name="connsiteX7" fmla="*/ 261767 w 304944"/>
                <a:gd name="connsiteY7" fmla="*/ 97717 h 168489"/>
                <a:gd name="connsiteX8" fmla="*/ 304944 w 304944"/>
                <a:gd name="connsiteY8" fmla="*/ 102262 h 168489"/>
                <a:gd name="connsiteX9" fmla="*/ 298127 w 304944"/>
                <a:gd name="connsiteY9" fmla="*/ 118169 h 168489"/>
                <a:gd name="connsiteX10" fmla="*/ 304944 w 304944"/>
                <a:gd name="connsiteY10" fmla="*/ 145439 h 168489"/>
                <a:gd name="connsiteX11" fmla="*/ 298127 w 304944"/>
                <a:gd name="connsiteY11" fmla="*/ 161346 h 168489"/>
                <a:gd name="connsiteX12" fmla="*/ 291664 w 304944"/>
                <a:gd name="connsiteY12" fmla="*/ 161346 h 168489"/>
                <a:gd name="connsiteX13" fmla="*/ 288603 w 304944"/>
                <a:gd name="connsiteY13" fmla="*/ 168489 h 168489"/>
                <a:gd name="connsiteX14" fmla="*/ 256788 w 304944"/>
                <a:gd name="connsiteY14" fmla="*/ 168489 h 168489"/>
                <a:gd name="connsiteX15" fmla="*/ 213611 w 304944"/>
                <a:gd name="connsiteY15" fmla="*/ 163944 h 168489"/>
                <a:gd name="connsiteX16" fmla="*/ 186342 w 304944"/>
                <a:gd name="connsiteY16" fmla="*/ 157127 h 168489"/>
                <a:gd name="connsiteX17" fmla="*/ 165890 w 304944"/>
                <a:gd name="connsiteY17" fmla="*/ 136674 h 168489"/>
                <a:gd name="connsiteX18" fmla="*/ 118168 w 304944"/>
                <a:gd name="connsiteY18" fmla="*/ 132129 h 168489"/>
                <a:gd name="connsiteX19" fmla="*/ 68174 w 304944"/>
                <a:gd name="connsiteY19" fmla="*/ 109405 h 168489"/>
                <a:gd name="connsiteX20" fmla="*/ 36359 w 304944"/>
                <a:gd name="connsiteY20" fmla="*/ 88952 h 168489"/>
                <a:gd name="connsiteX21" fmla="*/ 0 w 304944"/>
                <a:gd name="connsiteY21" fmla="*/ 70773 h 168489"/>
                <a:gd name="connsiteX22" fmla="*/ 9090 w 304944"/>
                <a:gd name="connsiteY22" fmla="*/ 34413 h 168489"/>
                <a:gd name="connsiteX23" fmla="*/ 36359 w 304944"/>
                <a:gd name="connsiteY23" fmla="*/ 11688 h 168489"/>
                <a:gd name="connsiteX24" fmla="*/ 37809 w 304944"/>
                <a:gd name="connsiteY24" fmla="*/ 11274 h 168489"/>
                <a:gd name="connsiteX25" fmla="*/ 45883 w 304944"/>
                <a:gd name="connsiteY25" fmla="*/ 4545 h 16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4944" h="168489">
                  <a:moveTo>
                    <a:pt x="61791" y="0"/>
                  </a:moveTo>
                  <a:lnTo>
                    <a:pt x="89060" y="11363"/>
                  </a:lnTo>
                  <a:lnTo>
                    <a:pt x="127692" y="38632"/>
                  </a:lnTo>
                  <a:lnTo>
                    <a:pt x="148144" y="43177"/>
                  </a:lnTo>
                  <a:lnTo>
                    <a:pt x="159506" y="63630"/>
                  </a:lnTo>
                  <a:lnTo>
                    <a:pt x="191321" y="70447"/>
                  </a:lnTo>
                  <a:lnTo>
                    <a:pt x="218590" y="90899"/>
                  </a:lnTo>
                  <a:lnTo>
                    <a:pt x="261767" y="97717"/>
                  </a:lnTo>
                  <a:lnTo>
                    <a:pt x="304944" y="102262"/>
                  </a:lnTo>
                  <a:lnTo>
                    <a:pt x="298127" y="118169"/>
                  </a:lnTo>
                  <a:lnTo>
                    <a:pt x="304944" y="145439"/>
                  </a:lnTo>
                  <a:lnTo>
                    <a:pt x="298127" y="161346"/>
                  </a:lnTo>
                  <a:lnTo>
                    <a:pt x="291664" y="161346"/>
                  </a:lnTo>
                  <a:lnTo>
                    <a:pt x="288603" y="168489"/>
                  </a:lnTo>
                  <a:lnTo>
                    <a:pt x="256788" y="168489"/>
                  </a:lnTo>
                  <a:lnTo>
                    <a:pt x="213611" y="163944"/>
                  </a:lnTo>
                  <a:lnTo>
                    <a:pt x="186342" y="157127"/>
                  </a:lnTo>
                  <a:lnTo>
                    <a:pt x="165890" y="136674"/>
                  </a:lnTo>
                  <a:lnTo>
                    <a:pt x="118168" y="132129"/>
                  </a:lnTo>
                  <a:lnTo>
                    <a:pt x="68174" y="109405"/>
                  </a:lnTo>
                  <a:lnTo>
                    <a:pt x="36359" y="88952"/>
                  </a:lnTo>
                  <a:lnTo>
                    <a:pt x="0" y="70773"/>
                  </a:lnTo>
                  <a:lnTo>
                    <a:pt x="9090" y="34413"/>
                  </a:lnTo>
                  <a:lnTo>
                    <a:pt x="36359" y="11688"/>
                  </a:lnTo>
                  <a:lnTo>
                    <a:pt x="37809" y="11274"/>
                  </a:lnTo>
                  <a:lnTo>
                    <a:pt x="45883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1" name="Freeform 460"/>
            <p:cNvSpPr>
              <a:spLocks/>
            </p:cNvSpPr>
            <p:nvPr/>
          </p:nvSpPr>
          <p:spPr bwMode="auto">
            <a:xfrm>
              <a:off x="6277977" y="2871437"/>
              <a:ext cx="813301" cy="827963"/>
            </a:xfrm>
            <a:custGeom>
              <a:avLst/>
              <a:gdLst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45426 w 1084401"/>
                <a:gd name="connsiteY134" fmla="*/ 924426 h 1103951"/>
                <a:gd name="connsiteX135" fmla="*/ 236336 w 1084401"/>
                <a:gd name="connsiteY135" fmla="*/ 876705 h 1103951"/>
                <a:gd name="connsiteX136" fmla="*/ 229519 w 1084401"/>
                <a:gd name="connsiteY136" fmla="*/ 856252 h 1103951"/>
                <a:gd name="connsiteX137" fmla="*/ 197704 w 1084401"/>
                <a:gd name="connsiteY137" fmla="*/ 801713 h 1103951"/>
                <a:gd name="connsiteX138" fmla="*/ 181797 w 1084401"/>
                <a:gd name="connsiteY138" fmla="*/ 726722 h 1103951"/>
                <a:gd name="connsiteX139" fmla="*/ 170435 w 1084401"/>
                <a:gd name="connsiteY139" fmla="*/ 679000 h 1103951"/>
                <a:gd name="connsiteX140" fmla="*/ 170435 w 1084401"/>
                <a:gd name="connsiteY140" fmla="*/ 635823 h 1103951"/>
                <a:gd name="connsiteX141" fmla="*/ 165890 w 1084401"/>
                <a:gd name="connsiteY141" fmla="*/ 597191 h 1103951"/>
                <a:gd name="connsiteX142" fmla="*/ 111351 w 1084401"/>
                <a:gd name="connsiteY142" fmla="*/ 617644 h 1103951"/>
                <a:gd name="connsiteX143" fmla="*/ 86354 w 1084401"/>
                <a:gd name="connsiteY143" fmla="*/ 613099 h 1103951"/>
                <a:gd name="connsiteX144" fmla="*/ 36359 w 1084401"/>
                <a:gd name="connsiteY144" fmla="*/ 565377 h 1103951"/>
                <a:gd name="connsiteX145" fmla="*/ 52267 w 1084401"/>
                <a:gd name="connsiteY145" fmla="*/ 554014 h 1103951"/>
                <a:gd name="connsiteX146" fmla="*/ 43177 w 1084401"/>
                <a:gd name="connsiteY146" fmla="*/ 538107 h 1103951"/>
                <a:gd name="connsiteX147" fmla="*/ 0 w 1084401"/>
                <a:gd name="connsiteY147" fmla="*/ 499475 h 1103951"/>
                <a:gd name="connsiteX148" fmla="*/ 24997 w 1084401"/>
                <a:gd name="connsiteY148" fmla="*/ 479023 h 1103951"/>
                <a:gd name="connsiteX149" fmla="*/ 26761 w 1084401"/>
                <a:gd name="connsiteY149" fmla="*/ 479023 h 1103951"/>
                <a:gd name="connsiteX150" fmla="*/ 34522 w 1084401"/>
                <a:gd name="connsiteY150" fmla="*/ 472673 h 1103951"/>
                <a:gd name="connsiteX151" fmla="*/ 104938 w 1084401"/>
                <a:gd name="connsiteY151" fmla="*/ 472673 h 1103951"/>
                <a:gd name="connsiteX152" fmla="*/ 95444 w 1084401"/>
                <a:gd name="connsiteY152" fmla="*/ 440391 h 1103951"/>
                <a:gd name="connsiteX153" fmla="*/ 74991 w 1084401"/>
                <a:gd name="connsiteY153" fmla="*/ 419939 h 1103951"/>
                <a:gd name="connsiteX154" fmla="*/ 68174 w 1084401"/>
                <a:gd name="connsiteY154" fmla="*/ 392669 h 1103951"/>
                <a:gd name="connsiteX155" fmla="*/ 47722 w 1084401"/>
                <a:gd name="connsiteY155" fmla="*/ 372217 h 1103951"/>
                <a:gd name="connsiteX156" fmla="*/ 90899 w 1084401"/>
                <a:gd name="connsiteY156" fmla="*/ 329040 h 1103951"/>
                <a:gd name="connsiteX157" fmla="*/ 93772 w 1084401"/>
                <a:gd name="connsiteY157" fmla="*/ 329343 h 1103951"/>
                <a:gd name="connsiteX158" fmla="*/ 100424 w 1084401"/>
                <a:gd name="connsiteY158" fmla="*/ 322690 h 1103951"/>
                <a:gd name="connsiteX159" fmla="*/ 139763 w 1084401"/>
                <a:gd name="connsiteY159" fmla="*/ 326831 h 1103951"/>
                <a:gd name="connsiteX160" fmla="*/ 170435 w 1084401"/>
                <a:gd name="connsiteY160" fmla="*/ 290408 h 1103951"/>
                <a:gd name="connsiteX161" fmla="*/ 193160 w 1084401"/>
                <a:gd name="connsiteY161" fmla="*/ 247232 h 1103951"/>
                <a:gd name="connsiteX162" fmla="*/ 229519 w 1084401"/>
                <a:gd name="connsiteY162" fmla="*/ 204055 h 1103951"/>
                <a:gd name="connsiteX163" fmla="*/ 229519 w 1084401"/>
                <a:gd name="connsiteY163" fmla="*/ 172240 h 1103951"/>
                <a:gd name="connsiteX164" fmla="*/ 256789 w 1084401"/>
                <a:gd name="connsiteY164" fmla="*/ 151788 h 1103951"/>
                <a:gd name="connsiteX165" fmla="*/ 229519 w 1084401"/>
                <a:gd name="connsiteY165" fmla="*/ 124518 h 1103951"/>
                <a:gd name="connsiteX166" fmla="*/ 220429 w 1084401"/>
                <a:gd name="connsiteY166" fmla="*/ 97249 h 1103951"/>
                <a:gd name="connsiteX167" fmla="*/ 204522 w 1084401"/>
                <a:gd name="connsiteY167" fmla="*/ 58617 h 1103951"/>
                <a:gd name="connsiteX168" fmla="*/ 220429 w 1084401"/>
                <a:gd name="connsiteY168" fmla="*/ 38165 h 1103951"/>
                <a:gd name="connsiteX169" fmla="*/ 224419 w 1084401"/>
                <a:gd name="connsiteY169" fmla="*/ 38932 h 1103951"/>
                <a:gd name="connsiteX170" fmla="*/ 229954 w 1084401"/>
                <a:gd name="connsiteY170" fmla="*/ 31815 h 1103951"/>
                <a:gd name="connsiteX171" fmla="*/ 289038 w 1084401"/>
                <a:gd name="connsiteY171" fmla="*/ 43177 h 1103951"/>
                <a:gd name="connsiteX172" fmla="*/ 327610 w 1084401"/>
                <a:gd name="connsiteY172" fmla="*/ 37087 h 1103951"/>
                <a:gd name="connsiteX173" fmla="*/ 354505 w 1084401"/>
                <a:gd name="connsiteY173" fmla="*/ 6350 h 1103951"/>
                <a:gd name="connsiteX174" fmla="*/ 356263 w 1084401"/>
                <a:gd name="connsiteY174" fmla="*/ 8877 h 110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</a:cxnLst>
              <a:rect l="l" t="t" r="r" b="b"/>
              <a:pathLst>
                <a:path w="1084401" h="1103951">
                  <a:moveTo>
                    <a:pt x="364030" y="0"/>
                  </a:moveTo>
                  <a:lnTo>
                    <a:pt x="400389" y="52267"/>
                  </a:lnTo>
                  <a:lnTo>
                    <a:pt x="400389" y="86354"/>
                  </a:lnTo>
                  <a:lnTo>
                    <a:pt x="411751" y="111351"/>
                  </a:lnTo>
                  <a:lnTo>
                    <a:pt x="411751" y="134076"/>
                  </a:lnTo>
                  <a:lnTo>
                    <a:pt x="402226" y="130901"/>
                  </a:lnTo>
                  <a:lnTo>
                    <a:pt x="402226" y="140426"/>
                  </a:lnTo>
                  <a:lnTo>
                    <a:pt x="392192" y="137081"/>
                  </a:lnTo>
                  <a:lnTo>
                    <a:pt x="395844" y="177252"/>
                  </a:lnTo>
                  <a:lnTo>
                    <a:pt x="434476" y="204522"/>
                  </a:lnTo>
                  <a:lnTo>
                    <a:pt x="486743" y="229519"/>
                  </a:lnTo>
                  <a:lnTo>
                    <a:pt x="459473" y="252244"/>
                  </a:lnTo>
                  <a:lnTo>
                    <a:pt x="450383" y="288603"/>
                  </a:lnTo>
                  <a:lnTo>
                    <a:pt x="482198" y="306783"/>
                  </a:lnTo>
                  <a:lnTo>
                    <a:pt x="518557" y="327235"/>
                  </a:lnTo>
                  <a:lnTo>
                    <a:pt x="568551" y="349960"/>
                  </a:lnTo>
                  <a:lnTo>
                    <a:pt x="616273" y="354505"/>
                  </a:lnTo>
                  <a:lnTo>
                    <a:pt x="636725" y="374957"/>
                  </a:lnTo>
                  <a:lnTo>
                    <a:pt x="663995" y="381774"/>
                  </a:lnTo>
                  <a:lnTo>
                    <a:pt x="713989" y="386319"/>
                  </a:lnTo>
                  <a:lnTo>
                    <a:pt x="732183" y="386319"/>
                  </a:lnTo>
                  <a:lnTo>
                    <a:pt x="736279" y="376762"/>
                  </a:lnTo>
                  <a:lnTo>
                    <a:pt x="729461" y="349492"/>
                  </a:lnTo>
                  <a:lnTo>
                    <a:pt x="736279" y="333585"/>
                  </a:lnTo>
                  <a:lnTo>
                    <a:pt x="745209" y="328624"/>
                  </a:lnTo>
                  <a:lnTo>
                    <a:pt x="745804" y="327235"/>
                  </a:lnTo>
                  <a:lnTo>
                    <a:pt x="766256" y="315873"/>
                  </a:lnTo>
                  <a:lnTo>
                    <a:pt x="773073" y="349960"/>
                  </a:lnTo>
                  <a:lnTo>
                    <a:pt x="773073" y="359050"/>
                  </a:lnTo>
                  <a:lnTo>
                    <a:pt x="804888" y="374957"/>
                  </a:lnTo>
                  <a:lnTo>
                    <a:pt x="825340" y="370412"/>
                  </a:lnTo>
                  <a:lnTo>
                    <a:pt x="857154" y="370412"/>
                  </a:lnTo>
                  <a:lnTo>
                    <a:pt x="881716" y="370412"/>
                  </a:lnTo>
                  <a:lnTo>
                    <a:pt x="881716" y="349492"/>
                  </a:lnTo>
                  <a:lnTo>
                    <a:pt x="863537" y="338130"/>
                  </a:lnTo>
                  <a:lnTo>
                    <a:pt x="879761" y="335967"/>
                  </a:lnTo>
                  <a:lnTo>
                    <a:pt x="873062" y="331780"/>
                  </a:lnTo>
                  <a:lnTo>
                    <a:pt x="903485" y="327724"/>
                  </a:lnTo>
                  <a:lnTo>
                    <a:pt x="929438" y="301771"/>
                  </a:lnTo>
                  <a:lnTo>
                    <a:pt x="938056" y="296328"/>
                  </a:lnTo>
                  <a:lnTo>
                    <a:pt x="938963" y="295421"/>
                  </a:lnTo>
                  <a:lnTo>
                    <a:pt x="982140" y="268151"/>
                  </a:lnTo>
                  <a:lnTo>
                    <a:pt x="1013955" y="279513"/>
                  </a:lnTo>
                  <a:lnTo>
                    <a:pt x="1041224" y="263606"/>
                  </a:lnTo>
                  <a:lnTo>
                    <a:pt x="1057131" y="288603"/>
                  </a:lnTo>
                  <a:lnTo>
                    <a:pt x="1045769" y="306783"/>
                  </a:lnTo>
                  <a:lnTo>
                    <a:pt x="1084401" y="311328"/>
                  </a:lnTo>
                  <a:lnTo>
                    <a:pt x="1084401" y="327235"/>
                  </a:lnTo>
                  <a:lnTo>
                    <a:pt x="1074876" y="331045"/>
                  </a:lnTo>
                  <a:lnTo>
                    <a:pt x="1074876" y="333585"/>
                  </a:lnTo>
                  <a:lnTo>
                    <a:pt x="1073436" y="334161"/>
                  </a:lnTo>
                  <a:lnTo>
                    <a:pt x="1077584" y="359050"/>
                  </a:lnTo>
                  <a:lnTo>
                    <a:pt x="1066471" y="355875"/>
                  </a:lnTo>
                  <a:lnTo>
                    <a:pt x="1068059" y="365400"/>
                  </a:lnTo>
                  <a:lnTo>
                    <a:pt x="1036898" y="356497"/>
                  </a:lnTo>
                  <a:lnTo>
                    <a:pt x="1002592" y="381774"/>
                  </a:lnTo>
                  <a:lnTo>
                    <a:pt x="1002592" y="402227"/>
                  </a:lnTo>
                  <a:lnTo>
                    <a:pt x="982140" y="440859"/>
                  </a:lnTo>
                  <a:lnTo>
                    <a:pt x="982140" y="456766"/>
                  </a:lnTo>
                  <a:lnTo>
                    <a:pt x="966233" y="488580"/>
                  </a:lnTo>
                  <a:lnTo>
                    <a:pt x="960280" y="487786"/>
                  </a:lnTo>
                  <a:lnTo>
                    <a:pt x="956708" y="494930"/>
                  </a:lnTo>
                  <a:lnTo>
                    <a:pt x="932146" y="491655"/>
                  </a:lnTo>
                  <a:lnTo>
                    <a:pt x="932146" y="520395"/>
                  </a:lnTo>
                  <a:lnTo>
                    <a:pt x="923056" y="536302"/>
                  </a:lnTo>
                  <a:lnTo>
                    <a:pt x="927601" y="552209"/>
                  </a:lnTo>
                  <a:lnTo>
                    <a:pt x="911694" y="563572"/>
                  </a:lnTo>
                  <a:lnTo>
                    <a:pt x="911575" y="563203"/>
                  </a:lnTo>
                  <a:lnTo>
                    <a:pt x="902169" y="569922"/>
                  </a:lnTo>
                  <a:lnTo>
                    <a:pt x="881716" y="506293"/>
                  </a:lnTo>
                  <a:lnTo>
                    <a:pt x="878292" y="506293"/>
                  </a:lnTo>
                  <a:lnTo>
                    <a:pt x="873062" y="527212"/>
                  </a:lnTo>
                  <a:lnTo>
                    <a:pt x="866850" y="520310"/>
                  </a:lnTo>
                  <a:lnTo>
                    <a:pt x="863537" y="533562"/>
                  </a:lnTo>
                  <a:lnTo>
                    <a:pt x="843085" y="510838"/>
                  </a:lnTo>
                  <a:lnTo>
                    <a:pt x="858992" y="490385"/>
                  </a:lnTo>
                  <a:lnTo>
                    <a:pt x="865871" y="487437"/>
                  </a:lnTo>
                  <a:lnTo>
                    <a:pt x="868517" y="484035"/>
                  </a:lnTo>
                  <a:lnTo>
                    <a:pt x="876342" y="480682"/>
                  </a:lnTo>
                  <a:lnTo>
                    <a:pt x="890806" y="451754"/>
                  </a:lnTo>
                  <a:lnTo>
                    <a:pt x="870354" y="447209"/>
                  </a:lnTo>
                  <a:lnTo>
                    <a:pt x="838540" y="447209"/>
                  </a:lnTo>
                  <a:lnTo>
                    <a:pt x="799908" y="440391"/>
                  </a:lnTo>
                  <a:lnTo>
                    <a:pt x="795363" y="408577"/>
                  </a:lnTo>
                  <a:lnTo>
                    <a:pt x="779456" y="408577"/>
                  </a:lnTo>
                  <a:lnTo>
                    <a:pt x="756529" y="395203"/>
                  </a:lnTo>
                  <a:lnTo>
                    <a:pt x="745804" y="413589"/>
                  </a:lnTo>
                  <a:lnTo>
                    <a:pt x="773073" y="434041"/>
                  </a:lnTo>
                  <a:lnTo>
                    <a:pt x="750349" y="449948"/>
                  </a:lnTo>
                  <a:lnTo>
                    <a:pt x="738986" y="461311"/>
                  </a:lnTo>
                  <a:lnTo>
                    <a:pt x="766256" y="477218"/>
                  </a:lnTo>
                  <a:lnTo>
                    <a:pt x="761711" y="499943"/>
                  </a:lnTo>
                  <a:lnTo>
                    <a:pt x="773073" y="531757"/>
                  </a:lnTo>
                  <a:lnTo>
                    <a:pt x="777618" y="559027"/>
                  </a:lnTo>
                  <a:lnTo>
                    <a:pt x="773073" y="574934"/>
                  </a:lnTo>
                  <a:lnTo>
                    <a:pt x="765362" y="574934"/>
                  </a:lnTo>
                  <a:lnTo>
                    <a:pt x="763548" y="581284"/>
                  </a:lnTo>
                  <a:lnTo>
                    <a:pt x="736279" y="581284"/>
                  </a:lnTo>
                  <a:lnTo>
                    <a:pt x="702627" y="590140"/>
                  </a:lnTo>
                  <a:lnTo>
                    <a:pt x="702627" y="611294"/>
                  </a:lnTo>
                  <a:lnTo>
                    <a:pt x="686720" y="634018"/>
                  </a:lnTo>
                  <a:lnTo>
                    <a:pt x="678905" y="637926"/>
                  </a:lnTo>
                  <a:lnTo>
                    <a:pt x="677195" y="640368"/>
                  </a:lnTo>
                  <a:lnTo>
                    <a:pt x="629557" y="664187"/>
                  </a:lnTo>
                  <a:lnTo>
                    <a:pt x="589004" y="709010"/>
                  </a:lnTo>
                  <a:lnTo>
                    <a:pt x="561734" y="731734"/>
                  </a:lnTo>
                  <a:lnTo>
                    <a:pt x="525375" y="756731"/>
                  </a:lnTo>
                  <a:lnTo>
                    <a:pt x="525375" y="774911"/>
                  </a:lnTo>
                  <a:lnTo>
                    <a:pt x="515850" y="780354"/>
                  </a:lnTo>
                  <a:lnTo>
                    <a:pt x="515850" y="781261"/>
                  </a:lnTo>
                  <a:lnTo>
                    <a:pt x="499942" y="790351"/>
                  </a:lnTo>
                  <a:lnTo>
                    <a:pt x="461310" y="806258"/>
                  </a:lnTo>
                  <a:lnTo>
                    <a:pt x="452282" y="806258"/>
                  </a:lnTo>
                  <a:lnTo>
                    <a:pt x="443566" y="827178"/>
                  </a:lnTo>
                  <a:lnTo>
                    <a:pt x="454928" y="874900"/>
                  </a:lnTo>
                  <a:lnTo>
                    <a:pt x="454928" y="908987"/>
                  </a:lnTo>
                  <a:lnTo>
                    <a:pt x="439021" y="945346"/>
                  </a:lnTo>
                  <a:lnTo>
                    <a:pt x="439021" y="1004430"/>
                  </a:lnTo>
                  <a:lnTo>
                    <a:pt x="429496" y="1007288"/>
                  </a:lnTo>
                  <a:lnTo>
                    <a:pt x="429496" y="1010780"/>
                  </a:lnTo>
                  <a:lnTo>
                    <a:pt x="413549" y="1015564"/>
                  </a:lnTo>
                  <a:lnTo>
                    <a:pt x="400389" y="1036245"/>
                  </a:lnTo>
                  <a:lnTo>
                    <a:pt x="411751" y="1047607"/>
                  </a:lnTo>
                  <a:lnTo>
                    <a:pt x="400054" y="1051785"/>
                  </a:lnTo>
                  <a:lnTo>
                    <a:pt x="402226" y="1053957"/>
                  </a:lnTo>
                  <a:lnTo>
                    <a:pt x="378494" y="1062433"/>
                  </a:lnTo>
                  <a:lnTo>
                    <a:pt x="368574" y="1086239"/>
                  </a:lnTo>
                  <a:lnTo>
                    <a:pt x="352667" y="1097601"/>
                  </a:lnTo>
                  <a:lnTo>
                    <a:pt x="352432" y="1097316"/>
                  </a:lnTo>
                  <a:lnTo>
                    <a:pt x="343142" y="1103951"/>
                  </a:lnTo>
                  <a:lnTo>
                    <a:pt x="311328" y="1065319"/>
                  </a:lnTo>
                  <a:lnTo>
                    <a:pt x="288603" y="1017598"/>
                  </a:lnTo>
                  <a:lnTo>
                    <a:pt x="279513" y="978966"/>
                  </a:lnTo>
                  <a:lnTo>
                    <a:pt x="263606" y="958513"/>
                  </a:lnTo>
                  <a:lnTo>
                    <a:pt x="245426" y="924426"/>
                  </a:lnTo>
                  <a:lnTo>
                    <a:pt x="236336" y="876705"/>
                  </a:lnTo>
                  <a:lnTo>
                    <a:pt x="229519" y="856252"/>
                  </a:lnTo>
                  <a:lnTo>
                    <a:pt x="197704" y="801713"/>
                  </a:lnTo>
                  <a:lnTo>
                    <a:pt x="181797" y="726722"/>
                  </a:lnTo>
                  <a:lnTo>
                    <a:pt x="170435" y="679000"/>
                  </a:lnTo>
                  <a:lnTo>
                    <a:pt x="170435" y="635823"/>
                  </a:lnTo>
                  <a:lnTo>
                    <a:pt x="165890" y="597191"/>
                  </a:lnTo>
                  <a:lnTo>
                    <a:pt x="111351" y="617644"/>
                  </a:lnTo>
                  <a:lnTo>
                    <a:pt x="86354" y="613099"/>
                  </a:lnTo>
                  <a:lnTo>
                    <a:pt x="36359" y="565377"/>
                  </a:lnTo>
                  <a:lnTo>
                    <a:pt x="52267" y="554014"/>
                  </a:lnTo>
                  <a:lnTo>
                    <a:pt x="43177" y="538107"/>
                  </a:lnTo>
                  <a:lnTo>
                    <a:pt x="0" y="499475"/>
                  </a:lnTo>
                  <a:lnTo>
                    <a:pt x="24997" y="479023"/>
                  </a:lnTo>
                  <a:lnTo>
                    <a:pt x="26761" y="479023"/>
                  </a:lnTo>
                  <a:lnTo>
                    <a:pt x="34522" y="472673"/>
                  </a:lnTo>
                  <a:lnTo>
                    <a:pt x="104938" y="472673"/>
                  </a:lnTo>
                  <a:lnTo>
                    <a:pt x="95444" y="440391"/>
                  </a:lnTo>
                  <a:lnTo>
                    <a:pt x="74991" y="419939"/>
                  </a:lnTo>
                  <a:lnTo>
                    <a:pt x="68174" y="392669"/>
                  </a:lnTo>
                  <a:lnTo>
                    <a:pt x="47722" y="372217"/>
                  </a:lnTo>
                  <a:lnTo>
                    <a:pt x="90899" y="329040"/>
                  </a:lnTo>
                  <a:lnTo>
                    <a:pt x="93772" y="329343"/>
                  </a:lnTo>
                  <a:lnTo>
                    <a:pt x="100424" y="322690"/>
                  </a:lnTo>
                  <a:lnTo>
                    <a:pt x="139763" y="326831"/>
                  </a:lnTo>
                  <a:lnTo>
                    <a:pt x="170435" y="290408"/>
                  </a:lnTo>
                  <a:lnTo>
                    <a:pt x="193160" y="247232"/>
                  </a:lnTo>
                  <a:lnTo>
                    <a:pt x="229519" y="204055"/>
                  </a:lnTo>
                  <a:lnTo>
                    <a:pt x="229519" y="172240"/>
                  </a:lnTo>
                  <a:lnTo>
                    <a:pt x="256789" y="151788"/>
                  </a:lnTo>
                  <a:lnTo>
                    <a:pt x="229519" y="124518"/>
                  </a:lnTo>
                  <a:lnTo>
                    <a:pt x="220429" y="97249"/>
                  </a:lnTo>
                  <a:lnTo>
                    <a:pt x="204522" y="58617"/>
                  </a:lnTo>
                  <a:lnTo>
                    <a:pt x="220429" y="38165"/>
                  </a:lnTo>
                  <a:lnTo>
                    <a:pt x="224419" y="38932"/>
                  </a:lnTo>
                  <a:lnTo>
                    <a:pt x="229954" y="31815"/>
                  </a:lnTo>
                  <a:lnTo>
                    <a:pt x="289038" y="43177"/>
                  </a:lnTo>
                  <a:lnTo>
                    <a:pt x="327610" y="37087"/>
                  </a:lnTo>
                  <a:lnTo>
                    <a:pt x="354505" y="6350"/>
                  </a:lnTo>
                  <a:lnTo>
                    <a:pt x="356263" y="887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 dirty="0"/>
            </a:p>
          </p:txBody>
        </p:sp>
        <p:sp>
          <p:nvSpPr>
            <p:cNvPr id="460" name="Freeform 459"/>
            <p:cNvSpPr>
              <a:spLocks/>
            </p:cNvSpPr>
            <p:nvPr/>
          </p:nvSpPr>
          <p:spPr bwMode="auto">
            <a:xfrm>
              <a:off x="5821212" y="3179655"/>
              <a:ext cx="136511" cy="112650"/>
            </a:xfrm>
            <a:custGeom>
              <a:avLst/>
              <a:gdLst>
                <a:gd name="connsiteX0" fmla="*/ 168162 w 182014"/>
                <a:gd name="connsiteY0" fmla="*/ 0 h 150200"/>
                <a:gd name="connsiteX1" fmla="*/ 170781 w 182014"/>
                <a:gd name="connsiteY1" fmla="*/ 6548 h 150200"/>
                <a:gd name="connsiteX2" fmla="*/ 172924 w 182014"/>
                <a:gd name="connsiteY2" fmla="*/ 4762 h 150200"/>
                <a:gd name="connsiteX3" fmla="*/ 177469 w 182014"/>
                <a:gd name="connsiteY3" fmla="*/ 16125 h 150200"/>
                <a:gd name="connsiteX4" fmla="*/ 182014 w 182014"/>
                <a:gd name="connsiteY4" fmla="*/ 47939 h 150200"/>
                <a:gd name="connsiteX5" fmla="*/ 161562 w 182014"/>
                <a:gd name="connsiteY5" fmla="*/ 47939 h 150200"/>
                <a:gd name="connsiteX6" fmla="*/ 161562 w 182014"/>
                <a:gd name="connsiteY6" fmla="*/ 75209 h 150200"/>
                <a:gd name="connsiteX7" fmla="*/ 166107 w 182014"/>
                <a:gd name="connsiteY7" fmla="*/ 79754 h 150200"/>
                <a:gd name="connsiteX8" fmla="*/ 150200 w 182014"/>
                <a:gd name="connsiteY8" fmla="*/ 91116 h 150200"/>
                <a:gd name="connsiteX9" fmla="*/ 150200 w 182014"/>
                <a:gd name="connsiteY9" fmla="*/ 107023 h 150200"/>
                <a:gd name="connsiteX10" fmla="*/ 141110 w 182014"/>
                <a:gd name="connsiteY10" fmla="*/ 122931 h 150200"/>
                <a:gd name="connsiteX11" fmla="*/ 134293 w 182014"/>
                <a:gd name="connsiteY11" fmla="*/ 138838 h 150200"/>
                <a:gd name="connsiteX12" fmla="*/ 129748 w 182014"/>
                <a:gd name="connsiteY12" fmla="*/ 150200 h 150200"/>
                <a:gd name="connsiteX13" fmla="*/ 20669 w 182014"/>
                <a:gd name="connsiteY13" fmla="*/ 129748 h 150200"/>
                <a:gd name="connsiteX14" fmla="*/ 19138 w 182014"/>
                <a:gd name="connsiteY14" fmla="*/ 125592 h 150200"/>
                <a:gd name="connsiteX15" fmla="*/ 15907 w 182014"/>
                <a:gd name="connsiteY15" fmla="*/ 124986 h 150200"/>
                <a:gd name="connsiteX16" fmla="*/ 0 w 182014"/>
                <a:gd name="connsiteY16" fmla="*/ 81809 h 150200"/>
                <a:gd name="connsiteX17" fmla="*/ 0 w 182014"/>
                <a:gd name="connsiteY17" fmla="*/ 70447 h 150200"/>
                <a:gd name="connsiteX18" fmla="*/ 6818 w 182014"/>
                <a:gd name="connsiteY18" fmla="*/ 70447 h 150200"/>
                <a:gd name="connsiteX19" fmla="*/ 6818 w 182014"/>
                <a:gd name="connsiteY19" fmla="*/ 75209 h 150200"/>
                <a:gd name="connsiteX20" fmla="*/ 11580 w 182014"/>
                <a:gd name="connsiteY20" fmla="*/ 75209 h 150200"/>
                <a:gd name="connsiteX21" fmla="*/ 11580 w 182014"/>
                <a:gd name="connsiteY21" fmla="*/ 80789 h 150200"/>
                <a:gd name="connsiteX22" fmla="*/ 38632 w 182014"/>
                <a:gd name="connsiteY22" fmla="*/ 74992 h 150200"/>
                <a:gd name="connsiteX23" fmla="*/ 65902 w 182014"/>
                <a:gd name="connsiteY23" fmla="*/ 74992 h 150200"/>
                <a:gd name="connsiteX24" fmla="*/ 86354 w 182014"/>
                <a:gd name="connsiteY24" fmla="*/ 74992 h 150200"/>
                <a:gd name="connsiteX25" fmla="*/ 113623 w 182014"/>
                <a:gd name="connsiteY25" fmla="*/ 47722 h 150200"/>
                <a:gd name="connsiteX26" fmla="*/ 140893 w 182014"/>
                <a:gd name="connsiteY26" fmla="*/ 22725 h 15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2014" h="150200">
                  <a:moveTo>
                    <a:pt x="168162" y="0"/>
                  </a:moveTo>
                  <a:lnTo>
                    <a:pt x="170781" y="6548"/>
                  </a:lnTo>
                  <a:lnTo>
                    <a:pt x="172924" y="4762"/>
                  </a:lnTo>
                  <a:lnTo>
                    <a:pt x="177469" y="16125"/>
                  </a:lnTo>
                  <a:lnTo>
                    <a:pt x="182014" y="47939"/>
                  </a:lnTo>
                  <a:lnTo>
                    <a:pt x="161562" y="47939"/>
                  </a:lnTo>
                  <a:lnTo>
                    <a:pt x="161562" y="75209"/>
                  </a:lnTo>
                  <a:lnTo>
                    <a:pt x="166107" y="79754"/>
                  </a:lnTo>
                  <a:lnTo>
                    <a:pt x="150200" y="91116"/>
                  </a:lnTo>
                  <a:lnTo>
                    <a:pt x="150200" y="107023"/>
                  </a:lnTo>
                  <a:lnTo>
                    <a:pt x="141110" y="122931"/>
                  </a:lnTo>
                  <a:lnTo>
                    <a:pt x="134293" y="138838"/>
                  </a:lnTo>
                  <a:lnTo>
                    <a:pt x="129748" y="150200"/>
                  </a:lnTo>
                  <a:lnTo>
                    <a:pt x="20669" y="129748"/>
                  </a:lnTo>
                  <a:lnTo>
                    <a:pt x="19138" y="125592"/>
                  </a:lnTo>
                  <a:lnTo>
                    <a:pt x="15907" y="124986"/>
                  </a:lnTo>
                  <a:lnTo>
                    <a:pt x="0" y="81809"/>
                  </a:lnTo>
                  <a:lnTo>
                    <a:pt x="0" y="70447"/>
                  </a:lnTo>
                  <a:lnTo>
                    <a:pt x="6818" y="70447"/>
                  </a:lnTo>
                  <a:lnTo>
                    <a:pt x="6818" y="75209"/>
                  </a:lnTo>
                  <a:lnTo>
                    <a:pt x="11580" y="75209"/>
                  </a:lnTo>
                  <a:lnTo>
                    <a:pt x="11580" y="80789"/>
                  </a:lnTo>
                  <a:lnTo>
                    <a:pt x="38632" y="74992"/>
                  </a:lnTo>
                  <a:lnTo>
                    <a:pt x="65902" y="74992"/>
                  </a:lnTo>
                  <a:lnTo>
                    <a:pt x="86354" y="74992"/>
                  </a:lnTo>
                  <a:lnTo>
                    <a:pt x="113623" y="47722"/>
                  </a:lnTo>
                  <a:lnTo>
                    <a:pt x="140893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8" name="Freeform 241"/>
            <p:cNvSpPr>
              <a:spLocks noEditPoints="1"/>
            </p:cNvSpPr>
            <p:nvPr/>
          </p:nvSpPr>
          <p:spPr bwMode="auto">
            <a:xfrm>
              <a:off x="5833142" y="3167724"/>
              <a:ext cx="214748" cy="291444"/>
            </a:xfrm>
            <a:custGeom>
              <a:avLst/>
              <a:gdLst>
                <a:gd name="T0" fmla="*/ 109 w 126"/>
                <a:gd name="T1" fmla="*/ 95 h 171"/>
                <a:gd name="T2" fmla="*/ 109 w 126"/>
                <a:gd name="T3" fmla="*/ 95 h 171"/>
                <a:gd name="T4" fmla="*/ 105 w 126"/>
                <a:gd name="T5" fmla="*/ 107 h 171"/>
                <a:gd name="T6" fmla="*/ 97 w 126"/>
                <a:gd name="T7" fmla="*/ 104 h 171"/>
                <a:gd name="T8" fmla="*/ 93 w 126"/>
                <a:gd name="T9" fmla="*/ 109 h 171"/>
                <a:gd name="T10" fmla="*/ 90 w 126"/>
                <a:gd name="T11" fmla="*/ 118 h 171"/>
                <a:gd name="T12" fmla="*/ 93 w 126"/>
                <a:gd name="T13" fmla="*/ 128 h 171"/>
                <a:gd name="T14" fmla="*/ 90 w 126"/>
                <a:gd name="T15" fmla="*/ 130 h 171"/>
                <a:gd name="T16" fmla="*/ 83 w 126"/>
                <a:gd name="T17" fmla="*/ 130 h 171"/>
                <a:gd name="T18" fmla="*/ 74 w 126"/>
                <a:gd name="T19" fmla="*/ 137 h 171"/>
                <a:gd name="T20" fmla="*/ 71 w 126"/>
                <a:gd name="T21" fmla="*/ 147 h 171"/>
                <a:gd name="T22" fmla="*/ 69 w 126"/>
                <a:gd name="T23" fmla="*/ 149 h 171"/>
                <a:gd name="T24" fmla="*/ 60 w 126"/>
                <a:gd name="T25" fmla="*/ 149 h 171"/>
                <a:gd name="T26" fmla="*/ 53 w 126"/>
                <a:gd name="T27" fmla="*/ 154 h 171"/>
                <a:gd name="T28" fmla="*/ 53 w 126"/>
                <a:gd name="T29" fmla="*/ 161 h 171"/>
                <a:gd name="T30" fmla="*/ 45 w 126"/>
                <a:gd name="T31" fmla="*/ 166 h 171"/>
                <a:gd name="T32" fmla="*/ 36 w 126"/>
                <a:gd name="T33" fmla="*/ 163 h 171"/>
                <a:gd name="T34" fmla="*/ 24 w 126"/>
                <a:gd name="T35" fmla="*/ 168 h 171"/>
                <a:gd name="T36" fmla="*/ 17 w 126"/>
                <a:gd name="T37" fmla="*/ 171 h 171"/>
                <a:gd name="T38" fmla="*/ 12 w 126"/>
                <a:gd name="T39" fmla="*/ 159 h 171"/>
                <a:gd name="T40" fmla="*/ 0 w 126"/>
                <a:gd name="T41" fmla="*/ 130 h 171"/>
                <a:gd name="T42" fmla="*/ 48 w 126"/>
                <a:gd name="T43" fmla="*/ 114 h 171"/>
                <a:gd name="T44" fmla="*/ 60 w 126"/>
                <a:gd name="T45" fmla="*/ 78 h 171"/>
                <a:gd name="T46" fmla="*/ 50 w 126"/>
                <a:gd name="T47" fmla="*/ 66 h 171"/>
                <a:gd name="T48" fmla="*/ 53 w 126"/>
                <a:gd name="T49" fmla="*/ 59 h 171"/>
                <a:gd name="T50" fmla="*/ 57 w 126"/>
                <a:gd name="T51" fmla="*/ 52 h 171"/>
                <a:gd name="T52" fmla="*/ 57 w 126"/>
                <a:gd name="T53" fmla="*/ 45 h 171"/>
                <a:gd name="T54" fmla="*/ 62 w 126"/>
                <a:gd name="T55" fmla="*/ 40 h 171"/>
                <a:gd name="T56" fmla="*/ 60 w 126"/>
                <a:gd name="T57" fmla="*/ 38 h 171"/>
                <a:gd name="T58" fmla="*/ 62 w 126"/>
                <a:gd name="T59" fmla="*/ 28 h 171"/>
                <a:gd name="T60" fmla="*/ 69 w 126"/>
                <a:gd name="T61" fmla="*/ 28 h 171"/>
                <a:gd name="T62" fmla="*/ 79 w 126"/>
                <a:gd name="T63" fmla="*/ 40 h 171"/>
                <a:gd name="T64" fmla="*/ 86 w 126"/>
                <a:gd name="T65" fmla="*/ 45 h 171"/>
                <a:gd name="T66" fmla="*/ 97 w 126"/>
                <a:gd name="T67" fmla="*/ 47 h 171"/>
                <a:gd name="T68" fmla="*/ 107 w 126"/>
                <a:gd name="T69" fmla="*/ 52 h 171"/>
                <a:gd name="T70" fmla="*/ 114 w 126"/>
                <a:gd name="T71" fmla="*/ 62 h 171"/>
                <a:gd name="T72" fmla="*/ 119 w 126"/>
                <a:gd name="T73" fmla="*/ 66 h 171"/>
                <a:gd name="T74" fmla="*/ 126 w 126"/>
                <a:gd name="T75" fmla="*/ 69 h 171"/>
                <a:gd name="T76" fmla="*/ 126 w 126"/>
                <a:gd name="T77" fmla="*/ 73 h 171"/>
                <a:gd name="T78" fmla="*/ 119 w 126"/>
                <a:gd name="T79" fmla="*/ 83 h 171"/>
                <a:gd name="T80" fmla="*/ 116 w 126"/>
                <a:gd name="T81" fmla="*/ 88 h 171"/>
                <a:gd name="T82" fmla="*/ 109 w 126"/>
                <a:gd name="T83" fmla="*/ 95 h 171"/>
                <a:gd name="T84" fmla="*/ 69 w 126"/>
                <a:gd name="T85" fmla="*/ 10 h 171"/>
                <a:gd name="T86" fmla="*/ 69 w 126"/>
                <a:gd name="T87" fmla="*/ 10 h 171"/>
                <a:gd name="T88" fmla="*/ 67 w 126"/>
                <a:gd name="T89" fmla="*/ 12 h 171"/>
                <a:gd name="T90" fmla="*/ 64 w 126"/>
                <a:gd name="T91" fmla="*/ 7 h 171"/>
                <a:gd name="T92" fmla="*/ 69 w 126"/>
                <a:gd name="T93" fmla="*/ 0 h 171"/>
                <a:gd name="T94" fmla="*/ 71 w 126"/>
                <a:gd name="T95" fmla="*/ 2 h 171"/>
                <a:gd name="T96" fmla="*/ 69 w 126"/>
                <a:gd name="T97" fmla="*/ 1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6" h="171">
                  <a:moveTo>
                    <a:pt x="109" y="95"/>
                  </a:moveTo>
                  <a:lnTo>
                    <a:pt x="109" y="95"/>
                  </a:lnTo>
                  <a:lnTo>
                    <a:pt x="105" y="107"/>
                  </a:lnTo>
                  <a:lnTo>
                    <a:pt x="97" y="104"/>
                  </a:lnTo>
                  <a:lnTo>
                    <a:pt x="93" y="109"/>
                  </a:lnTo>
                  <a:lnTo>
                    <a:pt x="90" y="118"/>
                  </a:lnTo>
                  <a:lnTo>
                    <a:pt x="93" y="128"/>
                  </a:lnTo>
                  <a:lnTo>
                    <a:pt x="90" y="130"/>
                  </a:lnTo>
                  <a:lnTo>
                    <a:pt x="83" y="130"/>
                  </a:lnTo>
                  <a:lnTo>
                    <a:pt x="74" y="137"/>
                  </a:lnTo>
                  <a:lnTo>
                    <a:pt x="71" y="147"/>
                  </a:lnTo>
                  <a:lnTo>
                    <a:pt x="69" y="149"/>
                  </a:lnTo>
                  <a:lnTo>
                    <a:pt x="60" y="149"/>
                  </a:lnTo>
                  <a:lnTo>
                    <a:pt x="53" y="154"/>
                  </a:lnTo>
                  <a:lnTo>
                    <a:pt x="53" y="161"/>
                  </a:lnTo>
                  <a:lnTo>
                    <a:pt x="45" y="166"/>
                  </a:lnTo>
                  <a:lnTo>
                    <a:pt x="36" y="163"/>
                  </a:lnTo>
                  <a:lnTo>
                    <a:pt x="24" y="168"/>
                  </a:lnTo>
                  <a:lnTo>
                    <a:pt x="17" y="171"/>
                  </a:lnTo>
                  <a:lnTo>
                    <a:pt x="12" y="159"/>
                  </a:lnTo>
                  <a:lnTo>
                    <a:pt x="0" y="130"/>
                  </a:lnTo>
                  <a:lnTo>
                    <a:pt x="48" y="114"/>
                  </a:lnTo>
                  <a:lnTo>
                    <a:pt x="60" y="78"/>
                  </a:lnTo>
                  <a:lnTo>
                    <a:pt x="50" y="66"/>
                  </a:lnTo>
                  <a:lnTo>
                    <a:pt x="53" y="59"/>
                  </a:lnTo>
                  <a:lnTo>
                    <a:pt x="57" y="52"/>
                  </a:lnTo>
                  <a:lnTo>
                    <a:pt x="57" y="45"/>
                  </a:lnTo>
                  <a:lnTo>
                    <a:pt x="62" y="40"/>
                  </a:lnTo>
                  <a:lnTo>
                    <a:pt x="60" y="38"/>
                  </a:lnTo>
                  <a:lnTo>
                    <a:pt x="62" y="28"/>
                  </a:lnTo>
                  <a:lnTo>
                    <a:pt x="69" y="28"/>
                  </a:lnTo>
                  <a:lnTo>
                    <a:pt x="79" y="40"/>
                  </a:lnTo>
                  <a:lnTo>
                    <a:pt x="86" y="45"/>
                  </a:lnTo>
                  <a:lnTo>
                    <a:pt x="97" y="47"/>
                  </a:lnTo>
                  <a:lnTo>
                    <a:pt x="107" y="52"/>
                  </a:lnTo>
                  <a:lnTo>
                    <a:pt x="114" y="62"/>
                  </a:lnTo>
                  <a:lnTo>
                    <a:pt x="119" y="66"/>
                  </a:lnTo>
                  <a:lnTo>
                    <a:pt x="126" y="69"/>
                  </a:lnTo>
                  <a:lnTo>
                    <a:pt x="126" y="73"/>
                  </a:lnTo>
                  <a:lnTo>
                    <a:pt x="119" y="83"/>
                  </a:lnTo>
                  <a:lnTo>
                    <a:pt x="116" y="88"/>
                  </a:lnTo>
                  <a:lnTo>
                    <a:pt x="109" y="95"/>
                  </a:lnTo>
                  <a:moveTo>
                    <a:pt x="69" y="10"/>
                  </a:moveTo>
                  <a:lnTo>
                    <a:pt x="69" y="10"/>
                  </a:lnTo>
                  <a:lnTo>
                    <a:pt x="67" y="12"/>
                  </a:lnTo>
                  <a:lnTo>
                    <a:pt x="64" y="7"/>
                  </a:lnTo>
                  <a:lnTo>
                    <a:pt x="69" y="0"/>
                  </a:lnTo>
                  <a:lnTo>
                    <a:pt x="71" y="2"/>
                  </a:lnTo>
                  <a:lnTo>
                    <a:pt x="69" y="10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9" name="Freeform 458"/>
            <p:cNvSpPr>
              <a:spLocks/>
            </p:cNvSpPr>
            <p:nvPr/>
          </p:nvSpPr>
          <p:spPr bwMode="auto">
            <a:xfrm>
              <a:off x="5572377" y="3387503"/>
              <a:ext cx="295097" cy="184151"/>
            </a:xfrm>
            <a:custGeom>
              <a:avLst/>
              <a:gdLst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206903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31815 w 393462"/>
                <a:gd name="connsiteY30" fmla="*/ 245535 h 245535"/>
                <a:gd name="connsiteX31" fmla="*/ 20452 w 393462"/>
                <a:gd name="connsiteY31" fmla="*/ 222811 h 245535"/>
                <a:gd name="connsiteX32" fmla="*/ 20452 w 393462"/>
                <a:gd name="connsiteY32" fmla="*/ 202358 h 245535"/>
                <a:gd name="connsiteX33" fmla="*/ 15908 w 393462"/>
                <a:gd name="connsiteY33" fmla="*/ 190996 h 245535"/>
                <a:gd name="connsiteX34" fmla="*/ 9090 w 393462"/>
                <a:gd name="connsiteY34" fmla="*/ 159181 h 245535"/>
                <a:gd name="connsiteX35" fmla="*/ 0 w 393462"/>
                <a:gd name="connsiteY35" fmla="*/ 147819 h 245535"/>
                <a:gd name="connsiteX36" fmla="*/ 4545 w 393462"/>
                <a:gd name="connsiteY36" fmla="*/ 143274 h 245535"/>
                <a:gd name="connsiteX37" fmla="*/ 4545 w 393462"/>
                <a:gd name="connsiteY37" fmla="*/ 127367 h 245535"/>
                <a:gd name="connsiteX38" fmla="*/ 9090 w 393462"/>
                <a:gd name="connsiteY38" fmla="*/ 120550 h 245535"/>
                <a:gd name="connsiteX39" fmla="*/ 4545 w 393462"/>
                <a:gd name="connsiteY39" fmla="*/ 104642 h 245535"/>
                <a:gd name="connsiteX40" fmla="*/ 20452 w 393462"/>
                <a:gd name="connsiteY40" fmla="*/ 95552 h 245535"/>
                <a:gd name="connsiteX41" fmla="*/ 15908 w 393462"/>
                <a:gd name="connsiteY41" fmla="*/ 72828 h 245535"/>
                <a:gd name="connsiteX42" fmla="*/ 27270 w 393462"/>
                <a:gd name="connsiteY42" fmla="*/ 56920 h 245535"/>
                <a:gd name="connsiteX43" fmla="*/ 30874 w 393462"/>
                <a:gd name="connsiteY43" fmla="*/ 59494 h 245535"/>
                <a:gd name="connsiteX44" fmla="*/ 34413 w 393462"/>
                <a:gd name="connsiteY44" fmla="*/ 54539 h 245535"/>
                <a:gd name="connsiteX45" fmla="*/ 50320 w 393462"/>
                <a:gd name="connsiteY45" fmla="*/ 65902 h 245535"/>
                <a:gd name="connsiteX46" fmla="*/ 59410 w 393462"/>
                <a:gd name="connsiteY46" fmla="*/ 65902 h 245535"/>
                <a:gd name="connsiteX47" fmla="*/ 102587 w 393462"/>
                <a:gd name="connsiteY47" fmla="*/ 59084 h 245535"/>
                <a:gd name="connsiteX48" fmla="*/ 109404 w 393462"/>
                <a:gd name="connsiteY48" fmla="*/ 65902 h 245535"/>
                <a:gd name="connsiteX49" fmla="*/ 144856 w 393462"/>
                <a:gd name="connsiteY49" fmla="*/ 70333 h 245535"/>
                <a:gd name="connsiteX50" fmla="*/ 149983 w 393462"/>
                <a:gd name="connsiteY50" fmla="*/ 68283 h 245535"/>
                <a:gd name="connsiteX51" fmla="*/ 150380 w 393462"/>
                <a:gd name="connsiteY51" fmla="*/ 68600 h 245535"/>
                <a:gd name="connsiteX52" fmla="*/ 157126 w 393462"/>
                <a:gd name="connsiteY52" fmla="*/ 65902 h 245535"/>
                <a:gd name="connsiteX53" fmla="*/ 168488 w 393462"/>
                <a:gd name="connsiteY53" fmla="*/ 74992 h 245535"/>
                <a:gd name="connsiteX54" fmla="*/ 177553 w 393462"/>
                <a:gd name="connsiteY54" fmla="*/ 72402 h 245535"/>
                <a:gd name="connsiteX55" fmla="*/ 204522 w 393462"/>
                <a:gd name="connsiteY55" fmla="*/ 34196 h 245535"/>
                <a:gd name="connsiteX56" fmla="*/ 236337 w 393462"/>
                <a:gd name="connsiteY56" fmla="*/ 18289 h 245535"/>
                <a:gd name="connsiteX57" fmla="*/ 239728 w 393462"/>
                <a:gd name="connsiteY57" fmla="*/ 17784 h 245535"/>
                <a:gd name="connsiteX58" fmla="*/ 243480 w 393462"/>
                <a:gd name="connsiteY58" fmla="*/ 15908 h 24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93462" h="245535">
                  <a:moveTo>
                    <a:pt x="350285" y="0"/>
                  </a:moveTo>
                  <a:lnTo>
                    <a:pt x="382100" y="65902"/>
                  </a:lnTo>
                  <a:lnTo>
                    <a:pt x="393462" y="93171"/>
                  </a:lnTo>
                  <a:lnTo>
                    <a:pt x="366193" y="102261"/>
                  </a:lnTo>
                  <a:lnTo>
                    <a:pt x="354830" y="118169"/>
                  </a:lnTo>
                  <a:lnTo>
                    <a:pt x="354830" y="129531"/>
                  </a:lnTo>
                  <a:lnTo>
                    <a:pt x="323016" y="145438"/>
                  </a:lnTo>
                  <a:lnTo>
                    <a:pt x="317857" y="146827"/>
                  </a:lnTo>
                  <a:lnTo>
                    <a:pt x="315873" y="147819"/>
                  </a:lnTo>
                  <a:lnTo>
                    <a:pt x="263153" y="162013"/>
                  </a:lnTo>
                  <a:lnTo>
                    <a:pt x="232117" y="188615"/>
                  </a:lnTo>
                  <a:lnTo>
                    <a:pt x="225570" y="190486"/>
                  </a:lnTo>
                  <a:lnTo>
                    <a:pt x="224974" y="190996"/>
                  </a:lnTo>
                  <a:lnTo>
                    <a:pt x="209067" y="195541"/>
                  </a:lnTo>
                  <a:lnTo>
                    <a:pt x="199521" y="191723"/>
                  </a:lnTo>
                  <a:lnTo>
                    <a:pt x="177578" y="204522"/>
                  </a:lnTo>
                  <a:lnTo>
                    <a:pt x="170435" y="206903"/>
                  </a:lnTo>
                  <a:lnTo>
                    <a:pt x="170435" y="206903"/>
                  </a:lnTo>
                  <a:lnTo>
                    <a:pt x="149983" y="213721"/>
                  </a:lnTo>
                  <a:lnTo>
                    <a:pt x="122713" y="218266"/>
                  </a:lnTo>
                  <a:lnTo>
                    <a:pt x="116589" y="218266"/>
                  </a:lnTo>
                  <a:lnTo>
                    <a:pt x="109404" y="227247"/>
                  </a:lnTo>
                  <a:lnTo>
                    <a:pt x="98042" y="231792"/>
                  </a:lnTo>
                  <a:lnTo>
                    <a:pt x="93497" y="236337"/>
                  </a:lnTo>
                  <a:lnTo>
                    <a:pt x="88735" y="236337"/>
                  </a:lnTo>
                  <a:lnTo>
                    <a:pt x="86354" y="238718"/>
                  </a:lnTo>
                  <a:lnTo>
                    <a:pt x="72143" y="238718"/>
                  </a:lnTo>
                  <a:lnTo>
                    <a:pt x="66227" y="243154"/>
                  </a:lnTo>
                  <a:lnTo>
                    <a:pt x="62259" y="243154"/>
                  </a:lnTo>
                  <a:lnTo>
                    <a:pt x="59084" y="245535"/>
                  </a:lnTo>
                  <a:lnTo>
                    <a:pt x="31815" y="245535"/>
                  </a:lnTo>
                  <a:lnTo>
                    <a:pt x="20452" y="222811"/>
                  </a:lnTo>
                  <a:lnTo>
                    <a:pt x="20452" y="202358"/>
                  </a:lnTo>
                  <a:lnTo>
                    <a:pt x="15908" y="190996"/>
                  </a:lnTo>
                  <a:lnTo>
                    <a:pt x="9090" y="159181"/>
                  </a:lnTo>
                  <a:lnTo>
                    <a:pt x="0" y="147819"/>
                  </a:lnTo>
                  <a:lnTo>
                    <a:pt x="4545" y="143274"/>
                  </a:lnTo>
                  <a:lnTo>
                    <a:pt x="4545" y="127367"/>
                  </a:lnTo>
                  <a:lnTo>
                    <a:pt x="9090" y="120550"/>
                  </a:lnTo>
                  <a:lnTo>
                    <a:pt x="4545" y="104642"/>
                  </a:lnTo>
                  <a:lnTo>
                    <a:pt x="20452" y="95552"/>
                  </a:lnTo>
                  <a:lnTo>
                    <a:pt x="15908" y="72828"/>
                  </a:lnTo>
                  <a:lnTo>
                    <a:pt x="27270" y="56920"/>
                  </a:lnTo>
                  <a:lnTo>
                    <a:pt x="30874" y="59494"/>
                  </a:lnTo>
                  <a:lnTo>
                    <a:pt x="34413" y="54539"/>
                  </a:lnTo>
                  <a:lnTo>
                    <a:pt x="50320" y="65902"/>
                  </a:lnTo>
                  <a:lnTo>
                    <a:pt x="59410" y="65902"/>
                  </a:lnTo>
                  <a:lnTo>
                    <a:pt x="102587" y="59084"/>
                  </a:lnTo>
                  <a:lnTo>
                    <a:pt x="109404" y="65902"/>
                  </a:lnTo>
                  <a:lnTo>
                    <a:pt x="144856" y="70333"/>
                  </a:lnTo>
                  <a:lnTo>
                    <a:pt x="149983" y="68283"/>
                  </a:lnTo>
                  <a:lnTo>
                    <a:pt x="150380" y="68600"/>
                  </a:lnTo>
                  <a:lnTo>
                    <a:pt x="157126" y="65902"/>
                  </a:lnTo>
                  <a:lnTo>
                    <a:pt x="168488" y="74992"/>
                  </a:lnTo>
                  <a:lnTo>
                    <a:pt x="177553" y="72402"/>
                  </a:lnTo>
                  <a:lnTo>
                    <a:pt x="204522" y="34196"/>
                  </a:lnTo>
                  <a:lnTo>
                    <a:pt x="236337" y="18289"/>
                  </a:lnTo>
                  <a:lnTo>
                    <a:pt x="239728" y="17784"/>
                  </a:lnTo>
                  <a:lnTo>
                    <a:pt x="243480" y="1590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8" name="Freeform 457"/>
            <p:cNvSpPr>
              <a:spLocks/>
            </p:cNvSpPr>
            <p:nvPr/>
          </p:nvSpPr>
          <p:spPr bwMode="auto">
            <a:xfrm>
              <a:off x="5350648" y="2986899"/>
              <a:ext cx="586541" cy="482657"/>
            </a:xfrm>
            <a:custGeom>
              <a:avLst/>
              <a:gdLst>
                <a:gd name="connsiteX0" fmla="*/ 165890 w 782054"/>
                <a:gd name="connsiteY0" fmla="*/ 0 h 643542"/>
                <a:gd name="connsiteX1" fmla="*/ 209067 w 782054"/>
                <a:gd name="connsiteY1" fmla="*/ 11362 h 643542"/>
                <a:gd name="connsiteX2" fmla="*/ 263606 w 782054"/>
                <a:gd name="connsiteY2" fmla="*/ 38632 h 643542"/>
                <a:gd name="connsiteX3" fmla="*/ 370412 w 782054"/>
                <a:gd name="connsiteY3" fmla="*/ 122713 h 643542"/>
                <a:gd name="connsiteX4" fmla="*/ 436314 w 782054"/>
                <a:gd name="connsiteY4" fmla="*/ 129531 h 643542"/>
                <a:gd name="connsiteX5" fmla="*/ 468128 w 782054"/>
                <a:gd name="connsiteY5" fmla="*/ 129531 h 643542"/>
                <a:gd name="connsiteX6" fmla="*/ 473419 w 782054"/>
                <a:gd name="connsiteY6" fmla="*/ 139055 h 643542"/>
                <a:gd name="connsiteX7" fmla="*/ 475271 w 782054"/>
                <a:gd name="connsiteY7" fmla="*/ 139055 h 643542"/>
                <a:gd name="connsiteX8" fmla="*/ 481343 w 782054"/>
                <a:gd name="connsiteY8" fmla="*/ 149983 h 643542"/>
                <a:gd name="connsiteX9" fmla="*/ 504488 w 782054"/>
                <a:gd name="connsiteY9" fmla="*/ 149983 h 643542"/>
                <a:gd name="connsiteX10" fmla="*/ 509250 w 782054"/>
                <a:gd name="connsiteY10" fmla="*/ 159507 h 643542"/>
                <a:gd name="connsiteX11" fmla="*/ 511631 w 782054"/>
                <a:gd name="connsiteY11" fmla="*/ 159507 h 643542"/>
                <a:gd name="connsiteX12" fmla="*/ 523858 w 782054"/>
                <a:gd name="connsiteY12" fmla="*/ 183962 h 643542"/>
                <a:gd name="connsiteX13" fmla="*/ 538575 w 782054"/>
                <a:gd name="connsiteY13" fmla="*/ 193160 h 643542"/>
                <a:gd name="connsiteX14" fmla="*/ 540335 w 782054"/>
                <a:gd name="connsiteY14" fmla="*/ 199319 h 643542"/>
                <a:gd name="connsiteX15" fmla="*/ 545718 w 782054"/>
                <a:gd name="connsiteY15" fmla="*/ 202684 h 643542"/>
                <a:gd name="connsiteX16" fmla="*/ 548426 w 782054"/>
                <a:gd name="connsiteY16" fmla="*/ 212163 h 643542"/>
                <a:gd name="connsiteX17" fmla="*/ 570389 w 782054"/>
                <a:gd name="connsiteY17" fmla="*/ 224974 h 643542"/>
                <a:gd name="connsiteX18" fmla="*/ 570389 w 782054"/>
                <a:gd name="connsiteY18" fmla="*/ 230332 h 643542"/>
                <a:gd name="connsiteX19" fmla="*/ 577532 w 782054"/>
                <a:gd name="connsiteY19" fmla="*/ 234498 h 643542"/>
                <a:gd name="connsiteX20" fmla="*/ 577532 w 782054"/>
                <a:gd name="connsiteY20" fmla="*/ 250406 h 643542"/>
                <a:gd name="connsiteX21" fmla="*/ 577532 w 782054"/>
                <a:gd name="connsiteY21" fmla="*/ 268585 h 643542"/>
                <a:gd name="connsiteX22" fmla="*/ 577532 w 782054"/>
                <a:gd name="connsiteY22" fmla="*/ 277080 h 643542"/>
                <a:gd name="connsiteX23" fmla="*/ 579479 w 782054"/>
                <a:gd name="connsiteY23" fmla="*/ 279514 h 643542"/>
                <a:gd name="connsiteX24" fmla="*/ 580029 w 782054"/>
                <a:gd name="connsiteY24" fmla="*/ 280796 h 643542"/>
                <a:gd name="connsiteX25" fmla="*/ 586622 w 782054"/>
                <a:gd name="connsiteY25" fmla="*/ 289038 h 643542"/>
                <a:gd name="connsiteX26" fmla="*/ 591511 w 782054"/>
                <a:gd name="connsiteY26" fmla="*/ 300444 h 643542"/>
                <a:gd name="connsiteX27" fmla="*/ 606749 w 782054"/>
                <a:gd name="connsiteY27" fmla="*/ 311328 h 643542"/>
                <a:gd name="connsiteX28" fmla="*/ 613566 w 782054"/>
                <a:gd name="connsiteY28" fmla="*/ 306783 h 643542"/>
                <a:gd name="connsiteX29" fmla="*/ 619478 w 782054"/>
                <a:gd name="connsiteY29" fmla="*/ 317128 h 643542"/>
                <a:gd name="connsiteX30" fmla="*/ 620709 w 782054"/>
                <a:gd name="connsiteY30" fmla="*/ 316307 h 643542"/>
                <a:gd name="connsiteX31" fmla="*/ 629799 w 782054"/>
                <a:gd name="connsiteY31" fmla="*/ 332214 h 643542"/>
                <a:gd name="connsiteX32" fmla="*/ 629799 w 782054"/>
                <a:gd name="connsiteY32" fmla="*/ 343577 h 643542"/>
                <a:gd name="connsiteX33" fmla="*/ 642404 w 782054"/>
                <a:gd name="connsiteY33" fmla="*/ 377790 h 643542"/>
                <a:gd name="connsiteX34" fmla="*/ 747642 w 782054"/>
                <a:gd name="connsiteY34" fmla="*/ 393137 h 643542"/>
                <a:gd name="connsiteX35" fmla="*/ 752187 w 782054"/>
                <a:gd name="connsiteY35" fmla="*/ 386319 h 643542"/>
                <a:gd name="connsiteX36" fmla="*/ 774911 w 782054"/>
                <a:gd name="connsiteY36" fmla="*/ 413589 h 643542"/>
                <a:gd name="connsiteX37" fmla="*/ 774670 w 782054"/>
                <a:gd name="connsiteY37" fmla="*/ 414252 h 643542"/>
                <a:gd name="connsiteX38" fmla="*/ 782054 w 782054"/>
                <a:gd name="connsiteY38" fmla="*/ 423113 h 643542"/>
                <a:gd name="connsiteX39" fmla="*/ 754785 w 782054"/>
                <a:gd name="connsiteY39" fmla="*/ 498104 h 643542"/>
                <a:gd name="connsiteX40" fmla="*/ 645706 w 782054"/>
                <a:gd name="connsiteY40" fmla="*/ 541281 h 643542"/>
                <a:gd name="connsiteX41" fmla="*/ 538900 w 782054"/>
                <a:gd name="connsiteY41" fmla="*/ 557189 h 643542"/>
                <a:gd name="connsiteX42" fmla="*/ 502541 w 782054"/>
                <a:gd name="connsiteY42" fmla="*/ 573096 h 643542"/>
                <a:gd name="connsiteX43" fmla="*/ 479816 w 782054"/>
                <a:gd name="connsiteY43" fmla="*/ 611728 h 643542"/>
                <a:gd name="connsiteX44" fmla="*/ 459364 w 782054"/>
                <a:gd name="connsiteY44" fmla="*/ 616273 h 643542"/>
                <a:gd name="connsiteX45" fmla="*/ 452547 w 782054"/>
                <a:gd name="connsiteY45" fmla="*/ 607183 h 643542"/>
                <a:gd name="connsiteX46" fmla="*/ 436639 w 782054"/>
                <a:gd name="connsiteY46" fmla="*/ 607183 h 643542"/>
                <a:gd name="connsiteX47" fmla="*/ 400280 w 782054"/>
                <a:gd name="connsiteY47" fmla="*/ 607183 h 643542"/>
                <a:gd name="connsiteX48" fmla="*/ 393463 w 782054"/>
                <a:gd name="connsiteY48" fmla="*/ 600365 h 643542"/>
                <a:gd name="connsiteX49" fmla="*/ 350286 w 782054"/>
                <a:gd name="connsiteY49" fmla="*/ 600365 h 643542"/>
                <a:gd name="connsiteX50" fmla="*/ 341196 w 782054"/>
                <a:gd name="connsiteY50" fmla="*/ 607183 h 643542"/>
                <a:gd name="connsiteX51" fmla="*/ 325289 w 782054"/>
                <a:gd name="connsiteY51" fmla="*/ 595820 h 643542"/>
                <a:gd name="connsiteX52" fmla="*/ 313926 w 782054"/>
                <a:gd name="connsiteY52" fmla="*/ 611728 h 643542"/>
                <a:gd name="connsiteX53" fmla="*/ 318471 w 782054"/>
                <a:gd name="connsiteY53" fmla="*/ 627635 h 643542"/>
                <a:gd name="connsiteX54" fmla="*/ 302564 w 782054"/>
                <a:gd name="connsiteY54" fmla="*/ 643542 h 643542"/>
                <a:gd name="connsiteX55" fmla="*/ 302564 w 782054"/>
                <a:gd name="connsiteY55" fmla="*/ 627635 h 643542"/>
                <a:gd name="connsiteX56" fmla="*/ 302121 w 782054"/>
                <a:gd name="connsiteY56" fmla="*/ 627319 h 643542"/>
                <a:gd name="connsiteX57" fmla="*/ 295421 w 782054"/>
                <a:gd name="connsiteY57" fmla="*/ 634018 h 643542"/>
                <a:gd name="connsiteX58" fmla="*/ 295421 w 782054"/>
                <a:gd name="connsiteY58" fmla="*/ 622533 h 643542"/>
                <a:gd name="connsiteX59" fmla="*/ 286657 w 782054"/>
                <a:gd name="connsiteY59" fmla="*/ 616273 h 643542"/>
                <a:gd name="connsiteX60" fmla="*/ 286657 w 782054"/>
                <a:gd name="connsiteY60" fmla="*/ 611851 h 643542"/>
                <a:gd name="connsiteX61" fmla="*/ 279514 w 782054"/>
                <a:gd name="connsiteY61" fmla="*/ 606749 h 643542"/>
                <a:gd name="connsiteX62" fmla="*/ 279514 w 782054"/>
                <a:gd name="connsiteY62" fmla="*/ 594810 h 643542"/>
                <a:gd name="connsiteX63" fmla="*/ 266204 w 782054"/>
                <a:gd name="connsiteY63" fmla="*/ 584458 h 643542"/>
                <a:gd name="connsiteX64" fmla="*/ 262123 w 782054"/>
                <a:gd name="connsiteY64" fmla="*/ 577315 h 643542"/>
                <a:gd name="connsiteX65" fmla="*/ 259061 w 782054"/>
                <a:gd name="connsiteY65" fmla="*/ 574934 h 643542"/>
                <a:gd name="connsiteX66" fmla="*/ 240882 w 782054"/>
                <a:gd name="connsiteY66" fmla="*/ 543120 h 643542"/>
                <a:gd name="connsiteX67" fmla="*/ 232744 w 782054"/>
                <a:gd name="connsiteY67" fmla="*/ 514639 h 643542"/>
                <a:gd name="connsiteX68" fmla="*/ 211665 w 782054"/>
                <a:gd name="connsiteY68" fmla="*/ 493559 h 643542"/>
                <a:gd name="connsiteX69" fmla="*/ 195758 w 782054"/>
                <a:gd name="connsiteY69" fmla="*/ 489015 h 643542"/>
                <a:gd name="connsiteX70" fmla="*/ 190467 w 782054"/>
                <a:gd name="connsiteY70" fmla="*/ 480020 h 643542"/>
                <a:gd name="connsiteX71" fmla="*/ 188615 w 782054"/>
                <a:gd name="connsiteY71" fmla="*/ 479491 h 643542"/>
                <a:gd name="connsiteX72" fmla="*/ 165890 w 782054"/>
                <a:gd name="connsiteY72" fmla="*/ 440859 h 643542"/>
                <a:gd name="connsiteX73" fmla="*/ 161345 w 782054"/>
                <a:gd name="connsiteY73" fmla="*/ 413589 h 643542"/>
                <a:gd name="connsiteX74" fmla="*/ 161345 w 782054"/>
                <a:gd name="connsiteY74" fmla="*/ 393137 h 643542"/>
                <a:gd name="connsiteX75" fmla="*/ 141963 w 782054"/>
                <a:gd name="connsiteY75" fmla="*/ 350495 h 643542"/>
                <a:gd name="connsiteX76" fmla="*/ 129856 w 782054"/>
                <a:gd name="connsiteY76" fmla="*/ 343577 h 643542"/>
                <a:gd name="connsiteX77" fmla="*/ 109404 w 782054"/>
                <a:gd name="connsiteY77" fmla="*/ 332214 h 643542"/>
                <a:gd name="connsiteX78" fmla="*/ 105558 w 782054"/>
                <a:gd name="connsiteY78" fmla="*/ 324522 h 643542"/>
                <a:gd name="connsiteX79" fmla="*/ 102261 w 782054"/>
                <a:gd name="connsiteY79" fmla="*/ 322690 h 643542"/>
                <a:gd name="connsiteX80" fmla="*/ 90899 w 782054"/>
                <a:gd name="connsiteY80" fmla="*/ 299966 h 643542"/>
                <a:gd name="connsiteX81" fmla="*/ 90899 w 782054"/>
                <a:gd name="connsiteY81" fmla="*/ 290876 h 643542"/>
                <a:gd name="connsiteX82" fmla="*/ 83505 w 782054"/>
                <a:gd name="connsiteY82" fmla="*/ 276088 h 643542"/>
                <a:gd name="connsiteX83" fmla="*/ 77590 w 782054"/>
                <a:gd name="connsiteY83" fmla="*/ 273130 h 643542"/>
                <a:gd name="connsiteX84" fmla="*/ 73621 w 782054"/>
                <a:gd name="connsiteY84" fmla="*/ 265194 h 643542"/>
                <a:gd name="connsiteX85" fmla="*/ 70447 w 782054"/>
                <a:gd name="connsiteY85" fmla="*/ 263606 h 643542"/>
                <a:gd name="connsiteX86" fmla="*/ 54539 w 782054"/>
                <a:gd name="connsiteY86" fmla="*/ 231792 h 643542"/>
                <a:gd name="connsiteX87" fmla="*/ 38632 w 782054"/>
                <a:gd name="connsiteY87" fmla="*/ 199977 h 643542"/>
                <a:gd name="connsiteX88" fmla="*/ 22257 w 782054"/>
                <a:gd name="connsiteY88" fmla="*/ 175414 h 643542"/>
                <a:gd name="connsiteX89" fmla="*/ 7143 w 782054"/>
                <a:gd name="connsiteY89" fmla="*/ 175414 h 643542"/>
                <a:gd name="connsiteX90" fmla="*/ 9260 w 782054"/>
                <a:gd name="connsiteY90" fmla="*/ 165890 h 643542"/>
                <a:gd name="connsiteX91" fmla="*/ 0 w 782054"/>
                <a:gd name="connsiteY91" fmla="*/ 165890 h 643542"/>
                <a:gd name="connsiteX92" fmla="*/ 4545 w 782054"/>
                <a:gd name="connsiteY92" fmla="*/ 145438 h 643542"/>
                <a:gd name="connsiteX93" fmla="*/ 4545 w 782054"/>
                <a:gd name="connsiteY93" fmla="*/ 134076 h 643542"/>
                <a:gd name="connsiteX94" fmla="*/ 11363 w 782054"/>
                <a:gd name="connsiteY94" fmla="*/ 113623 h 643542"/>
                <a:gd name="connsiteX95" fmla="*/ 47722 w 782054"/>
                <a:gd name="connsiteY95" fmla="*/ 122713 h 643542"/>
                <a:gd name="connsiteX96" fmla="*/ 63629 w 782054"/>
                <a:gd name="connsiteY96" fmla="*/ 106806 h 643542"/>
                <a:gd name="connsiteX97" fmla="*/ 74992 w 782054"/>
                <a:gd name="connsiteY97" fmla="*/ 97716 h 643542"/>
                <a:gd name="connsiteX98" fmla="*/ 102261 w 782054"/>
                <a:gd name="connsiteY98" fmla="*/ 90899 h 643542"/>
                <a:gd name="connsiteX99" fmla="*/ 106806 w 782054"/>
                <a:gd name="connsiteY99" fmla="*/ 74992 h 643542"/>
                <a:gd name="connsiteX100" fmla="*/ 121324 w 782054"/>
                <a:gd name="connsiteY100" fmla="*/ 64621 h 643542"/>
                <a:gd name="connsiteX101" fmla="*/ 93497 w 782054"/>
                <a:gd name="connsiteY101" fmla="*/ 36794 h 643542"/>
                <a:gd name="connsiteX102" fmla="*/ 95324 w 782054"/>
                <a:gd name="connsiteY102" fmla="*/ 36240 h 643542"/>
                <a:gd name="connsiteX103" fmla="*/ 86354 w 782054"/>
                <a:gd name="connsiteY103" fmla="*/ 27270 h 643542"/>
                <a:gd name="connsiteX104" fmla="*/ 161345 w 782054"/>
                <a:gd name="connsiteY104" fmla="*/ 4545 h 64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782054" h="643542">
                  <a:moveTo>
                    <a:pt x="165890" y="0"/>
                  </a:moveTo>
                  <a:lnTo>
                    <a:pt x="209067" y="11362"/>
                  </a:lnTo>
                  <a:lnTo>
                    <a:pt x="263606" y="38632"/>
                  </a:lnTo>
                  <a:lnTo>
                    <a:pt x="370412" y="122713"/>
                  </a:lnTo>
                  <a:lnTo>
                    <a:pt x="436314" y="129531"/>
                  </a:lnTo>
                  <a:lnTo>
                    <a:pt x="468128" y="129531"/>
                  </a:lnTo>
                  <a:lnTo>
                    <a:pt x="473419" y="139055"/>
                  </a:lnTo>
                  <a:lnTo>
                    <a:pt x="475271" y="139055"/>
                  </a:lnTo>
                  <a:lnTo>
                    <a:pt x="481343" y="149983"/>
                  </a:lnTo>
                  <a:lnTo>
                    <a:pt x="504488" y="149983"/>
                  </a:lnTo>
                  <a:lnTo>
                    <a:pt x="509250" y="159507"/>
                  </a:lnTo>
                  <a:lnTo>
                    <a:pt x="511631" y="159507"/>
                  </a:lnTo>
                  <a:lnTo>
                    <a:pt x="523858" y="183962"/>
                  </a:lnTo>
                  <a:lnTo>
                    <a:pt x="538575" y="193160"/>
                  </a:lnTo>
                  <a:lnTo>
                    <a:pt x="540335" y="199319"/>
                  </a:lnTo>
                  <a:lnTo>
                    <a:pt x="545718" y="202684"/>
                  </a:lnTo>
                  <a:lnTo>
                    <a:pt x="548426" y="212163"/>
                  </a:lnTo>
                  <a:lnTo>
                    <a:pt x="570389" y="224974"/>
                  </a:lnTo>
                  <a:lnTo>
                    <a:pt x="570389" y="230332"/>
                  </a:lnTo>
                  <a:lnTo>
                    <a:pt x="577532" y="234498"/>
                  </a:lnTo>
                  <a:lnTo>
                    <a:pt x="577532" y="250406"/>
                  </a:lnTo>
                  <a:lnTo>
                    <a:pt x="577532" y="268585"/>
                  </a:lnTo>
                  <a:lnTo>
                    <a:pt x="577532" y="277080"/>
                  </a:lnTo>
                  <a:lnTo>
                    <a:pt x="579479" y="279514"/>
                  </a:lnTo>
                  <a:lnTo>
                    <a:pt x="580029" y="280796"/>
                  </a:lnTo>
                  <a:lnTo>
                    <a:pt x="586622" y="289038"/>
                  </a:lnTo>
                  <a:lnTo>
                    <a:pt x="591511" y="300444"/>
                  </a:lnTo>
                  <a:lnTo>
                    <a:pt x="606749" y="311328"/>
                  </a:lnTo>
                  <a:lnTo>
                    <a:pt x="613566" y="306783"/>
                  </a:lnTo>
                  <a:lnTo>
                    <a:pt x="619478" y="317128"/>
                  </a:lnTo>
                  <a:lnTo>
                    <a:pt x="620709" y="316307"/>
                  </a:lnTo>
                  <a:lnTo>
                    <a:pt x="629799" y="332214"/>
                  </a:lnTo>
                  <a:lnTo>
                    <a:pt x="629799" y="343577"/>
                  </a:lnTo>
                  <a:lnTo>
                    <a:pt x="642404" y="377790"/>
                  </a:lnTo>
                  <a:lnTo>
                    <a:pt x="747642" y="393137"/>
                  </a:lnTo>
                  <a:lnTo>
                    <a:pt x="752187" y="386319"/>
                  </a:lnTo>
                  <a:lnTo>
                    <a:pt x="774911" y="413589"/>
                  </a:lnTo>
                  <a:lnTo>
                    <a:pt x="774670" y="414252"/>
                  </a:lnTo>
                  <a:lnTo>
                    <a:pt x="782054" y="423113"/>
                  </a:lnTo>
                  <a:lnTo>
                    <a:pt x="754785" y="498104"/>
                  </a:lnTo>
                  <a:lnTo>
                    <a:pt x="645706" y="541281"/>
                  </a:lnTo>
                  <a:lnTo>
                    <a:pt x="538900" y="557189"/>
                  </a:lnTo>
                  <a:lnTo>
                    <a:pt x="502541" y="573096"/>
                  </a:lnTo>
                  <a:lnTo>
                    <a:pt x="479816" y="611728"/>
                  </a:lnTo>
                  <a:lnTo>
                    <a:pt x="459364" y="616273"/>
                  </a:lnTo>
                  <a:lnTo>
                    <a:pt x="452547" y="607183"/>
                  </a:lnTo>
                  <a:lnTo>
                    <a:pt x="436639" y="607183"/>
                  </a:lnTo>
                  <a:lnTo>
                    <a:pt x="400280" y="607183"/>
                  </a:lnTo>
                  <a:lnTo>
                    <a:pt x="393463" y="600365"/>
                  </a:lnTo>
                  <a:lnTo>
                    <a:pt x="350286" y="600365"/>
                  </a:lnTo>
                  <a:lnTo>
                    <a:pt x="341196" y="607183"/>
                  </a:lnTo>
                  <a:lnTo>
                    <a:pt x="325289" y="595820"/>
                  </a:lnTo>
                  <a:lnTo>
                    <a:pt x="313926" y="611728"/>
                  </a:lnTo>
                  <a:lnTo>
                    <a:pt x="318471" y="627635"/>
                  </a:lnTo>
                  <a:lnTo>
                    <a:pt x="302564" y="643542"/>
                  </a:lnTo>
                  <a:lnTo>
                    <a:pt x="302564" y="627635"/>
                  </a:lnTo>
                  <a:lnTo>
                    <a:pt x="302121" y="627319"/>
                  </a:lnTo>
                  <a:lnTo>
                    <a:pt x="295421" y="634018"/>
                  </a:lnTo>
                  <a:lnTo>
                    <a:pt x="295421" y="622533"/>
                  </a:lnTo>
                  <a:lnTo>
                    <a:pt x="286657" y="616273"/>
                  </a:lnTo>
                  <a:lnTo>
                    <a:pt x="286657" y="611851"/>
                  </a:lnTo>
                  <a:lnTo>
                    <a:pt x="279514" y="606749"/>
                  </a:lnTo>
                  <a:lnTo>
                    <a:pt x="279514" y="594810"/>
                  </a:lnTo>
                  <a:lnTo>
                    <a:pt x="266204" y="584458"/>
                  </a:lnTo>
                  <a:lnTo>
                    <a:pt x="262123" y="577315"/>
                  </a:lnTo>
                  <a:lnTo>
                    <a:pt x="259061" y="574934"/>
                  </a:lnTo>
                  <a:lnTo>
                    <a:pt x="240882" y="543120"/>
                  </a:lnTo>
                  <a:lnTo>
                    <a:pt x="232744" y="514639"/>
                  </a:lnTo>
                  <a:lnTo>
                    <a:pt x="211665" y="493559"/>
                  </a:lnTo>
                  <a:lnTo>
                    <a:pt x="195758" y="489015"/>
                  </a:lnTo>
                  <a:lnTo>
                    <a:pt x="190467" y="480020"/>
                  </a:lnTo>
                  <a:lnTo>
                    <a:pt x="188615" y="479491"/>
                  </a:lnTo>
                  <a:lnTo>
                    <a:pt x="165890" y="440859"/>
                  </a:lnTo>
                  <a:lnTo>
                    <a:pt x="161345" y="413589"/>
                  </a:lnTo>
                  <a:lnTo>
                    <a:pt x="161345" y="393137"/>
                  </a:lnTo>
                  <a:lnTo>
                    <a:pt x="141963" y="350495"/>
                  </a:lnTo>
                  <a:lnTo>
                    <a:pt x="129856" y="343577"/>
                  </a:lnTo>
                  <a:lnTo>
                    <a:pt x="109404" y="332214"/>
                  </a:lnTo>
                  <a:lnTo>
                    <a:pt x="105558" y="324522"/>
                  </a:lnTo>
                  <a:lnTo>
                    <a:pt x="102261" y="322690"/>
                  </a:lnTo>
                  <a:lnTo>
                    <a:pt x="90899" y="299966"/>
                  </a:lnTo>
                  <a:lnTo>
                    <a:pt x="90899" y="290876"/>
                  </a:lnTo>
                  <a:lnTo>
                    <a:pt x="83505" y="276088"/>
                  </a:lnTo>
                  <a:lnTo>
                    <a:pt x="77590" y="273130"/>
                  </a:lnTo>
                  <a:lnTo>
                    <a:pt x="73621" y="265194"/>
                  </a:lnTo>
                  <a:lnTo>
                    <a:pt x="70447" y="263606"/>
                  </a:lnTo>
                  <a:lnTo>
                    <a:pt x="54539" y="231792"/>
                  </a:lnTo>
                  <a:lnTo>
                    <a:pt x="38632" y="199977"/>
                  </a:lnTo>
                  <a:lnTo>
                    <a:pt x="22257" y="175414"/>
                  </a:lnTo>
                  <a:lnTo>
                    <a:pt x="7143" y="175414"/>
                  </a:lnTo>
                  <a:lnTo>
                    <a:pt x="9260" y="165890"/>
                  </a:lnTo>
                  <a:lnTo>
                    <a:pt x="0" y="165890"/>
                  </a:lnTo>
                  <a:lnTo>
                    <a:pt x="4545" y="145438"/>
                  </a:lnTo>
                  <a:lnTo>
                    <a:pt x="4545" y="134076"/>
                  </a:lnTo>
                  <a:lnTo>
                    <a:pt x="11363" y="113623"/>
                  </a:lnTo>
                  <a:lnTo>
                    <a:pt x="47722" y="122713"/>
                  </a:lnTo>
                  <a:lnTo>
                    <a:pt x="63629" y="106806"/>
                  </a:lnTo>
                  <a:lnTo>
                    <a:pt x="74992" y="97716"/>
                  </a:lnTo>
                  <a:lnTo>
                    <a:pt x="102261" y="90899"/>
                  </a:lnTo>
                  <a:lnTo>
                    <a:pt x="106806" y="74992"/>
                  </a:lnTo>
                  <a:lnTo>
                    <a:pt x="121324" y="64621"/>
                  </a:lnTo>
                  <a:lnTo>
                    <a:pt x="93497" y="36794"/>
                  </a:lnTo>
                  <a:lnTo>
                    <a:pt x="95324" y="36240"/>
                  </a:lnTo>
                  <a:lnTo>
                    <a:pt x="86354" y="27270"/>
                  </a:lnTo>
                  <a:lnTo>
                    <a:pt x="161345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7" name="Freeform 456"/>
            <p:cNvSpPr>
              <a:spLocks/>
            </p:cNvSpPr>
            <p:nvPr/>
          </p:nvSpPr>
          <p:spPr bwMode="auto">
            <a:xfrm>
              <a:off x="5548516" y="3566541"/>
              <a:ext cx="46099" cy="54621"/>
            </a:xfrm>
            <a:custGeom>
              <a:avLst/>
              <a:gdLst>
                <a:gd name="connsiteX0" fmla="*/ 47722 w 61465"/>
                <a:gd name="connsiteY0" fmla="*/ 0 h 72828"/>
                <a:gd name="connsiteX1" fmla="*/ 50103 w 61465"/>
                <a:gd name="connsiteY1" fmla="*/ 2381 h 72828"/>
                <a:gd name="connsiteX2" fmla="*/ 50103 w 61465"/>
                <a:gd name="connsiteY2" fmla="*/ 2381 h 72828"/>
                <a:gd name="connsiteX3" fmla="*/ 61465 w 61465"/>
                <a:gd name="connsiteY3" fmla="*/ 13744 h 72828"/>
                <a:gd name="connsiteX4" fmla="*/ 54648 w 61465"/>
                <a:gd name="connsiteY4" fmla="*/ 29651 h 72828"/>
                <a:gd name="connsiteX5" fmla="*/ 38741 w 61465"/>
                <a:gd name="connsiteY5" fmla="*/ 41013 h 72828"/>
                <a:gd name="connsiteX6" fmla="*/ 50103 w 61465"/>
                <a:gd name="connsiteY6" fmla="*/ 52376 h 72828"/>
                <a:gd name="connsiteX7" fmla="*/ 38741 w 61465"/>
                <a:gd name="connsiteY7" fmla="*/ 72828 h 72828"/>
                <a:gd name="connsiteX8" fmla="*/ 35320 w 61465"/>
                <a:gd name="connsiteY8" fmla="*/ 69407 h 72828"/>
                <a:gd name="connsiteX9" fmla="*/ 34196 w 61465"/>
                <a:gd name="connsiteY9" fmla="*/ 68283 h 72828"/>
                <a:gd name="connsiteX10" fmla="*/ 22833 w 61465"/>
                <a:gd name="connsiteY10" fmla="*/ 68283 h 72828"/>
                <a:gd name="connsiteX11" fmla="*/ 2381 w 61465"/>
                <a:gd name="connsiteY11" fmla="*/ 68283 h 72828"/>
                <a:gd name="connsiteX12" fmla="*/ 2381 w 61465"/>
                <a:gd name="connsiteY12" fmla="*/ 65902 h 72828"/>
                <a:gd name="connsiteX13" fmla="*/ 0 w 61465"/>
                <a:gd name="connsiteY13" fmla="*/ 65902 h 72828"/>
                <a:gd name="connsiteX14" fmla="*/ 0 w 61465"/>
                <a:gd name="connsiteY14" fmla="*/ 54540 h 72828"/>
                <a:gd name="connsiteX15" fmla="*/ 0 w 61465"/>
                <a:gd name="connsiteY15" fmla="*/ 43177 h 72828"/>
                <a:gd name="connsiteX16" fmla="*/ 9090 w 61465"/>
                <a:gd name="connsiteY16" fmla="*/ 22725 h 72828"/>
                <a:gd name="connsiteX17" fmla="*/ 20452 w 61465"/>
                <a:gd name="connsiteY17" fmla="*/ 6818 h 72828"/>
                <a:gd name="connsiteX18" fmla="*/ 36360 w 61465"/>
                <a:gd name="connsiteY18" fmla="*/ 11363 h 7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1465" h="72828">
                  <a:moveTo>
                    <a:pt x="47722" y="0"/>
                  </a:moveTo>
                  <a:lnTo>
                    <a:pt x="50103" y="2381"/>
                  </a:lnTo>
                  <a:lnTo>
                    <a:pt x="50103" y="2381"/>
                  </a:lnTo>
                  <a:lnTo>
                    <a:pt x="61465" y="13744"/>
                  </a:lnTo>
                  <a:lnTo>
                    <a:pt x="54648" y="29651"/>
                  </a:lnTo>
                  <a:lnTo>
                    <a:pt x="38741" y="41013"/>
                  </a:lnTo>
                  <a:lnTo>
                    <a:pt x="50103" y="52376"/>
                  </a:lnTo>
                  <a:lnTo>
                    <a:pt x="38741" y="72828"/>
                  </a:lnTo>
                  <a:lnTo>
                    <a:pt x="35320" y="69407"/>
                  </a:lnTo>
                  <a:lnTo>
                    <a:pt x="34196" y="68283"/>
                  </a:lnTo>
                  <a:lnTo>
                    <a:pt x="22833" y="68283"/>
                  </a:lnTo>
                  <a:lnTo>
                    <a:pt x="2381" y="68283"/>
                  </a:lnTo>
                  <a:lnTo>
                    <a:pt x="2381" y="65902"/>
                  </a:lnTo>
                  <a:lnTo>
                    <a:pt x="0" y="65902"/>
                  </a:lnTo>
                  <a:lnTo>
                    <a:pt x="0" y="54540"/>
                  </a:lnTo>
                  <a:lnTo>
                    <a:pt x="0" y="43177"/>
                  </a:lnTo>
                  <a:lnTo>
                    <a:pt x="9090" y="22725"/>
                  </a:lnTo>
                  <a:lnTo>
                    <a:pt x="20452" y="6818"/>
                  </a:lnTo>
                  <a:lnTo>
                    <a:pt x="36360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6" name="Freeform 455"/>
            <p:cNvSpPr>
              <a:spLocks/>
            </p:cNvSpPr>
            <p:nvPr/>
          </p:nvSpPr>
          <p:spPr bwMode="auto">
            <a:xfrm>
              <a:off x="5568806" y="3604037"/>
              <a:ext cx="184395" cy="100720"/>
            </a:xfrm>
            <a:custGeom>
              <a:avLst/>
              <a:gdLst>
                <a:gd name="connsiteX0" fmla="*/ 20452 w 245860"/>
                <a:gd name="connsiteY0" fmla="*/ 0 h 134293"/>
                <a:gd name="connsiteX1" fmla="*/ 31815 w 245860"/>
                <a:gd name="connsiteY1" fmla="*/ 4545 h 134293"/>
                <a:gd name="connsiteX2" fmla="*/ 32122 w 245860"/>
                <a:gd name="connsiteY2" fmla="*/ 5621 h 134293"/>
                <a:gd name="connsiteX3" fmla="*/ 41339 w 245860"/>
                <a:gd name="connsiteY3" fmla="*/ 9307 h 134293"/>
                <a:gd name="connsiteX4" fmla="*/ 45884 w 245860"/>
                <a:gd name="connsiteY4" fmla="*/ 25215 h 134293"/>
                <a:gd name="connsiteX5" fmla="*/ 61805 w 245860"/>
                <a:gd name="connsiteY5" fmla="*/ 36360 h 134293"/>
                <a:gd name="connsiteX6" fmla="*/ 74991 w 245860"/>
                <a:gd name="connsiteY6" fmla="*/ 36360 h 134293"/>
                <a:gd name="connsiteX7" fmla="*/ 106806 w 245860"/>
                <a:gd name="connsiteY7" fmla="*/ 27270 h 134293"/>
                <a:gd name="connsiteX8" fmla="*/ 149983 w 245860"/>
                <a:gd name="connsiteY8" fmla="*/ 20453 h 134293"/>
                <a:gd name="connsiteX9" fmla="*/ 181797 w 245860"/>
                <a:gd name="connsiteY9" fmla="*/ 9090 h 134293"/>
                <a:gd name="connsiteX10" fmla="*/ 197704 w 245860"/>
                <a:gd name="connsiteY10" fmla="*/ 9090 h 134293"/>
                <a:gd name="connsiteX11" fmla="*/ 213612 w 245860"/>
                <a:gd name="connsiteY11" fmla="*/ 0 h 134293"/>
                <a:gd name="connsiteX12" fmla="*/ 236336 w 245860"/>
                <a:gd name="connsiteY12" fmla="*/ 0 h 134293"/>
                <a:gd name="connsiteX13" fmla="*/ 236336 w 245860"/>
                <a:gd name="connsiteY13" fmla="*/ 4762 h 134293"/>
                <a:gd name="connsiteX14" fmla="*/ 245860 w 245860"/>
                <a:gd name="connsiteY14" fmla="*/ 4762 h 134293"/>
                <a:gd name="connsiteX15" fmla="*/ 245860 w 245860"/>
                <a:gd name="connsiteY15" fmla="*/ 20670 h 134293"/>
                <a:gd name="connsiteX16" fmla="*/ 245860 w 245860"/>
                <a:gd name="connsiteY16" fmla="*/ 57029 h 134293"/>
                <a:gd name="connsiteX17" fmla="*/ 245860 w 245860"/>
                <a:gd name="connsiteY17" fmla="*/ 79754 h 134293"/>
                <a:gd name="connsiteX18" fmla="*/ 223136 w 245860"/>
                <a:gd name="connsiteY18" fmla="*/ 100206 h 134293"/>
                <a:gd name="connsiteX19" fmla="*/ 202683 w 245860"/>
                <a:gd name="connsiteY19" fmla="*/ 134293 h 134293"/>
                <a:gd name="connsiteX20" fmla="*/ 170869 w 245860"/>
                <a:gd name="connsiteY20" fmla="*/ 134293 h 134293"/>
                <a:gd name="connsiteX21" fmla="*/ 52701 w 245860"/>
                <a:gd name="connsiteY21" fmla="*/ 91116 h 134293"/>
                <a:gd name="connsiteX22" fmla="*/ 51052 w 245860"/>
                <a:gd name="connsiteY22" fmla="*/ 89232 h 134293"/>
                <a:gd name="connsiteX23" fmla="*/ 43177 w 245860"/>
                <a:gd name="connsiteY23" fmla="*/ 86354 h 134293"/>
                <a:gd name="connsiteX24" fmla="*/ 27270 w 245860"/>
                <a:gd name="connsiteY24" fmla="*/ 68174 h 134293"/>
                <a:gd name="connsiteX25" fmla="*/ 15907 w 245860"/>
                <a:gd name="connsiteY25" fmla="*/ 52267 h 134293"/>
                <a:gd name="connsiteX26" fmla="*/ 0 w 245860"/>
                <a:gd name="connsiteY26" fmla="*/ 31815 h 134293"/>
                <a:gd name="connsiteX27" fmla="*/ 9090 w 245860"/>
                <a:gd name="connsiteY27" fmla="*/ 15908 h 13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5860" h="134293">
                  <a:moveTo>
                    <a:pt x="20452" y="0"/>
                  </a:moveTo>
                  <a:lnTo>
                    <a:pt x="31815" y="4545"/>
                  </a:lnTo>
                  <a:lnTo>
                    <a:pt x="32122" y="5621"/>
                  </a:lnTo>
                  <a:lnTo>
                    <a:pt x="41339" y="9307"/>
                  </a:lnTo>
                  <a:lnTo>
                    <a:pt x="45884" y="25215"/>
                  </a:lnTo>
                  <a:lnTo>
                    <a:pt x="61805" y="36360"/>
                  </a:lnTo>
                  <a:lnTo>
                    <a:pt x="74991" y="36360"/>
                  </a:lnTo>
                  <a:lnTo>
                    <a:pt x="106806" y="27270"/>
                  </a:lnTo>
                  <a:lnTo>
                    <a:pt x="149983" y="20453"/>
                  </a:lnTo>
                  <a:lnTo>
                    <a:pt x="181797" y="9090"/>
                  </a:lnTo>
                  <a:lnTo>
                    <a:pt x="197704" y="9090"/>
                  </a:lnTo>
                  <a:lnTo>
                    <a:pt x="213612" y="0"/>
                  </a:lnTo>
                  <a:lnTo>
                    <a:pt x="236336" y="0"/>
                  </a:lnTo>
                  <a:lnTo>
                    <a:pt x="236336" y="4762"/>
                  </a:lnTo>
                  <a:lnTo>
                    <a:pt x="245860" y="4762"/>
                  </a:lnTo>
                  <a:lnTo>
                    <a:pt x="245860" y="20670"/>
                  </a:lnTo>
                  <a:lnTo>
                    <a:pt x="245860" y="57029"/>
                  </a:lnTo>
                  <a:lnTo>
                    <a:pt x="245860" y="79754"/>
                  </a:lnTo>
                  <a:lnTo>
                    <a:pt x="223136" y="100206"/>
                  </a:lnTo>
                  <a:lnTo>
                    <a:pt x="202683" y="134293"/>
                  </a:lnTo>
                  <a:lnTo>
                    <a:pt x="170869" y="134293"/>
                  </a:lnTo>
                  <a:lnTo>
                    <a:pt x="52701" y="91116"/>
                  </a:lnTo>
                  <a:lnTo>
                    <a:pt x="51052" y="89232"/>
                  </a:lnTo>
                  <a:lnTo>
                    <a:pt x="43177" y="86354"/>
                  </a:lnTo>
                  <a:lnTo>
                    <a:pt x="27270" y="68174"/>
                  </a:lnTo>
                  <a:lnTo>
                    <a:pt x="15907" y="52267"/>
                  </a:lnTo>
                  <a:lnTo>
                    <a:pt x="0" y="31815"/>
                  </a:lnTo>
                  <a:lnTo>
                    <a:pt x="9090" y="1590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5" name="Freeform 454"/>
            <p:cNvSpPr>
              <a:spLocks/>
            </p:cNvSpPr>
            <p:nvPr/>
          </p:nvSpPr>
          <p:spPr bwMode="auto">
            <a:xfrm>
              <a:off x="5396748" y="3418263"/>
              <a:ext cx="187560" cy="162158"/>
            </a:xfrm>
            <a:custGeom>
              <a:avLst/>
              <a:gdLst>
                <a:gd name="connsiteX0" fmla="*/ 77373 w 250080"/>
                <a:gd name="connsiteY0" fmla="*/ 0 h 216210"/>
                <a:gd name="connsiteX1" fmla="*/ 100097 w 250080"/>
                <a:gd name="connsiteY1" fmla="*/ 47722 h 216210"/>
                <a:gd name="connsiteX2" fmla="*/ 109187 w 250080"/>
                <a:gd name="connsiteY2" fmla="*/ 79537 h 216210"/>
                <a:gd name="connsiteX3" fmla="*/ 131912 w 250080"/>
                <a:gd name="connsiteY3" fmla="*/ 102261 h 216210"/>
                <a:gd name="connsiteX4" fmla="*/ 179634 w 250080"/>
                <a:gd name="connsiteY4" fmla="*/ 134076 h 216210"/>
                <a:gd name="connsiteX5" fmla="*/ 202358 w 250080"/>
                <a:gd name="connsiteY5" fmla="*/ 154528 h 216210"/>
                <a:gd name="connsiteX6" fmla="*/ 222811 w 250080"/>
                <a:gd name="connsiteY6" fmla="*/ 177253 h 216210"/>
                <a:gd name="connsiteX7" fmla="*/ 234173 w 250080"/>
                <a:gd name="connsiteY7" fmla="*/ 193160 h 216210"/>
                <a:gd name="connsiteX8" fmla="*/ 250080 w 250080"/>
                <a:gd name="connsiteY8" fmla="*/ 197705 h 216210"/>
                <a:gd name="connsiteX9" fmla="*/ 243995 w 250080"/>
                <a:gd name="connsiteY9" fmla="*/ 203790 h 216210"/>
                <a:gd name="connsiteX10" fmla="*/ 247699 w 250080"/>
                <a:gd name="connsiteY10" fmla="*/ 204848 h 216210"/>
                <a:gd name="connsiteX11" fmla="*/ 236337 w 250080"/>
                <a:gd name="connsiteY11" fmla="*/ 216210 h 216210"/>
                <a:gd name="connsiteX12" fmla="*/ 220430 w 250080"/>
                <a:gd name="connsiteY12" fmla="*/ 216210 h 216210"/>
                <a:gd name="connsiteX13" fmla="*/ 209067 w 250080"/>
                <a:gd name="connsiteY13" fmla="*/ 204848 h 216210"/>
                <a:gd name="connsiteX14" fmla="*/ 193160 w 250080"/>
                <a:gd name="connsiteY14" fmla="*/ 179851 h 216210"/>
                <a:gd name="connsiteX15" fmla="*/ 177253 w 250080"/>
                <a:gd name="connsiteY15" fmla="*/ 168488 h 216210"/>
                <a:gd name="connsiteX16" fmla="*/ 165890 w 250080"/>
                <a:gd name="connsiteY16" fmla="*/ 157126 h 216210"/>
                <a:gd name="connsiteX17" fmla="*/ 140893 w 250080"/>
                <a:gd name="connsiteY17" fmla="*/ 141219 h 216210"/>
                <a:gd name="connsiteX18" fmla="*/ 113624 w 250080"/>
                <a:gd name="connsiteY18" fmla="*/ 141219 h 216210"/>
                <a:gd name="connsiteX19" fmla="*/ 102261 w 250080"/>
                <a:gd name="connsiteY19" fmla="*/ 129856 h 216210"/>
                <a:gd name="connsiteX20" fmla="*/ 79537 w 250080"/>
                <a:gd name="connsiteY20" fmla="*/ 141219 h 216210"/>
                <a:gd name="connsiteX21" fmla="*/ 59084 w 250080"/>
                <a:gd name="connsiteY21" fmla="*/ 125312 h 216210"/>
                <a:gd name="connsiteX22" fmla="*/ 47722 w 250080"/>
                <a:gd name="connsiteY22" fmla="*/ 152581 h 216210"/>
                <a:gd name="connsiteX23" fmla="*/ 4545 w 250080"/>
                <a:gd name="connsiteY23" fmla="*/ 145764 h 216210"/>
                <a:gd name="connsiteX24" fmla="*/ 0 w 250080"/>
                <a:gd name="connsiteY24" fmla="*/ 129856 h 216210"/>
                <a:gd name="connsiteX25" fmla="*/ 15908 w 250080"/>
                <a:gd name="connsiteY25" fmla="*/ 70772 h 216210"/>
                <a:gd name="connsiteX26" fmla="*/ 15908 w 250080"/>
                <a:gd name="connsiteY26" fmla="*/ 50320 h 216210"/>
                <a:gd name="connsiteX27" fmla="*/ 18289 w 250080"/>
                <a:gd name="connsiteY27" fmla="*/ 47939 h 216210"/>
                <a:gd name="connsiteX28" fmla="*/ 18289 w 250080"/>
                <a:gd name="connsiteY28" fmla="*/ 43177 h 216210"/>
                <a:gd name="connsiteX29" fmla="*/ 34196 w 250080"/>
                <a:gd name="connsiteY29" fmla="*/ 27270 h 216210"/>
                <a:gd name="connsiteX30" fmla="*/ 61465 w 250080"/>
                <a:gd name="connsiteY30" fmla="*/ 20452 h 216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0080" h="216210">
                  <a:moveTo>
                    <a:pt x="77373" y="0"/>
                  </a:moveTo>
                  <a:lnTo>
                    <a:pt x="100097" y="47722"/>
                  </a:lnTo>
                  <a:lnTo>
                    <a:pt x="109187" y="79537"/>
                  </a:lnTo>
                  <a:lnTo>
                    <a:pt x="131912" y="102261"/>
                  </a:lnTo>
                  <a:lnTo>
                    <a:pt x="179634" y="134076"/>
                  </a:lnTo>
                  <a:lnTo>
                    <a:pt x="202358" y="154528"/>
                  </a:lnTo>
                  <a:lnTo>
                    <a:pt x="222811" y="177253"/>
                  </a:lnTo>
                  <a:lnTo>
                    <a:pt x="234173" y="193160"/>
                  </a:lnTo>
                  <a:lnTo>
                    <a:pt x="250080" y="197705"/>
                  </a:lnTo>
                  <a:lnTo>
                    <a:pt x="243995" y="203790"/>
                  </a:lnTo>
                  <a:lnTo>
                    <a:pt x="247699" y="204848"/>
                  </a:lnTo>
                  <a:lnTo>
                    <a:pt x="236337" y="216210"/>
                  </a:lnTo>
                  <a:lnTo>
                    <a:pt x="220430" y="216210"/>
                  </a:lnTo>
                  <a:lnTo>
                    <a:pt x="209067" y="204848"/>
                  </a:lnTo>
                  <a:lnTo>
                    <a:pt x="193160" y="179851"/>
                  </a:lnTo>
                  <a:lnTo>
                    <a:pt x="177253" y="168488"/>
                  </a:lnTo>
                  <a:lnTo>
                    <a:pt x="165890" y="157126"/>
                  </a:lnTo>
                  <a:lnTo>
                    <a:pt x="140893" y="141219"/>
                  </a:lnTo>
                  <a:lnTo>
                    <a:pt x="113624" y="141219"/>
                  </a:lnTo>
                  <a:lnTo>
                    <a:pt x="102261" y="129856"/>
                  </a:lnTo>
                  <a:lnTo>
                    <a:pt x="79537" y="141219"/>
                  </a:lnTo>
                  <a:lnTo>
                    <a:pt x="59084" y="125312"/>
                  </a:lnTo>
                  <a:lnTo>
                    <a:pt x="47722" y="152581"/>
                  </a:lnTo>
                  <a:lnTo>
                    <a:pt x="4545" y="145764"/>
                  </a:lnTo>
                  <a:lnTo>
                    <a:pt x="0" y="129856"/>
                  </a:lnTo>
                  <a:lnTo>
                    <a:pt x="15908" y="70772"/>
                  </a:lnTo>
                  <a:lnTo>
                    <a:pt x="15908" y="50320"/>
                  </a:lnTo>
                  <a:lnTo>
                    <a:pt x="18289" y="47939"/>
                  </a:lnTo>
                  <a:lnTo>
                    <a:pt x="18289" y="43177"/>
                  </a:lnTo>
                  <a:lnTo>
                    <a:pt x="34196" y="27270"/>
                  </a:lnTo>
                  <a:lnTo>
                    <a:pt x="61465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4" name="Freeform 453"/>
            <p:cNvSpPr>
              <a:spLocks/>
            </p:cNvSpPr>
            <p:nvPr/>
          </p:nvSpPr>
          <p:spPr bwMode="auto">
            <a:xfrm>
              <a:off x="5302928" y="3503481"/>
              <a:ext cx="414320" cy="329265"/>
            </a:xfrm>
            <a:custGeom>
              <a:avLst/>
              <a:gdLst>
                <a:gd name="connsiteX0" fmla="*/ 186559 w 552426"/>
                <a:gd name="connsiteY0" fmla="*/ 0 h 439020"/>
                <a:gd name="connsiteX1" fmla="*/ 207012 w 552426"/>
                <a:gd name="connsiteY1" fmla="*/ 20452 h 439020"/>
                <a:gd name="connsiteX2" fmla="*/ 229736 w 552426"/>
                <a:gd name="connsiteY2" fmla="*/ 9090 h 439020"/>
                <a:gd name="connsiteX3" fmla="*/ 241099 w 552426"/>
                <a:gd name="connsiteY3" fmla="*/ 15908 h 439020"/>
                <a:gd name="connsiteX4" fmla="*/ 268368 w 552426"/>
                <a:gd name="connsiteY4" fmla="*/ 20452 h 439020"/>
                <a:gd name="connsiteX5" fmla="*/ 300183 w 552426"/>
                <a:gd name="connsiteY5" fmla="*/ 31815 h 439020"/>
                <a:gd name="connsiteX6" fmla="*/ 309273 w 552426"/>
                <a:gd name="connsiteY6" fmla="*/ 47722 h 439020"/>
                <a:gd name="connsiteX7" fmla="*/ 320635 w 552426"/>
                <a:gd name="connsiteY7" fmla="*/ 59084 h 439020"/>
                <a:gd name="connsiteX8" fmla="*/ 336542 w 552426"/>
                <a:gd name="connsiteY8" fmla="*/ 79537 h 439020"/>
                <a:gd name="connsiteX9" fmla="*/ 347904 w 552426"/>
                <a:gd name="connsiteY9" fmla="*/ 90899 h 439020"/>
                <a:gd name="connsiteX10" fmla="*/ 341952 w 552426"/>
                <a:gd name="connsiteY10" fmla="*/ 99232 h 439020"/>
                <a:gd name="connsiteX11" fmla="*/ 343142 w 552426"/>
                <a:gd name="connsiteY11" fmla="*/ 100423 h 439020"/>
                <a:gd name="connsiteX12" fmla="*/ 333181 w 552426"/>
                <a:gd name="connsiteY12" fmla="*/ 114370 h 439020"/>
                <a:gd name="connsiteX13" fmla="*/ 327452 w 552426"/>
                <a:gd name="connsiteY13" fmla="*/ 127258 h 439020"/>
                <a:gd name="connsiteX14" fmla="*/ 327452 w 552426"/>
                <a:gd name="connsiteY14" fmla="*/ 138621 h 439020"/>
                <a:gd name="connsiteX15" fmla="*/ 327452 w 552426"/>
                <a:gd name="connsiteY15" fmla="*/ 149983 h 439020"/>
                <a:gd name="connsiteX16" fmla="*/ 347904 w 552426"/>
                <a:gd name="connsiteY16" fmla="*/ 149983 h 439020"/>
                <a:gd name="connsiteX17" fmla="*/ 359267 w 552426"/>
                <a:gd name="connsiteY17" fmla="*/ 143166 h 439020"/>
                <a:gd name="connsiteX18" fmla="*/ 368357 w 552426"/>
                <a:gd name="connsiteY18" fmla="*/ 149983 h 439020"/>
                <a:gd name="connsiteX19" fmla="*/ 363119 w 552426"/>
                <a:gd name="connsiteY19" fmla="*/ 159150 h 439020"/>
                <a:gd name="connsiteX20" fmla="*/ 363595 w 552426"/>
                <a:gd name="connsiteY20" fmla="*/ 159507 h 439020"/>
                <a:gd name="connsiteX21" fmla="*/ 359659 w 552426"/>
                <a:gd name="connsiteY21" fmla="*/ 166394 h 439020"/>
                <a:gd name="connsiteX22" fmla="*/ 375174 w 552426"/>
                <a:gd name="connsiteY22" fmla="*/ 186342 h 439020"/>
                <a:gd name="connsiteX23" fmla="*/ 386536 w 552426"/>
                <a:gd name="connsiteY23" fmla="*/ 202250 h 439020"/>
                <a:gd name="connsiteX24" fmla="*/ 402444 w 552426"/>
                <a:gd name="connsiteY24" fmla="*/ 220429 h 439020"/>
                <a:gd name="connsiteX25" fmla="*/ 520612 w 552426"/>
                <a:gd name="connsiteY25" fmla="*/ 263606 h 439020"/>
                <a:gd name="connsiteX26" fmla="*/ 552426 w 552426"/>
                <a:gd name="connsiteY26" fmla="*/ 263606 h 439020"/>
                <a:gd name="connsiteX27" fmla="*/ 542902 w 552426"/>
                <a:gd name="connsiteY27" fmla="*/ 273130 h 439020"/>
                <a:gd name="connsiteX28" fmla="*/ 547664 w 552426"/>
                <a:gd name="connsiteY28" fmla="*/ 273130 h 439020"/>
                <a:gd name="connsiteX29" fmla="*/ 440858 w 552426"/>
                <a:gd name="connsiteY29" fmla="*/ 379936 h 439020"/>
                <a:gd name="connsiteX30" fmla="*/ 390864 w 552426"/>
                <a:gd name="connsiteY30" fmla="*/ 379936 h 439020"/>
                <a:gd name="connsiteX31" fmla="*/ 359050 w 552426"/>
                <a:gd name="connsiteY31" fmla="*/ 407206 h 439020"/>
                <a:gd name="connsiteX32" fmla="*/ 338597 w 552426"/>
                <a:gd name="connsiteY32" fmla="*/ 407206 h 439020"/>
                <a:gd name="connsiteX33" fmla="*/ 327235 w 552426"/>
                <a:gd name="connsiteY33" fmla="*/ 416296 h 439020"/>
                <a:gd name="connsiteX34" fmla="*/ 304511 w 552426"/>
                <a:gd name="connsiteY34" fmla="*/ 416296 h 439020"/>
                <a:gd name="connsiteX35" fmla="*/ 288603 w 552426"/>
                <a:gd name="connsiteY35" fmla="*/ 407206 h 439020"/>
                <a:gd name="connsiteX36" fmla="*/ 252244 w 552426"/>
                <a:gd name="connsiteY36" fmla="*/ 423113 h 439020"/>
                <a:gd name="connsiteX37" fmla="*/ 240882 w 552426"/>
                <a:gd name="connsiteY37" fmla="*/ 439020 h 439020"/>
                <a:gd name="connsiteX38" fmla="*/ 220429 w 552426"/>
                <a:gd name="connsiteY38" fmla="*/ 434475 h 439020"/>
                <a:gd name="connsiteX39" fmla="*/ 209067 w 552426"/>
                <a:gd name="connsiteY39" fmla="*/ 427658 h 439020"/>
                <a:gd name="connsiteX40" fmla="*/ 202250 w 552426"/>
                <a:gd name="connsiteY40" fmla="*/ 434475 h 439020"/>
                <a:gd name="connsiteX41" fmla="*/ 193160 w 552426"/>
                <a:gd name="connsiteY41" fmla="*/ 434475 h 439020"/>
                <a:gd name="connsiteX42" fmla="*/ 143166 w 552426"/>
                <a:gd name="connsiteY42" fmla="*/ 400388 h 439020"/>
                <a:gd name="connsiteX43" fmla="*/ 118168 w 552426"/>
                <a:gd name="connsiteY43" fmla="*/ 400388 h 439020"/>
                <a:gd name="connsiteX44" fmla="*/ 106806 w 552426"/>
                <a:gd name="connsiteY44" fmla="*/ 391298 h 439020"/>
                <a:gd name="connsiteX45" fmla="*/ 106806 w 552426"/>
                <a:gd name="connsiteY45" fmla="*/ 368574 h 439020"/>
                <a:gd name="connsiteX46" fmla="*/ 84081 w 552426"/>
                <a:gd name="connsiteY46" fmla="*/ 364029 h 439020"/>
                <a:gd name="connsiteX47" fmla="*/ 63629 w 552426"/>
                <a:gd name="connsiteY47" fmla="*/ 320852 h 439020"/>
                <a:gd name="connsiteX48" fmla="*/ 47722 w 552426"/>
                <a:gd name="connsiteY48" fmla="*/ 314035 h 439020"/>
                <a:gd name="connsiteX49" fmla="*/ 43177 w 552426"/>
                <a:gd name="connsiteY49" fmla="*/ 298127 h 439020"/>
                <a:gd name="connsiteX50" fmla="*/ 20452 w 552426"/>
                <a:gd name="connsiteY50" fmla="*/ 282220 h 439020"/>
                <a:gd name="connsiteX51" fmla="*/ 0 w 552426"/>
                <a:gd name="connsiteY51" fmla="*/ 277675 h 439020"/>
                <a:gd name="connsiteX52" fmla="*/ 9090 w 552426"/>
                <a:gd name="connsiteY52" fmla="*/ 254951 h 439020"/>
                <a:gd name="connsiteX53" fmla="*/ 10043 w 552426"/>
                <a:gd name="connsiteY53" fmla="*/ 254951 h 439020"/>
                <a:gd name="connsiteX54" fmla="*/ 13852 w 552426"/>
                <a:gd name="connsiteY54" fmla="*/ 245427 h 439020"/>
                <a:gd name="connsiteX55" fmla="*/ 36360 w 552426"/>
                <a:gd name="connsiteY55" fmla="*/ 245427 h 439020"/>
                <a:gd name="connsiteX56" fmla="*/ 36360 w 552426"/>
                <a:gd name="connsiteY56" fmla="*/ 211774 h 439020"/>
                <a:gd name="connsiteX57" fmla="*/ 47722 w 552426"/>
                <a:gd name="connsiteY57" fmla="*/ 175414 h 439020"/>
                <a:gd name="connsiteX58" fmla="*/ 50021 w 552426"/>
                <a:gd name="connsiteY58" fmla="*/ 173772 h 439020"/>
                <a:gd name="connsiteX59" fmla="*/ 52484 w 552426"/>
                <a:gd name="connsiteY59" fmla="*/ 165890 h 439020"/>
                <a:gd name="connsiteX60" fmla="*/ 65827 w 552426"/>
                <a:gd name="connsiteY60" fmla="*/ 156359 h 439020"/>
                <a:gd name="connsiteX61" fmla="*/ 68174 w 552426"/>
                <a:gd name="connsiteY61" fmla="*/ 148145 h 439020"/>
                <a:gd name="connsiteX62" fmla="*/ 84081 w 552426"/>
                <a:gd name="connsiteY62" fmla="*/ 116330 h 439020"/>
                <a:gd name="connsiteX63" fmla="*/ 84081 w 552426"/>
                <a:gd name="connsiteY63" fmla="*/ 116330 h 439020"/>
                <a:gd name="connsiteX64" fmla="*/ 88843 w 552426"/>
                <a:gd name="connsiteY64" fmla="*/ 106806 h 439020"/>
                <a:gd name="connsiteX65" fmla="*/ 110388 w 552426"/>
                <a:gd name="connsiteY65" fmla="*/ 91725 h 439020"/>
                <a:gd name="connsiteX66" fmla="*/ 122713 w 552426"/>
                <a:gd name="connsiteY66" fmla="*/ 61791 h 439020"/>
                <a:gd name="connsiteX67" fmla="*/ 127258 w 552426"/>
                <a:gd name="connsiteY67" fmla="*/ 29976 h 439020"/>
                <a:gd name="connsiteX68" fmla="*/ 130536 w 552426"/>
                <a:gd name="connsiteY68" fmla="*/ 30839 h 439020"/>
                <a:gd name="connsiteX69" fmla="*/ 132020 w 552426"/>
                <a:gd name="connsiteY69" fmla="*/ 20452 h 439020"/>
                <a:gd name="connsiteX70" fmla="*/ 173953 w 552426"/>
                <a:gd name="connsiteY70" fmla="*/ 31487 h 439020"/>
                <a:gd name="connsiteX71" fmla="*/ 181797 w 552426"/>
                <a:gd name="connsiteY71" fmla="*/ 9524 h 439020"/>
                <a:gd name="connsiteX72" fmla="*/ 182800 w 552426"/>
                <a:gd name="connsiteY72" fmla="*/ 10527 h 43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52426" h="439020">
                  <a:moveTo>
                    <a:pt x="186559" y="0"/>
                  </a:moveTo>
                  <a:lnTo>
                    <a:pt x="207012" y="20452"/>
                  </a:lnTo>
                  <a:lnTo>
                    <a:pt x="229736" y="9090"/>
                  </a:lnTo>
                  <a:lnTo>
                    <a:pt x="241099" y="15908"/>
                  </a:lnTo>
                  <a:lnTo>
                    <a:pt x="268368" y="20452"/>
                  </a:lnTo>
                  <a:lnTo>
                    <a:pt x="300183" y="31815"/>
                  </a:lnTo>
                  <a:lnTo>
                    <a:pt x="309273" y="47722"/>
                  </a:lnTo>
                  <a:lnTo>
                    <a:pt x="320635" y="59084"/>
                  </a:lnTo>
                  <a:lnTo>
                    <a:pt x="336542" y="79537"/>
                  </a:lnTo>
                  <a:lnTo>
                    <a:pt x="347904" y="90899"/>
                  </a:lnTo>
                  <a:lnTo>
                    <a:pt x="341952" y="99232"/>
                  </a:lnTo>
                  <a:lnTo>
                    <a:pt x="343142" y="100423"/>
                  </a:lnTo>
                  <a:lnTo>
                    <a:pt x="333181" y="114370"/>
                  </a:lnTo>
                  <a:lnTo>
                    <a:pt x="327452" y="127258"/>
                  </a:lnTo>
                  <a:lnTo>
                    <a:pt x="327452" y="138621"/>
                  </a:lnTo>
                  <a:lnTo>
                    <a:pt x="327452" y="149983"/>
                  </a:lnTo>
                  <a:lnTo>
                    <a:pt x="347904" y="149983"/>
                  </a:lnTo>
                  <a:lnTo>
                    <a:pt x="359267" y="143166"/>
                  </a:lnTo>
                  <a:lnTo>
                    <a:pt x="368357" y="149983"/>
                  </a:lnTo>
                  <a:lnTo>
                    <a:pt x="363119" y="159150"/>
                  </a:lnTo>
                  <a:lnTo>
                    <a:pt x="363595" y="159507"/>
                  </a:lnTo>
                  <a:lnTo>
                    <a:pt x="359659" y="166394"/>
                  </a:lnTo>
                  <a:lnTo>
                    <a:pt x="375174" y="186342"/>
                  </a:lnTo>
                  <a:lnTo>
                    <a:pt x="386536" y="202250"/>
                  </a:lnTo>
                  <a:lnTo>
                    <a:pt x="402444" y="220429"/>
                  </a:lnTo>
                  <a:lnTo>
                    <a:pt x="520612" y="263606"/>
                  </a:lnTo>
                  <a:lnTo>
                    <a:pt x="552426" y="263606"/>
                  </a:lnTo>
                  <a:lnTo>
                    <a:pt x="542902" y="273130"/>
                  </a:lnTo>
                  <a:lnTo>
                    <a:pt x="547664" y="273130"/>
                  </a:lnTo>
                  <a:lnTo>
                    <a:pt x="440858" y="379936"/>
                  </a:lnTo>
                  <a:lnTo>
                    <a:pt x="390864" y="379936"/>
                  </a:lnTo>
                  <a:lnTo>
                    <a:pt x="359050" y="407206"/>
                  </a:lnTo>
                  <a:lnTo>
                    <a:pt x="338597" y="407206"/>
                  </a:lnTo>
                  <a:lnTo>
                    <a:pt x="327235" y="416296"/>
                  </a:lnTo>
                  <a:lnTo>
                    <a:pt x="304511" y="416296"/>
                  </a:lnTo>
                  <a:lnTo>
                    <a:pt x="288603" y="407206"/>
                  </a:lnTo>
                  <a:lnTo>
                    <a:pt x="252244" y="423113"/>
                  </a:lnTo>
                  <a:lnTo>
                    <a:pt x="240882" y="439020"/>
                  </a:lnTo>
                  <a:lnTo>
                    <a:pt x="220429" y="434475"/>
                  </a:lnTo>
                  <a:lnTo>
                    <a:pt x="209067" y="427658"/>
                  </a:lnTo>
                  <a:lnTo>
                    <a:pt x="202250" y="434475"/>
                  </a:lnTo>
                  <a:lnTo>
                    <a:pt x="193160" y="434475"/>
                  </a:lnTo>
                  <a:lnTo>
                    <a:pt x="143166" y="400388"/>
                  </a:lnTo>
                  <a:lnTo>
                    <a:pt x="118168" y="400388"/>
                  </a:lnTo>
                  <a:lnTo>
                    <a:pt x="106806" y="391298"/>
                  </a:lnTo>
                  <a:lnTo>
                    <a:pt x="106806" y="368574"/>
                  </a:lnTo>
                  <a:lnTo>
                    <a:pt x="84081" y="364029"/>
                  </a:lnTo>
                  <a:lnTo>
                    <a:pt x="63629" y="320852"/>
                  </a:lnTo>
                  <a:lnTo>
                    <a:pt x="47722" y="314035"/>
                  </a:lnTo>
                  <a:lnTo>
                    <a:pt x="43177" y="298127"/>
                  </a:lnTo>
                  <a:lnTo>
                    <a:pt x="20452" y="282220"/>
                  </a:lnTo>
                  <a:lnTo>
                    <a:pt x="0" y="277675"/>
                  </a:lnTo>
                  <a:lnTo>
                    <a:pt x="9090" y="254951"/>
                  </a:lnTo>
                  <a:lnTo>
                    <a:pt x="10043" y="254951"/>
                  </a:lnTo>
                  <a:lnTo>
                    <a:pt x="13852" y="245427"/>
                  </a:lnTo>
                  <a:lnTo>
                    <a:pt x="36360" y="245427"/>
                  </a:lnTo>
                  <a:lnTo>
                    <a:pt x="36360" y="211774"/>
                  </a:lnTo>
                  <a:lnTo>
                    <a:pt x="47722" y="175414"/>
                  </a:lnTo>
                  <a:lnTo>
                    <a:pt x="50021" y="173772"/>
                  </a:lnTo>
                  <a:lnTo>
                    <a:pt x="52484" y="165890"/>
                  </a:lnTo>
                  <a:lnTo>
                    <a:pt x="65827" y="156359"/>
                  </a:lnTo>
                  <a:lnTo>
                    <a:pt x="68174" y="148145"/>
                  </a:lnTo>
                  <a:lnTo>
                    <a:pt x="84081" y="116330"/>
                  </a:lnTo>
                  <a:lnTo>
                    <a:pt x="84081" y="116330"/>
                  </a:lnTo>
                  <a:lnTo>
                    <a:pt x="88843" y="106806"/>
                  </a:lnTo>
                  <a:lnTo>
                    <a:pt x="110388" y="91725"/>
                  </a:lnTo>
                  <a:lnTo>
                    <a:pt x="122713" y="61791"/>
                  </a:lnTo>
                  <a:lnTo>
                    <a:pt x="127258" y="29976"/>
                  </a:lnTo>
                  <a:lnTo>
                    <a:pt x="130536" y="30839"/>
                  </a:lnTo>
                  <a:lnTo>
                    <a:pt x="132020" y="20452"/>
                  </a:lnTo>
                  <a:lnTo>
                    <a:pt x="173953" y="31487"/>
                  </a:lnTo>
                  <a:lnTo>
                    <a:pt x="181797" y="9524"/>
                  </a:lnTo>
                  <a:lnTo>
                    <a:pt x="182800" y="1052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3" name="Freeform 452"/>
            <p:cNvSpPr>
              <a:spLocks/>
            </p:cNvSpPr>
            <p:nvPr/>
          </p:nvSpPr>
          <p:spPr bwMode="auto">
            <a:xfrm>
              <a:off x="4999716" y="3300663"/>
              <a:ext cx="455061" cy="528511"/>
            </a:xfrm>
            <a:custGeom>
              <a:avLst/>
              <a:gdLst>
                <a:gd name="connsiteX0" fmla="*/ 113623 w 606748"/>
                <a:gd name="connsiteY0" fmla="*/ 0 h 704681"/>
                <a:gd name="connsiteX1" fmla="*/ 263606 w 606748"/>
                <a:gd name="connsiteY1" fmla="*/ 0 h 704681"/>
                <a:gd name="connsiteX2" fmla="*/ 409044 w 606748"/>
                <a:gd name="connsiteY2" fmla="*/ 0 h 704681"/>
                <a:gd name="connsiteX3" fmla="*/ 547664 w 606748"/>
                <a:gd name="connsiteY3" fmla="*/ 0 h 704681"/>
                <a:gd name="connsiteX4" fmla="*/ 563571 w 606748"/>
                <a:gd name="connsiteY4" fmla="*/ 38632 h 704681"/>
                <a:gd name="connsiteX5" fmla="*/ 561888 w 606748"/>
                <a:gd name="connsiteY5" fmla="*/ 39306 h 704681"/>
                <a:gd name="connsiteX6" fmla="*/ 563571 w 606748"/>
                <a:gd name="connsiteY6" fmla="*/ 43394 h 704681"/>
                <a:gd name="connsiteX7" fmla="*/ 552916 w 606748"/>
                <a:gd name="connsiteY7" fmla="*/ 47656 h 704681"/>
                <a:gd name="connsiteX8" fmla="*/ 559026 w 606748"/>
                <a:gd name="connsiteY8" fmla="*/ 86354 h 704681"/>
                <a:gd name="connsiteX9" fmla="*/ 574934 w 606748"/>
                <a:gd name="connsiteY9" fmla="*/ 134076 h 704681"/>
                <a:gd name="connsiteX10" fmla="*/ 590841 w 606748"/>
                <a:gd name="connsiteY10" fmla="*/ 140893 h 704681"/>
                <a:gd name="connsiteX11" fmla="*/ 606748 w 606748"/>
                <a:gd name="connsiteY11" fmla="*/ 156800 h 704681"/>
                <a:gd name="connsiteX12" fmla="*/ 604665 w 606748"/>
                <a:gd name="connsiteY12" fmla="*/ 159479 h 704681"/>
                <a:gd name="connsiteX13" fmla="*/ 606748 w 606748"/>
                <a:gd name="connsiteY13" fmla="*/ 161562 h 704681"/>
                <a:gd name="connsiteX14" fmla="*/ 590841 w 606748"/>
                <a:gd name="connsiteY14" fmla="*/ 182014 h 704681"/>
                <a:gd name="connsiteX15" fmla="*/ 563571 w 606748"/>
                <a:gd name="connsiteY15" fmla="*/ 188832 h 704681"/>
                <a:gd name="connsiteX16" fmla="*/ 547664 w 606748"/>
                <a:gd name="connsiteY16" fmla="*/ 197922 h 704681"/>
                <a:gd name="connsiteX17" fmla="*/ 547664 w 606748"/>
                <a:gd name="connsiteY17" fmla="*/ 220429 h 704681"/>
                <a:gd name="connsiteX18" fmla="*/ 547664 w 606748"/>
                <a:gd name="connsiteY18" fmla="*/ 225191 h 704681"/>
                <a:gd name="connsiteX19" fmla="*/ 532444 w 606748"/>
                <a:gd name="connsiteY19" fmla="*/ 277374 h 704681"/>
                <a:gd name="connsiteX20" fmla="*/ 536302 w 606748"/>
                <a:gd name="connsiteY20" fmla="*/ 290876 h 704681"/>
                <a:gd name="connsiteX21" fmla="*/ 535848 w 606748"/>
                <a:gd name="connsiteY21" fmla="*/ 294050 h 704681"/>
                <a:gd name="connsiteX22" fmla="*/ 536302 w 606748"/>
                <a:gd name="connsiteY22" fmla="*/ 295638 h 704681"/>
                <a:gd name="connsiteX23" fmla="*/ 531757 w 606748"/>
                <a:gd name="connsiteY23" fmla="*/ 327452 h 704681"/>
                <a:gd name="connsiteX24" fmla="*/ 515850 w 606748"/>
                <a:gd name="connsiteY24" fmla="*/ 366084 h 704681"/>
                <a:gd name="connsiteX25" fmla="*/ 493125 w 606748"/>
                <a:gd name="connsiteY25" fmla="*/ 381991 h 704681"/>
                <a:gd name="connsiteX26" fmla="*/ 477218 w 606748"/>
                <a:gd name="connsiteY26" fmla="*/ 413806 h 704681"/>
                <a:gd name="connsiteX27" fmla="*/ 472673 w 606748"/>
                <a:gd name="connsiteY27" fmla="*/ 429713 h 704681"/>
                <a:gd name="connsiteX28" fmla="*/ 456766 w 606748"/>
                <a:gd name="connsiteY28" fmla="*/ 441075 h 704681"/>
                <a:gd name="connsiteX29" fmla="*/ 445403 w 606748"/>
                <a:gd name="connsiteY29" fmla="*/ 477435 h 704681"/>
                <a:gd name="connsiteX30" fmla="*/ 445403 w 606748"/>
                <a:gd name="connsiteY30" fmla="*/ 506760 h 704681"/>
                <a:gd name="connsiteX31" fmla="*/ 445403 w 606748"/>
                <a:gd name="connsiteY31" fmla="*/ 511522 h 704681"/>
                <a:gd name="connsiteX32" fmla="*/ 440858 w 606748"/>
                <a:gd name="connsiteY32" fmla="*/ 520612 h 704681"/>
                <a:gd name="connsiteX33" fmla="*/ 418134 w 606748"/>
                <a:gd name="connsiteY33" fmla="*/ 520612 h 704681"/>
                <a:gd name="connsiteX34" fmla="*/ 410793 w 606748"/>
                <a:gd name="connsiteY34" fmla="*/ 538963 h 704681"/>
                <a:gd name="connsiteX35" fmla="*/ 429496 w 606748"/>
                <a:gd name="connsiteY35" fmla="*/ 543119 h 704681"/>
                <a:gd name="connsiteX36" fmla="*/ 445403 w 606748"/>
                <a:gd name="connsiteY36" fmla="*/ 559026 h 704681"/>
                <a:gd name="connsiteX37" fmla="*/ 456766 w 606748"/>
                <a:gd name="connsiteY37" fmla="*/ 574934 h 704681"/>
                <a:gd name="connsiteX38" fmla="*/ 472673 w 606748"/>
                <a:gd name="connsiteY38" fmla="*/ 581751 h 704681"/>
                <a:gd name="connsiteX39" fmla="*/ 493125 w 606748"/>
                <a:gd name="connsiteY39" fmla="*/ 624928 h 704681"/>
                <a:gd name="connsiteX40" fmla="*/ 491500 w 606748"/>
                <a:gd name="connsiteY40" fmla="*/ 626258 h 704681"/>
                <a:gd name="connsiteX41" fmla="*/ 493125 w 606748"/>
                <a:gd name="connsiteY41" fmla="*/ 629690 h 704681"/>
                <a:gd name="connsiteX42" fmla="*/ 468128 w 606748"/>
                <a:gd name="connsiteY42" fmla="*/ 650142 h 704681"/>
                <a:gd name="connsiteX43" fmla="*/ 445403 w 606748"/>
                <a:gd name="connsiteY43" fmla="*/ 672867 h 704681"/>
                <a:gd name="connsiteX44" fmla="*/ 424951 w 606748"/>
                <a:gd name="connsiteY44" fmla="*/ 693319 h 704681"/>
                <a:gd name="connsiteX45" fmla="*/ 397682 w 606748"/>
                <a:gd name="connsiteY45" fmla="*/ 693319 h 704681"/>
                <a:gd name="connsiteX46" fmla="*/ 365867 w 606748"/>
                <a:gd name="connsiteY46" fmla="*/ 700136 h 704681"/>
                <a:gd name="connsiteX47" fmla="*/ 343142 w 606748"/>
                <a:gd name="connsiteY47" fmla="*/ 693319 h 704681"/>
                <a:gd name="connsiteX48" fmla="*/ 334053 w 606748"/>
                <a:gd name="connsiteY48" fmla="*/ 704681 h 704681"/>
                <a:gd name="connsiteX49" fmla="*/ 295421 w 606748"/>
                <a:gd name="connsiteY49" fmla="*/ 677412 h 704681"/>
                <a:gd name="connsiteX50" fmla="*/ 290876 w 606748"/>
                <a:gd name="connsiteY50" fmla="*/ 661504 h 704681"/>
                <a:gd name="connsiteX51" fmla="*/ 268151 w 606748"/>
                <a:gd name="connsiteY51" fmla="*/ 666049 h 704681"/>
                <a:gd name="connsiteX52" fmla="*/ 252244 w 606748"/>
                <a:gd name="connsiteY52" fmla="*/ 666049 h 704681"/>
                <a:gd name="connsiteX53" fmla="*/ 240881 w 606748"/>
                <a:gd name="connsiteY53" fmla="*/ 672867 h 704681"/>
                <a:gd name="connsiteX54" fmla="*/ 224974 w 606748"/>
                <a:gd name="connsiteY54" fmla="*/ 666049 h 704681"/>
                <a:gd name="connsiteX55" fmla="*/ 204522 w 606748"/>
                <a:gd name="connsiteY55" fmla="*/ 638780 h 704681"/>
                <a:gd name="connsiteX56" fmla="*/ 197705 w 606748"/>
                <a:gd name="connsiteY56" fmla="*/ 629690 h 704681"/>
                <a:gd name="connsiteX57" fmla="*/ 165890 w 606748"/>
                <a:gd name="connsiteY57" fmla="*/ 613783 h 704681"/>
                <a:gd name="connsiteX58" fmla="*/ 161345 w 606748"/>
                <a:gd name="connsiteY58" fmla="*/ 591058 h 704681"/>
                <a:gd name="connsiteX59" fmla="*/ 145438 w 606748"/>
                <a:gd name="connsiteY59" fmla="*/ 575151 h 704681"/>
                <a:gd name="connsiteX60" fmla="*/ 118168 w 606748"/>
                <a:gd name="connsiteY60" fmla="*/ 554699 h 704681"/>
                <a:gd name="connsiteX61" fmla="*/ 118168 w 606748"/>
                <a:gd name="connsiteY61" fmla="*/ 549937 h 704681"/>
                <a:gd name="connsiteX62" fmla="*/ 118168 w 606748"/>
                <a:gd name="connsiteY62" fmla="*/ 543336 h 704681"/>
                <a:gd name="connsiteX63" fmla="*/ 95444 w 606748"/>
                <a:gd name="connsiteY63" fmla="*/ 527429 h 704681"/>
                <a:gd name="connsiteX64" fmla="*/ 70447 w 606748"/>
                <a:gd name="connsiteY64" fmla="*/ 511522 h 704681"/>
                <a:gd name="connsiteX65" fmla="*/ 59084 w 606748"/>
                <a:gd name="connsiteY65" fmla="*/ 500159 h 704681"/>
                <a:gd name="connsiteX66" fmla="*/ 54539 w 606748"/>
                <a:gd name="connsiteY66" fmla="*/ 488797 h 704681"/>
                <a:gd name="connsiteX67" fmla="*/ 55660 w 606748"/>
                <a:gd name="connsiteY67" fmla="*/ 486836 h 704681"/>
                <a:gd name="connsiteX68" fmla="*/ 54539 w 606748"/>
                <a:gd name="connsiteY68" fmla="*/ 484035 h 704681"/>
                <a:gd name="connsiteX69" fmla="*/ 63629 w 606748"/>
                <a:gd name="connsiteY69" fmla="*/ 468128 h 704681"/>
                <a:gd name="connsiteX70" fmla="*/ 63629 w 606748"/>
                <a:gd name="connsiteY70" fmla="*/ 461528 h 704681"/>
                <a:gd name="connsiteX71" fmla="*/ 36360 w 606748"/>
                <a:gd name="connsiteY71" fmla="*/ 436530 h 704681"/>
                <a:gd name="connsiteX72" fmla="*/ 36360 w 606748"/>
                <a:gd name="connsiteY72" fmla="*/ 431768 h 704681"/>
                <a:gd name="connsiteX73" fmla="*/ 36360 w 606748"/>
                <a:gd name="connsiteY73" fmla="*/ 418351 h 704681"/>
                <a:gd name="connsiteX74" fmla="*/ 36360 w 606748"/>
                <a:gd name="connsiteY74" fmla="*/ 413806 h 704681"/>
                <a:gd name="connsiteX75" fmla="*/ 20452 w 606748"/>
                <a:gd name="connsiteY75" fmla="*/ 397899 h 704681"/>
                <a:gd name="connsiteX76" fmla="*/ 20452 w 606748"/>
                <a:gd name="connsiteY76" fmla="*/ 393137 h 704681"/>
                <a:gd name="connsiteX77" fmla="*/ 20452 w 606748"/>
                <a:gd name="connsiteY77" fmla="*/ 377446 h 704681"/>
                <a:gd name="connsiteX78" fmla="*/ 15908 w 606748"/>
                <a:gd name="connsiteY78" fmla="*/ 366084 h 704681"/>
                <a:gd name="connsiteX79" fmla="*/ 0 w 606748"/>
                <a:gd name="connsiteY79" fmla="*/ 366084 h 704681"/>
                <a:gd name="connsiteX80" fmla="*/ 1905 w 606748"/>
                <a:gd name="connsiteY80" fmla="*/ 361322 h 704681"/>
                <a:gd name="connsiteX81" fmla="*/ 0 w 606748"/>
                <a:gd name="connsiteY81" fmla="*/ 361322 h 704681"/>
                <a:gd name="connsiteX82" fmla="*/ 4545 w 606748"/>
                <a:gd name="connsiteY82" fmla="*/ 349960 h 704681"/>
                <a:gd name="connsiteX83" fmla="*/ 14936 w 606748"/>
                <a:gd name="connsiteY83" fmla="*/ 335413 h 704681"/>
                <a:gd name="connsiteX84" fmla="*/ 11363 w 606748"/>
                <a:gd name="connsiteY84" fmla="*/ 322907 h 704681"/>
                <a:gd name="connsiteX85" fmla="*/ 12365 w 606748"/>
                <a:gd name="connsiteY85" fmla="*/ 321654 h 704681"/>
                <a:gd name="connsiteX86" fmla="*/ 11363 w 606748"/>
                <a:gd name="connsiteY86" fmla="*/ 318145 h 704681"/>
                <a:gd name="connsiteX87" fmla="*/ 19182 w 606748"/>
                <a:gd name="connsiteY87" fmla="*/ 308370 h 704681"/>
                <a:gd name="connsiteX88" fmla="*/ 15908 w 606748"/>
                <a:gd name="connsiteY88" fmla="*/ 300183 h 704681"/>
                <a:gd name="connsiteX89" fmla="*/ 16921 w 606748"/>
                <a:gd name="connsiteY89" fmla="*/ 297954 h 704681"/>
                <a:gd name="connsiteX90" fmla="*/ 15908 w 606748"/>
                <a:gd name="connsiteY90" fmla="*/ 295421 h 704681"/>
                <a:gd name="connsiteX91" fmla="*/ 27270 w 606748"/>
                <a:gd name="connsiteY91" fmla="*/ 270423 h 704681"/>
                <a:gd name="connsiteX92" fmla="*/ 43177 w 606748"/>
                <a:gd name="connsiteY92" fmla="*/ 243154 h 704681"/>
                <a:gd name="connsiteX93" fmla="*/ 74992 w 606748"/>
                <a:gd name="connsiteY93" fmla="*/ 247699 h 704681"/>
                <a:gd name="connsiteX94" fmla="*/ 74992 w 606748"/>
                <a:gd name="connsiteY94" fmla="*/ 102478 h 704681"/>
                <a:gd name="connsiteX95" fmla="*/ 74992 w 606748"/>
                <a:gd name="connsiteY95" fmla="*/ 97716 h 704681"/>
                <a:gd name="connsiteX96" fmla="*/ 74992 w 606748"/>
                <a:gd name="connsiteY96" fmla="*/ 79754 h 704681"/>
                <a:gd name="connsiteX97" fmla="*/ 74992 w 606748"/>
                <a:gd name="connsiteY97" fmla="*/ 74992 h 704681"/>
                <a:gd name="connsiteX98" fmla="*/ 113623 w 606748"/>
                <a:gd name="connsiteY98" fmla="*/ 74992 h 704681"/>
                <a:gd name="connsiteX99" fmla="*/ 113623 w 606748"/>
                <a:gd name="connsiteY99" fmla="*/ 4762 h 70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606748" h="704681">
                  <a:moveTo>
                    <a:pt x="113623" y="0"/>
                  </a:moveTo>
                  <a:lnTo>
                    <a:pt x="263606" y="0"/>
                  </a:lnTo>
                  <a:lnTo>
                    <a:pt x="409044" y="0"/>
                  </a:lnTo>
                  <a:lnTo>
                    <a:pt x="547664" y="0"/>
                  </a:lnTo>
                  <a:lnTo>
                    <a:pt x="563571" y="38632"/>
                  </a:lnTo>
                  <a:lnTo>
                    <a:pt x="561888" y="39306"/>
                  </a:lnTo>
                  <a:lnTo>
                    <a:pt x="563571" y="43394"/>
                  </a:lnTo>
                  <a:lnTo>
                    <a:pt x="552916" y="47656"/>
                  </a:lnTo>
                  <a:lnTo>
                    <a:pt x="559026" y="86354"/>
                  </a:lnTo>
                  <a:lnTo>
                    <a:pt x="574934" y="134076"/>
                  </a:lnTo>
                  <a:lnTo>
                    <a:pt x="590841" y="140893"/>
                  </a:lnTo>
                  <a:lnTo>
                    <a:pt x="606748" y="156800"/>
                  </a:lnTo>
                  <a:lnTo>
                    <a:pt x="604665" y="159479"/>
                  </a:lnTo>
                  <a:lnTo>
                    <a:pt x="606748" y="161562"/>
                  </a:lnTo>
                  <a:lnTo>
                    <a:pt x="590841" y="182014"/>
                  </a:lnTo>
                  <a:lnTo>
                    <a:pt x="563571" y="188832"/>
                  </a:lnTo>
                  <a:lnTo>
                    <a:pt x="547664" y="197922"/>
                  </a:lnTo>
                  <a:lnTo>
                    <a:pt x="547664" y="220429"/>
                  </a:lnTo>
                  <a:lnTo>
                    <a:pt x="547664" y="225191"/>
                  </a:lnTo>
                  <a:lnTo>
                    <a:pt x="532444" y="277374"/>
                  </a:lnTo>
                  <a:lnTo>
                    <a:pt x="536302" y="290876"/>
                  </a:lnTo>
                  <a:lnTo>
                    <a:pt x="535848" y="294050"/>
                  </a:lnTo>
                  <a:lnTo>
                    <a:pt x="536302" y="295638"/>
                  </a:lnTo>
                  <a:lnTo>
                    <a:pt x="531757" y="327452"/>
                  </a:lnTo>
                  <a:lnTo>
                    <a:pt x="515850" y="366084"/>
                  </a:lnTo>
                  <a:lnTo>
                    <a:pt x="493125" y="381991"/>
                  </a:lnTo>
                  <a:lnTo>
                    <a:pt x="477218" y="413806"/>
                  </a:lnTo>
                  <a:lnTo>
                    <a:pt x="472673" y="429713"/>
                  </a:lnTo>
                  <a:lnTo>
                    <a:pt x="456766" y="441075"/>
                  </a:lnTo>
                  <a:lnTo>
                    <a:pt x="445403" y="477435"/>
                  </a:lnTo>
                  <a:lnTo>
                    <a:pt x="445403" y="506760"/>
                  </a:lnTo>
                  <a:lnTo>
                    <a:pt x="445403" y="511522"/>
                  </a:lnTo>
                  <a:lnTo>
                    <a:pt x="440858" y="520612"/>
                  </a:lnTo>
                  <a:lnTo>
                    <a:pt x="418134" y="520612"/>
                  </a:lnTo>
                  <a:lnTo>
                    <a:pt x="410793" y="538963"/>
                  </a:lnTo>
                  <a:lnTo>
                    <a:pt x="429496" y="543119"/>
                  </a:lnTo>
                  <a:lnTo>
                    <a:pt x="445403" y="559026"/>
                  </a:lnTo>
                  <a:lnTo>
                    <a:pt x="456766" y="574934"/>
                  </a:lnTo>
                  <a:lnTo>
                    <a:pt x="472673" y="581751"/>
                  </a:lnTo>
                  <a:lnTo>
                    <a:pt x="493125" y="624928"/>
                  </a:lnTo>
                  <a:lnTo>
                    <a:pt x="491500" y="626258"/>
                  </a:lnTo>
                  <a:lnTo>
                    <a:pt x="493125" y="629690"/>
                  </a:lnTo>
                  <a:lnTo>
                    <a:pt x="468128" y="650142"/>
                  </a:lnTo>
                  <a:lnTo>
                    <a:pt x="445403" y="672867"/>
                  </a:lnTo>
                  <a:lnTo>
                    <a:pt x="424951" y="693319"/>
                  </a:lnTo>
                  <a:lnTo>
                    <a:pt x="397682" y="693319"/>
                  </a:lnTo>
                  <a:lnTo>
                    <a:pt x="365867" y="700136"/>
                  </a:lnTo>
                  <a:lnTo>
                    <a:pt x="343142" y="693319"/>
                  </a:lnTo>
                  <a:lnTo>
                    <a:pt x="334053" y="704681"/>
                  </a:lnTo>
                  <a:lnTo>
                    <a:pt x="295421" y="677412"/>
                  </a:lnTo>
                  <a:lnTo>
                    <a:pt x="290876" y="661504"/>
                  </a:lnTo>
                  <a:lnTo>
                    <a:pt x="268151" y="666049"/>
                  </a:lnTo>
                  <a:lnTo>
                    <a:pt x="252244" y="666049"/>
                  </a:lnTo>
                  <a:lnTo>
                    <a:pt x="240881" y="672867"/>
                  </a:lnTo>
                  <a:lnTo>
                    <a:pt x="224974" y="666049"/>
                  </a:lnTo>
                  <a:lnTo>
                    <a:pt x="204522" y="638780"/>
                  </a:lnTo>
                  <a:lnTo>
                    <a:pt x="197705" y="629690"/>
                  </a:lnTo>
                  <a:lnTo>
                    <a:pt x="165890" y="613783"/>
                  </a:lnTo>
                  <a:lnTo>
                    <a:pt x="161345" y="591058"/>
                  </a:lnTo>
                  <a:lnTo>
                    <a:pt x="145438" y="575151"/>
                  </a:lnTo>
                  <a:lnTo>
                    <a:pt x="118168" y="554699"/>
                  </a:lnTo>
                  <a:lnTo>
                    <a:pt x="118168" y="549937"/>
                  </a:lnTo>
                  <a:lnTo>
                    <a:pt x="118168" y="543336"/>
                  </a:lnTo>
                  <a:lnTo>
                    <a:pt x="95444" y="527429"/>
                  </a:lnTo>
                  <a:lnTo>
                    <a:pt x="70447" y="511522"/>
                  </a:lnTo>
                  <a:lnTo>
                    <a:pt x="59084" y="500159"/>
                  </a:lnTo>
                  <a:lnTo>
                    <a:pt x="54539" y="488797"/>
                  </a:lnTo>
                  <a:lnTo>
                    <a:pt x="55660" y="486836"/>
                  </a:lnTo>
                  <a:lnTo>
                    <a:pt x="54539" y="484035"/>
                  </a:lnTo>
                  <a:lnTo>
                    <a:pt x="63629" y="468128"/>
                  </a:lnTo>
                  <a:lnTo>
                    <a:pt x="63629" y="461528"/>
                  </a:lnTo>
                  <a:lnTo>
                    <a:pt x="36360" y="436530"/>
                  </a:lnTo>
                  <a:lnTo>
                    <a:pt x="36360" y="431768"/>
                  </a:lnTo>
                  <a:lnTo>
                    <a:pt x="36360" y="418351"/>
                  </a:lnTo>
                  <a:lnTo>
                    <a:pt x="36360" y="413806"/>
                  </a:lnTo>
                  <a:lnTo>
                    <a:pt x="20452" y="397899"/>
                  </a:lnTo>
                  <a:lnTo>
                    <a:pt x="20452" y="393137"/>
                  </a:lnTo>
                  <a:lnTo>
                    <a:pt x="20452" y="377446"/>
                  </a:lnTo>
                  <a:lnTo>
                    <a:pt x="15908" y="366084"/>
                  </a:lnTo>
                  <a:lnTo>
                    <a:pt x="0" y="366084"/>
                  </a:lnTo>
                  <a:lnTo>
                    <a:pt x="1905" y="361322"/>
                  </a:lnTo>
                  <a:lnTo>
                    <a:pt x="0" y="361322"/>
                  </a:lnTo>
                  <a:lnTo>
                    <a:pt x="4545" y="349960"/>
                  </a:lnTo>
                  <a:lnTo>
                    <a:pt x="14936" y="335413"/>
                  </a:lnTo>
                  <a:lnTo>
                    <a:pt x="11363" y="322907"/>
                  </a:lnTo>
                  <a:lnTo>
                    <a:pt x="12365" y="321654"/>
                  </a:lnTo>
                  <a:lnTo>
                    <a:pt x="11363" y="318145"/>
                  </a:lnTo>
                  <a:lnTo>
                    <a:pt x="19182" y="308370"/>
                  </a:lnTo>
                  <a:lnTo>
                    <a:pt x="15908" y="300183"/>
                  </a:lnTo>
                  <a:lnTo>
                    <a:pt x="16921" y="297954"/>
                  </a:lnTo>
                  <a:lnTo>
                    <a:pt x="15908" y="295421"/>
                  </a:lnTo>
                  <a:lnTo>
                    <a:pt x="27270" y="270423"/>
                  </a:lnTo>
                  <a:lnTo>
                    <a:pt x="43177" y="243154"/>
                  </a:lnTo>
                  <a:lnTo>
                    <a:pt x="74992" y="247699"/>
                  </a:lnTo>
                  <a:lnTo>
                    <a:pt x="74992" y="102478"/>
                  </a:lnTo>
                  <a:lnTo>
                    <a:pt x="74992" y="97716"/>
                  </a:lnTo>
                  <a:lnTo>
                    <a:pt x="74992" y="79754"/>
                  </a:lnTo>
                  <a:lnTo>
                    <a:pt x="74992" y="74992"/>
                  </a:lnTo>
                  <a:lnTo>
                    <a:pt x="113623" y="74992"/>
                  </a:lnTo>
                  <a:lnTo>
                    <a:pt x="113623" y="47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9" name="Freeform 448"/>
            <p:cNvSpPr>
              <a:spLocks/>
            </p:cNvSpPr>
            <p:nvPr/>
          </p:nvSpPr>
          <p:spPr bwMode="auto">
            <a:xfrm>
              <a:off x="5212758" y="3798169"/>
              <a:ext cx="151769" cy="160372"/>
            </a:xfrm>
            <a:custGeom>
              <a:avLst/>
              <a:gdLst>
                <a:gd name="connsiteX0" fmla="*/ 163726 w 202358"/>
                <a:gd name="connsiteY0" fmla="*/ 0 h 213829"/>
                <a:gd name="connsiteX1" fmla="*/ 179634 w 202358"/>
                <a:gd name="connsiteY1" fmla="*/ 27270 h 213829"/>
                <a:gd name="connsiteX2" fmla="*/ 186451 w 202358"/>
                <a:gd name="connsiteY2" fmla="*/ 43177 h 213829"/>
                <a:gd name="connsiteX3" fmla="*/ 202358 w 202358"/>
                <a:gd name="connsiteY3" fmla="*/ 86354 h 213829"/>
                <a:gd name="connsiteX4" fmla="*/ 190996 w 202358"/>
                <a:gd name="connsiteY4" fmla="*/ 111351 h 213829"/>
                <a:gd name="connsiteX5" fmla="*/ 190446 w 202358"/>
                <a:gd name="connsiteY5" fmla="*/ 112084 h 213829"/>
                <a:gd name="connsiteX6" fmla="*/ 188615 w 202358"/>
                <a:gd name="connsiteY6" fmla="*/ 116113 h 213829"/>
                <a:gd name="connsiteX7" fmla="*/ 168163 w 202358"/>
                <a:gd name="connsiteY7" fmla="*/ 143383 h 213829"/>
                <a:gd name="connsiteX8" fmla="*/ 159181 w 202358"/>
                <a:gd name="connsiteY8" fmla="*/ 155957 h 213829"/>
                <a:gd name="connsiteX9" fmla="*/ 159181 w 202358"/>
                <a:gd name="connsiteY9" fmla="*/ 193160 h 213829"/>
                <a:gd name="connsiteX10" fmla="*/ 156800 w 202358"/>
                <a:gd name="connsiteY10" fmla="*/ 193160 h 213829"/>
                <a:gd name="connsiteX11" fmla="*/ 156800 w 202358"/>
                <a:gd name="connsiteY11" fmla="*/ 197922 h 213829"/>
                <a:gd name="connsiteX12" fmla="*/ 86354 w 202358"/>
                <a:gd name="connsiteY12" fmla="*/ 197922 h 213829"/>
                <a:gd name="connsiteX13" fmla="*/ 43177 w 202358"/>
                <a:gd name="connsiteY13" fmla="*/ 197922 h 213829"/>
                <a:gd name="connsiteX14" fmla="*/ 31815 w 202358"/>
                <a:gd name="connsiteY14" fmla="*/ 202467 h 213829"/>
                <a:gd name="connsiteX15" fmla="*/ 11363 w 202358"/>
                <a:gd name="connsiteY15" fmla="*/ 213829 h 213829"/>
                <a:gd name="connsiteX16" fmla="*/ 0 w 202358"/>
                <a:gd name="connsiteY16" fmla="*/ 209284 h 213829"/>
                <a:gd name="connsiteX17" fmla="*/ 0 w 202358"/>
                <a:gd name="connsiteY17" fmla="*/ 182015 h 213829"/>
                <a:gd name="connsiteX18" fmla="*/ 2381 w 202358"/>
                <a:gd name="connsiteY18" fmla="*/ 178681 h 213829"/>
                <a:gd name="connsiteX19" fmla="*/ 2381 w 202358"/>
                <a:gd name="connsiteY19" fmla="*/ 177253 h 213829"/>
                <a:gd name="connsiteX20" fmla="*/ 11363 w 202358"/>
                <a:gd name="connsiteY20" fmla="*/ 164679 h 213829"/>
                <a:gd name="connsiteX21" fmla="*/ 11363 w 202358"/>
                <a:gd name="connsiteY21" fmla="*/ 138838 h 213829"/>
                <a:gd name="connsiteX22" fmla="*/ 13744 w 202358"/>
                <a:gd name="connsiteY22" fmla="*/ 135504 h 213829"/>
                <a:gd name="connsiteX23" fmla="*/ 13744 w 202358"/>
                <a:gd name="connsiteY23" fmla="*/ 134076 h 213829"/>
                <a:gd name="connsiteX24" fmla="*/ 24023 w 202358"/>
                <a:gd name="connsiteY24" fmla="*/ 119684 h 213829"/>
                <a:gd name="connsiteX25" fmla="*/ 31815 w 202358"/>
                <a:gd name="connsiteY25" fmla="*/ 100206 h 213829"/>
                <a:gd name="connsiteX26" fmla="*/ 32344 w 202358"/>
                <a:gd name="connsiteY26" fmla="*/ 100073 h 213829"/>
                <a:gd name="connsiteX27" fmla="*/ 34196 w 202358"/>
                <a:gd name="connsiteY27" fmla="*/ 95444 h 213829"/>
                <a:gd name="connsiteX28" fmla="*/ 52375 w 202358"/>
                <a:gd name="connsiteY28" fmla="*/ 90899 h 213829"/>
                <a:gd name="connsiteX29" fmla="*/ 58811 w 202358"/>
                <a:gd name="connsiteY29" fmla="*/ 79637 h 213829"/>
                <a:gd name="connsiteX30" fmla="*/ 43177 w 202358"/>
                <a:gd name="connsiteY30" fmla="*/ 72936 h 213829"/>
                <a:gd name="connsiteX31" fmla="*/ 49994 w 202358"/>
                <a:gd name="connsiteY31" fmla="*/ 32032 h 213829"/>
                <a:gd name="connsiteX32" fmla="*/ 51999 w 202358"/>
                <a:gd name="connsiteY32" fmla="*/ 29526 h 213829"/>
                <a:gd name="connsiteX33" fmla="*/ 52375 w 202358"/>
                <a:gd name="connsiteY33" fmla="*/ 27270 h 213829"/>
                <a:gd name="connsiteX34" fmla="*/ 61465 w 202358"/>
                <a:gd name="connsiteY34" fmla="*/ 15908 h 213829"/>
                <a:gd name="connsiteX35" fmla="*/ 88735 w 202358"/>
                <a:gd name="connsiteY35" fmla="*/ 27270 h 213829"/>
                <a:gd name="connsiteX36" fmla="*/ 116005 w 202358"/>
                <a:gd name="connsiteY36" fmla="*/ 15908 h 213829"/>
                <a:gd name="connsiteX37" fmla="*/ 143274 w 202358"/>
                <a:gd name="connsiteY37" fmla="*/ 15908 h 21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2358" h="213829">
                  <a:moveTo>
                    <a:pt x="163726" y="0"/>
                  </a:moveTo>
                  <a:lnTo>
                    <a:pt x="179634" y="27270"/>
                  </a:lnTo>
                  <a:lnTo>
                    <a:pt x="186451" y="43177"/>
                  </a:lnTo>
                  <a:lnTo>
                    <a:pt x="202358" y="86354"/>
                  </a:lnTo>
                  <a:lnTo>
                    <a:pt x="190996" y="111351"/>
                  </a:lnTo>
                  <a:lnTo>
                    <a:pt x="190446" y="112084"/>
                  </a:lnTo>
                  <a:lnTo>
                    <a:pt x="188615" y="116113"/>
                  </a:lnTo>
                  <a:lnTo>
                    <a:pt x="168163" y="143383"/>
                  </a:lnTo>
                  <a:lnTo>
                    <a:pt x="159181" y="155957"/>
                  </a:lnTo>
                  <a:lnTo>
                    <a:pt x="159181" y="193160"/>
                  </a:lnTo>
                  <a:lnTo>
                    <a:pt x="156800" y="193160"/>
                  </a:lnTo>
                  <a:lnTo>
                    <a:pt x="156800" y="197922"/>
                  </a:lnTo>
                  <a:lnTo>
                    <a:pt x="86354" y="197922"/>
                  </a:lnTo>
                  <a:lnTo>
                    <a:pt x="43177" y="197922"/>
                  </a:lnTo>
                  <a:lnTo>
                    <a:pt x="31815" y="202467"/>
                  </a:lnTo>
                  <a:lnTo>
                    <a:pt x="11363" y="213829"/>
                  </a:lnTo>
                  <a:lnTo>
                    <a:pt x="0" y="209284"/>
                  </a:lnTo>
                  <a:lnTo>
                    <a:pt x="0" y="182015"/>
                  </a:lnTo>
                  <a:lnTo>
                    <a:pt x="2381" y="178681"/>
                  </a:lnTo>
                  <a:lnTo>
                    <a:pt x="2381" y="177253"/>
                  </a:lnTo>
                  <a:lnTo>
                    <a:pt x="11363" y="164679"/>
                  </a:lnTo>
                  <a:lnTo>
                    <a:pt x="11363" y="138838"/>
                  </a:lnTo>
                  <a:lnTo>
                    <a:pt x="13744" y="135504"/>
                  </a:lnTo>
                  <a:lnTo>
                    <a:pt x="13744" y="134076"/>
                  </a:lnTo>
                  <a:lnTo>
                    <a:pt x="24023" y="119684"/>
                  </a:lnTo>
                  <a:lnTo>
                    <a:pt x="31815" y="100206"/>
                  </a:lnTo>
                  <a:lnTo>
                    <a:pt x="32344" y="100073"/>
                  </a:lnTo>
                  <a:lnTo>
                    <a:pt x="34196" y="95444"/>
                  </a:lnTo>
                  <a:lnTo>
                    <a:pt x="52375" y="90899"/>
                  </a:lnTo>
                  <a:lnTo>
                    <a:pt x="58811" y="79637"/>
                  </a:lnTo>
                  <a:lnTo>
                    <a:pt x="43177" y="72936"/>
                  </a:lnTo>
                  <a:lnTo>
                    <a:pt x="49994" y="32032"/>
                  </a:lnTo>
                  <a:lnTo>
                    <a:pt x="51999" y="29526"/>
                  </a:lnTo>
                  <a:lnTo>
                    <a:pt x="52375" y="27270"/>
                  </a:lnTo>
                  <a:lnTo>
                    <a:pt x="61465" y="15908"/>
                  </a:lnTo>
                  <a:lnTo>
                    <a:pt x="88735" y="27270"/>
                  </a:lnTo>
                  <a:lnTo>
                    <a:pt x="116005" y="15908"/>
                  </a:lnTo>
                  <a:lnTo>
                    <a:pt x="143274" y="1590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8" name="Freeform 447"/>
            <p:cNvSpPr>
              <a:spLocks/>
            </p:cNvSpPr>
            <p:nvPr/>
          </p:nvSpPr>
          <p:spPr bwMode="auto">
            <a:xfrm>
              <a:off x="5326788" y="3760430"/>
              <a:ext cx="226922" cy="288524"/>
            </a:xfrm>
            <a:custGeom>
              <a:avLst/>
              <a:gdLst>
                <a:gd name="connsiteX0" fmla="*/ 59410 w 302563"/>
                <a:gd name="connsiteY0" fmla="*/ 0 h 384698"/>
                <a:gd name="connsiteX1" fmla="*/ 82134 w 302563"/>
                <a:gd name="connsiteY1" fmla="*/ 4545 h 384698"/>
                <a:gd name="connsiteX2" fmla="*/ 82134 w 302563"/>
                <a:gd name="connsiteY2" fmla="*/ 27270 h 384698"/>
                <a:gd name="connsiteX3" fmla="*/ 93497 w 302563"/>
                <a:gd name="connsiteY3" fmla="*/ 36360 h 384698"/>
                <a:gd name="connsiteX4" fmla="*/ 118494 w 302563"/>
                <a:gd name="connsiteY4" fmla="*/ 36360 h 384698"/>
                <a:gd name="connsiteX5" fmla="*/ 161671 w 302563"/>
                <a:gd name="connsiteY5" fmla="*/ 70447 h 384698"/>
                <a:gd name="connsiteX6" fmla="*/ 177578 w 302563"/>
                <a:gd name="connsiteY6" fmla="*/ 70447 h 384698"/>
                <a:gd name="connsiteX7" fmla="*/ 184395 w 302563"/>
                <a:gd name="connsiteY7" fmla="*/ 70447 h 384698"/>
                <a:gd name="connsiteX8" fmla="*/ 195758 w 302563"/>
                <a:gd name="connsiteY8" fmla="*/ 70447 h 384698"/>
                <a:gd name="connsiteX9" fmla="*/ 216210 w 302563"/>
                <a:gd name="connsiteY9" fmla="*/ 74992 h 384698"/>
                <a:gd name="connsiteX10" fmla="*/ 227572 w 302563"/>
                <a:gd name="connsiteY10" fmla="*/ 59084 h 384698"/>
                <a:gd name="connsiteX11" fmla="*/ 263931 w 302563"/>
                <a:gd name="connsiteY11" fmla="*/ 43177 h 384698"/>
                <a:gd name="connsiteX12" fmla="*/ 279839 w 302563"/>
                <a:gd name="connsiteY12" fmla="*/ 59084 h 384698"/>
                <a:gd name="connsiteX13" fmla="*/ 302563 w 302563"/>
                <a:gd name="connsiteY13" fmla="*/ 59084 h 384698"/>
                <a:gd name="connsiteX14" fmla="*/ 290063 w 302563"/>
                <a:gd name="connsiteY14" fmla="*/ 73370 h 384698"/>
                <a:gd name="connsiteX15" fmla="*/ 295420 w 302563"/>
                <a:gd name="connsiteY15" fmla="*/ 73370 h 384698"/>
                <a:gd name="connsiteX16" fmla="*/ 270749 w 302563"/>
                <a:gd name="connsiteY16" fmla="*/ 101566 h 384698"/>
                <a:gd name="connsiteX17" fmla="*/ 270749 w 302563"/>
                <a:gd name="connsiteY17" fmla="*/ 231792 h 384698"/>
                <a:gd name="connsiteX18" fmla="*/ 291201 w 302563"/>
                <a:gd name="connsiteY18" fmla="*/ 263606 h 384698"/>
                <a:gd name="connsiteX19" fmla="*/ 278502 w 302563"/>
                <a:gd name="connsiteY19" fmla="*/ 269250 h 384698"/>
                <a:gd name="connsiteX20" fmla="*/ 284058 w 302563"/>
                <a:gd name="connsiteY20" fmla="*/ 277892 h 384698"/>
                <a:gd name="connsiteX21" fmla="*/ 263606 w 302563"/>
                <a:gd name="connsiteY21" fmla="*/ 286982 h 384698"/>
                <a:gd name="connsiteX22" fmla="*/ 252243 w 302563"/>
                <a:gd name="connsiteY22" fmla="*/ 305162 h 384698"/>
                <a:gd name="connsiteX23" fmla="*/ 241336 w 302563"/>
                <a:gd name="connsiteY23" fmla="*/ 308278 h 384698"/>
                <a:gd name="connsiteX24" fmla="*/ 238934 w 302563"/>
                <a:gd name="connsiteY24" fmla="*/ 322690 h 384698"/>
                <a:gd name="connsiteX25" fmla="*/ 233220 w 302563"/>
                <a:gd name="connsiteY25" fmla="*/ 328405 h 384698"/>
                <a:gd name="connsiteX26" fmla="*/ 231791 w 302563"/>
                <a:gd name="connsiteY26" fmla="*/ 336976 h 384698"/>
                <a:gd name="connsiteX27" fmla="*/ 224894 w 302563"/>
                <a:gd name="connsiteY27" fmla="*/ 343874 h 384698"/>
                <a:gd name="connsiteX28" fmla="*/ 220755 w 302563"/>
                <a:gd name="connsiteY28" fmla="*/ 359050 h 384698"/>
                <a:gd name="connsiteX29" fmla="*/ 216722 w 302563"/>
                <a:gd name="connsiteY29" fmla="*/ 361930 h 384698"/>
                <a:gd name="connsiteX30" fmla="*/ 213612 w 302563"/>
                <a:gd name="connsiteY30" fmla="*/ 373336 h 384698"/>
                <a:gd name="connsiteX31" fmla="*/ 197704 w 302563"/>
                <a:gd name="connsiteY31" fmla="*/ 384698 h 384698"/>
                <a:gd name="connsiteX32" fmla="*/ 145438 w 302563"/>
                <a:gd name="connsiteY32" fmla="*/ 348339 h 384698"/>
                <a:gd name="connsiteX33" fmla="*/ 138620 w 302563"/>
                <a:gd name="connsiteY33" fmla="*/ 330159 h 384698"/>
                <a:gd name="connsiteX34" fmla="*/ 4545 w 302563"/>
                <a:gd name="connsiteY34" fmla="*/ 255168 h 384698"/>
                <a:gd name="connsiteX35" fmla="*/ 0 w 302563"/>
                <a:gd name="connsiteY35" fmla="*/ 250623 h 384698"/>
                <a:gd name="connsiteX36" fmla="*/ 0 w 302563"/>
                <a:gd name="connsiteY36" fmla="*/ 211991 h 384698"/>
                <a:gd name="connsiteX37" fmla="*/ 7143 w 302563"/>
                <a:gd name="connsiteY37" fmla="*/ 201991 h 384698"/>
                <a:gd name="connsiteX38" fmla="*/ 7143 w 302563"/>
                <a:gd name="connsiteY38" fmla="*/ 197705 h 384698"/>
                <a:gd name="connsiteX39" fmla="*/ 18506 w 302563"/>
                <a:gd name="connsiteY39" fmla="*/ 181798 h 384698"/>
                <a:gd name="connsiteX40" fmla="*/ 37310 w 302563"/>
                <a:gd name="connsiteY40" fmla="*/ 156725 h 384698"/>
                <a:gd name="connsiteX41" fmla="*/ 43177 w 302563"/>
                <a:gd name="connsiteY41" fmla="*/ 143817 h 384698"/>
                <a:gd name="connsiteX42" fmla="*/ 27270 w 302563"/>
                <a:gd name="connsiteY42" fmla="*/ 100640 h 384698"/>
                <a:gd name="connsiteX43" fmla="*/ 20452 w 302563"/>
                <a:gd name="connsiteY43" fmla="*/ 84733 h 384698"/>
                <a:gd name="connsiteX44" fmla="*/ 4545 w 302563"/>
                <a:gd name="connsiteY44" fmla="*/ 57463 h 384698"/>
                <a:gd name="connsiteX45" fmla="*/ 14320 w 302563"/>
                <a:gd name="connsiteY45" fmla="*/ 47689 h 384698"/>
                <a:gd name="connsiteX46" fmla="*/ 11688 w 302563"/>
                <a:gd name="connsiteY46" fmla="*/ 43177 h 384698"/>
                <a:gd name="connsiteX47" fmla="*/ 34413 w 302563"/>
                <a:gd name="connsiteY47" fmla="*/ 20452 h 38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2563" h="384698">
                  <a:moveTo>
                    <a:pt x="59410" y="0"/>
                  </a:moveTo>
                  <a:lnTo>
                    <a:pt x="82134" y="4545"/>
                  </a:lnTo>
                  <a:lnTo>
                    <a:pt x="82134" y="27270"/>
                  </a:lnTo>
                  <a:lnTo>
                    <a:pt x="93497" y="36360"/>
                  </a:lnTo>
                  <a:lnTo>
                    <a:pt x="118494" y="36360"/>
                  </a:lnTo>
                  <a:lnTo>
                    <a:pt x="161671" y="70447"/>
                  </a:lnTo>
                  <a:lnTo>
                    <a:pt x="177578" y="70447"/>
                  </a:lnTo>
                  <a:lnTo>
                    <a:pt x="184395" y="70447"/>
                  </a:lnTo>
                  <a:lnTo>
                    <a:pt x="195758" y="70447"/>
                  </a:lnTo>
                  <a:lnTo>
                    <a:pt x="216210" y="74992"/>
                  </a:lnTo>
                  <a:lnTo>
                    <a:pt x="227572" y="59084"/>
                  </a:lnTo>
                  <a:lnTo>
                    <a:pt x="263931" y="43177"/>
                  </a:lnTo>
                  <a:lnTo>
                    <a:pt x="279839" y="59084"/>
                  </a:lnTo>
                  <a:lnTo>
                    <a:pt x="302563" y="59084"/>
                  </a:lnTo>
                  <a:lnTo>
                    <a:pt x="290063" y="73370"/>
                  </a:lnTo>
                  <a:lnTo>
                    <a:pt x="295420" y="73370"/>
                  </a:lnTo>
                  <a:lnTo>
                    <a:pt x="270749" y="101566"/>
                  </a:lnTo>
                  <a:lnTo>
                    <a:pt x="270749" y="231792"/>
                  </a:lnTo>
                  <a:lnTo>
                    <a:pt x="291201" y="263606"/>
                  </a:lnTo>
                  <a:lnTo>
                    <a:pt x="278502" y="269250"/>
                  </a:lnTo>
                  <a:lnTo>
                    <a:pt x="284058" y="277892"/>
                  </a:lnTo>
                  <a:lnTo>
                    <a:pt x="263606" y="286982"/>
                  </a:lnTo>
                  <a:lnTo>
                    <a:pt x="252243" y="305162"/>
                  </a:lnTo>
                  <a:lnTo>
                    <a:pt x="241336" y="308278"/>
                  </a:lnTo>
                  <a:lnTo>
                    <a:pt x="238934" y="322690"/>
                  </a:lnTo>
                  <a:lnTo>
                    <a:pt x="233220" y="328405"/>
                  </a:lnTo>
                  <a:lnTo>
                    <a:pt x="231791" y="336976"/>
                  </a:lnTo>
                  <a:lnTo>
                    <a:pt x="224894" y="343874"/>
                  </a:lnTo>
                  <a:lnTo>
                    <a:pt x="220755" y="359050"/>
                  </a:lnTo>
                  <a:lnTo>
                    <a:pt x="216722" y="361930"/>
                  </a:lnTo>
                  <a:lnTo>
                    <a:pt x="213612" y="373336"/>
                  </a:lnTo>
                  <a:lnTo>
                    <a:pt x="197704" y="384698"/>
                  </a:lnTo>
                  <a:lnTo>
                    <a:pt x="145438" y="348339"/>
                  </a:lnTo>
                  <a:lnTo>
                    <a:pt x="138620" y="330159"/>
                  </a:lnTo>
                  <a:lnTo>
                    <a:pt x="4545" y="255168"/>
                  </a:lnTo>
                  <a:lnTo>
                    <a:pt x="0" y="250623"/>
                  </a:lnTo>
                  <a:lnTo>
                    <a:pt x="0" y="211991"/>
                  </a:lnTo>
                  <a:lnTo>
                    <a:pt x="7143" y="201991"/>
                  </a:lnTo>
                  <a:lnTo>
                    <a:pt x="7143" y="197705"/>
                  </a:lnTo>
                  <a:lnTo>
                    <a:pt x="18506" y="181798"/>
                  </a:lnTo>
                  <a:lnTo>
                    <a:pt x="37310" y="156725"/>
                  </a:lnTo>
                  <a:lnTo>
                    <a:pt x="43177" y="143817"/>
                  </a:lnTo>
                  <a:lnTo>
                    <a:pt x="27270" y="100640"/>
                  </a:lnTo>
                  <a:lnTo>
                    <a:pt x="20452" y="84733"/>
                  </a:lnTo>
                  <a:lnTo>
                    <a:pt x="4545" y="57463"/>
                  </a:lnTo>
                  <a:lnTo>
                    <a:pt x="14320" y="47689"/>
                  </a:lnTo>
                  <a:lnTo>
                    <a:pt x="11688" y="43177"/>
                  </a:lnTo>
                  <a:lnTo>
                    <a:pt x="34413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7" name="Freeform 446"/>
            <p:cNvSpPr>
              <a:spLocks/>
            </p:cNvSpPr>
            <p:nvPr/>
          </p:nvSpPr>
          <p:spPr bwMode="auto">
            <a:xfrm>
              <a:off x="5197421" y="3948234"/>
              <a:ext cx="51293" cy="54784"/>
            </a:xfrm>
            <a:custGeom>
              <a:avLst/>
              <a:gdLst>
                <a:gd name="connsiteX0" fmla="*/ 57029 w 68391"/>
                <a:gd name="connsiteY0" fmla="*/ 0 h 73045"/>
                <a:gd name="connsiteX1" fmla="*/ 68391 w 68391"/>
                <a:gd name="connsiteY1" fmla="*/ 22725 h 73045"/>
                <a:gd name="connsiteX2" fmla="*/ 68391 w 68391"/>
                <a:gd name="connsiteY2" fmla="*/ 43177 h 73045"/>
                <a:gd name="connsiteX3" fmla="*/ 63629 w 68391"/>
                <a:gd name="connsiteY3" fmla="*/ 46034 h 73045"/>
                <a:gd name="connsiteX4" fmla="*/ 63629 w 68391"/>
                <a:gd name="connsiteY4" fmla="*/ 50320 h 73045"/>
                <a:gd name="connsiteX5" fmla="*/ 52267 w 68391"/>
                <a:gd name="connsiteY5" fmla="*/ 57138 h 73045"/>
                <a:gd name="connsiteX6" fmla="*/ 36360 w 68391"/>
                <a:gd name="connsiteY6" fmla="*/ 50320 h 73045"/>
                <a:gd name="connsiteX7" fmla="*/ 20452 w 68391"/>
                <a:gd name="connsiteY7" fmla="*/ 73045 h 73045"/>
                <a:gd name="connsiteX8" fmla="*/ 0 w 68391"/>
                <a:gd name="connsiteY8" fmla="*/ 73045 h 73045"/>
                <a:gd name="connsiteX9" fmla="*/ 4545 w 68391"/>
                <a:gd name="connsiteY9" fmla="*/ 50320 h 73045"/>
                <a:gd name="connsiteX10" fmla="*/ 8712 w 68391"/>
                <a:gd name="connsiteY10" fmla="*/ 46153 h 73045"/>
                <a:gd name="connsiteX11" fmla="*/ 9090 w 68391"/>
                <a:gd name="connsiteY11" fmla="*/ 44262 h 73045"/>
                <a:gd name="connsiteX12" fmla="*/ 9090 w 68391"/>
                <a:gd name="connsiteY12" fmla="*/ 23051 h 73045"/>
                <a:gd name="connsiteX13" fmla="*/ 13852 w 68391"/>
                <a:gd name="connsiteY13" fmla="*/ 19241 h 73045"/>
                <a:gd name="connsiteX14" fmla="*/ 13852 w 68391"/>
                <a:gd name="connsiteY14" fmla="*/ 15908 h 73045"/>
                <a:gd name="connsiteX15" fmla="*/ 25214 w 68391"/>
                <a:gd name="connsiteY15" fmla="*/ 6817 h 73045"/>
                <a:gd name="connsiteX16" fmla="*/ 36577 w 68391"/>
                <a:gd name="connsiteY16" fmla="*/ 11363 h 7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391" h="73045">
                  <a:moveTo>
                    <a:pt x="57029" y="0"/>
                  </a:moveTo>
                  <a:lnTo>
                    <a:pt x="68391" y="22725"/>
                  </a:lnTo>
                  <a:lnTo>
                    <a:pt x="68391" y="43177"/>
                  </a:lnTo>
                  <a:lnTo>
                    <a:pt x="63629" y="46034"/>
                  </a:lnTo>
                  <a:lnTo>
                    <a:pt x="63629" y="50320"/>
                  </a:lnTo>
                  <a:lnTo>
                    <a:pt x="52267" y="57138"/>
                  </a:lnTo>
                  <a:lnTo>
                    <a:pt x="36360" y="50320"/>
                  </a:lnTo>
                  <a:lnTo>
                    <a:pt x="20452" y="73045"/>
                  </a:lnTo>
                  <a:lnTo>
                    <a:pt x="0" y="73045"/>
                  </a:lnTo>
                  <a:lnTo>
                    <a:pt x="4545" y="50320"/>
                  </a:lnTo>
                  <a:lnTo>
                    <a:pt x="8712" y="46153"/>
                  </a:lnTo>
                  <a:lnTo>
                    <a:pt x="9090" y="44262"/>
                  </a:lnTo>
                  <a:lnTo>
                    <a:pt x="9090" y="23051"/>
                  </a:lnTo>
                  <a:lnTo>
                    <a:pt x="13852" y="19241"/>
                  </a:lnTo>
                  <a:lnTo>
                    <a:pt x="13852" y="15908"/>
                  </a:lnTo>
                  <a:lnTo>
                    <a:pt x="25214" y="6817"/>
                  </a:lnTo>
                  <a:lnTo>
                    <a:pt x="36577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6" name="Freeform 445"/>
            <p:cNvSpPr>
              <a:spLocks/>
            </p:cNvSpPr>
            <p:nvPr/>
          </p:nvSpPr>
          <p:spPr bwMode="auto">
            <a:xfrm>
              <a:off x="5200667" y="3943039"/>
              <a:ext cx="310517" cy="301996"/>
            </a:xfrm>
            <a:custGeom>
              <a:avLst/>
              <a:gdLst>
                <a:gd name="connsiteX0" fmla="*/ 54539 w 414022"/>
                <a:gd name="connsiteY0" fmla="*/ 0 h 402661"/>
                <a:gd name="connsiteX1" fmla="*/ 97716 w 414022"/>
                <a:gd name="connsiteY1" fmla="*/ 0 h 402661"/>
                <a:gd name="connsiteX2" fmla="*/ 172707 w 414022"/>
                <a:gd name="connsiteY2" fmla="*/ 0 h 402661"/>
                <a:gd name="connsiteX3" fmla="*/ 172707 w 414022"/>
                <a:gd name="connsiteY3" fmla="*/ 4545 h 402661"/>
                <a:gd name="connsiteX4" fmla="*/ 181609 w 414022"/>
                <a:gd name="connsiteY4" fmla="*/ 9524 h 402661"/>
                <a:gd name="connsiteX5" fmla="*/ 182231 w 414022"/>
                <a:gd name="connsiteY5" fmla="*/ 9524 h 402661"/>
                <a:gd name="connsiteX6" fmla="*/ 182231 w 414022"/>
                <a:gd name="connsiteY6" fmla="*/ 9872 h 402661"/>
                <a:gd name="connsiteX7" fmla="*/ 306782 w 414022"/>
                <a:gd name="connsiteY7" fmla="*/ 79537 h 402661"/>
                <a:gd name="connsiteX8" fmla="*/ 308774 w 414022"/>
                <a:gd name="connsiteY8" fmla="*/ 84848 h 402661"/>
                <a:gd name="connsiteX9" fmla="*/ 316306 w 414022"/>
                <a:gd name="connsiteY9" fmla="*/ 89061 h 402661"/>
                <a:gd name="connsiteX10" fmla="*/ 321653 w 414022"/>
                <a:gd name="connsiteY10" fmla="*/ 103319 h 402661"/>
                <a:gd name="connsiteX11" fmla="*/ 365866 w 414022"/>
                <a:gd name="connsiteY11" fmla="*/ 134076 h 402661"/>
                <a:gd name="connsiteX12" fmla="*/ 365016 w 414022"/>
                <a:gd name="connsiteY12" fmla="*/ 136383 h 402661"/>
                <a:gd name="connsiteX13" fmla="*/ 375390 w 414022"/>
                <a:gd name="connsiteY13" fmla="*/ 143600 h 402661"/>
                <a:gd name="connsiteX14" fmla="*/ 359483 w 414022"/>
                <a:gd name="connsiteY14" fmla="*/ 186777 h 402661"/>
                <a:gd name="connsiteX15" fmla="*/ 359483 w 414022"/>
                <a:gd name="connsiteY15" fmla="*/ 205324 h 402661"/>
                <a:gd name="connsiteX16" fmla="*/ 372684 w 414022"/>
                <a:gd name="connsiteY16" fmla="*/ 215885 h 402661"/>
                <a:gd name="connsiteX17" fmla="*/ 377229 w 414022"/>
                <a:gd name="connsiteY17" fmla="*/ 220430 h 402661"/>
                <a:gd name="connsiteX18" fmla="*/ 376918 w 414022"/>
                <a:gd name="connsiteY18" fmla="*/ 221177 h 402661"/>
                <a:gd name="connsiteX19" fmla="*/ 382208 w 414022"/>
                <a:gd name="connsiteY19" fmla="*/ 225409 h 402661"/>
                <a:gd name="connsiteX20" fmla="*/ 386753 w 414022"/>
                <a:gd name="connsiteY20" fmla="*/ 229954 h 402661"/>
                <a:gd name="connsiteX21" fmla="*/ 375390 w 414022"/>
                <a:gd name="connsiteY21" fmla="*/ 257223 h 402661"/>
                <a:gd name="connsiteX22" fmla="*/ 375390 w 414022"/>
                <a:gd name="connsiteY22" fmla="*/ 268586 h 402661"/>
                <a:gd name="connsiteX23" fmla="*/ 375390 w 414022"/>
                <a:gd name="connsiteY23" fmla="*/ 284493 h 402661"/>
                <a:gd name="connsiteX24" fmla="*/ 386753 w 414022"/>
                <a:gd name="connsiteY24" fmla="*/ 304945 h 402661"/>
                <a:gd name="connsiteX25" fmla="*/ 401490 w 414022"/>
                <a:gd name="connsiteY25" fmla="*/ 340736 h 402661"/>
                <a:gd name="connsiteX26" fmla="*/ 404498 w 414022"/>
                <a:gd name="connsiteY26" fmla="*/ 343143 h 402661"/>
                <a:gd name="connsiteX27" fmla="*/ 403332 w 414022"/>
                <a:gd name="connsiteY27" fmla="*/ 344115 h 402661"/>
                <a:gd name="connsiteX28" fmla="*/ 414022 w 414022"/>
                <a:gd name="connsiteY28" fmla="*/ 352667 h 402661"/>
                <a:gd name="connsiteX29" fmla="*/ 386753 w 414022"/>
                <a:gd name="connsiteY29" fmla="*/ 375392 h 402661"/>
                <a:gd name="connsiteX30" fmla="*/ 348121 w 414022"/>
                <a:gd name="connsiteY30" fmla="*/ 386754 h 402661"/>
                <a:gd name="connsiteX31" fmla="*/ 323124 w 414022"/>
                <a:gd name="connsiteY31" fmla="*/ 386754 h 402661"/>
                <a:gd name="connsiteX32" fmla="*/ 311762 w 414022"/>
                <a:gd name="connsiteY32" fmla="*/ 395844 h 402661"/>
                <a:gd name="connsiteX33" fmla="*/ 284492 w 414022"/>
                <a:gd name="connsiteY33" fmla="*/ 395844 h 402661"/>
                <a:gd name="connsiteX34" fmla="*/ 273130 w 414022"/>
                <a:gd name="connsiteY34" fmla="*/ 402661 h 402661"/>
                <a:gd name="connsiteX35" fmla="*/ 229953 w 414022"/>
                <a:gd name="connsiteY35" fmla="*/ 395844 h 402661"/>
                <a:gd name="connsiteX36" fmla="*/ 204956 w 414022"/>
                <a:gd name="connsiteY36" fmla="*/ 395844 h 402661"/>
                <a:gd name="connsiteX37" fmla="*/ 202688 w 414022"/>
                <a:gd name="connsiteY37" fmla="*/ 386320 h 402661"/>
                <a:gd name="connsiteX38" fmla="*/ 195432 w 414022"/>
                <a:gd name="connsiteY38" fmla="*/ 386320 h 402661"/>
                <a:gd name="connsiteX39" fmla="*/ 184070 w 414022"/>
                <a:gd name="connsiteY39" fmla="*/ 338598 h 402661"/>
                <a:gd name="connsiteX40" fmla="*/ 173532 w 414022"/>
                <a:gd name="connsiteY40" fmla="*/ 319630 h 402661"/>
                <a:gd name="connsiteX41" fmla="*/ 139055 w 414022"/>
                <a:gd name="connsiteY41" fmla="*/ 309490 h 402661"/>
                <a:gd name="connsiteX42" fmla="*/ 118602 w 414022"/>
                <a:gd name="connsiteY42" fmla="*/ 300400 h 402661"/>
                <a:gd name="connsiteX43" fmla="*/ 91333 w 414022"/>
                <a:gd name="connsiteY43" fmla="*/ 293583 h 402661"/>
                <a:gd name="connsiteX44" fmla="*/ 79971 w 414022"/>
                <a:gd name="connsiteY44" fmla="*/ 289038 h 402661"/>
                <a:gd name="connsiteX45" fmla="*/ 64063 w 414022"/>
                <a:gd name="connsiteY45" fmla="*/ 277675 h 402661"/>
                <a:gd name="connsiteX46" fmla="*/ 62383 w 414022"/>
                <a:gd name="connsiteY46" fmla="*/ 273754 h 402661"/>
                <a:gd name="connsiteX47" fmla="*/ 54539 w 414022"/>
                <a:gd name="connsiteY47" fmla="*/ 268151 h 402661"/>
                <a:gd name="connsiteX48" fmla="*/ 35836 w 414022"/>
                <a:gd name="connsiteY48" fmla="*/ 224511 h 402661"/>
                <a:gd name="connsiteX49" fmla="*/ 20887 w 414022"/>
                <a:gd name="connsiteY49" fmla="*/ 214046 h 402661"/>
                <a:gd name="connsiteX50" fmla="*/ 20348 w 414022"/>
                <a:gd name="connsiteY50" fmla="*/ 210812 h 402661"/>
                <a:gd name="connsiteX51" fmla="*/ 11363 w 414022"/>
                <a:gd name="connsiteY51" fmla="*/ 204522 h 402661"/>
                <a:gd name="connsiteX52" fmla="*/ 6817 w 414022"/>
                <a:gd name="connsiteY52" fmla="*/ 177253 h 402661"/>
                <a:gd name="connsiteX53" fmla="*/ 11363 w 414022"/>
                <a:gd name="connsiteY53" fmla="*/ 161345 h 402661"/>
                <a:gd name="connsiteX54" fmla="*/ 0 w 414022"/>
                <a:gd name="connsiteY54" fmla="*/ 129531 h 402661"/>
                <a:gd name="connsiteX55" fmla="*/ 18180 w 414022"/>
                <a:gd name="connsiteY55" fmla="*/ 129531 h 402661"/>
                <a:gd name="connsiteX56" fmla="*/ 34087 w 414022"/>
                <a:gd name="connsiteY56" fmla="*/ 113624 h 402661"/>
                <a:gd name="connsiteX57" fmla="*/ 43177 w 414022"/>
                <a:gd name="connsiteY57" fmla="*/ 90899 h 402661"/>
                <a:gd name="connsiteX58" fmla="*/ 54539 w 414022"/>
                <a:gd name="connsiteY58" fmla="*/ 86354 h 402661"/>
                <a:gd name="connsiteX59" fmla="*/ 54539 w 414022"/>
                <a:gd name="connsiteY59" fmla="*/ 74992 h 402661"/>
                <a:gd name="connsiteX60" fmla="*/ 49994 w 414022"/>
                <a:gd name="connsiteY60" fmla="*/ 63629 h 402661"/>
                <a:gd name="connsiteX61" fmla="*/ 43177 w 414022"/>
                <a:gd name="connsiteY61" fmla="*/ 54539 h 402661"/>
                <a:gd name="connsiteX62" fmla="*/ 54539 w 414022"/>
                <a:gd name="connsiteY62" fmla="*/ 47722 h 402661"/>
                <a:gd name="connsiteX63" fmla="*/ 61357 w 414022"/>
                <a:gd name="connsiteY63" fmla="*/ 27270 h 402661"/>
                <a:gd name="connsiteX64" fmla="*/ 43177 w 414022"/>
                <a:gd name="connsiteY64" fmla="*/ 4545 h 40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14022" h="402661">
                  <a:moveTo>
                    <a:pt x="54539" y="0"/>
                  </a:moveTo>
                  <a:lnTo>
                    <a:pt x="97716" y="0"/>
                  </a:lnTo>
                  <a:lnTo>
                    <a:pt x="172707" y="0"/>
                  </a:lnTo>
                  <a:lnTo>
                    <a:pt x="172707" y="4545"/>
                  </a:lnTo>
                  <a:lnTo>
                    <a:pt x="181609" y="9524"/>
                  </a:lnTo>
                  <a:lnTo>
                    <a:pt x="182231" y="9524"/>
                  </a:lnTo>
                  <a:lnTo>
                    <a:pt x="182231" y="9872"/>
                  </a:lnTo>
                  <a:lnTo>
                    <a:pt x="306782" y="79537"/>
                  </a:lnTo>
                  <a:lnTo>
                    <a:pt x="308774" y="84848"/>
                  </a:lnTo>
                  <a:lnTo>
                    <a:pt x="316306" y="89061"/>
                  </a:lnTo>
                  <a:lnTo>
                    <a:pt x="321653" y="103319"/>
                  </a:lnTo>
                  <a:lnTo>
                    <a:pt x="365866" y="134076"/>
                  </a:lnTo>
                  <a:lnTo>
                    <a:pt x="365016" y="136383"/>
                  </a:lnTo>
                  <a:lnTo>
                    <a:pt x="375390" y="143600"/>
                  </a:lnTo>
                  <a:lnTo>
                    <a:pt x="359483" y="186777"/>
                  </a:lnTo>
                  <a:lnTo>
                    <a:pt x="359483" y="205324"/>
                  </a:lnTo>
                  <a:lnTo>
                    <a:pt x="372684" y="215885"/>
                  </a:lnTo>
                  <a:lnTo>
                    <a:pt x="377229" y="220430"/>
                  </a:lnTo>
                  <a:lnTo>
                    <a:pt x="376918" y="221177"/>
                  </a:lnTo>
                  <a:lnTo>
                    <a:pt x="382208" y="225409"/>
                  </a:lnTo>
                  <a:lnTo>
                    <a:pt x="386753" y="229954"/>
                  </a:lnTo>
                  <a:lnTo>
                    <a:pt x="375390" y="257223"/>
                  </a:lnTo>
                  <a:lnTo>
                    <a:pt x="375390" y="268586"/>
                  </a:lnTo>
                  <a:lnTo>
                    <a:pt x="375390" y="284493"/>
                  </a:lnTo>
                  <a:lnTo>
                    <a:pt x="386753" y="304945"/>
                  </a:lnTo>
                  <a:lnTo>
                    <a:pt x="401490" y="340736"/>
                  </a:lnTo>
                  <a:lnTo>
                    <a:pt x="404498" y="343143"/>
                  </a:lnTo>
                  <a:lnTo>
                    <a:pt x="403332" y="344115"/>
                  </a:lnTo>
                  <a:lnTo>
                    <a:pt x="414022" y="352667"/>
                  </a:lnTo>
                  <a:lnTo>
                    <a:pt x="386753" y="375392"/>
                  </a:lnTo>
                  <a:lnTo>
                    <a:pt x="348121" y="386754"/>
                  </a:lnTo>
                  <a:lnTo>
                    <a:pt x="323124" y="386754"/>
                  </a:lnTo>
                  <a:lnTo>
                    <a:pt x="311762" y="395844"/>
                  </a:lnTo>
                  <a:lnTo>
                    <a:pt x="284492" y="395844"/>
                  </a:lnTo>
                  <a:lnTo>
                    <a:pt x="273130" y="402661"/>
                  </a:lnTo>
                  <a:lnTo>
                    <a:pt x="229953" y="395844"/>
                  </a:lnTo>
                  <a:lnTo>
                    <a:pt x="204956" y="395844"/>
                  </a:lnTo>
                  <a:lnTo>
                    <a:pt x="202688" y="386320"/>
                  </a:lnTo>
                  <a:lnTo>
                    <a:pt x="195432" y="386320"/>
                  </a:lnTo>
                  <a:lnTo>
                    <a:pt x="184070" y="338598"/>
                  </a:lnTo>
                  <a:lnTo>
                    <a:pt x="173532" y="319630"/>
                  </a:lnTo>
                  <a:lnTo>
                    <a:pt x="139055" y="309490"/>
                  </a:lnTo>
                  <a:lnTo>
                    <a:pt x="118602" y="300400"/>
                  </a:lnTo>
                  <a:lnTo>
                    <a:pt x="91333" y="293583"/>
                  </a:lnTo>
                  <a:lnTo>
                    <a:pt x="79971" y="289038"/>
                  </a:lnTo>
                  <a:lnTo>
                    <a:pt x="64063" y="277675"/>
                  </a:lnTo>
                  <a:lnTo>
                    <a:pt x="62383" y="273754"/>
                  </a:lnTo>
                  <a:lnTo>
                    <a:pt x="54539" y="268151"/>
                  </a:lnTo>
                  <a:lnTo>
                    <a:pt x="35836" y="224511"/>
                  </a:lnTo>
                  <a:lnTo>
                    <a:pt x="20887" y="214046"/>
                  </a:lnTo>
                  <a:lnTo>
                    <a:pt x="20348" y="210812"/>
                  </a:lnTo>
                  <a:lnTo>
                    <a:pt x="11363" y="204522"/>
                  </a:lnTo>
                  <a:lnTo>
                    <a:pt x="6817" y="177253"/>
                  </a:lnTo>
                  <a:lnTo>
                    <a:pt x="11363" y="161345"/>
                  </a:lnTo>
                  <a:lnTo>
                    <a:pt x="0" y="129531"/>
                  </a:lnTo>
                  <a:lnTo>
                    <a:pt x="18180" y="129531"/>
                  </a:lnTo>
                  <a:lnTo>
                    <a:pt x="34087" y="113624"/>
                  </a:lnTo>
                  <a:lnTo>
                    <a:pt x="43177" y="90899"/>
                  </a:lnTo>
                  <a:lnTo>
                    <a:pt x="54539" y="86354"/>
                  </a:lnTo>
                  <a:lnTo>
                    <a:pt x="54539" y="74992"/>
                  </a:lnTo>
                  <a:lnTo>
                    <a:pt x="49994" y="63629"/>
                  </a:lnTo>
                  <a:lnTo>
                    <a:pt x="43177" y="54539"/>
                  </a:lnTo>
                  <a:lnTo>
                    <a:pt x="54539" y="47722"/>
                  </a:lnTo>
                  <a:lnTo>
                    <a:pt x="61357" y="27270"/>
                  </a:lnTo>
                  <a:lnTo>
                    <a:pt x="4317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5" name="Freeform 444"/>
            <p:cNvSpPr>
              <a:spLocks/>
            </p:cNvSpPr>
            <p:nvPr/>
          </p:nvSpPr>
          <p:spPr bwMode="auto">
            <a:xfrm>
              <a:off x="5297976" y="4166228"/>
              <a:ext cx="88789" cy="220105"/>
            </a:xfrm>
            <a:custGeom>
              <a:avLst/>
              <a:gdLst>
                <a:gd name="connsiteX0" fmla="*/ 9307 w 118385"/>
                <a:gd name="connsiteY0" fmla="*/ 0 h 293473"/>
                <a:gd name="connsiteX1" fmla="*/ 47939 w 118385"/>
                <a:gd name="connsiteY1" fmla="*/ 11363 h 293473"/>
                <a:gd name="connsiteX2" fmla="*/ 52484 w 118385"/>
                <a:gd name="connsiteY2" fmla="*/ 22725 h 293473"/>
                <a:gd name="connsiteX3" fmla="*/ 63846 w 118385"/>
                <a:gd name="connsiteY3" fmla="*/ 38632 h 293473"/>
                <a:gd name="connsiteX4" fmla="*/ 75209 w 118385"/>
                <a:gd name="connsiteY4" fmla="*/ 86354 h 293473"/>
                <a:gd name="connsiteX5" fmla="*/ 63846 w 118385"/>
                <a:gd name="connsiteY5" fmla="*/ 120441 h 293473"/>
                <a:gd name="connsiteX6" fmla="*/ 75209 w 118385"/>
                <a:gd name="connsiteY6" fmla="*/ 161345 h 293473"/>
                <a:gd name="connsiteX7" fmla="*/ 91116 w 118385"/>
                <a:gd name="connsiteY7" fmla="*/ 161345 h 293473"/>
                <a:gd name="connsiteX8" fmla="*/ 100206 w 118385"/>
                <a:gd name="connsiteY8" fmla="*/ 179525 h 293473"/>
                <a:gd name="connsiteX9" fmla="*/ 118385 w 118385"/>
                <a:gd name="connsiteY9" fmla="*/ 204522 h 293473"/>
                <a:gd name="connsiteX10" fmla="*/ 118385 w 118385"/>
                <a:gd name="connsiteY10" fmla="*/ 254516 h 293473"/>
                <a:gd name="connsiteX11" fmla="*/ 113623 w 118385"/>
                <a:gd name="connsiteY11" fmla="*/ 255706 h 293473"/>
                <a:gd name="connsiteX12" fmla="*/ 113623 w 118385"/>
                <a:gd name="connsiteY12" fmla="*/ 261659 h 293473"/>
                <a:gd name="connsiteX13" fmla="*/ 98041 w 118385"/>
                <a:gd name="connsiteY13" fmla="*/ 265554 h 293473"/>
                <a:gd name="connsiteX14" fmla="*/ 91116 w 118385"/>
                <a:gd name="connsiteY14" fmla="*/ 286330 h 293473"/>
                <a:gd name="connsiteX15" fmla="*/ 89330 w 118385"/>
                <a:gd name="connsiteY15" fmla="*/ 284545 h 293473"/>
                <a:gd name="connsiteX16" fmla="*/ 86354 w 118385"/>
                <a:gd name="connsiteY16" fmla="*/ 293473 h 293473"/>
                <a:gd name="connsiteX17" fmla="*/ 63629 w 118385"/>
                <a:gd name="connsiteY17" fmla="*/ 270749 h 293473"/>
                <a:gd name="connsiteX18" fmla="*/ 59084 w 118385"/>
                <a:gd name="connsiteY18" fmla="*/ 245752 h 293473"/>
                <a:gd name="connsiteX19" fmla="*/ 70447 w 118385"/>
                <a:gd name="connsiteY19" fmla="*/ 227572 h 293473"/>
                <a:gd name="connsiteX20" fmla="*/ 63629 w 118385"/>
                <a:gd name="connsiteY20" fmla="*/ 211665 h 293473"/>
                <a:gd name="connsiteX21" fmla="*/ 54539 w 118385"/>
                <a:gd name="connsiteY21" fmla="*/ 202575 h 293473"/>
                <a:gd name="connsiteX22" fmla="*/ 43177 w 118385"/>
                <a:gd name="connsiteY22" fmla="*/ 202575 h 293473"/>
                <a:gd name="connsiteX23" fmla="*/ 20452 w 118385"/>
                <a:gd name="connsiteY23" fmla="*/ 186668 h 293473"/>
                <a:gd name="connsiteX24" fmla="*/ 0 w 118385"/>
                <a:gd name="connsiteY24" fmla="*/ 175305 h 293473"/>
                <a:gd name="connsiteX25" fmla="*/ 15907 w 118385"/>
                <a:gd name="connsiteY25" fmla="*/ 143491 h 293473"/>
                <a:gd name="connsiteX26" fmla="*/ 20452 w 118385"/>
                <a:gd name="connsiteY26" fmla="*/ 132129 h 293473"/>
                <a:gd name="connsiteX27" fmla="*/ 15907 w 118385"/>
                <a:gd name="connsiteY27" fmla="*/ 100314 h 293473"/>
                <a:gd name="connsiteX28" fmla="*/ 20452 w 118385"/>
                <a:gd name="connsiteY28" fmla="*/ 66227 h 293473"/>
                <a:gd name="connsiteX29" fmla="*/ 24717 w 118385"/>
                <a:gd name="connsiteY29" fmla="*/ 62816 h 293473"/>
                <a:gd name="connsiteX30" fmla="*/ 25214 w 118385"/>
                <a:gd name="connsiteY30" fmla="*/ 59084 h 293473"/>
                <a:gd name="connsiteX31" fmla="*/ 30773 w 118385"/>
                <a:gd name="connsiteY31" fmla="*/ 54637 h 293473"/>
                <a:gd name="connsiteX32" fmla="*/ 20452 w 118385"/>
                <a:gd name="connsiteY32" fmla="*/ 29868 h 293473"/>
                <a:gd name="connsiteX33" fmla="*/ 4545 w 118385"/>
                <a:gd name="connsiteY33" fmla="*/ 7143 h 293473"/>
                <a:gd name="connsiteX34" fmla="*/ 16838 w 118385"/>
                <a:gd name="connsiteY34" fmla="*/ 10759 h 29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8385" h="293473">
                  <a:moveTo>
                    <a:pt x="9307" y="0"/>
                  </a:moveTo>
                  <a:lnTo>
                    <a:pt x="47939" y="11363"/>
                  </a:lnTo>
                  <a:lnTo>
                    <a:pt x="52484" y="22725"/>
                  </a:lnTo>
                  <a:lnTo>
                    <a:pt x="63846" y="38632"/>
                  </a:lnTo>
                  <a:lnTo>
                    <a:pt x="75209" y="86354"/>
                  </a:lnTo>
                  <a:lnTo>
                    <a:pt x="63846" y="120441"/>
                  </a:lnTo>
                  <a:lnTo>
                    <a:pt x="75209" y="161345"/>
                  </a:lnTo>
                  <a:lnTo>
                    <a:pt x="91116" y="161345"/>
                  </a:lnTo>
                  <a:lnTo>
                    <a:pt x="100206" y="179525"/>
                  </a:lnTo>
                  <a:lnTo>
                    <a:pt x="118385" y="204522"/>
                  </a:lnTo>
                  <a:lnTo>
                    <a:pt x="118385" y="254516"/>
                  </a:lnTo>
                  <a:lnTo>
                    <a:pt x="113623" y="255706"/>
                  </a:lnTo>
                  <a:lnTo>
                    <a:pt x="113623" y="261659"/>
                  </a:lnTo>
                  <a:lnTo>
                    <a:pt x="98041" y="265554"/>
                  </a:lnTo>
                  <a:lnTo>
                    <a:pt x="91116" y="286330"/>
                  </a:lnTo>
                  <a:lnTo>
                    <a:pt x="89330" y="284545"/>
                  </a:lnTo>
                  <a:lnTo>
                    <a:pt x="86354" y="293473"/>
                  </a:lnTo>
                  <a:lnTo>
                    <a:pt x="63629" y="270749"/>
                  </a:lnTo>
                  <a:lnTo>
                    <a:pt x="59084" y="245752"/>
                  </a:lnTo>
                  <a:lnTo>
                    <a:pt x="70447" y="227572"/>
                  </a:lnTo>
                  <a:lnTo>
                    <a:pt x="63629" y="211665"/>
                  </a:lnTo>
                  <a:lnTo>
                    <a:pt x="54539" y="202575"/>
                  </a:lnTo>
                  <a:lnTo>
                    <a:pt x="43177" y="202575"/>
                  </a:lnTo>
                  <a:lnTo>
                    <a:pt x="20452" y="186668"/>
                  </a:lnTo>
                  <a:lnTo>
                    <a:pt x="0" y="175305"/>
                  </a:lnTo>
                  <a:lnTo>
                    <a:pt x="15907" y="143491"/>
                  </a:lnTo>
                  <a:lnTo>
                    <a:pt x="20452" y="132129"/>
                  </a:lnTo>
                  <a:lnTo>
                    <a:pt x="15907" y="100314"/>
                  </a:lnTo>
                  <a:lnTo>
                    <a:pt x="20452" y="66227"/>
                  </a:lnTo>
                  <a:lnTo>
                    <a:pt x="24717" y="62816"/>
                  </a:lnTo>
                  <a:lnTo>
                    <a:pt x="25214" y="59084"/>
                  </a:lnTo>
                  <a:lnTo>
                    <a:pt x="30773" y="54637"/>
                  </a:lnTo>
                  <a:lnTo>
                    <a:pt x="20452" y="29868"/>
                  </a:lnTo>
                  <a:lnTo>
                    <a:pt x="4545" y="7143"/>
                  </a:lnTo>
                  <a:lnTo>
                    <a:pt x="16838" y="1075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4" name="Freeform 443"/>
            <p:cNvSpPr>
              <a:spLocks/>
            </p:cNvSpPr>
            <p:nvPr/>
          </p:nvSpPr>
          <p:spPr bwMode="auto">
            <a:xfrm>
              <a:off x="5224446" y="4202181"/>
              <a:ext cx="300291" cy="484361"/>
            </a:xfrm>
            <a:custGeom>
              <a:avLst/>
              <a:gdLst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43142 w 400388"/>
                <a:gd name="connsiteY12" fmla="*/ 252679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24974 w 400388"/>
                <a:gd name="connsiteY15" fmla="*/ 323125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400388" h="645815">
                  <a:moveTo>
                    <a:pt x="379936" y="0"/>
                  </a:moveTo>
                  <a:lnTo>
                    <a:pt x="391298" y="15907"/>
                  </a:lnTo>
                  <a:lnTo>
                    <a:pt x="384481" y="54539"/>
                  </a:lnTo>
                  <a:lnTo>
                    <a:pt x="391298" y="86354"/>
                  </a:lnTo>
                  <a:lnTo>
                    <a:pt x="395843" y="145438"/>
                  </a:lnTo>
                  <a:lnTo>
                    <a:pt x="400388" y="161345"/>
                  </a:lnTo>
                  <a:lnTo>
                    <a:pt x="391298" y="188615"/>
                  </a:lnTo>
                  <a:lnTo>
                    <a:pt x="375391" y="215884"/>
                  </a:lnTo>
                  <a:lnTo>
                    <a:pt x="352666" y="243154"/>
                  </a:lnTo>
                  <a:lnTo>
                    <a:pt x="351616" y="243463"/>
                  </a:lnTo>
                  <a:lnTo>
                    <a:pt x="347904" y="247917"/>
                  </a:lnTo>
                  <a:lnTo>
                    <a:pt x="346853" y="248226"/>
                  </a:lnTo>
                  <a:lnTo>
                    <a:pt x="343142" y="252679"/>
                  </a:lnTo>
                  <a:lnTo>
                    <a:pt x="304511" y="264041"/>
                  </a:lnTo>
                  <a:lnTo>
                    <a:pt x="268151" y="284493"/>
                  </a:lnTo>
                  <a:lnTo>
                    <a:pt x="224974" y="323125"/>
                  </a:lnTo>
                  <a:lnTo>
                    <a:pt x="210868" y="327156"/>
                  </a:lnTo>
                  <a:lnTo>
                    <a:pt x="191321" y="349960"/>
                  </a:lnTo>
                  <a:lnTo>
                    <a:pt x="189923" y="350799"/>
                  </a:lnTo>
                  <a:lnTo>
                    <a:pt x="186559" y="354723"/>
                  </a:lnTo>
                  <a:lnTo>
                    <a:pt x="185159" y="355563"/>
                  </a:lnTo>
                  <a:lnTo>
                    <a:pt x="181797" y="359485"/>
                  </a:lnTo>
                  <a:lnTo>
                    <a:pt x="179182" y="361054"/>
                  </a:lnTo>
                  <a:lnTo>
                    <a:pt x="175414" y="381774"/>
                  </a:lnTo>
                  <a:lnTo>
                    <a:pt x="191321" y="415861"/>
                  </a:lnTo>
                  <a:lnTo>
                    <a:pt x="202684" y="436313"/>
                  </a:lnTo>
                  <a:lnTo>
                    <a:pt x="202684" y="447676"/>
                  </a:lnTo>
                  <a:lnTo>
                    <a:pt x="207229" y="447676"/>
                  </a:lnTo>
                  <a:lnTo>
                    <a:pt x="207229" y="484035"/>
                  </a:lnTo>
                  <a:lnTo>
                    <a:pt x="202684" y="506760"/>
                  </a:lnTo>
                  <a:lnTo>
                    <a:pt x="207229" y="511305"/>
                  </a:lnTo>
                  <a:lnTo>
                    <a:pt x="202684" y="527212"/>
                  </a:lnTo>
                  <a:lnTo>
                    <a:pt x="197923" y="531974"/>
                  </a:lnTo>
                  <a:lnTo>
                    <a:pt x="197922" y="531975"/>
                  </a:lnTo>
                  <a:lnTo>
                    <a:pt x="182015" y="547882"/>
                  </a:lnTo>
                  <a:lnTo>
                    <a:pt x="182014" y="547882"/>
                  </a:lnTo>
                  <a:lnTo>
                    <a:pt x="177253" y="552644"/>
                  </a:lnTo>
                  <a:lnTo>
                    <a:pt x="149983" y="564007"/>
                  </a:lnTo>
                  <a:lnTo>
                    <a:pt x="106806" y="586731"/>
                  </a:lnTo>
                  <a:lnTo>
                    <a:pt x="100423" y="593114"/>
                  </a:lnTo>
                  <a:lnTo>
                    <a:pt x="100423" y="609021"/>
                  </a:lnTo>
                  <a:lnTo>
                    <a:pt x="111785" y="613566"/>
                  </a:lnTo>
                  <a:lnTo>
                    <a:pt x="104968" y="636290"/>
                  </a:lnTo>
                  <a:lnTo>
                    <a:pt x="101868" y="635515"/>
                  </a:lnTo>
                  <a:lnTo>
                    <a:pt x="100206" y="641053"/>
                  </a:lnTo>
                  <a:lnTo>
                    <a:pt x="97105" y="640278"/>
                  </a:lnTo>
                  <a:lnTo>
                    <a:pt x="95444" y="645815"/>
                  </a:lnTo>
                  <a:lnTo>
                    <a:pt x="68174" y="638998"/>
                  </a:lnTo>
                  <a:lnTo>
                    <a:pt x="68174" y="623091"/>
                  </a:lnTo>
                  <a:lnTo>
                    <a:pt x="63629" y="607183"/>
                  </a:lnTo>
                  <a:lnTo>
                    <a:pt x="59084" y="591276"/>
                  </a:lnTo>
                  <a:lnTo>
                    <a:pt x="63629" y="548099"/>
                  </a:lnTo>
                  <a:lnTo>
                    <a:pt x="52267" y="520830"/>
                  </a:lnTo>
                  <a:lnTo>
                    <a:pt x="36360" y="461746"/>
                  </a:lnTo>
                  <a:lnTo>
                    <a:pt x="74992" y="418569"/>
                  </a:lnTo>
                  <a:lnTo>
                    <a:pt x="86354" y="391299"/>
                  </a:lnTo>
                  <a:lnTo>
                    <a:pt x="90899" y="386754"/>
                  </a:lnTo>
                  <a:lnTo>
                    <a:pt x="95444" y="366302"/>
                  </a:lnTo>
                  <a:lnTo>
                    <a:pt x="90899" y="354940"/>
                  </a:lnTo>
                  <a:lnTo>
                    <a:pt x="90899" y="323125"/>
                  </a:lnTo>
                  <a:lnTo>
                    <a:pt x="102261" y="300401"/>
                  </a:lnTo>
                  <a:lnTo>
                    <a:pt x="102261" y="248134"/>
                  </a:lnTo>
                  <a:lnTo>
                    <a:pt x="79537" y="236772"/>
                  </a:lnTo>
                  <a:lnTo>
                    <a:pt x="63629" y="229954"/>
                  </a:lnTo>
                  <a:lnTo>
                    <a:pt x="52267" y="225409"/>
                  </a:lnTo>
                  <a:lnTo>
                    <a:pt x="36360" y="214047"/>
                  </a:lnTo>
                  <a:lnTo>
                    <a:pt x="4545" y="214047"/>
                  </a:lnTo>
                  <a:lnTo>
                    <a:pt x="4545" y="204957"/>
                  </a:lnTo>
                  <a:lnTo>
                    <a:pt x="0" y="177688"/>
                  </a:lnTo>
                  <a:lnTo>
                    <a:pt x="5303" y="176173"/>
                  </a:lnTo>
                  <a:lnTo>
                    <a:pt x="4762" y="172926"/>
                  </a:lnTo>
                  <a:lnTo>
                    <a:pt x="4762" y="172926"/>
                  </a:lnTo>
                  <a:lnTo>
                    <a:pt x="4762" y="172925"/>
                  </a:lnTo>
                  <a:lnTo>
                    <a:pt x="10065" y="171410"/>
                  </a:lnTo>
                  <a:lnTo>
                    <a:pt x="9524" y="168163"/>
                  </a:lnTo>
                  <a:lnTo>
                    <a:pt x="120875" y="136348"/>
                  </a:lnTo>
                  <a:lnTo>
                    <a:pt x="143600" y="152255"/>
                  </a:lnTo>
                  <a:lnTo>
                    <a:pt x="154962" y="152255"/>
                  </a:lnTo>
                  <a:lnTo>
                    <a:pt x="170869" y="156800"/>
                  </a:lnTo>
                  <a:lnTo>
                    <a:pt x="170869" y="172708"/>
                  </a:lnTo>
                  <a:lnTo>
                    <a:pt x="159507" y="195432"/>
                  </a:lnTo>
                  <a:lnTo>
                    <a:pt x="164052" y="215884"/>
                  </a:lnTo>
                  <a:lnTo>
                    <a:pt x="182242" y="237712"/>
                  </a:lnTo>
                  <a:lnTo>
                    <a:pt x="186342" y="225409"/>
                  </a:lnTo>
                  <a:lnTo>
                    <a:pt x="189743" y="224729"/>
                  </a:lnTo>
                  <a:lnTo>
                    <a:pt x="191104" y="220646"/>
                  </a:lnTo>
                  <a:lnTo>
                    <a:pt x="194506" y="219966"/>
                  </a:lnTo>
                  <a:lnTo>
                    <a:pt x="195866" y="215884"/>
                  </a:lnTo>
                  <a:lnTo>
                    <a:pt x="208443" y="213369"/>
                  </a:lnTo>
                  <a:lnTo>
                    <a:pt x="204522" y="166325"/>
                  </a:lnTo>
                  <a:lnTo>
                    <a:pt x="186342" y="139056"/>
                  </a:lnTo>
                  <a:lnTo>
                    <a:pt x="177253" y="127693"/>
                  </a:lnTo>
                  <a:lnTo>
                    <a:pt x="161345" y="127693"/>
                  </a:lnTo>
                  <a:lnTo>
                    <a:pt x="149983" y="79972"/>
                  </a:lnTo>
                  <a:lnTo>
                    <a:pt x="161345" y="52702"/>
                  </a:lnTo>
                  <a:lnTo>
                    <a:pt x="164123" y="52702"/>
                  </a:lnTo>
                  <a:lnTo>
                    <a:pt x="166107" y="47939"/>
                  </a:lnTo>
                  <a:lnTo>
                    <a:pt x="168885" y="47939"/>
                  </a:lnTo>
                  <a:lnTo>
                    <a:pt x="170869" y="43177"/>
                  </a:lnTo>
                  <a:lnTo>
                    <a:pt x="195866" y="43177"/>
                  </a:lnTo>
                  <a:lnTo>
                    <a:pt x="239043" y="49994"/>
                  </a:lnTo>
                  <a:lnTo>
                    <a:pt x="250406" y="43177"/>
                  </a:lnTo>
                  <a:lnTo>
                    <a:pt x="277675" y="43177"/>
                  </a:lnTo>
                  <a:lnTo>
                    <a:pt x="293582" y="34087"/>
                  </a:lnTo>
                  <a:lnTo>
                    <a:pt x="314035" y="34087"/>
                  </a:lnTo>
                  <a:lnTo>
                    <a:pt x="352666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0" name="Freeform 439"/>
            <p:cNvSpPr>
              <a:spLocks/>
            </p:cNvSpPr>
            <p:nvPr/>
          </p:nvSpPr>
          <p:spPr bwMode="auto">
            <a:xfrm>
              <a:off x="5195634" y="3982403"/>
              <a:ext cx="49508" cy="77223"/>
            </a:xfrm>
            <a:custGeom>
              <a:avLst/>
              <a:gdLst>
                <a:gd name="connsiteX0" fmla="*/ 38741 w 66010"/>
                <a:gd name="connsiteY0" fmla="*/ 0 h 102964"/>
                <a:gd name="connsiteX1" fmla="*/ 54648 w 66010"/>
                <a:gd name="connsiteY1" fmla="*/ 6818 h 102964"/>
                <a:gd name="connsiteX2" fmla="*/ 61465 w 66010"/>
                <a:gd name="connsiteY2" fmla="*/ 15908 h 102964"/>
                <a:gd name="connsiteX3" fmla="*/ 66010 w 66010"/>
                <a:gd name="connsiteY3" fmla="*/ 27270 h 102964"/>
                <a:gd name="connsiteX4" fmla="*/ 66010 w 66010"/>
                <a:gd name="connsiteY4" fmla="*/ 38632 h 102964"/>
                <a:gd name="connsiteX5" fmla="*/ 63629 w 66010"/>
                <a:gd name="connsiteY5" fmla="*/ 39585 h 102964"/>
                <a:gd name="connsiteX6" fmla="*/ 63629 w 66010"/>
                <a:gd name="connsiteY6" fmla="*/ 49878 h 102964"/>
                <a:gd name="connsiteX7" fmla="*/ 52267 w 66010"/>
                <a:gd name="connsiteY7" fmla="*/ 55466 h 102964"/>
                <a:gd name="connsiteX8" fmla="*/ 43177 w 66010"/>
                <a:gd name="connsiteY8" fmla="*/ 83406 h 102964"/>
                <a:gd name="connsiteX9" fmla="*/ 27270 w 66010"/>
                <a:gd name="connsiteY9" fmla="*/ 94582 h 102964"/>
                <a:gd name="connsiteX10" fmla="*/ 9090 w 66010"/>
                <a:gd name="connsiteY10" fmla="*/ 102964 h 102964"/>
                <a:gd name="connsiteX11" fmla="*/ 9090 w 66010"/>
                <a:gd name="connsiteY11" fmla="*/ 49878 h 102964"/>
                <a:gd name="connsiteX12" fmla="*/ 0 w 66010"/>
                <a:gd name="connsiteY12" fmla="*/ 30320 h 102964"/>
                <a:gd name="connsiteX13" fmla="*/ 6722 w 66010"/>
                <a:gd name="connsiteY13" fmla="*/ 30320 h 102964"/>
                <a:gd name="connsiteX14" fmla="*/ 2381 w 66010"/>
                <a:gd name="connsiteY14" fmla="*/ 22725 h 102964"/>
                <a:gd name="connsiteX15" fmla="*/ 22833 w 66010"/>
                <a:gd name="connsiteY15" fmla="*/ 22725 h 102964"/>
                <a:gd name="connsiteX16" fmla="*/ 33245 w 66010"/>
                <a:gd name="connsiteY16" fmla="*/ 7852 h 102964"/>
                <a:gd name="connsiteX17" fmla="*/ 36360 w 66010"/>
                <a:gd name="connsiteY17" fmla="*/ 2380 h 102964"/>
                <a:gd name="connsiteX18" fmla="*/ 36882 w 66010"/>
                <a:gd name="connsiteY18" fmla="*/ 2655 h 10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10" h="102964">
                  <a:moveTo>
                    <a:pt x="38741" y="0"/>
                  </a:moveTo>
                  <a:lnTo>
                    <a:pt x="54648" y="6818"/>
                  </a:lnTo>
                  <a:lnTo>
                    <a:pt x="61465" y="15908"/>
                  </a:lnTo>
                  <a:lnTo>
                    <a:pt x="66010" y="27270"/>
                  </a:lnTo>
                  <a:lnTo>
                    <a:pt x="66010" y="38632"/>
                  </a:lnTo>
                  <a:lnTo>
                    <a:pt x="63629" y="39585"/>
                  </a:lnTo>
                  <a:lnTo>
                    <a:pt x="63629" y="49878"/>
                  </a:lnTo>
                  <a:lnTo>
                    <a:pt x="52267" y="55466"/>
                  </a:lnTo>
                  <a:lnTo>
                    <a:pt x="43177" y="83406"/>
                  </a:lnTo>
                  <a:lnTo>
                    <a:pt x="27270" y="94582"/>
                  </a:lnTo>
                  <a:lnTo>
                    <a:pt x="9090" y="102964"/>
                  </a:lnTo>
                  <a:lnTo>
                    <a:pt x="9090" y="49878"/>
                  </a:lnTo>
                  <a:lnTo>
                    <a:pt x="0" y="30320"/>
                  </a:lnTo>
                  <a:lnTo>
                    <a:pt x="6722" y="30320"/>
                  </a:lnTo>
                  <a:lnTo>
                    <a:pt x="2381" y="22725"/>
                  </a:lnTo>
                  <a:lnTo>
                    <a:pt x="22833" y="22725"/>
                  </a:lnTo>
                  <a:lnTo>
                    <a:pt x="33245" y="7852"/>
                  </a:lnTo>
                  <a:lnTo>
                    <a:pt x="36360" y="2380"/>
                  </a:lnTo>
                  <a:lnTo>
                    <a:pt x="36882" y="265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39" name="Freeform 438"/>
            <p:cNvSpPr>
              <a:spLocks/>
            </p:cNvSpPr>
            <p:nvPr/>
          </p:nvSpPr>
          <p:spPr bwMode="auto">
            <a:xfrm>
              <a:off x="4997931" y="4145938"/>
              <a:ext cx="325694" cy="276349"/>
            </a:xfrm>
            <a:custGeom>
              <a:avLst/>
              <a:gdLst>
                <a:gd name="connsiteX0" fmla="*/ 316090 w 434258"/>
                <a:gd name="connsiteY0" fmla="*/ 0 h 368465"/>
                <a:gd name="connsiteX1" fmla="*/ 331997 w 434258"/>
                <a:gd name="connsiteY1" fmla="*/ 0 h 368465"/>
                <a:gd name="connsiteX2" fmla="*/ 347905 w 434258"/>
                <a:gd name="connsiteY2" fmla="*/ 11363 h 368465"/>
                <a:gd name="connsiteX3" fmla="*/ 359267 w 434258"/>
                <a:gd name="connsiteY3" fmla="*/ 15908 h 368465"/>
                <a:gd name="connsiteX4" fmla="*/ 386536 w 434258"/>
                <a:gd name="connsiteY4" fmla="*/ 27270 h 368465"/>
                <a:gd name="connsiteX5" fmla="*/ 406989 w 434258"/>
                <a:gd name="connsiteY5" fmla="*/ 31815 h 368465"/>
                <a:gd name="connsiteX6" fmla="*/ 422896 w 434258"/>
                <a:gd name="connsiteY6" fmla="*/ 54539 h 368465"/>
                <a:gd name="connsiteX7" fmla="*/ 434258 w 434258"/>
                <a:gd name="connsiteY7" fmla="*/ 81809 h 368465"/>
                <a:gd name="connsiteX8" fmla="*/ 428454 w 434258"/>
                <a:gd name="connsiteY8" fmla="*/ 86452 h 368465"/>
                <a:gd name="connsiteX9" fmla="*/ 429496 w 434258"/>
                <a:gd name="connsiteY9" fmla="*/ 88952 h 368465"/>
                <a:gd name="connsiteX10" fmla="*/ 422398 w 434258"/>
                <a:gd name="connsiteY10" fmla="*/ 94630 h 368465"/>
                <a:gd name="connsiteX11" fmla="*/ 418351 w 434258"/>
                <a:gd name="connsiteY11" fmla="*/ 124986 h 368465"/>
                <a:gd name="connsiteX12" fmla="*/ 422896 w 434258"/>
                <a:gd name="connsiteY12" fmla="*/ 156800 h 368465"/>
                <a:gd name="connsiteX13" fmla="*/ 417989 w 434258"/>
                <a:gd name="connsiteY13" fmla="*/ 162933 h 368465"/>
                <a:gd name="connsiteX14" fmla="*/ 418134 w 434258"/>
                <a:gd name="connsiteY14" fmla="*/ 163943 h 368465"/>
                <a:gd name="connsiteX15" fmla="*/ 413038 w 434258"/>
                <a:gd name="connsiteY15" fmla="*/ 170313 h 368465"/>
                <a:gd name="connsiteX16" fmla="*/ 402444 w 434258"/>
                <a:gd name="connsiteY16" fmla="*/ 199977 h 368465"/>
                <a:gd name="connsiteX17" fmla="*/ 422896 w 434258"/>
                <a:gd name="connsiteY17" fmla="*/ 211340 h 368465"/>
                <a:gd name="connsiteX18" fmla="*/ 411260 w 434258"/>
                <a:gd name="connsiteY18" fmla="*/ 214664 h 368465"/>
                <a:gd name="connsiteX19" fmla="*/ 418134 w 434258"/>
                <a:gd name="connsiteY19" fmla="*/ 218483 h 368465"/>
                <a:gd name="connsiteX20" fmla="*/ 312465 w 434258"/>
                <a:gd name="connsiteY20" fmla="*/ 248674 h 368465"/>
                <a:gd name="connsiteX21" fmla="*/ 316090 w 434258"/>
                <a:gd name="connsiteY21" fmla="*/ 270424 h 368465"/>
                <a:gd name="connsiteX22" fmla="*/ 310276 w 434258"/>
                <a:gd name="connsiteY22" fmla="*/ 271254 h 368465"/>
                <a:gd name="connsiteX23" fmla="*/ 311328 w 434258"/>
                <a:gd name="connsiteY23" fmla="*/ 277567 h 368465"/>
                <a:gd name="connsiteX24" fmla="*/ 279514 w 434258"/>
                <a:gd name="connsiteY24" fmla="*/ 282112 h 368465"/>
                <a:gd name="connsiteX25" fmla="*/ 264797 w 434258"/>
                <a:gd name="connsiteY25" fmla="*/ 296828 h 368465"/>
                <a:gd name="connsiteX26" fmla="*/ 261551 w 434258"/>
                <a:gd name="connsiteY26" fmla="*/ 302238 h 368465"/>
                <a:gd name="connsiteX27" fmla="*/ 260976 w 434258"/>
                <a:gd name="connsiteY27" fmla="*/ 302402 h 368465"/>
                <a:gd name="connsiteX28" fmla="*/ 256789 w 434258"/>
                <a:gd name="connsiteY28" fmla="*/ 309381 h 368465"/>
                <a:gd name="connsiteX29" fmla="*/ 240882 w 434258"/>
                <a:gd name="connsiteY29" fmla="*/ 313926 h 368465"/>
                <a:gd name="connsiteX30" fmla="*/ 209067 w 434258"/>
                <a:gd name="connsiteY30" fmla="*/ 345741 h 368465"/>
                <a:gd name="connsiteX31" fmla="*/ 193160 w 434258"/>
                <a:gd name="connsiteY31" fmla="*/ 368465 h 368465"/>
                <a:gd name="connsiteX32" fmla="*/ 177253 w 434258"/>
                <a:gd name="connsiteY32" fmla="*/ 368465 h 368465"/>
                <a:gd name="connsiteX33" fmla="*/ 165890 w 434258"/>
                <a:gd name="connsiteY33" fmla="*/ 368465 h 368465"/>
                <a:gd name="connsiteX34" fmla="*/ 122713 w 434258"/>
                <a:gd name="connsiteY34" fmla="*/ 361648 h 368465"/>
                <a:gd name="connsiteX35" fmla="*/ 118168 w 434258"/>
                <a:gd name="connsiteY35" fmla="*/ 357103 h 368465"/>
                <a:gd name="connsiteX36" fmla="*/ 102261 w 434258"/>
                <a:gd name="connsiteY36" fmla="*/ 345741 h 368465"/>
                <a:gd name="connsiteX37" fmla="*/ 79537 w 434258"/>
                <a:gd name="connsiteY37" fmla="*/ 345741 h 368465"/>
                <a:gd name="connsiteX38" fmla="*/ 47722 w 434258"/>
                <a:gd name="connsiteY38" fmla="*/ 352558 h 368465"/>
                <a:gd name="connsiteX39" fmla="*/ 27270 w 434258"/>
                <a:gd name="connsiteY39" fmla="*/ 329833 h 368465"/>
                <a:gd name="connsiteX40" fmla="*/ 0 w 434258"/>
                <a:gd name="connsiteY40" fmla="*/ 298019 h 368465"/>
                <a:gd name="connsiteX41" fmla="*/ 4545 w 434258"/>
                <a:gd name="connsiteY41" fmla="*/ 179851 h 368465"/>
                <a:gd name="connsiteX42" fmla="*/ 9033 w 434258"/>
                <a:gd name="connsiteY42" fmla="*/ 179851 h 368465"/>
                <a:gd name="connsiteX43" fmla="*/ 9307 w 434258"/>
                <a:gd name="connsiteY43" fmla="*/ 172708 h 368465"/>
                <a:gd name="connsiteX44" fmla="*/ 79537 w 434258"/>
                <a:gd name="connsiteY44" fmla="*/ 172708 h 368465"/>
                <a:gd name="connsiteX45" fmla="*/ 79537 w 434258"/>
                <a:gd name="connsiteY45" fmla="*/ 168488 h 368465"/>
                <a:gd name="connsiteX46" fmla="*/ 86354 w 434258"/>
                <a:gd name="connsiteY46" fmla="*/ 152581 h 368465"/>
                <a:gd name="connsiteX47" fmla="*/ 74992 w 434258"/>
                <a:gd name="connsiteY47" fmla="*/ 132129 h 368465"/>
                <a:gd name="connsiteX48" fmla="*/ 79537 w 434258"/>
                <a:gd name="connsiteY48" fmla="*/ 116222 h 368465"/>
                <a:gd name="connsiteX49" fmla="*/ 74992 w 434258"/>
                <a:gd name="connsiteY49" fmla="*/ 104859 h 368465"/>
                <a:gd name="connsiteX50" fmla="*/ 82611 w 434258"/>
                <a:gd name="connsiteY50" fmla="*/ 104859 h 368465"/>
                <a:gd name="connsiteX51" fmla="*/ 79754 w 434258"/>
                <a:gd name="connsiteY51" fmla="*/ 97716 h 368465"/>
                <a:gd name="connsiteX52" fmla="*/ 95661 w 434258"/>
                <a:gd name="connsiteY52" fmla="*/ 97716 h 368465"/>
                <a:gd name="connsiteX53" fmla="*/ 95661 w 434258"/>
                <a:gd name="connsiteY53" fmla="*/ 113624 h 368465"/>
                <a:gd name="connsiteX54" fmla="*/ 111568 w 434258"/>
                <a:gd name="connsiteY54" fmla="*/ 109079 h 368465"/>
                <a:gd name="connsiteX55" fmla="*/ 138838 w 434258"/>
                <a:gd name="connsiteY55" fmla="*/ 113624 h 368465"/>
                <a:gd name="connsiteX56" fmla="*/ 150200 w 434258"/>
                <a:gd name="connsiteY56" fmla="*/ 129531 h 368465"/>
                <a:gd name="connsiteX57" fmla="*/ 177470 w 434258"/>
                <a:gd name="connsiteY57" fmla="*/ 134076 h 368465"/>
                <a:gd name="connsiteX58" fmla="*/ 202467 w 434258"/>
                <a:gd name="connsiteY58" fmla="*/ 124986 h 368465"/>
                <a:gd name="connsiteX59" fmla="*/ 209284 w 434258"/>
                <a:gd name="connsiteY59" fmla="*/ 140893 h 368465"/>
                <a:gd name="connsiteX60" fmla="*/ 236554 w 434258"/>
                <a:gd name="connsiteY60" fmla="*/ 145438 h 368465"/>
                <a:gd name="connsiteX61" fmla="*/ 252461 w 434258"/>
                <a:gd name="connsiteY61" fmla="*/ 161345 h 368465"/>
                <a:gd name="connsiteX62" fmla="*/ 268368 w 434258"/>
                <a:gd name="connsiteY62" fmla="*/ 184070 h 368465"/>
                <a:gd name="connsiteX63" fmla="*/ 289615 w 434258"/>
                <a:gd name="connsiteY63" fmla="*/ 184070 h 368465"/>
                <a:gd name="connsiteX64" fmla="*/ 284058 w 434258"/>
                <a:gd name="connsiteY64" fmla="*/ 152581 h 368465"/>
                <a:gd name="connsiteX65" fmla="*/ 272696 w 434258"/>
                <a:gd name="connsiteY65" fmla="*/ 159398 h 368465"/>
                <a:gd name="connsiteX66" fmla="*/ 252244 w 434258"/>
                <a:gd name="connsiteY66" fmla="*/ 141219 h 368465"/>
                <a:gd name="connsiteX67" fmla="*/ 240882 w 434258"/>
                <a:gd name="connsiteY67" fmla="*/ 136674 h 368465"/>
                <a:gd name="connsiteX68" fmla="*/ 247699 w 434258"/>
                <a:gd name="connsiteY68" fmla="*/ 98042 h 368465"/>
                <a:gd name="connsiteX69" fmla="*/ 252244 w 434258"/>
                <a:gd name="connsiteY69" fmla="*/ 57137 h 368465"/>
                <a:gd name="connsiteX70" fmla="*/ 240882 w 434258"/>
                <a:gd name="connsiteY70" fmla="*/ 38958 h 368465"/>
                <a:gd name="connsiteX71" fmla="*/ 252244 w 434258"/>
                <a:gd name="connsiteY71" fmla="*/ 18506 h 368465"/>
                <a:gd name="connsiteX72" fmla="*/ 253264 w 434258"/>
                <a:gd name="connsiteY72" fmla="*/ 18098 h 368465"/>
                <a:gd name="connsiteX73" fmla="*/ 257006 w 434258"/>
                <a:gd name="connsiteY73" fmla="*/ 11363 h 368465"/>
                <a:gd name="connsiteX74" fmla="*/ 268368 w 434258"/>
                <a:gd name="connsiteY74" fmla="*/ 6818 h 36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34258" h="368465">
                  <a:moveTo>
                    <a:pt x="316090" y="0"/>
                  </a:moveTo>
                  <a:lnTo>
                    <a:pt x="331997" y="0"/>
                  </a:lnTo>
                  <a:lnTo>
                    <a:pt x="347905" y="11363"/>
                  </a:lnTo>
                  <a:lnTo>
                    <a:pt x="359267" y="15908"/>
                  </a:lnTo>
                  <a:lnTo>
                    <a:pt x="386536" y="27270"/>
                  </a:lnTo>
                  <a:lnTo>
                    <a:pt x="406989" y="31815"/>
                  </a:lnTo>
                  <a:lnTo>
                    <a:pt x="422896" y="54539"/>
                  </a:lnTo>
                  <a:lnTo>
                    <a:pt x="434258" y="81809"/>
                  </a:lnTo>
                  <a:lnTo>
                    <a:pt x="428454" y="86452"/>
                  </a:lnTo>
                  <a:lnTo>
                    <a:pt x="429496" y="88952"/>
                  </a:lnTo>
                  <a:lnTo>
                    <a:pt x="422398" y="94630"/>
                  </a:lnTo>
                  <a:lnTo>
                    <a:pt x="418351" y="124986"/>
                  </a:lnTo>
                  <a:lnTo>
                    <a:pt x="422896" y="156800"/>
                  </a:lnTo>
                  <a:lnTo>
                    <a:pt x="417989" y="162933"/>
                  </a:lnTo>
                  <a:lnTo>
                    <a:pt x="418134" y="163943"/>
                  </a:lnTo>
                  <a:lnTo>
                    <a:pt x="413038" y="170313"/>
                  </a:lnTo>
                  <a:lnTo>
                    <a:pt x="402444" y="199977"/>
                  </a:lnTo>
                  <a:lnTo>
                    <a:pt x="422896" y="211340"/>
                  </a:lnTo>
                  <a:lnTo>
                    <a:pt x="411260" y="214664"/>
                  </a:lnTo>
                  <a:lnTo>
                    <a:pt x="418134" y="218483"/>
                  </a:lnTo>
                  <a:lnTo>
                    <a:pt x="312465" y="248674"/>
                  </a:lnTo>
                  <a:lnTo>
                    <a:pt x="316090" y="270424"/>
                  </a:lnTo>
                  <a:lnTo>
                    <a:pt x="310276" y="271254"/>
                  </a:lnTo>
                  <a:lnTo>
                    <a:pt x="311328" y="277567"/>
                  </a:lnTo>
                  <a:lnTo>
                    <a:pt x="279514" y="282112"/>
                  </a:lnTo>
                  <a:lnTo>
                    <a:pt x="264797" y="296828"/>
                  </a:lnTo>
                  <a:lnTo>
                    <a:pt x="261551" y="302238"/>
                  </a:lnTo>
                  <a:lnTo>
                    <a:pt x="260976" y="302402"/>
                  </a:lnTo>
                  <a:lnTo>
                    <a:pt x="256789" y="309381"/>
                  </a:lnTo>
                  <a:lnTo>
                    <a:pt x="240882" y="313926"/>
                  </a:lnTo>
                  <a:lnTo>
                    <a:pt x="209067" y="345741"/>
                  </a:lnTo>
                  <a:lnTo>
                    <a:pt x="193160" y="368465"/>
                  </a:lnTo>
                  <a:lnTo>
                    <a:pt x="177253" y="368465"/>
                  </a:lnTo>
                  <a:lnTo>
                    <a:pt x="165890" y="368465"/>
                  </a:lnTo>
                  <a:lnTo>
                    <a:pt x="122713" y="361648"/>
                  </a:lnTo>
                  <a:lnTo>
                    <a:pt x="118168" y="357103"/>
                  </a:lnTo>
                  <a:lnTo>
                    <a:pt x="102261" y="345741"/>
                  </a:lnTo>
                  <a:lnTo>
                    <a:pt x="79537" y="345741"/>
                  </a:lnTo>
                  <a:lnTo>
                    <a:pt x="47722" y="352558"/>
                  </a:lnTo>
                  <a:lnTo>
                    <a:pt x="27270" y="329833"/>
                  </a:lnTo>
                  <a:lnTo>
                    <a:pt x="0" y="298019"/>
                  </a:lnTo>
                  <a:lnTo>
                    <a:pt x="4545" y="179851"/>
                  </a:lnTo>
                  <a:lnTo>
                    <a:pt x="9033" y="179851"/>
                  </a:lnTo>
                  <a:lnTo>
                    <a:pt x="9307" y="172708"/>
                  </a:lnTo>
                  <a:lnTo>
                    <a:pt x="79537" y="172708"/>
                  </a:lnTo>
                  <a:lnTo>
                    <a:pt x="79537" y="168488"/>
                  </a:lnTo>
                  <a:lnTo>
                    <a:pt x="86354" y="152581"/>
                  </a:lnTo>
                  <a:lnTo>
                    <a:pt x="74992" y="132129"/>
                  </a:lnTo>
                  <a:lnTo>
                    <a:pt x="79537" y="116222"/>
                  </a:lnTo>
                  <a:lnTo>
                    <a:pt x="74992" y="104859"/>
                  </a:lnTo>
                  <a:lnTo>
                    <a:pt x="82611" y="104859"/>
                  </a:lnTo>
                  <a:lnTo>
                    <a:pt x="79754" y="97716"/>
                  </a:lnTo>
                  <a:lnTo>
                    <a:pt x="95661" y="97716"/>
                  </a:lnTo>
                  <a:lnTo>
                    <a:pt x="95661" y="113624"/>
                  </a:lnTo>
                  <a:lnTo>
                    <a:pt x="111568" y="109079"/>
                  </a:lnTo>
                  <a:lnTo>
                    <a:pt x="138838" y="113624"/>
                  </a:lnTo>
                  <a:lnTo>
                    <a:pt x="150200" y="129531"/>
                  </a:lnTo>
                  <a:lnTo>
                    <a:pt x="177470" y="134076"/>
                  </a:lnTo>
                  <a:lnTo>
                    <a:pt x="202467" y="124986"/>
                  </a:lnTo>
                  <a:lnTo>
                    <a:pt x="209284" y="140893"/>
                  </a:lnTo>
                  <a:lnTo>
                    <a:pt x="236554" y="145438"/>
                  </a:lnTo>
                  <a:lnTo>
                    <a:pt x="252461" y="161345"/>
                  </a:lnTo>
                  <a:lnTo>
                    <a:pt x="268368" y="184070"/>
                  </a:lnTo>
                  <a:lnTo>
                    <a:pt x="289615" y="184070"/>
                  </a:lnTo>
                  <a:lnTo>
                    <a:pt x="284058" y="152581"/>
                  </a:lnTo>
                  <a:lnTo>
                    <a:pt x="272696" y="159398"/>
                  </a:lnTo>
                  <a:lnTo>
                    <a:pt x="252244" y="141219"/>
                  </a:lnTo>
                  <a:lnTo>
                    <a:pt x="240882" y="136674"/>
                  </a:lnTo>
                  <a:lnTo>
                    <a:pt x="247699" y="98042"/>
                  </a:lnTo>
                  <a:lnTo>
                    <a:pt x="252244" y="57137"/>
                  </a:lnTo>
                  <a:lnTo>
                    <a:pt x="240882" y="38958"/>
                  </a:lnTo>
                  <a:lnTo>
                    <a:pt x="252244" y="18506"/>
                  </a:lnTo>
                  <a:lnTo>
                    <a:pt x="253264" y="18098"/>
                  </a:lnTo>
                  <a:lnTo>
                    <a:pt x="257006" y="11363"/>
                  </a:lnTo>
                  <a:lnTo>
                    <a:pt x="268368" y="681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38" name="Freeform 437"/>
            <p:cNvSpPr>
              <a:spLocks/>
            </p:cNvSpPr>
            <p:nvPr/>
          </p:nvSpPr>
          <p:spPr bwMode="auto">
            <a:xfrm>
              <a:off x="4938113" y="4401264"/>
              <a:ext cx="281952" cy="292258"/>
            </a:xfrm>
            <a:custGeom>
              <a:avLst/>
              <a:gdLst>
                <a:gd name="connsiteX0" fmla="*/ 214591 w 375936"/>
                <a:gd name="connsiteY0" fmla="*/ 0 h 389677"/>
                <a:gd name="connsiteX1" fmla="*/ 219136 w 375936"/>
                <a:gd name="connsiteY1" fmla="*/ 4545 h 389677"/>
                <a:gd name="connsiteX2" fmla="*/ 235044 w 375936"/>
                <a:gd name="connsiteY2" fmla="*/ 31815 h 389677"/>
                <a:gd name="connsiteX3" fmla="*/ 241861 w 375936"/>
                <a:gd name="connsiteY3" fmla="*/ 43177 h 389677"/>
                <a:gd name="connsiteX4" fmla="*/ 250951 w 375936"/>
                <a:gd name="connsiteY4" fmla="*/ 65902 h 389677"/>
                <a:gd name="connsiteX5" fmla="*/ 294128 w 375936"/>
                <a:gd name="connsiteY5" fmla="*/ 106806 h 389677"/>
                <a:gd name="connsiteX6" fmla="*/ 310035 w 375936"/>
                <a:gd name="connsiteY6" fmla="*/ 113624 h 389677"/>
                <a:gd name="connsiteX7" fmla="*/ 310035 w 375936"/>
                <a:gd name="connsiteY7" fmla="*/ 124986 h 389677"/>
                <a:gd name="connsiteX8" fmla="*/ 321397 w 375936"/>
                <a:gd name="connsiteY8" fmla="*/ 149983 h 389677"/>
                <a:gd name="connsiteX9" fmla="*/ 353212 w 375936"/>
                <a:gd name="connsiteY9" fmla="*/ 156800 h 389677"/>
                <a:gd name="connsiteX10" fmla="*/ 375936 w 375936"/>
                <a:gd name="connsiteY10" fmla="*/ 172708 h 389677"/>
                <a:gd name="connsiteX11" fmla="*/ 368328 w 375936"/>
                <a:gd name="connsiteY11" fmla="*/ 177146 h 389677"/>
                <a:gd name="connsiteX12" fmla="*/ 368791 w 375936"/>
                <a:gd name="connsiteY12" fmla="*/ 177470 h 389677"/>
                <a:gd name="connsiteX13" fmla="*/ 365824 w 375936"/>
                <a:gd name="connsiteY13" fmla="*/ 179201 h 389677"/>
                <a:gd name="connsiteX14" fmla="*/ 373555 w 375936"/>
                <a:gd name="connsiteY14" fmla="*/ 184613 h 389677"/>
                <a:gd name="connsiteX15" fmla="*/ 365947 w 375936"/>
                <a:gd name="connsiteY15" fmla="*/ 189051 h 389677"/>
                <a:gd name="connsiteX16" fmla="*/ 366410 w 375936"/>
                <a:gd name="connsiteY16" fmla="*/ 189375 h 389677"/>
                <a:gd name="connsiteX17" fmla="*/ 354350 w 375936"/>
                <a:gd name="connsiteY17" fmla="*/ 196410 h 389677"/>
                <a:gd name="connsiteX18" fmla="*/ 354504 w 375936"/>
                <a:gd name="connsiteY18" fmla="*/ 196518 h 389677"/>
                <a:gd name="connsiteX19" fmla="*/ 316125 w 375936"/>
                <a:gd name="connsiteY19" fmla="*/ 218906 h 389677"/>
                <a:gd name="connsiteX20" fmla="*/ 287202 w 375936"/>
                <a:gd name="connsiteY20" fmla="*/ 243697 h 389677"/>
                <a:gd name="connsiteX21" fmla="*/ 275839 w 375936"/>
                <a:gd name="connsiteY21" fmla="*/ 270966 h 389677"/>
                <a:gd name="connsiteX22" fmla="*/ 266750 w 375936"/>
                <a:gd name="connsiteY22" fmla="*/ 286874 h 389677"/>
                <a:gd name="connsiteX23" fmla="*/ 261755 w 375936"/>
                <a:gd name="connsiteY23" fmla="*/ 287873 h 389677"/>
                <a:gd name="connsiteX24" fmla="*/ 259605 w 375936"/>
                <a:gd name="connsiteY24" fmla="*/ 291636 h 389677"/>
                <a:gd name="connsiteX25" fmla="*/ 255766 w 375936"/>
                <a:gd name="connsiteY25" fmla="*/ 292404 h 389677"/>
                <a:gd name="connsiteX26" fmla="*/ 254844 w 375936"/>
                <a:gd name="connsiteY26" fmla="*/ 294017 h 389677"/>
                <a:gd name="connsiteX27" fmla="*/ 249849 w 375936"/>
                <a:gd name="connsiteY27" fmla="*/ 295016 h 389677"/>
                <a:gd name="connsiteX28" fmla="*/ 247699 w 375936"/>
                <a:gd name="connsiteY28" fmla="*/ 298779 h 389677"/>
                <a:gd name="connsiteX29" fmla="*/ 241572 w 375936"/>
                <a:gd name="connsiteY29" fmla="*/ 300005 h 389677"/>
                <a:gd name="connsiteX30" fmla="*/ 239480 w 375936"/>
                <a:gd name="connsiteY30" fmla="*/ 307326 h 389677"/>
                <a:gd name="connsiteX31" fmla="*/ 232663 w 375936"/>
                <a:gd name="connsiteY31" fmla="*/ 318688 h 389677"/>
                <a:gd name="connsiteX32" fmla="*/ 226232 w 375936"/>
                <a:gd name="connsiteY32" fmla="*/ 322261 h 389677"/>
                <a:gd name="connsiteX33" fmla="*/ 225518 w 375936"/>
                <a:gd name="connsiteY33" fmla="*/ 323450 h 389677"/>
                <a:gd name="connsiteX34" fmla="*/ 214089 w 375936"/>
                <a:gd name="connsiteY34" fmla="*/ 329799 h 389677"/>
                <a:gd name="connsiteX35" fmla="*/ 213612 w 375936"/>
                <a:gd name="connsiteY35" fmla="*/ 330593 h 389677"/>
                <a:gd name="connsiteX36" fmla="*/ 193159 w 375936"/>
                <a:gd name="connsiteY36" fmla="*/ 341955 h 389677"/>
                <a:gd name="connsiteX37" fmla="*/ 161345 w 375936"/>
                <a:gd name="connsiteY37" fmla="*/ 341955 h 389677"/>
                <a:gd name="connsiteX38" fmla="*/ 145438 w 375936"/>
                <a:gd name="connsiteY38" fmla="*/ 330593 h 389677"/>
                <a:gd name="connsiteX39" fmla="*/ 129531 w 375936"/>
                <a:gd name="connsiteY39" fmla="*/ 326048 h 389677"/>
                <a:gd name="connsiteX40" fmla="*/ 128500 w 375936"/>
                <a:gd name="connsiteY40" fmla="*/ 326564 h 389677"/>
                <a:gd name="connsiteX41" fmla="*/ 121312 w 375936"/>
                <a:gd name="connsiteY41" fmla="*/ 339140 h 389677"/>
                <a:gd name="connsiteX42" fmla="*/ 105405 w 375936"/>
                <a:gd name="connsiteY42" fmla="*/ 350503 h 389677"/>
                <a:gd name="connsiteX43" fmla="*/ 82680 w 375936"/>
                <a:gd name="connsiteY43" fmla="*/ 373227 h 389677"/>
                <a:gd name="connsiteX44" fmla="*/ 79821 w 375936"/>
                <a:gd name="connsiteY44" fmla="*/ 373704 h 389677"/>
                <a:gd name="connsiteX45" fmla="*/ 75535 w 375936"/>
                <a:gd name="connsiteY45" fmla="*/ 377989 h 389677"/>
                <a:gd name="connsiteX46" fmla="*/ 72679 w 375936"/>
                <a:gd name="connsiteY46" fmla="*/ 378465 h 389677"/>
                <a:gd name="connsiteX47" fmla="*/ 70774 w 375936"/>
                <a:gd name="connsiteY47" fmla="*/ 380370 h 389677"/>
                <a:gd name="connsiteX48" fmla="*/ 67915 w 375936"/>
                <a:gd name="connsiteY48" fmla="*/ 380847 h 389677"/>
                <a:gd name="connsiteX49" fmla="*/ 63629 w 375936"/>
                <a:gd name="connsiteY49" fmla="*/ 385132 h 389677"/>
                <a:gd name="connsiteX50" fmla="*/ 36360 w 375936"/>
                <a:gd name="connsiteY50" fmla="*/ 389677 h 389677"/>
                <a:gd name="connsiteX51" fmla="*/ 31815 w 375936"/>
                <a:gd name="connsiteY51" fmla="*/ 373770 h 389677"/>
                <a:gd name="connsiteX52" fmla="*/ 36360 w 375936"/>
                <a:gd name="connsiteY52" fmla="*/ 346500 h 389677"/>
                <a:gd name="connsiteX53" fmla="*/ 9090 w 375936"/>
                <a:gd name="connsiteY53" fmla="*/ 310141 h 389677"/>
                <a:gd name="connsiteX54" fmla="*/ 0 w 375936"/>
                <a:gd name="connsiteY54" fmla="*/ 303324 h 389677"/>
                <a:gd name="connsiteX55" fmla="*/ 0 w 375936"/>
                <a:gd name="connsiteY55" fmla="*/ 185155 h 389677"/>
                <a:gd name="connsiteX56" fmla="*/ 2381 w 375936"/>
                <a:gd name="connsiteY56" fmla="*/ 185155 h 389677"/>
                <a:gd name="connsiteX57" fmla="*/ 2381 w 375936"/>
                <a:gd name="connsiteY57" fmla="*/ 173250 h 389677"/>
                <a:gd name="connsiteX58" fmla="*/ 9526 w 375936"/>
                <a:gd name="connsiteY58" fmla="*/ 173250 h 389677"/>
                <a:gd name="connsiteX59" fmla="*/ 9526 w 375936"/>
                <a:gd name="connsiteY59" fmla="*/ 168488 h 389677"/>
                <a:gd name="connsiteX60" fmla="*/ 14287 w 375936"/>
                <a:gd name="connsiteY60" fmla="*/ 168488 h 389677"/>
                <a:gd name="connsiteX61" fmla="*/ 14287 w 375936"/>
                <a:gd name="connsiteY61" fmla="*/ 166107 h 389677"/>
                <a:gd name="connsiteX62" fmla="*/ 21432 w 375936"/>
                <a:gd name="connsiteY62" fmla="*/ 166107 h 389677"/>
                <a:gd name="connsiteX63" fmla="*/ 21432 w 375936"/>
                <a:gd name="connsiteY63" fmla="*/ 161345 h 389677"/>
                <a:gd name="connsiteX64" fmla="*/ 37531 w 375936"/>
                <a:gd name="connsiteY64" fmla="*/ 161345 h 389677"/>
                <a:gd name="connsiteX65" fmla="*/ 43177 w 375936"/>
                <a:gd name="connsiteY65" fmla="*/ 46535 h 389677"/>
                <a:gd name="connsiteX66" fmla="*/ 44973 w 375936"/>
                <a:gd name="connsiteY66" fmla="*/ 46535 h 389677"/>
                <a:gd name="connsiteX67" fmla="*/ 45558 w 375936"/>
                <a:gd name="connsiteY67" fmla="*/ 34630 h 389677"/>
                <a:gd name="connsiteX68" fmla="*/ 52469 w 375936"/>
                <a:gd name="connsiteY68" fmla="*/ 34630 h 389677"/>
                <a:gd name="connsiteX69" fmla="*/ 52703 w 375936"/>
                <a:gd name="connsiteY69" fmla="*/ 29868 h 389677"/>
                <a:gd name="connsiteX70" fmla="*/ 57347 w 375936"/>
                <a:gd name="connsiteY70" fmla="*/ 29868 h 389677"/>
                <a:gd name="connsiteX71" fmla="*/ 57464 w 375936"/>
                <a:gd name="connsiteY71" fmla="*/ 27487 h 389677"/>
                <a:gd name="connsiteX72" fmla="*/ 64375 w 375936"/>
                <a:gd name="connsiteY72" fmla="*/ 27487 h 389677"/>
                <a:gd name="connsiteX73" fmla="*/ 64609 w 375936"/>
                <a:gd name="connsiteY73" fmla="*/ 22725 h 389677"/>
                <a:gd name="connsiteX74" fmla="*/ 89606 w 375936"/>
                <a:gd name="connsiteY74" fmla="*/ 22725 h 389677"/>
                <a:gd name="connsiteX75" fmla="*/ 144145 w 375936"/>
                <a:gd name="connsiteY75" fmla="*/ 11363 h 389677"/>
                <a:gd name="connsiteX76" fmla="*/ 160052 w 375936"/>
                <a:gd name="connsiteY76" fmla="*/ 22725 h 389677"/>
                <a:gd name="connsiteX77" fmla="*/ 182777 w 375936"/>
                <a:gd name="connsiteY77" fmla="*/ 11363 h 389677"/>
                <a:gd name="connsiteX78" fmla="*/ 191867 w 375936"/>
                <a:gd name="connsiteY78" fmla="*/ 11363 h 38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75936" h="389677">
                  <a:moveTo>
                    <a:pt x="214591" y="0"/>
                  </a:moveTo>
                  <a:lnTo>
                    <a:pt x="219136" y="4545"/>
                  </a:lnTo>
                  <a:lnTo>
                    <a:pt x="235044" y="31815"/>
                  </a:lnTo>
                  <a:lnTo>
                    <a:pt x="241861" y="43177"/>
                  </a:lnTo>
                  <a:lnTo>
                    <a:pt x="250951" y="65902"/>
                  </a:lnTo>
                  <a:lnTo>
                    <a:pt x="294128" y="106806"/>
                  </a:lnTo>
                  <a:lnTo>
                    <a:pt x="310035" y="113624"/>
                  </a:lnTo>
                  <a:lnTo>
                    <a:pt x="310035" y="124986"/>
                  </a:lnTo>
                  <a:lnTo>
                    <a:pt x="321397" y="149983"/>
                  </a:lnTo>
                  <a:lnTo>
                    <a:pt x="353212" y="156800"/>
                  </a:lnTo>
                  <a:lnTo>
                    <a:pt x="375936" y="172708"/>
                  </a:lnTo>
                  <a:lnTo>
                    <a:pt x="368328" y="177146"/>
                  </a:lnTo>
                  <a:lnTo>
                    <a:pt x="368791" y="177470"/>
                  </a:lnTo>
                  <a:lnTo>
                    <a:pt x="365824" y="179201"/>
                  </a:lnTo>
                  <a:lnTo>
                    <a:pt x="373555" y="184613"/>
                  </a:lnTo>
                  <a:lnTo>
                    <a:pt x="365947" y="189051"/>
                  </a:lnTo>
                  <a:lnTo>
                    <a:pt x="366410" y="189375"/>
                  </a:lnTo>
                  <a:lnTo>
                    <a:pt x="354350" y="196410"/>
                  </a:lnTo>
                  <a:lnTo>
                    <a:pt x="354504" y="196518"/>
                  </a:lnTo>
                  <a:lnTo>
                    <a:pt x="316125" y="218906"/>
                  </a:lnTo>
                  <a:lnTo>
                    <a:pt x="287202" y="243697"/>
                  </a:lnTo>
                  <a:lnTo>
                    <a:pt x="275839" y="270966"/>
                  </a:lnTo>
                  <a:lnTo>
                    <a:pt x="266750" y="286874"/>
                  </a:lnTo>
                  <a:lnTo>
                    <a:pt x="261755" y="287873"/>
                  </a:lnTo>
                  <a:lnTo>
                    <a:pt x="259605" y="291636"/>
                  </a:lnTo>
                  <a:lnTo>
                    <a:pt x="255766" y="292404"/>
                  </a:lnTo>
                  <a:lnTo>
                    <a:pt x="254844" y="294017"/>
                  </a:lnTo>
                  <a:lnTo>
                    <a:pt x="249849" y="295016"/>
                  </a:lnTo>
                  <a:lnTo>
                    <a:pt x="247699" y="298779"/>
                  </a:lnTo>
                  <a:lnTo>
                    <a:pt x="241572" y="300005"/>
                  </a:lnTo>
                  <a:lnTo>
                    <a:pt x="239480" y="307326"/>
                  </a:lnTo>
                  <a:lnTo>
                    <a:pt x="232663" y="318688"/>
                  </a:lnTo>
                  <a:lnTo>
                    <a:pt x="226232" y="322261"/>
                  </a:lnTo>
                  <a:lnTo>
                    <a:pt x="225518" y="323450"/>
                  </a:lnTo>
                  <a:lnTo>
                    <a:pt x="214089" y="329799"/>
                  </a:lnTo>
                  <a:lnTo>
                    <a:pt x="213612" y="330593"/>
                  </a:lnTo>
                  <a:lnTo>
                    <a:pt x="193159" y="341955"/>
                  </a:lnTo>
                  <a:lnTo>
                    <a:pt x="161345" y="341955"/>
                  </a:lnTo>
                  <a:lnTo>
                    <a:pt x="145438" y="330593"/>
                  </a:lnTo>
                  <a:lnTo>
                    <a:pt x="129531" y="326048"/>
                  </a:lnTo>
                  <a:lnTo>
                    <a:pt x="128500" y="326564"/>
                  </a:lnTo>
                  <a:lnTo>
                    <a:pt x="121312" y="339140"/>
                  </a:lnTo>
                  <a:lnTo>
                    <a:pt x="105405" y="350503"/>
                  </a:lnTo>
                  <a:lnTo>
                    <a:pt x="82680" y="373227"/>
                  </a:lnTo>
                  <a:lnTo>
                    <a:pt x="79821" y="373704"/>
                  </a:lnTo>
                  <a:lnTo>
                    <a:pt x="75535" y="377989"/>
                  </a:lnTo>
                  <a:lnTo>
                    <a:pt x="72679" y="378465"/>
                  </a:lnTo>
                  <a:lnTo>
                    <a:pt x="70774" y="380370"/>
                  </a:lnTo>
                  <a:lnTo>
                    <a:pt x="67915" y="380847"/>
                  </a:lnTo>
                  <a:lnTo>
                    <a:pt x="63629" y="385132"/>
                  </a:lnTo>
                  <a:lnTo>
                    <a:pt x="36360" y="389677"/>
                  </a:lnTo>
                  <a:lnTo>
                    <a:pt x="31815" y="373770"/>
                  </a:lnTo>
                  <a:lnTo>
                    <a:pt x="36360" y="346500"/>
                  </a:lnTo>
                  <a:lnTo>
                    <a:pt x="9090" y="310141"/>
                  </a:lnTo>
                  <a:lnTo>
                    <a:pt x="0" y="303324"/>
                  </a:lnTo>
                  <a:lnTo>
                    <a:pt x="0" y="185155"/>
                  </a:lnTo>
                  <a:lnTo>
                    <a:pt x="2381" y="185155"/>
                  </a:lnTo>
                  <a:lnTo>
                    <a:pt x="2381" y="173250"/>
                  </a:lnTo>
                  <a:lnTo>
                    <a:pt x="9526" y="173250"/>
                  </a:lnTo>
                  <a:lnTo>
                    <a:pt x="9526" y="168488"/>
                  </a:lnTo>
                  <a:lnTo>
                    <a:pt x="14287" y="168488"/>
                  </a:lnTo>
                  <a:lnTo>
                    <a:pt x="14287" y="166107"/>
                  </a:lnTo>
                  <a:lnTo>
                    <a:pt x="21432" y="166107"/>
                  </a:lnTo>
                  <a:lnTo>
                    <a:pt x="21432" y="161345"/>
                  </a:lnTo>
                  <a:lnTo>
                    <a:pt x="37531" y="161345"/>
                  </a:lnTo>
                  <a:lnTo>
                    <a:pt x="43177" y="46535"/>
                  </a:lnTo>
                  <a:lnTo>
                    <a:pt x="44973" y="46535"/>
                  </a:lnTo>
                  <a:lnTo>
                    <a:pt x="45558" y="34630"/>
                  </a:lnTo>
                  <a:lnTo>
                    <a:pt x="52469" y="34630"/>
                  </a:lnTo>
                  <a:lnTo>
                    <a:pt x="52703" y="29868"/>
                  </a:lnTo>
                  <a:lnTo>
                    <a:pt x="57347" y="29868"/>
                  </a:lnTo>
                  <a:lnTo>
                    <a:pt x="57464" y="27487"/>
                  </a:lnTo>
                  <a:lnTo>
                    <a:pt x="64375" y="27487"/>
                  </a:lnTo>
                  <a:lnTo>
                    <a:pt x="64609" y="22725"/>
                  </a:lnTo>
                  <a:lnTo>
                    <a:pt x="89606" y="22725"/>
                  </a:lnTo>
                  <a:lnTo>
                    <a:pt x="144145" y="11363"/>
                  </a:lnTo>
                  <a:lnTo>
                    <a:pt x="160052" y="22725"/>
                  </a:lnTo>
                  <a:lnTo>
                    <a:pt x="182777" y="11363"/>
                  </a:lnTo>
                  <a:lnTo>
                    <a:pt x="191867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36" name="Freeform 435"/>
            <p:cNvSpPr>
              <a:spLocks/>
            </p:cNvSpPr>
            <p:nvPr/>
          </p:nvSpPr>
          <p:spPr bwMode="auto">
            <a:xfrm>
              <a:off x="5091751" y="4341016"/>
              <a:ext cx="214398" cy="214373"/>
            </a:xfrm>
            <a:custGeom>
              <a:avLst/>
              <a:gdLst>
                <a:gd name="connsiteX0" fmla="*/ 194965 w 285864"/>
                <a:gd name="connsiteY0" fmla="*/ 0 h 285831"/>
                <a:gd name="connsiteX1" fmla="*/ 194965 w 285864"/>
                <a:gd name="connsiteY1" fmla="*/ 15908 h 285831"/>
                <a:gd name="connsiteX2" fmla="*/ 226780 w 285864"/>
                <a:gd name="connsiteY2" fmla="*/ 15908 h 285831"/>
                <a:gd name="connsiteX3" fmla="*/ 242687 w 285864"/>
                <a:gd name="connsiteY3" fmla="*/ 20452 h 285831"/>
                <a:gd name="connsiteX4" fmla="*/ 249505 w 285864"/>
                <a:gd name="connsiteY4" fmla="*/ 31815 h 285831"/>
                <a:gd name="connsiteX5" fmla="*/ 269957 w 285864"/>
                <a:gd name="connsiteY5" fmla="*/ 31815 h 285831"/>
                <a:gd name="connsiteX6" fmla="*/ 285864 w 285864"/>
                <a:gd name="connsiteY6" fmla="*/ 43177 h 285831"/>
                <a:gd name="connsiteX7" fmla="*/ 285864 w 285864"/>
                <a:gd name="connsiteY7" fmla="*/ 95444 h 285831"/>
                <a:gd name="connsiteX8" fmla="*/ 281319 w 285864"/>
                <a:gd name="connsiteY8" fmla="*/ 122713 h 285831"/>
                <a:gd name="connsiteX9" fmla="*/ 281319 w 285864"/>
                <a:gd name="connsiteY9" fmla="*/ 149983 h 285831"/>
                <a:gd name="connsiteX10" fmla="*/ 285864 w 285864"/>
                <a:gd name="connsiteY10" fmla="*/ 161345 h 285831"/>
                <a:gd name="connsiteX11" fmla="*/ 281319 w 285864"/>
                <a:gd name="connsiteY11" fmla="*/ 181797 h 285831"/>
                <a:gd name="connsiteX12" fmla="*/ 279505 w 285864"/>
                <a:gd name="connsiteY12" fmla="*/ 183611 h 285831"/>
                <a:gd name="connsiteX13" fmla="*/ 274969 w 285864"/>
                <a:gd name="connsiteY13" fmla="*/ 204022 h 285831"/>
                <a:gd name="connsiteX14" fmla="*/ 270424 w 285864"/>
                <a:gd name="connsiteY14" fmla="*/ 208567 h 285831"/>
                <a:gd name="connsiteX15" fmla="*/ 259062 w 285864"/>
                <a:gd name="connsiteY15" fmla="*/ 235837 h 285831"/>
                <a:gd name="connsiteX16" fmla="*/ 220430 w 285864"/>
                <a:gd name="connsiteY16" fmla="*/ 285831 h 285831"/>
                <a:gd name="connsiteX17" fmla="*/ 199978 w 285864"/>
                <a:gd name="connsiteY17" fmla="*/ 279014 h 285831"/>
                <a:gd name="connsiteX18" fmla="*/ 188615 w 285864"/>
                <a:gd name="connsiteY18" fmla="*/ 285831 h 285831"/>
                <a:gd name="connsiteX19" fmla="*/ 172708 w 285864"/>
                <a:gd name="connsiteY19" fmla="*/ 274469 h 285831"/>
                <a:gd name="connsiteX20" fmla="*/ 156801 w 285864"/>
                <a:gd name="connsiteY20" fmla="*/ 274469 h 285831"/>
                <a:gd name="connsiteX21" fmla="*/ 134076 w 285864"/>
                <a:gd name="connsiteY21" fmla="*/ 258562 h 285831"/>
                <a:gd name="connsiteX22" fmla="*/ 102261 w 285864"/>
                <a:gd name="connsiteY22" fmla="*/ 251744 h 285831"/>
                <a:gd name="connsiteX23" fmla="*/ 90899 w 285864"/>
                <a:gd name="connsiteY23" fmla="*/ 226747 h 285831"/>
                <a:gd name="connsiteX24" fmla="*/ 90899 w 285864"/>
                <a:gd name="connsiteY24" fmla="*/ 215385 h 285831"/>
                <a:gd name="connsiteX25" fmla="*/ 74992 w 285864"/>
                <a:gd name="connsiteY25" fmla="*/ 208567 h 285831"/>
                <a:gd name="connsiteX26" fmla="*/ 31815 w 285864"/>
                <a:gd name="connsiteY26" fmla="*/ 167663 h 285831"/>
                <a:gd name="connsiteX27" fmla="*/ 27270 w 285864"/>
                <a:gd name="connsiteY27" fmla="*/ 144938 h 285831"/>
                <a:gd name="connsiteX28" fmla="*/ 15908 w 285864"/>
                <a:gd name="connsiteY28" fmla="*/ 140393 h 285831"/>
                <a:gd name="connsiteX29" fmla="*/ 0 w 285864"/>
                <a:gd name="connsiteY29" fmla="*/ 106306 h 285831"/>
                <a:gd name="connsiteX30" fmla="*/ 18052 w 285864"/>
                <a:gd name="connsiteY30" fmla="*/ 109157 h 285831"/>
                <a:gd name="connsiteX31" fmla="*/ 6350 w 285864"/>
                <a:gd name="connsiteY31" fmla="*/ 84081 h 285831"/>
                <a:gd name="connsiteX32" fmla="*/ 49527 w 285864"/>
                <a:gd name="connsiteY32" fmla="*/ 90899 h 285831"/>
                <a:gd name="connsiteX33" fmla="*/ 60890 w 285864"/>
                <a:gd name="connsiteY33" fmla="*/ 90899 h 285831"/>
                <a:gd name="connsiteX34" fmla="*/ 76797 w 285864"/>
                <a:gd name="connsiteY34" fmla="*/ 90899 h 285831"/>
                <a:gd name="connsiteX35" fmla="*/ 92704 w 285864"/>
                <a:gd name="connsiteY35" fmla="*/ 68174 h 285831"/>
                <a:gd name="connsiteX36" fmla="*/ 124519 w 285864"/>
                <a:gd name="connsiteY36" fmla="*/ 36360 h 285831"/>
                <a:gd name="connsiteX37" fmla="*/ 140426 w 285864"/>
                <a:gd name="connsiteY37" fmla="*/ 31815 h 285831"/>
                <a:gd name="connsiteX38" fmla="*/ 140426 w 285864"/>
                <a:gd name="connsiteY38" fmla="*/ 20452 h 285831"/>
                <a:gd name="connsiteX39" fmla="*/ 163151 w 285864"/>
                <a:gd name="connsiteY39" fmla="*/ 4545 h 285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85864" h="285831">
                  <a:moveTo>
                    <a:pt x="194965" y="0"/>
                  </a:moveTo>
                  <a:lnTo>
                    <a:pt x="194965" y="15908"/>
                  </a:lnTo>
                  <a:lnTo>
                    <a:pt x="226780" y="15908"/>
                  </a:lnTo>
                  <a:lnTo>
                    <a:pt x="242687" y="20452"/>
                  </a:lnTo>
                  <a:lnTo>
                    <a:pt x="249505" y="31815"/>
                  </a:lnTo>
                  <a:lnTo>
                    <a:pt x="269957" y="31815"/>
                  </a:lnTo>
                  <a:lnTo>
                    <a:pt x="285864" y="43177"/>
                  </a:lnTo>
                  <a:lnTo>
                    <a:pt x="285864" y="95444"/>
                  </a:lnTo>
                  <a:lnTo>
                    <a:pt x="281319" y="122713"/>
                  </a:lnTo>
                  <a:lnTo>
                    <a:pt x="281319" y="149983"/>
                  </a:lnTo>
                  <a:lnTo>
                    <a:pt x="285864" y="161345"/>
                  </a:lnTo>
                  <a:lnTo>
                    <a:pt x="281319" y="181797"/>
                  </a:lnTo>
                  <a:lnTo>
                    <a:pt x="279505" y="183611"/>
                  </a:lnTo>
                  <a:lnTo>
                    <a:pt x="274969" y="204022"/>
                  </a:lnTo>
                  <a:lnTo>
                    <a:pt x="270424" y="208567"/>
                  </a:lnTo>
                  <a:lnTo>
                    <a:pt x="259062" y="235837"/>
                  </a:lnTo>
                  <a:lnTo>
                    <a:pt x="220430" y="285831"/>
                  </a:lnTo>
                  <a:lnTo>
                    <a:pt x="199978" y="279014"/>
                  </a:lnTo>
                  <a:lnTo>
                    <a:pt x="188615" y="285831"/>
                  </a:lnTo>
                  <a:lnTo>
                    <a:pt x="172708" y="274469"/>
                  </a:lnTo>
                  <a:lnTo>
                    <a:pt x="156801" y="274469"/>
                  </a:lnTo>
                  <a:lnTo>
                    <a:pt x="134076" y="258562"/>
                  </a:lnTo>
                  <a:lnTo>
                    <a:pt x="102261" y="251744"/>
                  </a:lnTo>
                  <a:lnTo>
                    <a:pt x="90899" y="226747"/>
                  </a:lnTo>
                  <a:lnTo>
                    <a:pt x="90899" y="215385"/>
                  </a:lnTo>
                  <a:lnTo>
                    <a:pt x="74992" y="208567"/>
                  </a:lnTo>
                  <a:lnTo>
                    <a:pt x="31815" y="167663"/>
                  </a:lnTo>
                  <a:lnTo>
                    <a:pt x="27270" y="144938"/>
                  </a:lnTo>
                  <a:lnTo>
                    <a:pt x="15908" y="140393"/>
                  </a:lnTo>
                  <a:lnTo>
                    <a:pt x="0" y="106306"/>
                  </a:lnTo>
                  <a:lnTo>
                    <a:pt x="18052" y="109157"/>
                  </a:lnTo>
                  <a:lnTo>
                    <a:pt x="6350" y="84081"/>
                  </a:lnTo>
                  <a:lnTo>
                    <a:pt x="49527" y="90899"/>
                  </a:lnTo>
                  <a:lnTo>
                    <a:pt x="60890" y="90899"/>
                  </a:lnTo>
                  <a:lnTo>
                    <a:pt x="76797" y="90899"/>
                  </a:lnTo>
                  <a:lnTo>
                    <a:pt x="92704" y="68174"/>
                  </a:lnTo>
                  <a:lnTo>
                    <a:pt x="124519" y="36360"/>
                  </a:lnTo>
                  <a:lnTo>
                    <a:pt x="140426" y="31815"/>
                  </a:lnTo>
                  <a:lnTo>
                    <a:pt x="140426" y="20452"/>
                  </a:lnTo>
                  <a:lnTo>
                    <a:pt x="163151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58" name="Freeform 351"/>
            <p:cNvSpPr>
              <a:spLocks noEditPoints="1"/>
            </p:cNvSpPr>
            <p:nvPr/>
          </p:nvSpPr>
          <p:spPr bwMode="auto">
            <a:xfrm>
              <a:off x="4846325" y="4543296"/>
              <a:ext cx="455061" cy="398818"/>
            </a:xfrm>
            <a:custGeom>
              <a:avLst/>
              <a:gdLst>
                <a:gd name="T0" fmla="*/ 220 w 267"/>
                <a:gd name="T1" fmla="*/ 0 h 234"/>
                <a:gd name="T2" fmla="*/ 234 w 267"/>
                <a:gd name="T3" fmla="*/ 2 h 234"/>
                <a:gd name="T4" fmla="*/ 248 w 267"/>
                <a:gd name="T5" fmla="*/ 28 h 234"/>
                <a:gd name="T6" fmla="*/ 251 w 267"/>
                <a:gd name="T7" fmla="*/ 59 h 234"/>
                <a:gd name="T8" fmla="*/ 244 w 267"/>
                <a:gd name="T9" fmla="*/ 64 h 234"/>
                <a:gd name="T10" fmla="*/ 239 w 267"/>
                <a:gd name="T11" fmla="*/ 68 h 234"/>
                <a:gd name="T12" fmla="*/ 234 w 267"/>
                <a:gd name="T13" fmla="*/ 83 h 234"/>
                <a:gd name="T14" fmla="*/ 253 w 267"/>
                <a:gd name="T15" fmla="*/ 90 h 234"/>
                <a:gd name="T16" fmla="*/ 267 w 267"/>
                <a:gd name="T17" fmla="*/ 83 h 234"/>
                <a:gd name="T18" fmla="*/ 263 w 267"/>
                <a:gd name="T19" fmla="*/ 111 h 234"/>
                <a:gd name="T20" fmla="*/ 246 w 267"/>
                <a:gd name="T21" fmla="*/ 128 h 234"/>
                <a:gd name="T22" fmla="*/ 237 w 267"/>
                <a:gd name="T23" fmla="*/ 139 h 234"/>
                <a:gd name="T24" fmla="*/ 222 w 267"/>
                <a:gd name="T25" fmla="*/ 163 h 234"/>
                <a:gd name="T26" fmla="*/ 194 w 267"/>
                <a:gd name="T27" fmla="*/ 194 h 234"/>
                <a:gd name="T28" fmla="*/ 163 w 267"/>
                <a:gd name="T29" fmla="*/ 211 h 234"/>
                <a:gd name="T30" fmla="*/ 154 w 267"/>
                <a:gd name="T31" fmla="*/ 218 h 234"/>
                <a:gd name="T32" fmla="*/ 135 w 267"/>
                <a:gd name="T33" fmla="*/ 218 h 234"/>
                <a:gd name="T34" fmla="*/ 109 w 267"/>
                <a:gd name="T35" fmla="*/ 218 h 234"/>
                <a:gd name="T36" fmla="*/ 85 w 267"/>
                <a:gd name="T37" fmla="*/ 225 h 234"/>
                <a:gd name="T38" fmla="*/ 61 w 267"/>
                <a:gd name="T39" fmla="*/ 234 h 234"/>
                <a:gd name="T40" fmla="*/ 47 w 267"/>
                <a:gd name="T41" fmla="*/ 227 h 234"/>
                <a:gd name="T42" fmla="*/ 35 w 267"/>
                <a:gd name="T43" fmla="*/ 218 h 234"/>
                <a:gd name="T44" fmla="*/ 31 w 267"/>
                <a:gd name="T45" fmla="*/ 215 h 234"/>
                <a:gd name="T46" fmla="*/ 26 w 267"/>
                <a:gd name="T47" fmla="*/ 192 h 234"/>
                <a:gd name="T48" fmla="*/ 31 w 267"/>
                <a:gd name="T49" fmla="*/ 173 h 234"/>
                <a:gd name="T50" fmla="*/ 14 w 267"/>
                <a:gd name="T51" fmla="*/ 139 h 234"/>
                <a:gd name="T52" fmla="*/ 0 w 267"/>
                <a:gd name="T53" fmla="*/ 116 h 234"/>
                <a:gd name="T54" fmla="*/ 14 w 267"/>
                <a:gd name="T55" fmla="*/ 111 h 234"/>
                <a:gd name="T56" fmla="*/ 26 w 267"/>
                <a:gd name="T57" fmla="*/ 121 h 234"/>
                <a:gd name="T58" fmla="*/ 45 w 267"/>
                <a:gd name="T59" fmla="*/ 123 h 234"/>
                <a:gd name="T60" fmla="*/ 59 w 267"/>
                <a:gd name="T61" fmla="*/ 47 h 234"/>
                <a:gd name="T62" fmla="*/ 73 w 267"/>
                <a:gd name="T63" fmla="*/ 66 h 234"/>
                <a:gd name="T64" fmla="*/ 76 w 267"/>
                <a:gd name="T65" fmla="*/ 85 h 234"/>
                <a:gd name="T66" fmla="*/ 95 w 267"/>
                <a:gd name="T67" fmla="*/ 73 h 234"/>
                <a:gd name="T68" fmla="*/ 106 w 267"/>
                <a:gd name="T69" fmla="*/ 61 h 234"/>
                <a:gd name="T70" fmla="*/ 121 w 267"/>
                <a:gd name="T71" fmla="*/ 59 h 234"/>
                <a:gd name="T72" fmla="*/ 142 w 267"/>
                <a:gd name="T73" fmla="*/ 64 h 234"/>
                <a:gd name="T74" fmla="*/ 154 w 267"/>
                <a:gd name="T75" fmla="*/ 54 h 234"/>
                <a:gd name="T76" fmla="*/ 166 w 267"/>
                <a:gd name="T77" fmla="*/ 45 h 234"/>
                <a:gd name="T78" fmla="*/ 175 w 267"/>
                <a:gd name="T79" fmla="*/ 26 h 234"/>
                <a:gd name="T80" fmla="*/ 213 w 267"/>
                <a:gd name="T81" fmla="*/ 0 h 234"/>
                <a:gd name="T82" fmla="*/ 192 w 267"/>
                <a:gd name="T83" fmla="*/ 121 h 234"/>
                <a:gd name="T84" fmla="*/ 182 w 267"/>
                <a:gd name="T85" fmla="*/ 128 h 234"/>
                <a:gd name="T86" fmla="*/ 187 w 267"/>
                <a:gd name="T87" fmla="*/ 154 h 234"/>
                <a:gd name="T88" fmla="*/ 194 w 267"/>
                <a:gd name="T89" fmla="*/ 147 h 234"/>
                <a:gd name="T90" fmla="*/ 206 w 267"/>
                <a:gd name="T91" fmla="*/ 137 h 234"/>
                <a:gd name="T92" fmla="*/ 206 w 267"/>
                <a:gd name="T93" fmla="*/ 123 h 234"/>
                <a:gd name="T94" fmla="*/ 192 w 267"/>
                <a:gd name="T95" fmla="*/ 12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34">
                  <a:moveTo>
                    <a:pt x="220" y="0"/>
                  </a:moveTo>
                  <a:lnTo>
                    <a:pt x="220" y="0"/>
                  </a:lnTo>
                  <a:lnTo>
                    <a:pt x="227" y="2"/>
                  </a:lnTo>
                  <a:lnTo>
                    <a:pt x="234" y="2"/>
                  </a:lnTo>
                  <a:lnTo>
                    <a:pt x="241" y="2"/>
                  </a:lnTo>
                  <a:lnTo>
                    <a:pt x="248" y="28"/>
                  </a:lnTo>
                  <a:lnTo>
                    <a:pt x="253" y="40"/>
                  </a:lnTo>
                  <a:lnTo>
                    <a:pt x="251" y="59"/>
                  </a:lnTo>
                  <a:lnTo>
                    <a:pt x="253" y="66"/>
                  </a:lnTo>
                  <a:lnTo>
                    <a:pt x="244" y="64"/>
                  </a:lnTo>
                  <a:lnTo>
                    <a:pt x="239" y="64"/>
                  </a:lnTo>
                  <a:lnTo>
                    <a:pt x="239" y="68"/>
                  </a:lnTo>
                  <a:lnTo>
                    <a:pt x="234" y="76"/>
                  </a:lnTo>
                  <a:lnTo>
                    <a:pt x="234" y="83"/>
                  </a:lnTo>
                  <a:lnTo>
                    <a:pt x="244" y="92"/>
                  </a:lnTo>
                  <a:lnTo>
                    <a:pt x="253" y="90"/>
                  </a:lnTo>
                  <a:lnTo>
                    <a:pt x="255" y="83"/>
                  </a:lnTo>
                  <a:lnTo>
                    <a:pt x="267" y="83"/>
                  </a:lnTo>
                  <a:lnTo>
                    <a:pt x="265" y="95"/>
                  </a:lnTo>
                  <a:lnTo>
                    <a:pt x="263" y="111"/>
                  </a:lnTo>
                  <a:lnTo>
                    <a:pt x="258" y="118"/>
                  </a:lnTo>
                  <a:lnTo>
                    <a:pt x="246" y="128"/>
                  </a:lnTo>
                  <a:lnTo>
                    <a:pt x="244" y="132"/>
                  </a:lnTo>
                  <a:lnTo>
                    <a:pt x="237" y="139"/>
                  </a:lnTo>
                  <a:lnTo>
                    <a:pt x="232" y="149"/>
                  </a:lnTo>
                  <a:lnTo>
                    <a:pt x="222" y="163"/>
                  </a:lnTo>
                  <a:lnTo>
                    <a:pt x="206" y="182"/>
                  </a:lnTo>
                  <a:lnTo>
                    <a:pt x="194" y="194"/>
                  </a:lnTo>
                  <a:lnTo>
                    <a:pt x="182" y="203"/>
                  </a:lnTo>
                  <a:lnTo>
                    <a:pt x="163" y="211"/>
                  </a:lnTo>
                  <a:lnTo>
                    <a:pt x="156" y="211"/>
                  </a:lnTo>
                  <a:lnTo>
                    <a:pt x="154" y="218"/>
                  </a:lnTo>
                  <a:lnTo>
                    <a:pt x="144" y="215"/>
                  </a:lnTo>
                  <a:lnTo>
                    <a:pt x="135" y="218"/>
                  </a:lnTo>
                  <a:lnTo>
                    <a:pt x="118" y="215"/>
                  </a:lnTo>
                  <a:lnTo>
                    <a:pt x="109" y="218"/>
                  </a:lnTo>
                  <a:lnTo>
                    <a:pt x="102" y="215"/>
                  </a:lnTo>
                  <a:lnTo>
                    <a:pt x="85" y="225"/>
                  </a:lnTo>
                  <a:lnTo>
                    <a:pt x="71" y="225"/>
                  </a:lnTo>
                  <a:lnTo>
                    <a:pt x="61" y="234"/>
                  </a:lnTo>
                  <a:lnTo>
                    <a:pt x="54" y="234"/>
                  </a:lnTo>
                  <a:lnTo>
                    <a:pt x="47" y="227"/>
                  </a:lnTo>
                  <a:lnTo>
                    <a:pt x="43" y="227"/>
                  </a:lnTo>
                  <a:lnTo>
                    <a:pt x="35" y="218"/>
                  </a:lnTo>
                  <a:lnTo>
                    <a:pt x="33" y="222"/>
                  </a:lnTo>
                  <a:lnTo>
                    <a:pt x="31" y="215"/>
                  </a:lnTo>
                  <a:lnTo>
                    <a:pt x="31" y="203"/>
                  </a:lnTo>
                  <a:lnTo>
                    <a:pt x="26" y="192"/>
                  </a:lnTo>
                  <a:lnTo>
                    <a:pt x="31" y="187"/>
                  </a:lnTo>
                  <a:lnTo>
                    <a:pt x="31" y="173"/>
                  </a:lnTo>
                  <a:lnTo>
                    <a:pt x="21" y="156"/>
                  </a:lnTo>
                  <a:lnTo>
                    <a:pt x="14" y="139"/>
                  </a:lnTo>
                  <a:lnTo>
                    <a:pt x="12" y="139"/>
                  </a:lnTo>
                  <a:lnTo>
                    <a:pt x="0" y="116"/>
                  </a:lnTo>
                  <a:lnTo>
                    <a:pt x="9" y="106"/>
                  </a:lnTo>
                  <a:lnTo>
                    <a:pt x="14" y="111"/>
                  </a:lnTo>
                  <a:lnTo>
                    <a:pt x="19" y="121"/>
                  </a:lnTo>
                  <a:lnTo>
                    <a:pt x="26" y="121"/>
                  </a:lnTo>
                  <a:lnTo>
                    <a:pt x="35" y="125"/>
                  </a:lnTo>
                  <a:lnTo>
                    <a:pt x="45" y="123"/>
                  </a:lnTo>
                  <a:lnTo>
                    <a:pt x="59" y="113"/>
                  </a:lnTo>
                  <a:lnTo>
                    <a:pt x="59" y="47"/>
                  </a:lnTo>
                  <a:lnTo>
                    <a:pt x="61" y="50"/>
                  </a:lnTo>
                  <a:lnTo>
                    <a:pt x="73" y="66"/>
                  </a:lnTo>
                  <a:lnTo>
                    <a:pt x="71" y="78"/>
                  </a:lnTo>
                  <a:lnTo>
                    <a:pt x="76" y="85"/>
                  </a:lnTo>
                  <a:lnTo>
                    <a:pt x="85" y="83"/>
                  </a:lnTo>
                  <a:lnTo>
                    <a:pt x="95" y="73"/>
                  </a:lnTo>
                  <a:lnTo>
                    <a:pt x="102" y="68"/>
                  </a:lnTo>
                  <a:lnTo>
                    <a:pt x="106" y="61"/>
                  </a:lnTo>
                  <a:lnTo>
                    <a:pt x="114" y="57"/>
                  </a:lnTo>
                  <a:lnTo>
                    <a:pt x="121" y="59"/>
                  </a:lnTo>
                  <a:lnTo>
                    <a:pt x="130" y="64"/>
                  </a:lnTo>
                  <a:lnTo>
                    <a:pt x="142" y="64"/>
                  </a:lnTo>
                  <a:lnTo>
                    <a:pt x="151" y="59"/>
                  </a:lnTo>
                  <a:lnTo>
                    <a:pt x="154" y="54"/>
                  </a:lnTo>
                  <a:lnTo>
                    <a:pt x="156" y="45"/>
                  </a:lnTo>
                  <a:lnTo>
                    <a:pt x="166" y="45"/>
                  </a:lnTo>
                  <a:lnTo>
                    <a:pt x="170" y="38"/>
                  </a:lnTo>
                  <a:lnTo>
                    <a:pt x="175" y="26"/>
                  </a:lnTo>
                  <a:lnTo>
                    <a:pt x="189" y="14"/>
                  </a:lnTo>
                  <a:lnTo>
                    <a:pt x="213" y="0"/>
                  </a:lnTo>
                  <a:lnTo>
                    <a:pt x="220" y="0"/>
                  </a:lnTo>
                  <a:moveTo>
                    <a:pt x="192" y="121"/>
                  </a:moveTo>
                  <a:lnTo>
                    <a:pt x="192" y="121"/>
                  </a:lnTo>
                  <a:lnTo>
                    <a:pt x="182" y="128"/>
                  </a:lnTo>
                  <a:lnTo>
                    <a:pt x="173" y="139"/>
                  </a:lnTo>
                  <a:lnTo>
                    <a:pt x="187" y="154"/>
                  </a:lnTo>
                  <a:lnTo>
                    <a:pt x="192" y="151"/>
                  </a:lnTo>
                  <a:lnTo>
                    <a:pt x="194" y="147"/>
                  </a:lnTo>
                  <a:lnTo>
                    <a:pt x="203" y="144"/>
                  </a:lnTo>
                  <a:lnTo>
                    <a:pt x="206" y="137"/>
                  </a:lnTo>
                  <a:lnTo>
                    <a:pt x="210" y="128"/>
                  </a:lnTo>
                  <a:lnTo>
                    <a:pt x="206" y="123"/>
                  </a:lnTo>
                  <a:lnTo>
                    <a:pt x="199" y="116"/>
                  </a:lnTo>
                  <a:lnTo>
                    <a:pt x="192" y="121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0" name="Freeform 429"/>
            <p:cNvSpPr>
              <a:spLocks/>
            </p:cNvSpPr>
            <p:nvPr/>
          </p:nvSpPr>
          <p:spPr bwMode="auto">
            <a:xfrm>
              <a:off x="4721907" y="4384384"/>
              <a:ext cx="366435" cy="370333"/>
            </a:xfrm>
            <a:custGeom>
              <a:avLst/>
              <a:gdLst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6360 w 488580"/>
                <a:gd name="connsiteY5" fmla="*/ 0 h 493777"/>
                <a:gd name="connsiteX6" fmla="*/ 59084 w 488580"/>
                <a:gd name="connsiteY6" fmla="*/ 6817 h 493777"/>
                <a:gd name="connsiteX7" fmla="*/ 79537 w 488580"/>
                <a:gd name="connsiteY7" fmla="*/ 22725 h 493777"/>
                <a:gd name="connsiteX8" fmla="*/ 90899 w 488580"/>
                <a:gd name="connsiteY8" fmla="*/ 15908 h 493777"/>
                <a:gd name="connsiteX9" fmla="*/ 236337 w 488580"/>
                <a:gd name="connsiteY9" fmla="*/ 15908 h 493777"/>
                <a:gd name="connsiteX10" fmla="*/ 263606 w 488580"/>
                <a:gd name="connsiteY10" fmla="*/ 31815 h 493777"/>
                <a:gd name="connsiteX11" fmla="*/ 354505 w 488580"/>
                <a:gd name="connsiteY11" fmla="*/ 38632 h 493777"/>
                <a:gd name="connsiteX12" fmla="*/ 418134 w 488580"/>
                <a:gd name="connsiteY12" fmla="*/ 22725 h 493777"/>
                <a:gd name="connsiteX13" fmla="*/ 449948 w 488580"/>
                <a:gd name="connsiteY13" fmla="*/ 15908 h 493777"/>
                <a:gd name="connsiteX14" fmla="*/ 472673 w 488580"/>
                <a:gd name="connsiteY14" fmla="*/ 15908 h 493777"/>
                <a:gd name="connsiteX15" fmla="*/ 488580 w 488580"/>
                <a:gd name="connsiteY15" fmla="*/ 27270 h 493777"/>
                <a:gd name="connsiteX16" fmla="*/ 478580 w 488580"/>
                <a:gd name="connsiteY16" fmla="*/ 34413 h 493777"/>
                <a:gd name="connsiteX17" fmla="*/ 488580 w 488580"/>
                <a:gd name="connsiteY17" fmla="*/ 41556 h 493777"/>
                <a:gd name="connsiteX18" fmla="*/ 472673 w 488580"/>
                <a:gd name="connsiteY18" fmla="*/ 52918 h 493777"/>
                <a:gd name="connsiteX19" fmla="*/ 461311 w 488580"/>
                <a:gd name="connsiteY19" fmla="*/ 52918 h 493777"/>
                <a:gd name="connsiteX20" fmla="*/ 434041 w 488580"/>
                <a:gd name="connsiteY20" fmla="*/ 68826 h 493777"/>
                <a:gd name="connsiteX21" fmla="*/ 418134 w 488580"/>
                <a:gd name="connsiteY21" fmla="*/ 52918 h 493777"/>
                <a:gd name="connsiteX22" fmla="*/ 363595 w 488580"/>
                <a:gd name="connsiteY22" fmla="*/ 64281 h 493777"/>
                <a:gd name="connsiteX23" fmla="*/ 338598 w 488580"/>
                <a:gd name="connsiteY23" fmla="*/ 64281 h 493777"/>
                <a:gd name="connsiteX24" fmla="*/ 331780 w 488580"/>
                <a:gd name="connsiteY24" fmla="*/ 202901 h 493777"/>
                <a:gd name="connsiteX25" fmla="*/ 299966 w 488580"/>
                <a:gd name="connsiteY25" fmla="*/ 202901 h 493777"/>
                <a:gd name="connsiteX26" fmla="*/ 299966 w 488580"/>
                <a:gd name="connsiteY26" fmla="*/ 306784 h 493777"/>
                <a:gd name="connsiteX27" fmla="*/ 299966 w 488580"/>
                <a:gd name="connsiteY27" fmla="*/ 321070 h 493777"/>
                <a:gd name="connsiteX28" fmla="*/ 299966 w 488580"/>
                <a:gd name="connsiteY28" fmla="*/ 456767 h 493777"/>
                <a:gd name="connsiteX29" fmla="*/ 299966 w 488580"/>
                <a:gd name="connsiteY29" fmla="*/ 471053 h 493777"/>
                <a:gd name="connsiteX30" fmla="*/ 263606 w 488580"/>
                <a:gd name="connsiteY30" fmla="*/ 493777 h 493777"/>
                <a:gd name="connsiteX31" fmla="*/ 245426 w 488580"/>
                <a:gd name="connsiteY31" fmla="*/ 493777 h 493777"/>
                <a:gd name="connsiteX32" fmla="*/ 224974 w 488580"/>
                <a:gd name="connsiteY32" fmla="*/ 489232 h 493777"/>
                <a:gd name="connsiteX33" fmla="*/ 204522 w 488580"/>
                <a:gd name="connsiteY33" fmla="*/ 489232 h 493777"/>
                <a:gd name="connsiteX34" fmla="*/ 197705 w 488580"/>
                <a:gd name="connsiteY34" fmla="*/ 466508 h 493777"/>
                <a:gd name="connsiteX35" fmla="*/ 186342 w 488580"/>
                <a:gd name="connsiteY35" fmla="*/ 455145 h 493777"/>
                <a:gd name="connsiteX36" fmla="*/ 165890 w 488580"/>
                <a:gd name="connsiteY36" fmla="*/ 477870 h 493777"/>
                <a:gd name="connsiteX37" fmla="*/ 138621 w 488580"/>
                <a:gd name="connsiteY37" fmla="*/ 446055 h 493777"/>
                <a:gd name="connsiteX38" fmla="*/ 122713 w 488580"/>
                <a:gd name="connsiteY38" fmla="*/ 411968 h 493777"/>
                <a:gd name="connsiteX39" fmla="*/ 118168 w 488580"/>
                <a:gd name="connsiteY39" fmla="*/ 375609 h 493777"/>
                <a:gd name="connsiteX40" fmla="*/ 106806 w 488580"/>
                <a:gd name="connsiteY40" fmla="*/ 348339 h 493777"/>
                <a:gd name="connsiteX41" fmla="*/ 95444 w 488580"/>
                <a:gd name="connsiteY41" fmla="*/ 284710 h 493777"/>
                <a:gd name="connsiteX42" fmla="*/ 95444 w 488580"/>
                <a:gd name="connsiteY42" fmla="*/ 270424 h 493777"/>
                <a:gd name="connsiteX43" fmla="*/ 95444 w 488580"/>
                <a:gd name="connsiteY43" fmla="*/ 234716 h 493777"/>
                <a:gd name="connsiteX44" fmla="*/ 90899 w 488580"/>
                <a:gd name="connsiteY44" fmla="*/ 214264 h 493777"/>
                <a:gd name="connsiteX45" fmla="*/ 74992 w 488580"/>
                <a:gd name="connsiteY45" fmla="*/ 198356 h 493777"/>
                <a:gd name="connsiteX46" fmla="*/ 59084 w 488580"/>
                <a:gd name="connsiteY46" fmla="*/ 166542 h 493777"/>
                <a:gd name="connsiteX47" fmla="*/ 36360 w 488580"/>
                <a:gd name="connsiteY47" fmla="*/ 123365 h 493777"/>
                <a:gd name="connsiteX48" fmla="*/ 31815 w 488580"/>
                <a:gd name="connsiteY48" fmla="*/ 96095 h 493777"/>
                <a:gd name="connsiteX49" fmla="*/ 0 w 488580"/>
                <a:gd name="connsiteY49" fmla="*/ 64281 h 493777"/>
                <a:gd name="connsiteX50" fmla="*/ 0 w 488580"/>
                <a:gd name="connsiteY50" fmla="*/ 49995 h 493777"/>
                <a:gd name="connsiteX51" fmla="*/ 0 w 488580"/>
                <a:gd name="connsiteY51" fmla="*/ 30194 h 493777"/>
                <a:gd name="connsiteX52" fmla="*/ 0 w 488580"/>
                <a:gd name="connsiteY52" fmla="*/ 15908 h 493777"/>
                <a:gd name="connsiteX53" fmla="*/ 15908 w 488580"/>
                <a:gd name="connsiteY53" fmla="*/ 6817 h 4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8580" h="493777">
                  <a:moveTo>
                    <a:pt x="379218" y="46740"/>
                  </a:moveTo>
                  <a:lnTo>
                    <a:pt x="363595" y="49995"/>
                  </a:lnTo>
                  <a:lnTo>
                    <a:pt x="338598" y="49995"/>
                  </a:lnTo>
                  <a:lnTo>
                    <a:pt x="338513" y="51719"/>
                  </a:lnTo>
                  <a:lnTo>
                    <a:pt x="354505" y="52918"/>
                  </a:lnTo>
                  <a:close/>
                  <a:moveTo>
                    <a:pt x="36360" y="0"/>
                  </a:moveTo>
                  <a:lnTo>
                    <a:pt x="59084" y="6817"/>
                  </a:lnTo>
                  <a:lnTo>
                    <a:pt x="79537" y="22725"/>
                  </a:lnTo>
                  <a:lnTo>
                    <a:pt x="90899" y="15908"/>
                  </a:lnTo>
                  <a:lnTo>
                    <a:pt x="236337" y="15908"/>
                  </a:lnTo>
                  <a:lnTo>
                    <a:pt x="263606" y="31815"/>
                  </a:lnTo>
                  <a:lnTo>
                    <a:pt x="354505" y="38632"/>
                  </a:lnTo>
                  <a:lnTo>
                    <a:pt x="418134" y="22725"/>
                  </a:lnTo>
                  <a:lnTo>
                    <a:pt x="449948" y="15908"/>
                  </a:lnTo>
                  <a:lnTo>
                    <a:pt x="472673" y="15908"/>
                  </a:lnTo>
                  <a:lnTo>
                    <a:pt x="488580" y="27270"/>
                  </a:lnTo>
                  <a:lnTo>
                    <a:pt x="478580" y="34413"/>
                  </a:lnTo>
                  <a:lnTo>
                    <a:pt x="488580" y="41556"/>
                  </a:lnTo>
                  <a:lnTo>
                    <a:pt x="472673" y="52918"/>
                  </a:lnTo>
                  <a:lnTo>
                    <a:pt x="461311" y="52918"/>
                  </a:lnTo>
                  <a:lnTo>
                    <a:pt x="434041" y="68826"/>
                  </a:lnTo>
                  <a:lnTo>
                    <a:pt x="418134" y="52918"/>
                  </a:lnTo>
                  <a:lnTo>
                    <a:pt x="363595" y="64281"/>
                  </a:lnTo>
                  <a:lnTo>
                    <a:pt x="338598" y="64281"/>
                  </a:lnTo>
                  <a:lnTo>
                    <a:pt x="331780" y="202901"/>
                  </a:lnTo>
                  <a:lnTo>
                    <a:pt x="299966" y="202901"/>
                  </a:lnTo>
                  <a:lnTo>
                    <a:pt x="299966" y="306784"/>
                  </a:lnTo>
                  <a:lnTo>
                    <a:pt x="299966" y="321070"/>
                  </a:lnTo>
                  <a:lnTo>
                    <a:pt x="299966" y="456767"/>
                  </a:lnTo>
                  <a:lnTo>
                    <a:pt x="299966" y="471053"/>
                  </a:lnTo>
                  <a:lnTo>
                    <a:pt x="263606" y="493777"/>
                  </a:lnTo>
                  <a:lnTo>
                    <a:pt x="245426" y="493777"/>
                  </a:lnTo>
                  <a:lnTo>
                    <a:pt x="224974" y="489232"/>
                  </a:lnTo>
                  <a:lnTo>
                    <a:pt x="204522" y="489232"/>
                  </a:lnTo>
                  <a:lnTo>
                    <a:pt x="197705" y="466508"/>
                  </a:lnTo>
                  <a:lnTo>
                    <a:pt x="186342" y="455145"/>
                  </a:lnTo>
                  <a:lnTo>
                    <a:pt x="165890" y="477870"/>
                  </a:lnTo>
                  <a:lnTo>
                    <a:pt x="138621" y="446055"/>
                  </a:lnTo>
                  <a:lnTo>
                    <a:pt x="122713" y="411968"/>
                  </a:lnTo>
                  <a:lnTo>
                    <a:pt x="118168" y="375609"/>
                  </a:lnTo>
                  <a:lnTo>
                    <a:pt x="106806" y="348339"/>
                  </a:lnTo>
                  <a:lnTo>
                    <a:pt x="95444" y="284710"/>
                  </a:lnTo>
                  <a:lnTo>
                    <a:pt x="95444" y="270424"/>
                  </a:lnTo>
                  <a:lnTo>
                    <a:pt x="95444" y="234716"/>
                  </a:lnTo>
                  <a:lnTo>
                    <a:pt x="90899" y="214264"/>
                  </a:lnTo>
                  <a:lnTo>
                    <a:pt x="74992" y="198356"/>
                  </a:lnTo>
                  <a:lnTo>
                    <a:pt x="59084" y="166542"/>
                  </a:lnTo>
                  <a:lnTo>
                    <a:pt x="36360" y="123365"/>
                  </a:lnTo>
                  <a:lnTo>
                    <a:pt x="31815" y="96095"/>
                  </a:lnTo>
                  <a:lnTo>
                    <a:pt x="0" y="64281"/>
                  </a:lnTo>
                  <a:lnTo>
                    <a:pt x="0" y="49995"/>
                  </a:lnTo>
                  <a:lnTo>
                    <a:pt x="0" y="30194"/>
                  </a:lnTo>
                  <a:lnTo>
                    <a:pt x="0" y="15908"/>
                  </a:lnTo>
                  <a:lnTo>
                    <a:pt x="15908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8" name="Freeform 427"/>
            <p:cNvSpPr>
              <a:spLocks/>
            </p:cNvSpPr>
            <p:nvPr/>
          </p:nvSpPr>
          <p:spPr bwMode="auto">
            <a:xfrm>
              <a:off x="4733838" y="3776176"/>
              <a:ext cx="530379" cy="514958"/>
            </a:xfrm>
            <a:custGeom>
              <a:avLst/>
              <a:gdLst>
                <a:gd name="connsiteX0" fmla="*/ 493125 w 707172"/>
                <a:gd name="connsiteY0" fmla="*/ 0 h 686611"/>
                <a:gd name="connsiteX1" fmla="*/ 520395 w 707172"/>
                <a:gd name="connsiteY1" fmla="*/ 6817 h 686611"/>
                <a:gd name="connsiteX2" fmla="*/ 543120 w 707172"/>
                <a:gd name="connsiteY2" fmla="*/ 6817 h 686611"/>
                <a:gd name="connsiteX3" fmla="*/ 559027 w 707172"/>
                <a:gd name="connsiteY3" fmla="*/ 0 h 686611"/>
                <a:gd name="connsiteX4" fmla="*/ 564385 w 707172"/>
                <a:gd name="connsiteY4" fmla="*/ 8930 h 686611"/>
                <a:gd name="connsiteX5" fmla="*/ 568552 w 707172"/>
                <a:gd name="connsiteY5" fmla="*/ 7144 h 686611"/>
                <a:gd name="connsiteX6" fmla="*/ 585802 w 707172"/>
                <a:gd name="connsiteY6" fmla="*/ 35894 h 686611"/>
                <a:gd name="connsiteX7" fmla="*/ 595386 w 707172"/>
                <a:gd name="connsiteY7" fmla="*/ 38632 h 686611"/>
                <a:gd name="connsiteX8" fmla="*/ 606749 w 707172"/>
                <a:gd name="connsiteY8" fmla="*/ 27270 h 686611"/>
                <a:gd name="connsiteX9" fmla="*/ 622656 w 707172"/>
                <a:gd name="connsiteY9" fmla="*/ 34087 h 686611"/>
                <a:gd name="connsiteX10" fmla="*/ 645381 w 707172"/>
                <a:gd name="connsiteY10" fmla="*/ 22725 h 686611"/>
                <a:gd name="connsiteX11" fmla="*/ 650672 w 707172"/>
                <a:gd name="connsiteY11" fmla="*/ 31985 h 686611"/>
                <a:gd name="connsiteX12" fmla="*/ 654906 w 707172"/>
                <a:gd name="connsiteY12" fmla="*/ 29869 h 686611"/>
                <a:gd name="connsiteX13" fmla="*/ 663995 w 707172"/>
                <a:gd name="connsiteY13" fmla="*/ 45776 h 686611"/>
                <a:gd name="connsiteX14" fmla="*/ 698082 w 707172"/>
                <a:gd name="connsiteY14" fmla="*/ 73046 h 686611"/>
                <a:gd name="connsiteX15" fmla="*/ 691797 w 707172"/>
                <a:gd name="connsiteY15" fmla="*/ 106571 h 686611"/>
                <a:gd name="connsiteX16" fmla="*/ 697647 w 707172"/>
                <a:gd name="connsiteY16" fmla="*/ 109079 h 686611"/>
                <a:gd name="connsiteX17" fmla="*/ 696242 w 707172"/>
                <a:gd name="connsiteY17" fmla="*/ 111538 h 686611"/>
                <a:gd name="connsiteX18" fmla="*/ 707172 w 707172"/>
                <a:gd name="connsiteY18" fmla="*/ 116223 h 686611"/>
                <a:gd name="connsiteX19" fmla="*/ 698082 w 707172"/>
                <a:gd name="connsiteY19" fmla="*/ 132130 h 686611"/>
                <a:gd name="connsiteX20" fmla="*/ 679903 w 707172"/>
                <a:gd name="connsiteY20" fmla="*/ 143492 h 686611"/>
                <a:gd name="connsiteX21" fmla="*/ 670813 w 707172"/>
                <a:gd name="connsiteY21" fmla="*/ 159399 h 686611"/>
                <a:gd name="connsiteX22" fmla="*/ 659450 w 707172"/>
                <a:gd name="connsiteY22" fmla="*/ 179852 h 686611"/>
                <a:gd name="connsiteX23" fmla="*/ 659450 w 707172"/>
                <a:gd name="connsiteY23" fmla="*/ 207121 h 686611"/>
                <a:gd name="connsiteX24" fmla="*/ 648088 w 707172"/>
                <a:gd name="connsiteY24" fmla="*/ 218483 h 686611"/>
                <a:gd name="connsiteX25" fmla="*/ 648088 w 707172"/>
                <a:gd name="connsiteY25" fmla="*/ 245753 h 686611"/>
                <a:gd name="connsiteX26" fmla="*/ 636726 w 707172"/>
                <a:gd name="connsiteY26" fmla="*/ 254843 h 686611"/>
                <a:gd name="connsiteX27" fmla="*/ 636726 w 707172"/>
                <a:gd name="connsiteY27" fmla="*/ 282112 h 686611"/>
                <a:gd name="connsiteX28" fmla="*/ 632181 w 707172"/>
                <a:gd name="connsiteY28" fmla="*/ 282112 h 686611"/>
                <a:gd name="connsiteX29" fmla="*/ 627636 w 707172"/>
                <a:gd name="connsiteY29" fmla="*/ 304837 h 686611"/>
                <a:gd name="connsiteX30" fmla="*/ 636726 w 707172"/>
                <a:gd name="connsiteY30" fmla="*/ 320744 h 686611"/>
                <a:gd name="connsiteX31" fmla="*/ 636726 w 707172"/>
                <a:gd name="connsiteY31" fmla="*/ 363921 h 686611"/>
                <a:gd name="connsiteX32" fmla="*/ 643543 w 707172"/>
                <a:gd name="connsiteY32" fmla="*/ 395736 h 686611"/>
                <a:gd name="connsiteX33" fmla="*/ 643543 w 707172"/>
                <a:gd name="connsiteY33" fmla="*/ 416188 h 686611"/>
                <a:gd name="connsiteX34" fmla="*/ 648088 w 707172"/>
                <a:gd name="connsiteY34" fmla="*/ 438913 h 686611"/>
                <a:gd name="connsiteX35" fmla="*/ 670813 w 707172"/>
                <a:gd name="connsiteY35" fmla="*/ 459365 h 686611"/>
                <a:gd name="connsiteX36" fmla="*/ 691265 w 707172"/>
                <a:gd name="connsiteY36" fmla="*/ 502542 h 686611"/>
                <a:gd name="connsiteX37" fmla="*/ 675358 w 707172"/>
                <a:gd name="connsiteY37" fmla="*/ 502542 h 686611"/>
                <a:gd name="connsiteX38" fmla="*/ 627636 w 707172"/>
                <a:gd name="connsiteY38" fmla="*/ 509359 h 686611"/>
                <a:gd name="connsiteX39" fmla="*/ 616274 w 707172"/>
                <a:gd name="connsiteY39" fmla="*/ 513904 h 686611"/>
                <a:gd name="connsiteX40" fmla="*/ 604911 w 707172"/>
                <a:gd name="connsiteY40" fmla="*/ 534356 h 686611"/>
                <a:gd name="connsiteX41" fmla="*/ 616274 w 707172"/>
                <a:gd name="connsiteY41" fmla="*/ 552536 h 686611"/>
                <a:gd name="connsiteX42" fmla="*/ 611729 w 707172"/>
                <a:gd name="connsiteY42" fmla="*/ 593440 h 686611"/>
                <a:gd name="connsiteX43" fmla="*/ 605461 w 707172"/>
                <a:gd name="connsiteY43" fmla="*/ 628958 h 686611"/>
                <a:gd name="connsiteX44" fmla="*/ 606749 w 707172"/>
                <a:gd name="connsiteY44" fmla="*/ 629473 h 686611"/>
                <a:gd name="connsiteX45" fmla="*/ 613568 w 707172"/>
                <a:gd name="connsiteY45" fmla="*/ 635535 h 686611"/>
                <a:gd name="connsiteX46" fmla="*/ 616274 w 707172"/>
                <a:gd name="connsiteY46" fmla="*/ 636617 h 686611"/>
                <a:gd name="connsiteX47" fmla="*/ 628089 w 707172"/>
                <a:gd name="connsiteY47" fmla="*/ 647120 h 686611"/>
                <a:gd name="connsiteX48" fmla="*/ 638563 w 707172"/>
                <a:gd name="connsiteY48" fmla="*/ 640835 h 686611"/>
                <a:gd name="connsiteX49" fmla="*/ 640615 w 707172"/>
                <a:gd name="connsiteY49" fmla="*/ 652463 h 686611"/>
                <a:gd name="connsiteX50" fmla="*/ 648088 w 707172"/>
                <a:gd name="connsiteY50" fmla="*/ 647979 h 686611"/>
                <a:gd name="connsiteX51" fmla="*/ 654906 w 707172"/>
                <a:gd name="connsiteY51" fmla="*/ 686611 h 686611"/>
                <a:gd name="connsiteX52" fmla="*/ 620819 w 707172"/>
                <a:gd name="connsiteY52" fmla="*/ 686611 h 686611"/>
                <a:gd name="connsiteX53" fmla="*/ 617961 w 707172"/>
                <a:gd name="connsiteY53" fmla="*/ 679467 h 686611"/>
                <a:gd name="connsiteX54" fmla="*/ 611294 w 707172"/>
                <a:gd name="connsiteY54" fmla="*/ 679467 h 686611"/>
                <a:gd name="connsiteX55" fmla="*/ 602204 w 707172"/>
                <a:gd name="connsiteY55" fmla="*/ 656743 h 686611"/>
                <a:gd name="connsiteX56" fmla="*/ 592964 w 707172"/>
                <a:gd name="connsiteY56" fmla="*/ 647503 h 686611"/>
                <a:gd name="connsiteX57" fmla="*/ 568552 w 707172"/>
                <a:gd name="connsiteY57" fmla="*/ 643434 h 686611"/>
                <a:gd name="connsiteX58" fmla="*/ 564046 w 707172"/>
                <a:gd name="connsiteY58" fmla="*/ 637127 h 686611"/>
                <a:gd name="connsiteX59" fmla="*/ 559027 w 707172"/>
                <a:gd name="connsiteY59" fmla="*/ 636290 h 686611"/>
                <a:gd name="connsiteX60" fmla="*/ 553833 w 707172"/>
                <a:gd name="connsiteY60" fmla="*/ 629019 h 686611"/>
                <a:gd name="connsiteX61" fmla="*/ 536737 w 707172"/>
                <a:gd name="connsiteY61" fmla="*/ 636617 h 686611"/>
                <a:gd name="connsiteX62" fmla="*/ 509468 w 707172"/>
                <a:gd name="connsiteY62" fmla="*/ 632072 h 686611"/>
                <a:gd name="connsiteX63" fmla="*/ 502800 w 707172"/>
                <a:gd name="connsiteY63" fmla="*/ 625404 h 686611"/>
                <a:gd name="connsiteX64" fmla="*/ 499943 w 707172"/>
                <a:gd name="connsiteY64" fmla="*/ 624928 h 686611"/>
                <a:gd name="connsiteX65" fmla="*/ 490584 w 707172"/>
                <a:gd name="connsiteY65" fmla="*/ 615569 h 686611"/>
                <a:gd name="connsiteX66" fmla="*/ 470836 w 707172"/>
                <a:gd name="connsiteY66" fmla="*/ 611620 h 686611"/>
                <a:gd name="connsiteX67" fmla="*/ 454929 w 707172"/>
                <a:gd name="connsiteY67" fmla="*/ 611620 h 686611"/>
                <a:gd name="connsiteX68" fmla="*/ 452071 w 707172"/>
                <a:gd name="connsiteY68" fmla="*/ 604476 h 686611"/>
                <a:gd name="connsiteX69" fmla="*/ 445404 w 707172"/>
                <a:gd name="connsiteY69" fmla="*/ 604476 h 686611"/>
                <a:gd name="connsiteX70" fmla="*/ 443716 w 707172"/>
                <a:gd name="connsiteY70" fmla="*/ 600258 h 686611"/>
                <a:gd name="connsiteX71" fmla="*/ 439021 w 707172"/>
                <a:gd name="connsiteY71" fmla="*/ 600258 h 686611"/>
                <a:gd name="connsiteX72" fmla="*/ 423114 w 707172"/>
                <a:gd name="connsiteY72" fmla="*/ 600258 h 686611"/>
                <a:gd name="connsiteX73" fmla="*/ 400389 w 707172"/>
                <a:gd name="connsiteY73" fmla="*/ 604802 h 686611"/>
                <a:gd name="connsiteX74" fmla="*/ 384482 w 707172"/>
                <a:gd name="connsiteY74" fmla="*/ 604802 h 686611"/>
                <a:gd name="connsiteX75" fmla="*/ 375392 w 707172"/>
                <a:gd name="connsiteY75" fmla="*/ 604802 h 686611"/>
                <a:gd name="connsiteX76" fmla="*/ 375392 w 707172"/>
                <a:gd name="connsiteY76" fmla="*/ 597658 h 686611"/>
                <a:gd name="connsiteX77" fmla="*/ 374957 w 707172"/>
                <a:gd name="connsiteY77" fmla="*/ 597658 h 686611"/>
                <a:gd name="connsiteX78" fmla="*/ 365867 w 707172"/>
                <a:gd name="connsiteY78" fmla="*/ 597658 h 686611"/>
                <a:gd name="connsiteX79" fmla="*/ 365867 w 707172"/>
                <a:gd name="connsiteY79" fmla="*/ 554482 h 686611"/>
                <a:gd name="connsiteX80" fmla="*/ 354505 w 707172"/>
                <a:gd name="connsiteY80" fmla="*/ 538574 h 686611"/>
                <a:gd name="connsiteX81" fmla="*/ 347688 w 707172"/>
                <a:gd name="connsiteY81" fmla="*/ 518122 h 686611"/>
                <a:gd name="connsiteX82" fmla="*/ 354505 w 707172"/>
                <a:gd name="connsiteY82" fmla="*/ 495398 h 686611"/>
                <a:gd name="connsiteX83" fmla="*/ 347688 w 707172"/>
                <a:gd name="connsiteY83" fmla="*/ 479490 h 686611"/>
                <a:gd name="connsiteX84" fmla="*/ 347688 w 707172"/>
                <a:gd name="connsiteY84" fmla="*/ 466182 h 686611"/>
                <a:gd name="connsiteX85" fmla="*/ 316308 w 707172"/>
                <a:gd name="connsiteY85" fmla="*/ 466182 h 686611"/>
                <a:gd name="connsiteX86" fmla="*/ 316308 w 707172"/>
                <a:gd name="connsiteY86" fmla="*/ 459038 h 686611"/>
                <a:gd name="connsiteX87" fmla="*/ 306783 w 707172"/>
                <a:gd name="connsiteY87" fmla="*/ 459038 h 686611"/>
                <a:gd name="connsiteX88" fmla="*/ 306783 w 707172"/>
                <a:gd name="connsiteY88" fmla="*/ 454820 h 686611"/>
                <a:gd name="connsiteX89" fmla="*/ 298128 w 707172"/>
                <a:gd name="connsiteY89" fmla="*/ 454820 h 686611"/>
                <a:gd name="connsiteX90" fmla="*/ 293583 w 707172"/>
                <a:gd name="connsiteY90" fmla="*/ 459365 h 686611"/>
                <a:gd name="connsiteX91" fmla="*/ 273131 w 707172"/>
                <a:gd name="connsiteY91" fmla="*/ 459365 h 686611"/>
                <a:gd name="connsiteX92" fmla="*/ 261769 w 707172"/>
                <a:gd name="connsiteY92" fmla="*/ 482089 h 686611"/>
                <a:gd name="connsiteX93" fmla="*/ 257224 w 707172"/>
                <a:gd name="connsiteY93" fmla="*/ 493452 h 686611"/>
                <a:gd name="connsiteX94" fmla="*/ 239044 w 707172"/>
                <a:gd name="connsiteY94" fmla="*/ 486634 h 686611"/>
                <a:gd name="connsiteX95" fmla="*/ 223137 w 707172"/>
                <a:gd name="connsiteY95" fmla="*/ 493452 h 686611"/>
                <a:gd name="connsiteX96" fmla="*/ 202685 w 707172"/>
                <a:gd name="connsiteY96" fmla="*/ 493452 h 686611"/>
                <a:gd name="connsiteX97" fmla="*/ 196434 w 707172"/>
                <a:gd name="connsiteY97" fmla="*/ 486308 h 686611"/>
                <a:gd name="connsiteX98" fmla="*/ 193160 w 707172"/>
                <a:gd name="connsiteY98" fmla="*/ 486308 h 686611"/>
                <a:gd name="connsiteX99" fmla="*/ 177253 w 707172"/>
                <a:gd name="connsiteY99" fmla="*/ 468128 h 686611"/>
                <a:gd name="connsiteX100" fmla="*/ 170435 w 707172"/>
                <a:gd name="connsiteY100" fmla="*/ 459038 h 686611"/>
                <a:gd name="connsiteX101" fmla="*/ 161345 w 707172"/>
                <a:gd name="connsiteY101" fmla="*/ 431769 h 686611"/>
                <a:gd name="connsiteX102" fmla="*/ 153426 w 707172"/>
                <a:gd name="connsiteY102" fmla="*/ 415929 h 686611"/>
                <a:gd name="connsiteX103" fmla="*/ 52702 w 707172"/>
                <a:gd name="connsiteY103" fmla="*/ 411643 h 686611"/>
                <a:gd name="connsiteX104" fmla="*/ 36795 w 707172"/>
                <a:gd name="connsiteY104" fmla="*/ 416188 h 686611"/>
                <a:gd name="connsiteX105" fmla="*/ 29977 w 707172"/>
                <a:gd name="connsiteY105" fmla="*/ 416188 h 686611"/>
                <a:gd name="connsiteX106" fmla="*/ 14070 w 707172"/>
                <a:gd name="connsiteY106" fmla="*/ 423005 h 686611"/>
                <a:gd name="connsiteX107" fmla="*/ 10237 w 707172"/>
                <a:gd name="connsiteY107" fmla="*/ 413422 h 686611"/>
                <a:gd name="connsiteX108" fmla="*/ 4545 w 707172"/>
                <a:gd name="connsiteY108" fmla="*/ 415861 h 686611"/>
                <a:gd name="connsiteX109" fmla="*/ 0 w 707172"/>
                <a:gd name="connsiteY109" fmla="*/ 404499 h 686611"/>
                <a:gd name="connsiteX110" fmla="*/ 4545 w 707172"/>
                <a:gd name="connsiteY110" fmla="*/ 399954 h 686611"/>
                <a:gd name="connsiteX111" fmla="*/ 9090 w 707172"/>
                <a:gd name="connsiteY111" fmla="*/ 384047 h 686611"/>
                <a:gd name="connsiteX112" fmla="*/ 15908 w 707172"/>
                <a:gd name="connsiteY112" fmla="*/ 372684 h 686611"/>
                <a:gd name="connsiteX113" fmla="*/ 27270 w 707172"/>
                <a:gd name="connsiteY113" fmla="*/ 365867 h 686611"/>
                <a:gd name="connsiteX114" fmla="*/ 36360 w 707172"/>
                <a:gd name="connsiteY114" fmla="*/ 372684 h 686611"/>
                <a:gd name="connsiteX115" fmla="*/ 47722 w 707172"/>
                <a:gd name="connsiteY115" fmla="*/ 356777 h 686611"/>
                <a:gd name="connsiteX116" fmla="*/ 68174 w 707172"/>
                <a:gd name="connsiteY116" fmla="*/ 356777 h 686611"/>
                <a:gd name="connsiteX117" fmla="*/ 73532 w 707172"/>
                <a:gd name="connsiteY117" fmla="*/ 363921 h 686611"/>
                <a:gd name="connsiteX118" fmla="*/ 77699 w 707172"/>
                <a:gd name="connsiteY118" fmla="*/ 363921 h 686611"/>
                <a:gd name="connsiteX119" fmla="*/ 82568 w 707172"/>
                <a:gd name="connsiteY119" fmla="*/ 370413 h 686611"/>
                <a:gd name="connsiteX120" fmla="*/ 86354 w 707172"/>
                <a:gd name="connsiteY120" fmla="*/ 372684 h 686611"/>
                <a:gd name="connsiteX121" fmla="*/ 106806 w 707172"/>
                <a:gd name="connsiteY121" fmla="*/ 349960 h 686611"/>
                <a:gd name="connsiteX122" fmla="*/ 129531 w 707172"/>
                <a:gd name="connsiteY122" fmla="*/ 334053 h 686611"/>
                <a:gd name="connsiteX123" fmla="*/ 138621 w 707172"/>
                <a:gd name="connsiteY123" fmla="*/ 324963 h 686611"/>
                <a:gd name="connsiteX124" fmla="*/ 138621 w 707172"/>
                <a:gd name="connsiteY124" fmla="*/ 290876 h 686611"/>
                <a:gd name="connsiteX125" fmla="*/ 149983 w 707172"/>
                <a:gd name="connsiteY125" fmla="*/ 254516 h 686611"/>
                <a:gd name="connsiteX126" fmla="*/ 170435 w 707172"/>
                <a:gd name="connsiteY126" fmla="*/ 238609 h 686611"/>
                <a:gd name="connsiteX127" fmla="*/ 193160 w 707172"/>
                <a:gd name="connsiteY127" fmla="*/ 222702 h 686611"/>
                <a:gd name="connsiteX128" fmla="*/ 197705 w 707172"/>
                <a:gd name="connsiteY128" fmla="*/ 204522 h 686611"/>
                <a:gd name="connsiteX129" fmla="*/ 197705 w 707172"/>
                <a:gd name="connsiteY129" fmla="*/ 195432 h 686611"/>
                <a:gd name="connsiteX130" fmla="*/ 209067 w 707172"/>
                <a:gd name="connsiteY130" fmla="*/ 184070 h 686611"/>
                <a:gd name="connsiteX131" fmla="*/ 204522 w 707172"/>
                <a:gd name="connsiteY131" fmla="*/ 161345 h 686611"/>
                <a:gd name="connsiteX132" fmla="*/ 209067 w 707172"/>
                <a:gd name="connsiteY132" fmla="*/ 129531 h 686611"/>
                <a:gd name="connsiteX133" fmla="*/ 213612 w 707172"/>
                <a:gd name="connsiteY133" fmla="*/ 102261 h 686611"/>
                <a:gd name="connsiteX134" fmla="*/ 224974 w 707172"/>
                <a:gd name="connsiteY134" fmla="*/ 86354 h 686611"/>
                <a:gd name="connsiteX135" fmla="*/ 229519 w 707172"/>
                <a:gd name="connsiteY135" fmla="*/ 65902 h 686611"/>
                <a:gd name="connsiteX136" fmla="*/ 229519 w 707172"/>
                <a:gd name="connsiteY136" fmla="*/ 38632 h 686611"/>
                <a:gd name="connsiteX137" fmla="*/ 247699 w 707172"/>
                <a:gd name="connsiteY137" fmla="*/ 18180 h 686611"/>
                <a:gd name="connsiteX138" fmla="*/ 268151 w 707172"/>
                <a:gd name="connsiteY138" fmla="*/ 6817 h 686611"/>
                <a:gd name="connsiteX139" fmla="*/ 295421 w 707172"/>
                <a:gd name="connsiteY139" fmla="*/ 22725 h 686611"/>
                <a:gd name="connsiteX140" fmla="*/ 322690 w 707172"/>
                <a:gd name="connsiteY140" fmla="*/ 34087 h 686611"/>
                <a:gd name="connsiteX141" fmla="*/ 347688 w 707172"/>
                <a:gd name="connsiteY141" fmla="*/ 38632 h 686611"/>
                <a:gd name="connsiteX142" fmla="*/ 374957 w 707172"/>
                <a:gd name="connsiteY142" fmla="*/ 43177 h 686611"/>
                <a:gd name="connsiteX143" fmla="*/ 386319 w 707172"/>
                <a:gd name="connsiteY143" fmla="*/ 22725 h 686611"/>
                <a:gd name="connsiteX144" fmla="*/ 390864 w 707172"/>
                <a:gd name="connsiteY144" fmla="*/ 18180 h 686611"/>
                <a:gd name="connsiteX145" fmla="*/ 409044 w 707172"/>
                <a:gd name="connsiteY145" fmla="*/ 22725 h 686611"/>
                <a:gd name="connsiteX146" fmla="*/ 445404 w 707172"/>
                <a:gd name="connsiteY146" fmla="*/ 6817 h 686611"/>
                <a:gd name="connsiteX147" fmla="*/ 461311 w 707172"/>
                <a:gd name="connsiteY147" fmla="*/ 11363 h 686611"/>
                <a:gd name="connsiteX148" fmla="*/ 472673 w 707172"/>
                <a:gd name="connsiteY148" fmla="*/ 11363 h 686611"/>
                <a:gd name="connsiteX149" fmla="*/ 477218 w 707172"/>
                <a:gd name="connsiteY149" fmla="*/ 6817 h 68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707172" h="686611">
                  <a:moveTo>
                    <a:pt x="493125" y="0"/>
                  </a:moveTo>
                  <a:lnTo>
                    <a:pt x="520395" y="6817"/>
                  </a:lnTo>
                  <a:lnTo>
                    <a:pt x="543120" y="6817"/>
                  </a:lnTo>
                  <a:lnTo>
                    <a:pt x="559027" y="0"/>
                  </a:lnTo>
                  <a:lnTo>
                    <a:pt x="564385" y="8930"/>
                  </a:lnTo>
                  <a:lnTo>
                    <a:pt x="568552" y="7144"/>
                  </a:lnTo>
                  <a:lnTo>
                    <a:pt x="585802" y="35894"/>
                  </a:lnTo>
                  <a:lnTo>
                    <a:pt x="595386" y="38632"/>
                  </a:lnTo>
                  <a:lnTo>
                    <a:pt x="606749" y="27270"/>
                  </a:lnTo>
                  <a:lnTo>
                    <a:pt x="622656" y="34087"/>
                  </a:lnTo>
                  <a:lnTo>
                    <a:pt x="645381" y="22725"/>
                  </a:lnTo>
                  <a:lnTo>
                    <a:pt x="650672" y="31985"/>
                  </a:lnTo>
                  <a:lnTo>
                    <a:pt x="654906" y="29869"/>
                  </a:lnTo>
                  <a:lnTo>
                    <a:pt x="663995" y="45776"/>
                  </a:lnTo>
                  <a:lnTo>
                    <a:pt x="698082" y="73046"/>
                  </a:lnTo>
                  <a:lnTo>
                    <a:pt x="691797" y="106571"/>
                  </a:lnTo>
                  <a:lnTo>
                    <a:pt x="697647" y="109079"/>
                  </a:lnTo>
                  <a:lnTo>
                    <a:pt x="696242" y="111538"/>
                  </a:lnTo>
                  <a:lnTo>
                    <a:pt x="707172" y="116223"/>
                  </a:lnTo>
                  <a:lnTo>
                    <a:pt x="698082" y="132130"/>
                  </a:lnTo>
                  <a:lnTo>
                    <a:pt x="679903" y="143492"/>
                  </a:lnTo>
                  <a:lnTo>
                    <a:pt x="670813" y="159399"/>
                  </a:lnTo>
                  <a:lnTo>
                    <a:pt x="659450" y="179852"/>
                  </a:lnTo>
                  <a:lnTo>
                    <a:pt x="659450" y="207121"/>
                  </a:lnTo>
                  <a:lnTo>
                    <a:pt x="648088" y="218483"/>
                  </a:lnTo>
                  <a:lnTo>
                    <a:pt x="648088" y="245753"/>
                  </a:lnTo>
                  <a:lnTo>
                    <a:pt x="636726" y="254843"/>
                  </a:lnTo>
                  <a:lnTo>
                    <a:pt x="636726" y="282112"/>
                  </a:lnTo>
                  <a:lnTo>
                    <a:pt x="632181" y="282112"/>
                  </a:lnTo>
                  <a:lnTo>
                    <a:pt x="627636" y="304837"/>
                  </a:lnTo>
                  <a:lnTo>
                    <a:pt x="636726" y="320744"/>
                  </a:lnTo>
                  <a:lnTo>
                    <a:pt x="636726" y="363921"/>
                  </a:lnTo>
                  <a:lnTo>
                    <a:pt x="643543" y="395736"/>
                  </a:lnTo>
                  <a:lnTo>
                    <a:pt x="643543" y="416188"/>
                  </a:lnTo>
                  <a:lnTo>
                    <a:pt x="648088" y="438913"/>
                  </a:lnTo>
                  <a:lnTo>
                    <a:pt x="670813" y="459365"/>
                  </a:lnTo>
                  <a:lnTo>
                    <a:pt x="691265" y="502542"/>
                  </a:lnTo>
                  <a:lnTo>
                    <a:pt x="675358" y="502542"/>
                  </a:lnTo>
                  <a:lnTo>
                    <a:pt x="627636" y="509359"/>
                  </a:lnTo>
                  <a:lnTo>
                    <a:pt x="616274" y="513904"/>
                  </a:lnTo>
                  <a:lnTo>
                    <a:pt x="604911" y="534356"/>
                  </a:lnTo>
                  <a:lnTo>
                    <a:pt x="616274" y="552536"/>
                  </a:lnTo>
                  <a:lnTo>
                    <a:pt x="611729" y="593440"/>
                  </a:lnTo>
                  <a:lnTo>
                    <a:pt x="605461" y="628958"/>
                  </a:lnTo>
                  <a:lnTo>
                    <a:pt x="606749" y="629473"/>
                  </a:lnTo>
                  <a:lnTo>
                    <a:pt x="613568" y="635535"/>
                  </a:lnTo>
                  <a:lnTo>
                    <a:pt x="616274" y="636617"/>
                  </a:lnTo>
                  <a:lnTo>
                    <a:pt x="628089" y="647120"/>
                  </a:lnTo>
                  <a:lnTo>
                    <a:pt x="638563" y="640835"/>
                  </a:lnTo>
                  <a:lnTo>
                    <a:pt x="640615" y="652463"/>
                  </a:lnTo>
                  <a:lnTo>
                    <a:pt x="648088" y="647979"/>
                  </a:lnTo>
                  <a:lnTo>
                    <a:pt x="654906" y="686611"/>
                  </a:lnTo>
                  <a:lnTo>
                    <a:pt x="620819" y="686611"/>
                  </a:lnTo>
                  <a:lnTo>
                    <a:pt x="617961" y="679467"/>
                  </a:lnTo>
                  <a:lnTo>
                    <a:pt x="611294" y="679467"/>
                  </a:lnTo>
                  <a:lnTo>
                    <a:pt x="602204" y="656743"/>
                  </a:lnTo>
                  <a:lnTo>
                    <a:pt x="592964" y="647503"/>
                  </a:lnTo>
                  <a:lnTo>
                    <a:pt x="568552" y="643434"/>
                  </a:lnTo>
                  <a:lnTo>
                    <a:pt x="564046" y="637127"/>
                  </a:lnTo>
                  <a:lnTo>
                    <a:pt x="559027" y="636290"/>
                  </a:lnTo>
                  <a:lnTo>
                    <a:pt x="553833" y="629019"/>
                  </a:lnTo>
                  <a:lnTo>
                    <a:pt x="536737" y="636617"/>
                  </a:lnTo>
                  <a:lnTo>
                    <a:pt x="509468" y="632072"/>
                  </a:lnTo>
                  <a:lnTo>
                    <a:pt x="502800" y="625404"/>
                  </a:lnTo>
                  <a:lnTo>
                    <a:pt x="499943" y="624928"/>
                  </a:lnTo>
                  <a:lnTo>
                    <a:pt x="490584" y="615569"/>
                  </a:lnTo>
                  <a:lnTo>
                    <a:pt x="470836" y="611620"/>
                  </a:lnTo>
                  <a:lnTo>
                    <a:pt x="454929" y="611620"/>
                  </a:lnTo>
                  <a:lnTo>
                    <a:pt x="452071" y="604476"/>
                  </a:lnTo>
                  <a:lnTo>
                    <a:pt x="445404" y="604476"/>
                  </a:lnTo>
                  <a:lnTo>
                    <a:pt x="443716" y="600258"/>
                  </a:lnTo>
                  <a:lnTo>
                    <a:pt x="439021" y="600258"/>
                  </a:lnTo>
                  <a:lnTo>
                    <a:pt x="423114" y="600258"/>
                  </a:lnTo>
                  <a:lnTo>
                    <a:pt x="400389" y="604802"/>
                  </a:lnTo>
                  <a:lnTo>
                    <a:pt x="384482" y="604802"/>
                  </a:lnTo>
                  <a:lnTo>
                    <a:pt x="375392" y="604802"/>
                  </a:lnTo>
                  <a:lnTo>
                    <a:pt x="375392" y="597658"/>
                  </a:lnTo>
                  <a:lnTo>
                    <a:pt x="374957" y="597658"/>
                  </a:lnTo>
                  <a:lnTo>
                    <a:pt x="365867" y="597658"/>
                  </a:lnTo>
                  <a:lnTo>
                    <a:pt x="365867" y="554482"/>
                  </a:lnTo>
                  <a:lnTo>
                    <a:pt x="354505" y="538574"/>
                  </a:lnTo>
                  <a:lnTo>
                    <a:pt x="347688" y="518122"/>
                  </a:lnTo>
                  <a:lnTo>
                    <a:pt x="354505" y="495398"/>
                  </a:lnTo>
                  <a:lnTo>
                    <a:pt x="347688" y="479490"/>
                  </a:lnTo>
                  <a:lnTo>
                    <a:pt x="347688" y="466182"/>
                  </a:lnTo>
                  <a:lnTo>
                    <a:pt x="316308" y="466182"/>
                  </a:lnTo>
                  <a:lnTo>
                    <a:pt x="316308" y="459038"/>
                  </a:lnTo>
                  <a:lnTo>
                    <a:pt x="306783" y="459038"/>
                  </a:lnTo>
                  <a:lnTo>
                    <a:pt x="306783" y="454820"/>
                  </a:lnTo>
                  <a:lnTo>
                    <a:pt x="298128" y="454820"/>
                  </a:lnTo>
                  <a:lnTo>
                    <a:pt x="293583" y="459365"/>
                  </a:lnTo>
                  <a:lnTo>
                    <a:pt x="273131" y="459365"/>
                  </a:lnTo>
                  <a:lnTo>
                    <a:pt x="261769" y="482089"/>
                  </a:lnTo>
                  <a:lnTo>
                    <a:pt x="257224" y="493452"/>
                  </a:lnTo>
                  <a:lnTo>
                    <a:pt x="239044" y="486634"/>
                  </a:lnTo>
                  <a:lnTo>
                    <a:pt x="223137" y="493452"/>
                  </a:lnTo>
                  <a:lnTo>
                    <a:pt x="202685" y="493452"/>
                  </a:lnTo>
                  <a:lnTo>
                    <a:pt x="196434" y="486308"/>
                  </a:lnTo>
                  <a:lnTo>
                    <a:pt x="193160" y="486308"/>
                  </a:lnTo>
                  <a:lnTo>
                    <a:pt x="177253" y="468128"/>
                  </a:lnTo>
                  <a:lnTo>
                    <a:pt x="170435" y="459038"/>
                  </a:lnTo>
                  <a:lnTo>
                    <a:pt x="161345" y="431769"/>
                  </a:lnTo>
                  <a:lnTo>
                    <a:pt x="153426" y="415929"/>
                  </a:lnTo>
                  <a:lnTo>
                    <a:pt x="52702" y="411643"/>
                  </a:lnTo>
                  <a:lnTo>
                    <a:pt x="36795" y="416188"/>
                  </a:lnTo>
                  <a:lnTo>
                    <a:pt x="29977" y="416188"/>
                  </a:lnTo>
                  <a:lnTo>
                    <a:pt x="14070" y="423005"/>
                  </a:lnTo>
                  <a:lnTo>
                    <a:pt x="10237" y="413422"/>
                  </a:lnTo>
                  <a:lnTo>
                    <a:pt x="4545" y="415861"/>
                  </a:lnTo>
                  <a:lnTo>
                    <a:pt x="0" y="404499"/>
                  </a:lnTo>
                  <a:lnTo>
                    <a:pt x="4545" y="399954"/>
                  </a:lnTo>
                  <a:lnTo>
                    <a:pt x="9090" y="384047"/>
                  </a:lnTo>
                  <a:lnTo>
                    <a:pt x="15908" y="372684"/>
                  </a:lnTo>
                  <a:lnTo>
                    <a:pt x="27270" y="365867"/>
                  </a:lnTo>
                  <a:lnTo>
                    <a:pt x="36360" y="372684"/>
                  </a:lnTo>
                  <a:lnTo>
                    <a:pt x="47722" y="356777"/>
                  </a:lnTo>
                  <a:lnTo>
                    <a:pt x="68174" y="356777"/>
                  </a:lnTo>
                  <a:lnTo>
                    <a:pt x="73532" y="363921"/>
                  </a:lnTo>
                  <a:lnTo>
                    <a:pt x="77699" y="363921"/>
                  </a:lnTo>
                  <a:lnTo>
                    <a:pt x="82568" y="370413"/>
                  </a:lnTo>
                  <a:lnTo>
                    <a:pt x="86354" y="372684"/>
                  </a:lnTo>
                  <a:lnTo>
                    <a:pt x="106806" y="349960"/>
                  </a:lnTo>
                  <a:lnTo>
                    <a:pt x="129531" y="334053"/>
                  </a:lnTo>
                  <a:lnTo>
                    <a:pt x="138621" y="324963"/>
                  </a:lnTo>
                  <a:lnTo>
                    <a:pt x="138621" y="290876"/>
                  </a:lnTo>
                  <a:lnTo>
                    <a:pt x="149983" y="254516"/>
                  </a:lnTo>
                  <a:lnTo>
                    <a:pt x="170435" y="238609"/>
                  </a:lnTo>
                  <a:lnTo>
                    <a:pt x="193160" y="222702"/>
                  </a:lnTo>
                  <a:lnTo>
                    <a:pt x="197705" y="204522"/>
                  </a:lnTo>
                  <a:lnTo>
                    <a:pt x="197705" y="195432"/>
                  </a:lnTo>
                  <a:lnTo>
                    <a:pt x="209067" y="184070"/>
                  </a:lnTo>
                  <a:lnTo>
                    <a:pt x="204522" y="161345"/>
                  </a:lnTo>
                  <a:lnTo>
                    <a:pt x="209067" y="129531"/>
                  </a:lnTo>
                  <a:lnTo>
                    <a:pt x="213612" y="102261"/>
                  </a:lnTo>
                  <a:lnTo>
                    <a:pt x="224974" y="86354"/>
                  </a:lnTo>
                  <a:lnTo>
                    <a:pt x="229519" y="65902"/>
                  </a:lnTo>
                  <a:lnTo>
                    <a:pt x="229519" y="38632"/>
                  </a:lnTo>
                  <a:lnTo>
                    <a:pt x="247699" y="18180"/>
                  </a:lnTo>
                  <a:lnTo>
                    <a:pt x="268151" y="6817"/>
                  </a:lnTo>
                  <a:lnTo>
                    <a:pt x="295421" y="22725"/>
                  </a:lnTo>
                  <a:lnTo>
                    <a:pt x="322690" y="34087"/>
                  </a:lnTo>
                  <a:lnTo>
                    <a:pt x="347688" y="38632"/>
                  </a:lnTo>
                  <a:lnTo>
                    <a:pt x="374957" y="43177"/>
                  </a:lnTo>
                  <a:lnTo>
                    <a:pt x="386319" y="22725"/>
                  </a:lnTo>
                  <a:lnTo>
                    <a:pt x="390864" y="18180"/>
                  </a:lnTo>
                  <a:lnTo>
                    <a:pt x="409044" y="22725"/>
                  </a:lnTo>
                  <a:lnTo>
                    <a:pt x="445404" y="6817"/>
                  </a:lnTo>
                  <a:lnTo>
                    <a:pt x="461311" y="11363"/>
                  </a:lnTo>
                  <a:lnTo>
                    <a:pt x="472673" y="11363"/>
                  </a:lnTo>
                  <a:lnTo>
                    <a:pt x="477218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68" name="Freeform 8"/>
            <p:cNvSpPr>
              <a:spLocks noEditPoints="1"/>
            </p:cNvSpPr>
            <p:nvPr/>
          </p:nvSpPr>
          <p:spPr bwMode="auto">
            <a:xfrm>
              <a:off x="4716795" y="4038646"/>
              <a:ext cx="347687" cy="380070"/>
            </a:xfrm>
            <a:custGeom>
              <a:avLst/>
              <a:gdLst>
                <a:gd name="T0" fmla="*/ 76 w 204"/>
                <a:gd name="T1" fmla="*/ 24 h 223"/>
                <a:gd name="T2" fmla="*/ 85 w 204"/>
                <a:gd name="T3" fmla="*/ 45 h 223"/>
                <a:gd name="T4" fmla="*/ 95 w 204"/>
                <a:gd name="T5" fmla="*/ 60 h 223"/>
                <a:gd name="T6" fmla="*/ 111 w 204"/>
                <a:gd name="T7" fmla="*/ 55 h 223"/>
                <a:gd name="T8" fmla="*/ 123 w 204"/>
                <a:gd name="T9" fmla="*/ 55 h 223"/>
                <a:gd name="T10" fmla="*/ 137 w 204"/>
                <a:gd name="T11" fmla="*/ 45 h 223"/>
                <a:gd name="T12" fmla="*/ 147 w 204"/>
                <a:gd name="T13" fmla="*/ 41 h 223"/>
                <a:gd name="T14" fmla="*/ 163 w 204"/>
                <a:gd name="T15" fmla="*/ 48 h 223"/>
                <a:gd name="T16" fmla="*/ 168 w 204"/>
                <a:gd name="T17" fmla="*/ 64 h 223"/>
                <a:gd name="T18" fmla="*/ 166 w 204"/>
                <a:gd name="T19" fmla="*/ 83 h 223"/>
                <a:gd name="T20" fmla="*/ 171 w 204"/>
                <a:gd name="T21" fmla="*/ 109 h 223"/>
                <a:gd name="T22" fmla="*/ 182 w 204"/>
                <a:gd name="T23" fmla="*/ 107 h 223"/>
                <a:gd name="T24" fmla="*/ 199 w 204"/>
                <a:gd name="T25" fmla="*/ 107 h 223"/>
                <a:gd name="T26" fmla="*/ 199 w 204"/>
                <a:gd name="T27" fmla="*/ 119 h 223"/>
                <a:gd name="T28" fmla="*/ 201 w 204"/>
                <a:gd name="T29" fmla="*/ 133 h 223"/>
                <a:gd name="T30" fmla="*/ 168 w 204"/>
                <a:gd name="T31" fmla="*/ 140 h 223"/>
                <a:gd name="T32" fmla="*/ 178 w 204"/>
                <a:gd name="T33" fmla="*/ 206 h 223"/>
                <a:gd name="T34" fmla="*/ 159 w 204"/>
                <a:gd name="T35" fmla="*/ 223 h 223"/>
                <a:gd name="T36" fmla="*/ 107 w 204"/>
                <a:gd name="T37" fmla="*/ 211 h 223"/>
                <a:gd name="T38" fmla="*/ 38 w 204"/>
                <a:gd name="T39" fmla="*/ 213 h 223"/>
                <a:gd name="T40" fmla="*/ 19 w 204"/>
                <a:gd name="T41" fmla="*/ 206 h 223"/>
                <a:gd name="T42" fmla="*/ 3 w 204"/>
                <a:gd name="T43" fmla="*/ 211 h 223"/>
                <a:gd name="T44" fmla="*/ 3 w 204"/>
                <a:gd name="T45" fmla="*/ 187 h 223"/>
                <a:gd name="T46" fmla="*/ 10 w 204"/>
                <a:gd name="T47" fmla="*/ 164 h 223"/>
                <a:gd name="T48" fmla="*/ 19 w 204"/>
                <a:gd name="T49" fmla="*/ 142 h 223"/>
                <a:gd name="T50" fmla="*/ 33 w 204"/>
                <a:gd name="T51" fmla="*/ 123 h 223"/>
                <a:gd name="T52" fmla="*/ 33 w 204"/>
                <a:gd name="T53" fmla="*/ 102 h 223"/>
                <a:gd name="T54" fmla="*/ 24 w 204"/>
                <a:gd name="T55" fmla="*/ 88 h 223"/>
                <a:gd name="T56" fmla="*/ 22 w 204"/>
                <a:gd name="T57" fmla="*/ 74 h 223"/>
                <a:gd name="T58" fmla="*/ 22 w 204"/>
                <a:gd name="T59" fmla="*/ 52 h 223"/>
                <a:gd name="T60" fmla="*/ 10 w 204"/>
                <a:gd name="T61" fmla="*/ 31 h 223"/>
                <a:gd name="T62" fmla="*/ 19 w 204"/>
                <a:gd name="T63" fmla="*/ 26 h 223"/>
                <a:gd name="T64" fmla="*/ 29 w 204"/>
                <a:gd name="T65" fmla="*/ 24 h 223"/>
                <a:gd name="T66" fmla="*/ 12 w 204"/>
                <a:gd name="T67" fmla="*/ 22 h 223"/>
                <a:gd name="T68" fmla="*/ 10 w 204"/>
                <a:gd name="T69" fmla="*/ 22 h 223"/>
                <a:gd name="T70" fmla="*/ 12 w 204"/>
                <a:gd name="T71" fmla="*/ 5 h 223"/>
                <a:gd name="T72" fmla="*/ 24 w 204"/>
                <a:gd name="T73" fmla="*/ 7 h 223"/>
                <a:gd name="T74" fmla="*/ 14 w 204"/>
                <a:gd name="T75" fmla="*/ 1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23">
                  <a:moveTo>
                    <a:pt x="76" y="24"/>
                  </a:moveTo>
                  <a:lnTo>
                    <a:pt x="76" y="24"/>
                  </a:lnTo>
                  <a:lnTo>
                    <a:pt x="81" y="36"/>
                  </a:lnTo>
                  <a:lnTo>
                    <a:pt x="85" y="45"/>
                  </a:lnTo>
                  <a:lnTo>
                    <a:pt x="90" y="52"/>
                  </a:lnTo>
                  <a:lnTo>
                    <a:pt x="95" y="60"/>
                  </a:lnTo>
                  <a:lnTo>
                    <a:pt x="107" y="57"/>
                  </a:lnTo>
                  <a:lnTo>
                    <a:pt x="111" y="55"/>
                  </a:lnTo>
                  <a:lnTo>
                    <a:pt x="121" y="57"/>
                  </a:lnTo>
                  <a:lnTo>
                    <a:pt x="123" y="55"/>
                  </a:lnTo>
                  <a:lnTo>
                    <a:pt x="126" y="45"/>
                  </a:lnTo>
                  <a:lnTo>
                    <a:pt x="137" y="45"/>
                  </a:lnTo>
                  <a:lnTo>
                    <a:pt x="137" y="41"/>
                  </a:lnTo>
                  <a:lnTo>
                    <a:pt x="147" y="41"/>
                  </a:lnTo>
                  <a:lnTo>
                    <a:pt x="145" y="48"/>
                  </a:lnTo>
                  <a:lnTo>
                    <a:pt x="163" y="48"/>
                  </a:lnTo>
                  <a:lnTo>
                    <a:pt x="163" y="57"/>
                  </a:lnTo>
                  <a:lnTo>
                    <a:pt x="168" y="64"/>
                  </a:lnTo>
                  <a:lnTo>
                    <a:pt x="166" y="74"/>
                  </a:lnTo>
                  <a:lnTo>
                    <a:pt x="166" y="83"/>
                  </a:lnTo>
                  <a:lnTo>
                    <a:pt x="173" y="90"/>
                  </a:lnTo>
                  <a:lnTo>
                    <a:pt x="171" y="109"/>
                  </a:lnTo>
                  <a:lnTo>
                    <a:pt x="175" y="107"/>
                  </a:lnTo>
                  <a:lnTo>
                    <a:pt x="182" y="107"/>
                  </a:lnTo>
                  <a:lnTo>
                    <a:pt x="192" y="104"/>
                  </a:lnTo>
                  <a:lnTo>
                    <a:pt x="199" y="107"/>
                  </a:lnTo>
                  <a:lnTo>
                    <a:pt x="201" y="112"/>
                  </a:lnTo>
                  <a:lnTo>
                    <a:pt x="199" y="119"/>
                  </a:lnTo>
                  <a:lnTo>
                    <a:pt x="204" y="128"/>
                  </a:lnTo>
                  <a:lnTo>
                    <a:pt x="201" y="133"/>
                  </a:lnTo>
                  <a:lnTo>
                    <a:pt x="201" y="140"/>
                  </a:lnTo>
                  <a:lnTo>
                    <a:pt x="168" y="140"/>
                  </a:lnTo>
                  <a:lnTo>
                    <a:pt x="166" y="192"/>
                  </a:lnTo>
                  <a:lnTo>
                    <a:pt x="178" y="206"/>
                  </a:lnTo>
                  <a:lnTo>
                    <a:pt x="190" y="216"/>
                  </a:lnTo>
                  <a:lnTo>
                    <a:pt x="159" y="223"/>
                  </a:lnTo>
                  <a:lnTo>
                    <a:pt x="119" y="220"/>
                  </a:lnTo>
                  <a:lnTo>
                    <a:pt x="107" y="211"/>
                  </a:lnTo>
                  <a:lnTo>
                    <a:pt x="43" y="213"/>
                  </a:lnTo>
                  <a:lnTo>
                    <a:pt x="38" y="213"/>
                  </a:lnTo>
                  <a:lnTo>
                    <a:pt x="29" y="206"/>
                  </a:lnTo>
                  <a:lnTo>
                    <a:pt x="19" y="206"/>
                  </a:lnTo>
                  <a:lnTo>
                    <a:pt x="10" y="209"/>
                  </a:lnTo>
                  <a:lnTo>
                    <a:pt x="3" y="211"/>
                  </a:lnTo>
                  <a:lnTo>
                    <a:pt x="0" y="202"/>
                  </a:lnTo>
                  <a:lnTo>
                    <a:pt x="3" y="187"/>
                  </a:lnTo>
                  <a:lnTo>
                    <a:pt x="7" y="171"/>
                  </a:lnTo>
                  <a:lnTo>
                    <a:pt x="10" y="164"/>
                  </a:lnTo>
                  <a:lnTo>
                    <a:pt x="14" y="149"/>
                  </a:lnTo>
                  <a:lnTo>
                    <a:pt x="19" y="142"/>
                  </a:lnTo>
                  <a:lnTo>
                    <a:pt x="26" y="133"/>
                  </a:lnTo>
                  <a:lnTo>
                    <a:pt x="33" y="123"/>
                  </a:lnTo>
                  <a:lnTo>
                    <a:pt x="33" y="114"/>
                  </a:lnTo>
                  <a:lnTo>
                    <a:pt x="33" y="102"/>
                  </a:lnTo>
                  <a:lnTo>
                    <a:pt x="29" y="97"/>
                  </a:lnTo>
                  <a:lnTo>
                    <a:pt x="24" y="88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26" y="69"/>
                  </a:lnTo>
                  <a:lnTo>
                    <a:pt x="22" y="52"/>
                  </a:lnTo>
                  <a:lnTo>
                    <a:pt x="19" y="41"/>
                  </a:lnTo>
                  <a:lnTo>
                    <a:pt x="10" y="31"/>
                  </a:lnTo>
                  <a:lnTo>
                    <a:pt x="12" y="29"/>
                  </a:lnTo>
                  <a:lnTo>
                    <a:pt x="19" y="26"/>
                  </a:lnTo>
                  <a:lnTo>
                    <a:pt x="24" y="26"/>
                  </a:lnTo>
                  <a:lnTo>
                    <a:pt x="29" y="24"/>
                  </a:lnTo>
                  <a:lnTo>
                    <a:pt x="76" y="24"/>
                  </a:lnTo>
                  <a:close/>
                  <a:moveTo>
                    <a:pt x="12" y="22"/>
                  </a:moveTo>
                  <a:lnTo>
                    <a:pt x="12" y="22"/>
                  </a:lnTo>
                  <a:lnTo>
                    <a:pt x="10" y="22"/>
                  </a:lnTo>
                  <a:lnTo>
                    <a:pt x="5" y="10"/>
                  </a:lnTo>
                  <a:lnTo>
                    <a:pt x="12" y="5"/>
                  </a:lnTo>
                  <a:lnTo>
                    <a:pt x="17" y="0"/>
                  </a:lnTo>
                  <a:lnTo>
                    <a:pt x="24" y="7"/>
                  </a:lnTo>
                  <a:lnTo>
                    <a:pt x="17" y="10"/>
                  </a:lnTo>
                  <a:lnTo>
                    <a:pt x="14" y="15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6" name="Freeform 425"/>
            <p:cNvSpPr>
              <a:spLocks/>
            </p:cNvSpPr>
            <p:nvPr/>
          </p:nvSpPr>
          <p:spPr bwMode="auto">
            <a:xfrm>
              <a:off x="4701455" y="3817080"/>
              <a:ext cx="208094" cy="245589"/>
            </a:xfrm>
            <a:custGeom>
              <a:avLst/>
              <a:gdLst>
                <a:gd name="connsiteX0" fmla="*/ 224974 w 277458"/>
                <a:gd name="connsiteY0" fmla="*/ 0 h 327452"/>
                <a:gd name="connsiteX1" fmla="*/ 247699 w 277458"/>
                <a:gd name="connsiteY1" fmla="*/ 6818 h 327452"/>
                <a:gd name="connsiteX2" fmla="*/ 272696 w 277458"/>
                <a:gd name="connsiteY2" fmla="*/ 11363 h 327452"/>
                <a:gd name="connsiteX3" fmla="*/ 271864 w 277458"/>
                <a:gd name="connsiteY3" fmla="*/ 15108 h 327452"/>
                <a:gd name="connsiteX4" fmla="*/ 277458 w 277458"/>
                <a:gd name="connsiteY4" fmla="*/ 16125 h 327452"/>
                <a:gd name="connsiteX5" fmla="*/ 272913 w 277458"/>
                <a:gd name="connsiteY5" fmla="*/ 36577 h 327452"/>
                <a:gd name="connsiteX6" fmla="*/ 261551 w 277458"/>
                <a:gd name="connsiteY6" fmla="*/ 52484 h 327452"/>
                <a:gd name="connsiteX7" fmla="*/ 257006 w 277458"/>
                <a:gd name="connsiteY7" fmla="*/ 79754 h 327452"/>
                <a:gd name="connsiteX8" fmla="*/ 252461 w 277458"/>
                <a:gd name="connsiteY8" fmla="*/ 111568 h 327452"/>
                <a:gd name="connsiteX9" fmla="*/ 257006 w 277458"/>
                <a:gd name="connsiteY9" fmla="*/ 134293 h 327452"/>
                <a:gd name="connsiteX10" fmla="*/ 245644 w 277458"/>
                <a:gd name="connsiteY10" fmla="*/ 145655 h 327452"/>
                <a:gd name="connsiteX11" fmla="*/ 245644 w 277458"/>
                <a:gd name="connsiteY11" fmla="*/ 154745 h 327452"/>
                <a:gd name="connsiteX12" fmla="*/ 241099 w 277458"/>
                <a:gd name="connsiteY12" fmla="*/ 172925 h 327452"/>
                <a:gd name="connsiteX13" fmla="*/ 218374 w 277458"/>
                <a:gd name="connsiteY13" fmla="*/ 188832 h 327452"/>
                <a:gd name="connsiteX14" fmla="*/ 202467 w 277458"/>
                <a:gd name="connsiteY14" fmla="*/ 204739 h 327452"/>
                <a:gd name="connsiteX15" fmla="*/ 186560 w 277458"/>
                <a:gd name="connsiteY15" fmla="*/ 241099 h 327452"/>
                <a:gd name="connsiteX16" fmla="*/ 186560 w 277458"/>
                <a:gd name="connsiteY16" fmla="*/ 275186 h 327452"/>
                <a:gd name="connsiteX17" fmla="*/ 177470 w 277458"/>
                <a:gd name="connsiteY17" fmla="*/ 284275 h 327452"/>
                <a:gd name="connsiteX18" fmla="*/ 154745 w 277458"/>
                <a:gd name="connsiteY18" fmla="*/ 300183 h 327452"/>
                <a:gd name="connsiteX19" fmla="*/ 134293 w 277458"/>
                <a:gd name="connsiteY19" fmla="*/ 322907 h 327452"/>
                <a:gd name="connsiteX20" fmla="*/ 122931 w 277458"/>
                <a:gd name="connsiteY20" fmla="*/ 316090 h 327452"/>
                <a:gd name="connsiteX21" fmla="*/ 120333 w 277458"/>
                <a:gd name="connsiteY21" fmla="*/ 312626 h 327452"/>
                <a:gd name="connsiteX22" fmla="*/ 118169 w 277458"/>
                <a:gd name="connsiteY22" fmla="*/ 311328 h 327452"/>
                <a:gd name="connsiteX23" fmla="*/ 114923 w 277458"/>
                <a:gd name="connsiteY23" fmla="*/ 307000 h 327452"/>
                <a:gd name="connsiteX24" fmla="*/ 100206 w 277458"/>
                <a:gd name="connsiteY24" fmla="*/ 307000 h 327452"/>
                <a:gd name="connsiteX25" fmla="*/ 84299 w 277458"/>
                <a:gd name="connsiteY25" fmla="*/ 322907 h 327452"/>
                <a:gd name="connsiteX26" fmla="*/ 80489 w 277458"/>
                <a:gd name="connsiteY26" fmla="*/ 317193 h 327452"/>
                <a:gd name="connsiteX27" fmla="*/ 79537 w 277458"/>
                <a:gd name="connsiteY27" fmla="*/ 318145 h 327452"/>
                <a:gd name="connsiteX28" fmla="*/ 77190 w 277458"/>
                <a:gd name="connsiteY28" fmla="*/ 314625 h 327452"/>
                <a:gd name="connsiteX29" fmla="*/ 63846 w 277458"/>
                <a:gd name="connsiteY29" fmla="*/ 307000 h 327452"/>
                <a:gd name="connsiteX30" fmla="*/ 52484 w 277458"/>
                <a:gd name="connsiteY30" fmla="*/ 311545 h 327452"/>
                <a:gd name="connsiteX31" fmla="*/ 36577 w 277458"/>
                <a:gd name="connsiteY31" fmla="*/ 327452 h 327452"/>
                <a:gd name="connsiteX32" fmla="*/ 32132 w 277458"/>
                <a:gd name="connsiteY32" fmla="*/ 322373 h 327452"/>
                <a:gd name="connsiteX33" fmla="*/ 31815 w 277458"/>
                <a:gd name="connsiteY33" fmla="*/ 322690 h 327452"/>
                <a:gd name="connsiteX34" fmla="*/ 0 w 277458"/>
                <a:gd name="connsiteY34" fmla="*/ 286331 h 327452"/>
                <a:gd name="connsiteX35" fmla="*/ 31815 w 277458"/>
                <a:gd name="connsiteY35" fmla="*/ 263606 h 327452"/>
                <a:gd name="connsiteX36" fmla="*/ 15908 w 277458"/>
                <a:gd name="connsiteY36" fmla="*/ 236337 h 327452"/>
                <a:gd name="connsiteX37" fmla="*/ 31815 w 277458"/>
                <a:gd name="connsiteY37" fmla="*/ 231792 h 327452"/>
                <a:gd name="connsiteX38" fmla="*/ 52267 w 277458"/>
                <a:gd name="connsiteY38" fmla="*/ 227247 h 327452"/>
                <a:gd name="connsiteX39" fmla="*/ 52267 w 277458"/>
                <a:gd name="connsiteY39" fmla="*/ 209067 h 327452"/>
                <a:gd name="connsiteX40" fmla="*/ 74992 w 277458"/>
                <a:gd name="connsiteY40" fmla="*/ 227247 h 327452"/>
                <a:gd name="connsiteX41" fmla="*/ 106806 w 277458"/>
                <a:gd name="connsiteY41" fmla="*/ 227247 h 327452"/>
                <a:gd name="connsiteX42" fmla="*/ 118169 w 277458"/>
                <a:gd name="connsiteY42" fmla="*/ 209067 h 327452"/>
                <a:gd name="connsiteX43" fmla="*/ 122713 w 277458"/>
                <a:gd name="connsiteY43" fmla="*/ 188615 h 327452"/>
                <a:gd name="connsiteX44" fmla="*/ 118169 w 277458"/>
                <a:gd name="connsiteY44" fmla="*/ 156800 h 327452"/>
                <a:gd name="connsiteX45" fmla="*/ 102261 w 277458"/>
                <a:gd name="connsiteY45" fmla="*/ 134076 h 327452"/>
                <a:gd name="connsiteX46" fmla="*/ 117251 w 277458"/>
                <a:gd name="connsiteY46" fmla="*/ 93389 h 327452"/>
                <a:gd name="connsiteX47" fmla="*/ 111568 w 277458"/>
                <a:gd name="connsiteY47" fmla="*/ 91116 h 327452"/>
                <a:gd name="connsiteX48" fmla="*/ 84299 w 277458"/>
                <a:gd name="connsiteY48" fmla="*/ 95661 h 327452"/>
                <a:gd name="connsiteX49" fmla="*/ 83108 w 277458"/>
                <a:gd name="connsiteY49" fmla="*/ 90303 h 327452"/>
                <a:gd name="connsiteX50" fmla="*/ 79537 w 277458"/>
                <a:gd name="connsiteY50" fmla="*/ 90899 h 327452"/>
                <a:gd name="connsiteX51" fmla="*/ 74992 w 277458"/>
                <a:gd name="connsiteY51" fmla="*/ 70447 h 327452"/>
                <a:gd name="connsiteX52" fmla="*/ 74992 w 277458"/>
                <a:gd name="connsiteY52" fmla="*/ 54539 h 327452"/>
                <a:gd name="connsiteX53" fmla="*/ 122713 w 277458"/>
                <a:gd name="connsiteY53" fmla="*/ 54539 h 327452"/>
                <a:gd name="connsiteX54" fmla="*/ 149983 w 277458"/>
                <a:gd name="connsiteY54" fmla="*/ 65902 h 327452"/>
                <a:gd name="connsiteX55" fmla="*/ 177253 w 277458"/>
                <a:gd name="connsiteY55" fmla="*/ 74992 h 327452"/>
                <a:gd name="connsiteX56" fmla="*/ 181798 w 277458"/>
                <a:gd name="connsiteY56" fmla="*/ 54539 h 327452"/>
                <a:gd name="connsiteX57" fmla="*/ 204522 w 277458"/>
                <a:gd name="connsiteY57" fmla="*/ 22725 h 327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77458" h="327452">
                  <a:moveTo>
                    <a:pt x="224974" y="0"/>
                  </a:moveTo>
                  <a:lnTo>
                    <a:pt x="247699" y="6818"/>
                  </a:lnTo>
                  <a:lnTo>
                    <a:pt x="272696" y="11363"/>
                  </a:lnTo>
                  <a:lnTo>
                    <a:pt x="271864" y="15108"/>
                  </a:lnTo>
                  <a:lnTo>
                    <a:pt x="277458" y="16125"/>
                  </a:lnTo>
                  <a:lnTo>
                    <a:pt x="272913" y="36577"/>
                  </a:lnTo>
                  <a:lnTo>
                    <a:pt x="261551" y="52484"/>
                  </a:lnTo>
                  <a:lnTo>
                    <a:pt x="257006" y="79754"/>
                  </a:lnTo>
                  <a:lnTo>
                    <a:pt x="252461" y="111568"/>
                  </a:lnTo>
                  <a:lnTo>
                    <a:pt x="257006" y="134293"/>
                  </a:lnTo>
                  <a:lnTo>
                    <a:pt x="245644" y="145655"/>
                  </a:lnTo>
                  <a:lnTo>
                    <a:pt x="245644" y="154745"/>
                  </a:lnTo>
                  <a:lnTo>
                    <a:pt x="241099" y="172925"/>
                  </a:lnTo>
                  <a:lnTo>
                    <a:pt x="218374" y="188832"/>
                  </a:lnTo>
                  <a:lnTo>
                    <a:pt x="202467" y="204739"/>
                  </a:lnTo>
                  <a:lnTo>
                    <a:pt x="186560" y="241099"/>
                  </a:lnTo>
                  <a:lnTo>
                    <a:pt x="186560" y="275186"/>
                  </a:lnTo>
                  <a:lnTo>
                    <a:pt x="177470" y="284275"/>
                  </a:lnTo>
                  <a:lnTo>
                    <a:pt x="154745" y="300183"/>
                  </a:lnTo>
                  <a:lnTo>
                    <a:pt x="134293" y="322907"/>
                  </a:lnTo>
                  <a:lnTo>
                    <a:pt x="122931" y="316090"/>
                  </a:lnTo>
                  <a:lnTo>
                    <a:pt x="120333" y="312626"/>
                  </a:lnTo>
                  <a:lnTo>
                    <a:pt x="118169" y="311328"/>
                  </a:lnTo>
                  <a:lnTo>
                    <a:pt x="114923" y="307000"/>
                  </a:lnTo>
                  <a:lnTo>
                    <a:pt x="100206" y="307000"/>
                  </a:lnTo>
                  <a:lnTo>
                    <a:pt x="84299" y="322907"/>
                  </a:lnTo>
                  <a:lnTo>
                    <a:pt x="80489" y="317193"/>
                  </a:lnTo>
                  <a:lnTo>
                    <a:pt x="79537" y="318145"/>
                  </a:lnTo>
                  <a:lnTo>
                    <a:pt x="77190" y="314625"/>
                  </a:lnTo>
                  <a:lnTo>
                    <a:pt x="63846" y="307000"/>
                  </a:lnTo>
                  <a:lnTo>
                    <a:pt x="52484" y="311545"/>
                  </a:lnTo>
                  <a:lnTo>
                    <a:pt x="36577" y="327452"/>
                  </a:lnTo>
                  <a:lnTo>
                    <a:pt x="32132" y="322373"/>
                  </a:lnTo>
                  <a:lnTo>
                    <a:pt x="31815" y="322690"/>
                  </a:lnTo>
                  <a:lnTo>
                    <a:pt x="0" y="286331"/>
                  </a:lnTo>
                  <a:lnTo>
                    <a:pt x="31815" y="263606"/>
                  </a:lnTo>
                  <a:lnTo>
                    <a:pt x="15908" y="236337"/>
                  </a:lnTo>
                  <a:lnTo>
                    <a:pt x="31815" y="231792"/>
                  </a:lnTo>
                  <a:lnTo>
                    <a:pt x="52267" y="227247"/>
                  </a:lnTo>
                  <a:lnTo>
                    <a:pt x="52267" y="209067"/>
                  </a:lnTo>
                  <a:lnTo>
                    <a:pt x="74992" y="227247"/>
                  </a:lnTo>
                  <a:lnTo>
                    <a:pt x="106806" y="227247"/>
                  </a:lnTo>
                  <a:lnTo>
                    <a:pt x="118169" y="209067"/>
                  </a:lnTo>
                  <a:lnTo>
                    <a:pt x="122713" y="188615"/>
                  </a:lnTo>
                  <a:lnTo>
                    <a:pt x="118169" y="156800"/>
                  </a:lnTo>
                  <a:lnTo>
                    <a:pt x="102261" y="134076"/>
                  </a:lnTo>
                  <a:lnTo>
                    <a:pt x="117251" y="93389"/>
                  </a:lnTo>
                  <a:lnTo>
                    <a:pt x="111568" y="91116"/>
                  </a:lnTo>
                  <a:lnTo>
                    <a:pt x="84299" y="95661"/>
                  </a:lnTo>
                  <a:lnTo>
                    <a:pt x="83108" y="90303"/>
                  </a:lnTo>
                  <a:lnTo>
                    <a:pt x="79537" y="90899"/>
                  </a:lnTo>
                  <a:lnTo>
                    <a:pt x="74992" y="70447"/>
                  </a:lnTo>
                  <a:lnTo>
                    <a:pt x="74992" y="54539"/>
                  </a:lnTo>
                  <a:lnTo>
                    <a:pt x="122713" y="54539"/>
                  </a:lnTo>
                  <a:lnTo>
                    <a:pt x="149983" y="65902"/>
                  </a:lnTo>
                  <a:lnTo>
                    <a:pt x="177253" y="74992"/>
                  </a:lnTo>
                  <a:lnTo>
                    <a:pt x="181798" y="54539"/>
                  </a:lnTo>
                  <a:lnTo>
                    <a:pt x="204522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5" name="Freeform 424"/>
            <p:cNvSpPr>
              <a:spLocks/>
            </p:cNvSpPr>
            <p:nvPr/>
          </p:nvSpPr>
          <p:spPr bwMode="auto">
            <a:xfrm>
              <a:off x="4652030" y="3857985"/>
              <a:ext cx="57948" cy="39363"/>
            </a:xfrm>
            <a:custGeom>
              <a:avLst/>
              <a:gdLst>
                <a:gd name="connsiteX0" fmla="*/ 18180 w 77264"/>
                <a:gd name="connsiteY0" fmla="*/ 0 h 52484"/>
                <a:gd name="connsiteX1" fmla="*/ 77264 w 77264"/>
                <a:gd name="connsiteY1" fmla="*/ 0 h 52484"/>
                <a:gd name="connsiteX2" fmla="*/ 77264 w 77264"/>
                <a:gd name="connsiteY2" fmla="*/ 4762 h 52484"/>
                <a:gd name="connsiteX3" fmla="*/ 77264 w 77264"/>
                <a:gd name="connsiteY3" fmla="*/ 43177 h 52484"/>
                <a:gd name="connsiteX4" fmla="*/ 77264 w 77264"/>
                <a:gd name="connsiteY4" fmla="*/ 47939 h 52484"/>
                <a:gd name="connsiteX5" fmla="*/ 22725 w 77264"/>
                <a:gd name="connsiteY5" fmla="*/ 47939 h 52484"/>
                <a:gd name="connsiteX6" fmla="*/ 6818 w 77264"/>
                <a:gd name="connsiteY6" fmla="*/ 52484 h 52484"/>
                <a:gd name="connsiteX7" fmla="*/ 0 w 77264"/>
                <a:gd name="connsiteY7" fmla="*/ 41122 h 52484"/>
                <a:gd name="connsiteX8" fmla="*/ 1299 w 77264"/>
                <a:gd name="connsiteY8" fmla="*/ 38524 h 52484"/>
                <a:gd name="connsiteX9" fmla="*/ 0 w 77264"/>
                <a:gd name="connsiteY9" fmla="*/ 36360 h 5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264" h="52484">
                  <a:moveTo>
                    <a:pt x="18180" y="0"/>
                  </a:moveTo>
                  <a:lnTo>
                    <a:pt x="77264" y="0"/>
                  </a:lnTo>
                  <a:lnTo>
                    <a:pt x="77264" y="4762"/>
                  </a:lnTo>
                  <a:lnTo>
                    <a:pt x="77264" y="43177"/>
                  </a:lnTo>
                  <a:lnTo>
                    <a:pt x="77264" y="47939"/>
                  </a:lnTo>
                  <a:lnTo>
                    <a:pt x="22725" y="47939"/>
                  </a:lnTo>
                  <a:lnTo>
                    <a:pt x="6818" y="52484"/>
                  </a:lnTo>
                  <a:lnTo>
                    <a:pt x="0" y="41122"/>
                  </a:lnTo>
                  <a:lnTo>
                    <a:pt x="1299" y="38524"/>
                  </a:lnTo>
                  <a:lnTo>
                    <a:pt x="0" y="3636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4" name="Freeform 423"/>
            <p:cNvSpPr>
              <a:spLocks/>
            </p:cNvSpPr>
            <p:nvPr/>
          </p:nvSpPr>
          <p:spPr bwMode="auto">
            <a:xfrm>
              <a:off x="4640099" y="3857984"/>
              <a:ext cx="153392" cy="174089"/>
            </a:xfrm>
            <a:custGeom>
              <a:avLst/>
              <a:gdLst>
                <a:gd name="connsiteX0" fmla="*/ 93171 w 204522"/>
                <a:gd name="connsiteY0" fmla="*/ 0 h 232118"/>
                <a:gd name="connsiteX1" fmla="*/ 109079 w 204522"/>
                <a:gd name="connsiteY1" fmla="*/ 0 h 232118"/>
                <a:gd name="connsiteX2" fmla="*/ 129531 w 204522"/>
                <a:gd name="connsiteY2" fmla="*/ 0 h 232118"/>
                <a:gd name="connsiteX3" fmla="*/ 152256 w 204522"/>
                <a:gd name="connsiteY3" fmla="*/ 0 h 232118"/>
                <a:gd name="connsiteX4" fmla="*/ 156800 w 204522"/>
                <a:gd name="connsiteY4" fmla="*/ 0 h 232118"/>
                <a:gd name="connsiteX5" fmla="*/ 156800 w 204522"/>
                <a:gd name="connsiteY5" fmla="*/ 7143 h 232118"/>
                <a:gd name="connsiteX6" fmla="*/ 156800 w 204522"/>
                <a:gd name="connsiteY6" fmla="*/ 15908 h 232118"/>
                <a:gd name="connsiteX7" fmla="*/ 161345 w 204522"/>
                <a:gd name="connsiteY7" fmla="*/ 31815 h 232118"/>
                <a:gd name="connsiteX8" fmla="*/ 188615 w 204522"/>
                <a:gd name="connsiteY8" fmla="*/ 31815 h 232118"/>
                <a:gd name="connsiteX9" fmla="*/ 199977 w 204522"/>
                <a:gd name="connsiteY9" fmla="*/ 36360 h 232118"/>
                <a:gd name="connsiteX10" fmla="*/ 197684 w 204522"/>
                <a:gd name="connsiteY10" fmla="*/ 42585 h 232118"/>
                <a:gd name="connsiteX11" fmla="*/ 199977 w 204522"/>
                <a:gd name="connsiteY11" fmla="*/ 43503 h 232118"/>
                <a:gd name="connsiteX12" fmla="*/ 185794 w 204522"/>
                <a:gd name="connsiteY12" fmla="*/ 82000 h 232118"/>
                <a:gd name="connsiteX13" fmla="*/ 199977 w 204522"/>
                <a:gd name="connsiteY13" fmla="*/ 102262 h 232118"/>
                <a:gd name="connsiteX14" fmla="*/ 204522 w 204522"/>
                <a:gd name="connsiteY14" fmla="*/ 129531 h 232118"/>
                <a:gd name="connsiteX15" fmla="*/ 203901 w 204522"/>
                <a:gd name="connsiteY15" fmla="*/ 132947 h 232118"/>
                <a:gd name="connsiteX16" fmla="*/ 204522 w 204522"/>
                <a:gd name="connsiteY16" fmla="*/ 136674 h 232118"/>
                <a:gd name="connsiteX17" fmla="*/ 199977 w 204522"/>
                <a:gd name="connsiteY17" fmla="*/ 161672 h 232118"/>
                <a:gd name="connsiteX18" fmla="*/ 188615 w 204522"/>
                <a:gd name="connsiteY18" fmla="*/ 179851 h 232118"/>
                <a:gd name="connsiteX19" fmla="*/ 156800 w 204522"/>
                <a:gd name="connsiteY19" fmla="*/ 179851 h 232118"/>
                <a:gd name="connsiteX20" fmla="*/ 134076 w 204522"/>
                <a:gd name="connsiteY20" fmla="*/ 161672 h 232118"/>
                <a:gd name="connsiteX21" fmla="*/ 134076 w 204522"/>
                <a:gd name="connsiteY21" fmla="*/ 172708 h 232118"/>
                <a:gd name="connsiteX22" fmla="*/ 134076 w 204522"/>
                <a:gd name="connsiteY22" fmla="*/ 179851 h 232118"/>
                <a:gd name="connsiteX23" fmla="*/ 113624 w 204522"/>
                <a:gd name="connsiteY23" fmla="*/ 179851 h 232118"/>
                <a:gd name="connsiteX24" fmla="*/ 100841 w 204522"/>
                <a:gd name="connsiteY24" fmla="*/ 187155 h 232118"/>
                <a:gd name="connsiteX25" fmla="*/ 113624 w 204522"/>
                <a:gd name="connsiteY25" fmla="*/ 209068 h 232118"/>
                <a:gd name="connsiteX26" fmla="*/ 110398 w 204522"/>
                <a:gd name="connsiteY26" fmla="*/ 210681 h 232118"/>
                <a:gd name="connsiteX27" fmla="*/ 113624 w 204522"/>
                <a:gd name="connsiteY27" fmla="*/ 216211 h 232118"/>
                <a:gd name="connsiteX28" fmla="*/ 81809 w 204522"/>
                <a:gd name="connsiteY28" fmla="*/ 232118 h 232118"/>
                <a:gd name="connsiteX29" fmla="*/ 49995 w 204522"/>
                <a:gd name="connsiteY29" fmla="*/ 200304 h 232118"/>
                <a:gd name="connsiteX30" fmla="*/ 22725 w 204522"/>
                <a:gd name="connsiteY30" fmla="*/ 168489 h 232118"/>
                <a:gd name="connsiteX31" fmla="*/ 0 w 204522"/>
                <a:gd name="connsiteY31" fmla="*/ 129857 h 232118"/>
                <a:gd name="connsiteX32" fmla="*/ 0 w 204522"/>
                <a:gd name="connsiteY32" fmla="*/ 122714 h 232118"/>
                <a:gd name="connsiteX33" fmla="*/ 0 w 204522"/>
                <a:gd name="connsiteY33" fmla="*/ 120767 h 232118"/>
                <a:gd name="connsiteX34" fmla="*/ 0 w 204522"/>
                <a:gd name="connsiteY34" fmla="*/ 113624 h 232118"/>
                <a:gd name="connsiteX35" fmla="*/ 11363 w 204522"/>
                <a:gd name="connsiteY35" fmla="*/ 95444 h 232118"/>
                <a:gd name="connsiteX36" fmla="*/ 15908 w 204522"/>
                <a:gd name="connsiteY36" fmla="*/ 74992 h 232118"/>
                <a:gd name="connsiteX37" fmla="*/ 27270 w 204522"/>
                <a:gd name="connsiteY37" fmla="*/ 47722 h 232118"/>
                <a:gd name="connsiteX38" fmla="*/ 38632 w 204522"/>
                <a:gd name="connsiteY38" fmla="*/ 43177 h 232118"/>
                <a:gd name="connsiteX39" fmla="*/ 93171 w 204522"/>
                <a:gd name="connsiteY39" fmla="*/ 43177 h 232118"/>
                <a:gd name="connsiteX40" fmla="*/ 93171 w 204522"/>
                <a:gd name="connsiteY40" fmla="*/ 7143 h 23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04522" h="232118">
                  <a:moveTo>
                    <a:pt x="93171" y="0"/>
                  </a:moveTo>
                  <a:lnTo>
                    <a:pt x="109079" y="0"/>
                  </a:lnTo>
                  <a:lnTo>
                    <a:pt x="129531" y="0"/>
                  </a:lnTo>
                  <a:lnTo>
                    <a:pt x="152256" y="0"/>
                  </a:lnTo>
                  <a:lnTo>
                    <a:pt x="156800" y="0"/>
                  </a:lnTo>
                  <a:lnTo>
                    <a:pt x="156800" y="7143"/>
                  </a:lnTo>
                  <a:lnTo>
                    <a:pt x="156800" y="15908"/>
                  </a:lnTo>
                  <a:lnTo>
                    <a:pt x="161345" y="31815"/>
                  </a:lnTo>
                  <a:lnTo>
                    <a:pt x="188615" y="31815"/>
                  </a:lnTo>
                  <a:lnTo>
                    <a:pt x="199977" y="36360"/>
                  </a:lnTo>
                  <a:lnTo>
                    <a:pt x="197684" y="42585"/>
                  </a:lnTo>
                  <a:lnTo>
                    <a:pt x="199977" y="43503"/>
                  </a:lnTo>
                  <a:lnTo>
                    <a:pt x="185794" y="82000"/>
                  </a:lnTo>
                  <a:lnTo>
                    <a:pt x="199977" y="102262"/>
                  </a:lnTo>
                  <a:lnTo>
                    <a:pt x="204522" y="129531"/>
                  </a:lnTo>
                  <a:lnTo>
                    <a:pt x="203901" y="132947"/>
                  </a:lnTo>
                  <a:lnTo>
                    <a:pt x="204522" y="136674"/>
                  </a:lnTo>
                  <a:lnTo>
                    <a:pt x="199977" y="161672"/>
                  </a:lnTo>
                  <a:lnTo>
                    <a:pt x="188615" y="179851"/>
                  </a:lnTo>
                  <a:lnTo>
                    <a:pt x="156800" y="179851"/>
                  </a:lnTo>
                  <a:lnTo>
                    <a:pt x="134076" y="161672"/>
                  </a:lnTo>
                  <a:lnTo>
                    <a:pt x="134076" y="172708"/>
                  </a:lnTo>
                  <a:lnTo>
                    <a:pt x="134076" y="179851"/>
                  </a:lnTo>
                  <a:lnTo>
                    <a:pt x="113624" y="179851"/>
                  </a:lnTo>
                  <a:lnTo>
                    <a:pt x="100841" y="187155"/>
                  </a:lnTo>
                  <a:lnTo>
                    <a:pt x="113624" y="209068"/>
                  </a:lnTo>
                  <a:lnTo>
                    <a:pt x="110398" y="210681"/>
                  </a:lnTo>
                  <a:lnTo>
                    <a:pt x="113624" y="216211"/>
                  </a:lnTo>
                  <a:lnTo>
                    <a:pt x="81809" y="232118"/>
                  </a:lnTo>
                  <a:lnTo>
                    <a:pt x="49995" y="200304"/>
                  </a:lnTo>
                  <a:lnTo>
                    <a:pt x="22725" y="168489"/>
                  </a:lnTo>
                  <a:lnTo>
                    <a:pt x="0" y="129857"/>
                  </a:lnTo>
                  <a:lnTo>
                    <a:pt x="0" y="122714"/>
                  </a:lnTo>
                  <a:lnTo>
                    <a:pt x="0" y="120767"/>
                  </a:lnTo>
                  <a:lnTo>
                    <a:pt x="0" y="113624"/>
                  </a:lnTo>
                  <a:lnTo>
                    <a:pt x="11363" y="95444"/>
                  </a:lnTo>
                  <a:lnTo>
                    <a:pt x="15908" y="74992"/>
                  </a:lnTo>
                  <a:lnTo>
                    <a:pt x="27270" y="47722"/>
                  </a:lnTo>
                  <a:lnTo>
                    <a:pt x="38632" y="43177"/>
                  </a:lnTo>
                  <a:lnTo>
                    <a:pt x="93171" y="43177"/>
                  </a:lnTo>
                  <a:lnTo>
                    <a:pt x="93171" y="714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3" name="Freeform 422"/>
            <p:cNvSpPr>
              <a:spLocks/>
            </p:cNvSpPr>
            <p:nvPr/>
          </p:nvSpPr>
          <p:spPr bwMode="auto">
            <a:xfrm>
              <a:off x="4793490" y="3610855"/>
              <a:ext cx="363189" cy="256060"/>
            </a:xfrm>
            <a:custGeom>
              <a:avLst/>
              <a:gdLst>
                <a:gd name="connsiteX0" fmla="*/ 311328 w 484252"/>
                <a:gd name="connsiteY0" fmla="*/ 0 h 341413"/>
                <a:gd name="connsiteX1" fmla="*/ 315843 w 484252"/>
                <a:gd name="connsiteY1" fmla="*/ 12042 h 341413"/>
                <a:gd name="connsiteX2" fmla="*/ 316090 w 484252"/>
                <a:gd name="connsiteY2" fmla="*/ 11905 h 341413"/>
                <a:gd name="connsiteX3" fmla="*/ 318695 w 484252"/>
                <a:gd name="connsiteY3" fmla="*/ 18852 h 341413"/>
                <a:gd name="connsiteX4" fmla="*/ 338597 w 484252"/>
                <a:gd name="connsiteY4" fmla="*/ 43177 h 341413"/>
                <a:gd name="connsiteX5" fmla="*/ 338597 w 484252"/>
                <a:gd name="connsiteY5" fmla="*/ 49262 h 341413"/>
                <a:gd name="connsiteX6" fmla="*/ 343359 w 484252"/>
                <a:gd name="connsiteY6" fmla="*/ 55082 h 341413"/>
                <a:gd name="connsiteX7" fmla="*/ 343359 w 484252"/>
                <a:gd name="connsiteY7" fmla="*/ 66445 h 341413"/>
                <a:gd name="connsiteX8" fmla="*/ 338815 w 484252"/>
                <a:gd name="connsiteY8" fmla="*/ 82352 h 341413"/>
                <a:gd name="connsiteX9" fmla="*/ 338815 w 484252"/>
                <a:gd name="connsiteY9" fmla="*/ 85211 h 341413"/>
                <a:gd name="connsiteX10" fmla="*/ 349960 w 484252"/>
                <a:gd name="connsiteY10" fmla="*/ 93171 h 341413"/>
                <a:gd name="connsiteX11" fmla="*/ 377229 w 484252"/>
                <a:gd name="connsiteY11" fmla="*/ 109079 h 341413"/>
                <a:gd name="connsiteX12" fmla="*/ 393137 w 484252"/>
                <a:gd name="connsiteY12" fmla="*/ 124986 h 341413"/>
                <a:gd name="connsiteX13" fmla="*/ 393137 w 484252"/>
                <a:gd name="connsiteY13" fmla="*/ 132129 h 341413"/>
                <a:gd name="connsiteX14" fmla="*/ 397899 w 484252"/>
                <a:gd name="connsiteY14" fmla="*/ 136891 h 341413"/>
                <a:gd name="connsiteX15" fmla="*/ 397899 w 484252"/>
                <a:gd name="connsiteY15" fmla="*/ 139920 h 341413"/>
                <a:gd name="connsiteX16" fmla="*/ 420406 w 484252"/>
                <a:gd name="connsiteY16" fmla="*/ 156801 h 341413"/>
                <a:gd name="connsiteX17" fmla="*/ 436313 w 484252"/>
                <a:gd name="connsiteY17" fmla="*/ 172708 h 341413"/>
                <a:gd name="connsiteX18" fmla="*/ 447676 w 484252"/>
                <a:gd name="connsiteY18" fmla="*/ 195433 h 341413"/>
                <a:gd name="connsiteX19" fmla="*/ 472673 w 484252"/>
                <a:gd name="connsiteY19" fmla="*/ 211340 h 341413"/>
                <a:gd name="connsiteX20" fmla="*/ 479490 w 484252"/>
                <a:gd name="connsiteY20" fmla="*/ 220430 h 341413"/>
                <a:gd name="connsiteX21" fmla="*/ 473011 w 484252"/>
                <a:gd name="connsiteY21" fmla="*/ 220430 h 341413"/>
                <a:gd name="connsiteX22" fmla="*/ 477435 w 484252"/>
                <a:gd name="connsiteY22" fmla="*/ 223245 h 341413"/>
                <a:gd name="connsiteX23" fmla="*/ 484252 w 484252"/>
                <a:gd name="connsiteY23" fmla="*/ 232335 h 341413"/>
                <a:gd name="connsiteX24" fmla="*/ 472890 w 484252"/>
                <a:gd name="connsiteY24" fmla="*/ 232335 h 341413"/>
                <a:gd name="connsiteX25" fmla="*/ 445620 w 484252"/>
                <a:gd name="connsiteY25" fmla="*/ 232335 h 341413"/>
                <a:gd name="connsiteX26" fmla="*/ 418351 w 484252"/>
                <a:gd name="connsiteY26" fmla="*/ 227790 h 341413"/>
                <a:gd name="connsiteX27" fmla="*/ 409261 w 484252"/>
                <a:gd name="connsiteY27" fmla="*/ 232335 h 341413"/>
                <a:gd name="connsiteX28" fmla="*/ 397899 w 484252"/>
                <a:gd name="connsiteY28" fmla="*/ 243697 h 341413"/>
                <a:gd name="connsiteX29" fmla="*/ 386536 w 484252"/>
                <a:gd name="connsiteY29" fmla="*/ 243697 h 341413"/>
                <a:gd name="connsiteX30" fmla="*/ 370629 w 484252"/>
                <a:gd name="connsiteY30" fmla="*/ 239152 h 341413"/>
                <a:gd name="connsiteX31" fmla="*/ 334270 w 484252"/>
                <a:gd name="connsiteY31" fmla="*/ 255059 h 341413"/>
                <a:gd name="connsiteX32" fmla="*/ 316090 w 484252"/>
                <a:gd name="connsiteY32" fmla="*/ 250514 h 341413"/>
                <a:gd name="connsiteX33" fmla="*/ 311545 w 484252"/>
                <a:gd name="connsiteY33" fmla="*/ 255059 h 341413"/>
                <a:gd name="connsiteX34" fmla="*/ 300183 w 484252"/>
                <a:gd name="connsiteY34" fmla="*/ 275512 h 341413"/>
                <a:gd name="connsiteX35" fmla="*/ 272913 w 484252"/>
                <a:gd name="connsiteY35" fmla="*/ 266422 h 341413"/>
                <a:gd name="connsiteX36" fmla="*/ 247916 w 484252"/>
                <a:gd name="connsiteY36" fmla="*/ 266422 h 341413"/>
                <a:gd name="connsiteX37" fmla="*/ 220646 w 484252"/>
                <a:gd name="connsiteY37" fmla="*/ 250514 h 341413"/>
                <a:gd name="connsiteX38" fmla="*/ 193377 w 484252"/>
                <a:gd name="connsiteY38" fmla="*/ 239152 h 341413"/>
                <a:gd name="connsiteX39" fmla="*/ 172925 w 484252"/>
                <a:gd name="connsiteY39" fmla="*/ 250514 h 341413"/>
                <a:gd name="connsiteX40" fmla="*/ 154745 w 484252"/>
                <a:gd name="connsiteY40" fmla="*/ 270967 h 341413"/>
                <a:gd name="connsiteX41" fmla="*/ 154745 w 484252"/>
                <a:gd name="connsiteY41" fmla="*/ 293691 h 341413"/>
                <a:gd name="connsiteX42" fmla="*/ 129748 w 484252"/>
                <a:gd name="connsiteY42" fmla="*/ 293691 h 341413"/>
                <a:gd name="connsiteX43" fmla="*/ 107023 w 484252"/>
                <a:gd name="connsiteY43" fmla="*/ 286874 h 341413"/>
                <a:gd name="connsiteX44" fmla="*/ 86571 w 484252"/>
                <a:gd name="connsiteY44" fmla="*/ 302781 h 341413"/>
                <a:gd name="connsiteX45" fmla="*/ 63846 w 484252"/>
                <a:gd name="connsiteY45" fmla="*/ 341413 h 341413"/>
                <a:gd name="connsiteX46" fmla="*/ 59301 w 484252"/>
                <a:gd name="connsiteY46" fmla="*/ 330051 h 341413"/>
                <a:gd name="connsiteX47" fmla="*/ 59301 w 484252"/>
                <a:gd name="connsiteY47" fmla="*/ 329139 h 341413"/>
                <a:gd name="connsiteX48" fmla="*/ 59084 w 484252"/>
                <a:gd name="connsiteY48" fmla="*/ 329508 h 341413"/>
                <a:gd name="connsiteX49" fmla="*/ 54539 w 484252"/>
                <a:gd name="connsiteY49" fmla="*/ 318146 h 341413"/>
                <a:gd name="connsiteX50" fmla="*/ 54539 w 484252"/>
                <a:gd name="connsiteY50" fmla="*/ 309382 h 341413"/>
                <a:gd name="connsiteX51" fmla="*/ 43394 w 484252"/>
                <a:gd name="connsiteY51" fmla="*/ 298236 h 341413"/>
                <a:gd name="connsiteX52" fmla="*/ 32032 w 484252"/>
                <a:gd name="connsiteY52" fmla="*/ 282329 h 341413"/>
                <a:gd name="connsiteX53" fmla="*/ 27487 w 484252"/>
                <a:gd name="connsiteY53" fmla="*/ 270967 h 341413"/>
                <a:gd name="connsiteX54" fmla="*/ 11580 w 484252"/>
                <a:gd name="connsiteY54" fmla="*/ 250514 h 341413"/>
                <a:gd name="connsiteX55" fmla="*/ 11580 w 484252"/>
                <a:gd name="connsiteY55" fmla="*/ 244732 h 341413"/>
                <a:gd name="connsiteX56" fmla="*/ 6818 w 484252"/>
                <a:gd name="connsiteY56" fmla="*/ 238609 h 341413"/>
                <a:gd name="connsiteX57" fmla="*/ 6818 w 484252"/>
                <a:gd name="connsiteY57" fmla="*/ 228041 h 341413"/>
                <a:gd name="connsiteX58" fmla="*/ 4762 w 484252"/>
                <a:gd name="connsiteY58" fmla="*/ 223245 h 341413"/>
                <a:gd name="connsiteX59" fmla="*/ 4888 w 484252"/>
                <a:gd name="connsiteY59" fmla="*/ 222743 h 341413"/>
                <a:gd name="connsiteX60" fmla="*/ 0 w 484252"/>
                <a:gd name="connsiteY60" fmla="*/ 211340 h 341413"/>
                <a:gd name="connsiteX61" fmla="*/ 6818 w 484252"/>
                <a:gd name="connsiteY61" fmla="*/ 184070 h 341413"/>
                <a:gd name="connsiteX62" fmla="*/ 15908 w 484252"/>
                <a:gd name="connsiteY62" fmla="*/ 179525 h 341413"/>
                <a:gd name="connsiteX63" fmla="*/ 31815 w 484252"/>
                <a:gd name="connsiteY63" fmla="*/ 140893 h 341413"/>
                <a:gd name="connsiteX64" fmla="*/ 65902 w 484252"/>
                <a:gd name="connsiteY64" fmla="*/ 136348 h 341413"/>
                <a:gd name="connsiteX65" fmla="*/ 70447 w 484252"/>
                <a:gd name="connsiteY65" fmla="*/ 129531 h 341413"/>
                <a:gd name="connsiteX66" fmla="*/ 74992 w 484252"/>
                <a:gd name="connsiteY66" fmla="*/ 129531 h 341413"/>
                <a:gd name="connsiteX67" fmla="*/ 86354 w 484252"/>
                <a:gd name="connsiteY67" fmla="*/ 136348 h 341413"/>
                <a:gd name="connsiteX68" fmla="*/ 134076 w 484252"/>
                <a:gd name="connsiteY68" fmla="*/ 124986 h 341413"/>
                <a:gd name="connsiteX69" fmla="*/ 145438 w 484252"/>
                <a:gd name="connsiteY69" fmla="*/ 109079 h 341413"/>
                <a:gd name="connsiteX70" fmla="*/ 167883 w 484252"/>
                <a:gd name="connsiteY70" fmla="*/ 97856 h 341413"/>
                <a:gd name="connsiteX71" fmla="*/ 166107 w 484252"/>
                <a:gd name="connsiteY71" fmla="*/ 93714 h 341413"/>
                <a:gd name="connsiteX72" fmla="*/ 166398 w 484252"/>
                <a:gd name="connsiteY72" fmla="*/ 93598 h 341413"/>
                <a:gd name="connsiteX73" fmla="*/ 161345 w 484252"/>
                <a:gd name="connsiteY73" fmla="*/ 81809 h 341413"/>
                <a:gd name="connsiteX74" fmla="*/ 172708 w 484252"/>
                <a:gd name="connsiteY74" fmla="*/ 77264 h 341413"/>
                <a:gd name="connsiteX75" fmla="*/ 209067 w 484252"/>
                <a:gd name="connsiteY75" fmla="*/ 81809 h 341413"/>
                <a:gd name="connsiteX76" fmla="*/ 243154 w 484252"/>
                <a:gd name="connsiteY76" fmla="*/ 65902 h 341413"/>
                <a:gd name="connsiteX77" fmla="*/ 268151 w 484252"/>
                <a:gd name="connsiteY77" fmla="*/ 22725 h 341413"/>
                <a:gd name="connsiteX78" fmla="*/ 290876 w 484252"/>
                <a:gd name="connsiteY78" fmla="*/ 11362 h 34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484252" h="341413">
                  <a:moveTo>
                    <a:pt x="311328" y="0"/>
                  </a:moveTo>
                  <a:lnTo>
                    <a:pt x="315843" y="12042"/>
                  </a:lnTo>
                  <a:lnTo>
                    <a:pt x="316090" y="11905"/>
                  </a:lnTo>
                  <a:lnTo>
                    <a:pt x="318695" y="18852"/>
                  </a:lnTo>
                  <a:lnTo>
                    <a:pt x="338597" y="43177"/>
                  </a:lnTo>
                  <a:lnTo>
                    <a:pt x="338597" y="49262"/>
                  </a:lnTo>
                  <a:lnTo>
                    <a:pt x="343359" y="55082"/>
                  </a:lnTo>
                  <a:lnTo>
                    <a:pt x="343359" y="66445"/>
                  </a:lnTo>
                  <a:lnTo>
                    <a:pt x="338815" y="82352"/>
                  </a:lnTo>
                  <a:lnTo>
                    <a:pt x="338815" y="85211"/>
                  </a:lnTo>
                  <a:lnTo>
                    <a:pt x="349960" y="93171"/>
                  </a:lnTo>
                  <a:lnTo>
                    <a:pt x="377229" y="109079"/>
                  </a:lnTo>
                  <a:lnTo>
                    <a:pt x="393137" y="124986"/>
                  </a:lnTo>
                  <a:lnTo>
                    <a:pt x="393137" y="132129"/>
                  </a:lnTo>
                  <a:lnTo>
                    <a:pt x="397899" y="136891"/>
                  </a:lnTo>
                  <a:lnTo>
                    <a:pt x="397899" y="139920"/>
                  </a:lnTo>
                  <a:lnTo>
                    <a:pt x="420406" y="156801"/>
                  </a:lnTo>
                  <a:lnTo>
                    <a:pt x="436313" y="172708"/>
                  </a:lnTo>
                  <a:lnTo>
                    <a:pt x="447676" y="195433"/>
                  </a:lnTo>
                  <a:lnTo>
                    <a:pt x="472673" y="211340"/>
                  </a:lnTo>
                  <a:lnTo>
                    <a:pt x="479490" y="220430"/>
                  </a:lnTo>
                  <a:lnTo>
                    <a:pt x="473011" y="220430"/>
                  </a:lnTo>
                  <a:lnTo>
                    <a:pt x="477435" y="223245"/>
                  </a:lnTo>
                  <a:lnTo>
                    <a:pt x="484252" y="232335"/>
                  </a:lnTo>
                  <a:lnTo>
                    <a:pt x="472890" y="232335"/>
                  </a:lnTo>
                  <a:lnTo>
                    <a:pt x="445620" y="232335"/>
                  </a:lnTo>
                  <a:lnTo>
                    <a:pt x="418351" y="227790"/>
                  </a:lnTo>
                  <a:lnTo>
                    <a:pt x="409261" y="232335"/>
                  </a:lnTo>
                  <a:lnTo>
                    <a:pt x="397899" y="243697"/>
                  </a:lnTo>
                  <a:lnTo>
                    <a:pt x="386536" y="243697"/>
                  </a:lnTo>
                  <a:lnTo>
                    <a:pt x="370629" y="239152"/>
                  </a:lnTo>
                  <a:lnTo>
                    <a:pt x="334270" y="255059"/>
                  </a:lnTo>
                  <a:lnTo>
                    <a:pt x="316090" y="250514"/>
                  </a:lnTo>
                  <a:lnTo>
                    <a:pt x="311545" y="255059"/>
                  </a:lnTo>
                  <a:lnTo>
                    <a:pt x="300183" y="275512"/>
                  </a:lnTo>
                  <a:lnTo>
                    <a:pt x="272913" y="266422"/>
                  </a:lnTo>
                  <a:lnTo>
                    <a:pt x="247916" y="266422"/>
                  </a:lnTo>
                  <a:lnTo>
                    <a:pt x="220646" y="250514"/>
                  </a:lnTo>
                  <a:lnTo>
                    <a:pt x="193377" y="239152"/>
                  </a:lnTo>
                  <a:lnTo>
                    <a:pt x="172925" y="250514"/>
                  </a:lnTo>
                  <a:lnTo>
                    <a:pt x="154745" y="270967"/>
                  </a:lnTo>
                  <a:lnTo>
                    <a:pt x="154745" y="293691"/>
                  </a:lnTo>
                  <a:lnTo>
                    <a:pt x="129748" y="293691"/>
                  </a:lnTo>
                  <a:lnTo>
                    <a:pt x="107023" y="286874"/>
                  </a:lnTo>
                  <a:lnTo>
                    <a:pt x="86571" y="302781"/>
                  </a:lnTo>
                  <a:lnTo>
                    <a:pt x="63846" y="341413"/>
                  </a:lnTo>
                  <a:lnTo>
                    <a:pt x="59301" y="330051"/>
                  </a:lnTo>
                  <a:lnTo>
                    <a:pt x="59301" y="329139"/>
                  </a:lnTo>
                  <a:lnTo>
                    <a:pt x="59084" y="329508"/>
                  </a:lnTo>
                  <a:lnTo>
                    <a:pt x="54539" y="318146"/>
                  </a:lnTo>
                  <a:lnTo>
                    <a:pt x="54539" y="309382"/>
                  </a:lnTo>
                  <a:lnTo>
                    <a:pt x="43394" y="298236"/>
                  </a:lnTo>
                  <a:lnTo>
                    <a:pt x="32032" y="282329"/>
                  </a:lnTo>
                  <a:lnTo>
                    <a:pt x="27487" y="270967"/>
                  </a:lnTo>
                  <a:lnTo>
                    <a:pt x="11580" y="250514"/>
                  </a:lnTo>
                  <a:lnTo>
                    <a:pt x="11580" y="244732"/>
                  </a:lnTo>
                  <a:lnTo>
                    <a:pt x="6818" y="238609"/>
                  </a:lnTo>
                  <a:lnTo>
                    <a:pt x="6818" y="228041"/>
                  </a:lnTo>
                  <a:lnTo>
                    <a:pt x="4762" y="223245"/>
                  </a:lnTo>
                  <a:lnTo>
                    <a:pt x="4888" y="222743"/>
                  </a:lnTo>
                  <a:lnTo>
                    <a:pt x="0" y="211340"/>
                  </a:lnTo>
                  <a:lnTo>
                    <a:pt x="6818" y="184070"/>
                  </a:lnTo>
                  <a:lnTo>
                    <a:pt x="15908" y="179525"/>
                  </a:lnTo>
                  <a:lnTo>
                    <a:pt x="31815" y="140893"/>
                  </a:lnTo>
                  <a:lnTo>
                    <a:pt x="65902" y="136348"/>
                  </a:lnTo>
                  <a:lnTo>
                    <a:pt x="70447" y="129531"/>
                  </a:lnTo>
                  <a:lnTo>
                    <a:pt x="74992" y="129531"/>
                  </a:lnTo>
                  <a:lnTo>
                    <a:pt x="86354" y="136348"/>
                  </a:lnTo>
                  <a:lnTo>
                    <a:pt x="134076" y="124986"/>
                  </a:lnTo>
                  <a:lnTo>
                    <a:pt x="145438" y="109079"/>
                  </a:lnTo>
                  <a:lnTo>
                    <a:pt x="167883" y="97856"/>
                  </a:lnTo>
                  <a:lnTo>
                    <a:pt x="166107" y="93714"/>
                  </a:lnTo>
                  <a:lnTo>
                    <a:pt x="166398" y="93598"/>
                  </a:lnTo>
                  <a:lnTo>
                    <a:pt x="161345" y="81809"/>
                  </a:lnTo>
                  <a:lnTo>
                    <a:pt x="172708" y="77264"/>
                  </a:lnTo>
                  <a:lnTo>
                    <a:pt x="209067" y="81809"/>
                  </a:lnTo>
                  <a:lnTo>
                    <a:pt x="243154" y="65902"/>
                  </a:lnTo>
                  <a:lnTo>
                    <a:pt x="268151" y="22725"/>
                  </a:lnTo>
                  <a:lnTo>
                    <a:pt x="290876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2" name="Freeform 421"/>
            <p:cNvSpPr>
              <a:spLocks/>
            </p:cNvSpPr>
            <p:nvPr/>
          </p:nvSpPr>
          <p:spPr bwMode="auto">
            <a:xfrm>
              <a:off x="4633281" y="3563133"/>
              <a:ext cx="208094" cy="313763"/>
            </a:xfrm>
            <a:custGeom>
              <a:avLst/>
              <a:gdLst>
                <a:gd name="connsiteX0" fmla="*/ 220430 w 277458"/>
                <a:gd name="connsiteY0" fmla="*/ 0 h 418350"/>
                <a:gd name="connsiteX1" fmla="*/ 223583 w 277458"/>
                <a:gd name="connsiteY1" fmla="*/ 5406 h 418350"/>
                <a:gd name="connsiteX2" fmla="*/ 225192 w 277458"/>
                <a:gd name="connsiteY2" fmla="*/ 4762 h 418350"/>
                <a:gd name="connsiteX3" fmla="*/ 241099 w 277458"/>
                <a:gd name="connsiteY3" fmla="*/ 32032 h 418350"/>
                <a:gd name="connsiteX4" fmla="*/ 241099 w 277458"/>
                <a:gd name="connsiteY4" fmla="*/ 52484 h 418350"/>
                <a:gd name="connsiteX5" fmla="*/ 241099 w 277458"/>
                <a:gd name="connsiteY5" fmla="*/ 79753 h 418350"/>
                <a:gd name="connsiteX6" fmla="*/ 257006 w 277458"/>
                <a:gd name="connsiteY6" fmla="*/ 111568 h 418350"/>
                <a:gd name="connsiteX7" fmla="*/ 241099 w 277458"/>
                <a:gd name="connsiteY7" fmla="*/ 111568 h 418350"/>
                <a:gd name="connsiteX8" fmla="*/ 229736 w 277458"/>
                <a:gd name="connsiteY8" fmla="*/ 118385 h 418350"/>
                <a:gd name="connsiteX9" fmla="*/ 207012 w 277458"/>
                <a:gd name="connsiteY9" fmla="*/ 111568 h 418350"/>
                <a:gd name="connsiteX10" fmla="*/ 202467 w 277458"/>
                <a:gd name="connsiteY10" fmla="*/ 127475 h 418350"/>
                <a:gd name="connsiteX11" fmla="*/ 220430 w 277458"/>
                <a:gd name="connsiteY11" fmla="*/ 145438 h 418350"/>
                <a:gd name="connsiteX12" fmla="*/ 236337 w 277458"/>
                <a:gd name="connsiteY12" fmla="*/ 149983 h 418350"/>
                <a:gd name="connsiteX13" fmla="*/ 237395 w 277458"/>
                <a:gd name="connsiteY13" fmla="*/ 153687 h 418350"/>
                <a:gd name="connsiteX14" fmla="*/ 241099 w 277458"/>
                <a:gd name="connsiteY14" fmla="*/ 154745 h 418350"/>
                <a:gd name="connsiteX15" fmla="*/ 245644 w 277458"/>
                <a:gd name="connsiteY15" fmla="*/ 170652 h 418350"/>
                <a:gd name="connsiteX16" fmla="*/ 257006 w 277458"/>
                <a:gd name="connsiteY16" fmla="*/ 197921 h 418350"/>
                <a:gd name="connsiteX17" fmla="*/ 250189 w 277458"/>
                <a:gd name="connsiteY17" fmla="*/ 209284 h 418350"/>
                <a:gd name="connsiteX18" fmla="*/ 234281 w 277458"/>
                <a:gd name="connsiteY18" fmla="*/ 247916 h 418350"/>
                <a:gd name="connsiteX19" fmla="*/ 225192 w 277458"/>
                <a:gd name="connsiteY19" fmla="*/ 252461 h 418350"/>
                <a:gd name="connsiteX20" fmla="*/ 218374 w 277458"/>
                <a:gd name="connsiteY20" fmla="*/ 279730 h 418350"/>
                <a:gd name="connsiteX21" fmla="*/ 225192 w 277458"/>
                <a:gd name="connsiteY21" fmla="*/ 295637 h 418350"/>
                <a:gd name="connsiteX22" fmla="*/ 225192 w 277458"/>
                <a:gd name="connsiteY22" fmla="*/ 307000 h 418350"/>
                <a:gd name="connsiteX23" fmla="*/ 241099 w 277458"/>
                <a:gd name="connsiteY23" fmla="*/ 327452 h 418350"/>
                <a:gd name="connsiteX24" fmla="*/ 245644 w 277458"/>
                <a:gd name="connsiteY24" fmla="*/ 338814 h 418350"/>
                <a:gd name="connsiteX25" fmla="*/ 255753 w 277458"/>
                <a:gd name="connsiteY25" fmla="*/ 357011 h 418350"/>
                <a:gd name="connsiteX26" fmla="*/ 268151 w 277458"/>
                <a:gd name="connsiteY26" fmla="*/ 365867 h 418350"/>
                <a:gd name="connsiteX27" fmla="*/ 268151 w 277458"/>
                <a:gd name="connsiteY27" fmla="*/ 367227 h 418350"/>
                <a:gd name="connsiteX28" fmla="*/ 272913 w 277458"/>
                <a:gd name="connsiteY28" fmla="*/ 370629 h 418350"/>
                <a:gd name="connsiteX29" fmla="*/ 272913 w 277458"/>
                <a:gd name="connsiteY29" fmla="*/ 386536 h 418350"/>
                <a:gd name="connsiteX30" fmla="*/ 277458 w 277458"/>
                <a:gd name="connsiteY30" fmla="*/ 397898 h 418350"/>
                <a:gd name="connsiteX31" fmla="*/ 272913 w 277458"/>
                <a:gd name="connsiteY31" fmla="*/ 418350 h 418350"/>
                <a:gd name="connsiteX32" fmla="*/ 245644 w 277458"/>
                <a:gd name="connsiteY32" fmla="*/ 409260 h 418350"/>
                <a:gd name="connsiteX33" fmla="*/ 218374 w 277458"/>
                <a:gd name="connsiteY33" fmla="*/ 397898 h 418350"/>
                <a:gd name="connsiteX34" fmla="*/ 170652 w 277458"/>
                <a:gd name="connsiteY34" fmla="*/ 397898 h 418350"/>
                <a:gd name="connsiteX35" fmla="*/ 166107 w 277458"/>
                <a:gd name="connsiteY35" fmla="*/ 397898 h 418350"/>
                <a:gd name="connsiteX36" fmla="*/ 143383 w 277458"/>
                <a:gd name="connsiteY36" fmla="*/ 397898 h 418350"/>
                <a:gd name="connsiteX37" fmla="*/ 122931 w 277458"/>
                <a:gd name="connsiteY37" fmla="*/ 397898 h 418350"/>
                <a:gd name="connsiteX38" fmla="*/ 107023 w 277458"/>
                <a:gd name="connsiteY38" fmla="*/ 397898 h 418350"/>
                <a:gd name="connsiteX39" fmla="*/ 47939 w 277458"/>
                <a:gd name="connsiteY39" fmla="*/ 397898 h 418350"/>
                <a:gd name="connsiteX40" fmla="*/ 48733 w 277458"/>
                <a:gd name="connsiteY40" fmla="*/ 393136 h 418350"/>
                <a:gd name="connsiteX41" fmla="*/ 43177 w 277458"/>
                <a:gd name="connsiteY41" fmla="*/ 393136 h 418350"/>
                <a:gd name="connsiteX42" fmla="*/ 47722 w 277458"/>
                <a:gd name="connsiteY42" fmla="*/ 365867 h 418350"/>
                <a:gd name="connsiteX43" fmla="*/ 34196 w 277458"/>
                <a:gd name="connsiteY43" fmla="*/ 342679 h 418350"/>
                <a:gd name="connsiteX44" fmla="*/ 20670 w 277458"/>
                <a:gd name="connsiteY44" fmla="*/ 338814 h 418350"/>
                <a:gd name="connsiteX45" fmla="*/ 17617 w 277458"/>
                <a:gd name="connsiteY45" fmla="*/ 334541 h 418350"/>
                <a:gd name="connsiteX46" fmla="*/ 15908 w 277458"/>
                <a:gd name="connsiteY46" fmla="*/ 334052 h 418350"/>
                <a:gd name="connsiteX47" fmla="*/ 4545 w 277458"/>
                <a:gd name="connsiteY47" fmla="*/ 318145 h 418350"/>
                <a:gd name="connsiteX48" fmla="*/ 0 w 277458"/>
                <a:gd name="connsiteY48" fmla="*/ 311327 h 418350"/>
                <a:gd name="connsiteX49" fmla="*/ 0 w 277458"/>
                <a:gd name="connsiteY49" fmla="*/ 302238 h 418350"/>
                <a:gd name="connsiteX50" fmla="*/ 9090 w 277458"/>
                <a:gd name="connsiteY50" fmla="*/ 274968 h 418350"/>
                <a:gd name="connsiteX51" fmla="*/ 24997 w 277458"/>
                <a:gd name="connsiteY51" fmla="*/ 243154 h 418350"/>
                <a:gd name="connsiteX52" fmla="*/ 36360 w 277458"/>
                <a:gd name="connsiteY52" fmla="*/ 243154 h 418350"/>
                <a:gd name="connsiteX53" fmla="*/ 59084 w 277458"/>
                <a:gd name="connsiteY53" fmla="*/ 215884 h 418350"/>
                <a:gd name="connsiteX54" fmla="*/ 68174 w 277458"/>
                <a:gd name="connsiteY54" fmla="*/ 215884 h 418350"/>
                <a:gd name="connsiteX55" fmla="*/ 90899 w 277458"/>
                <a:gd name="connsiteY55" fmla="*/ 231791 h 418350"/>
                <a:gd name="connsiteX56" fmla="*/ 118169 w 277458"/>
                <a:gd name="connsiteY56" fmla="*/ 220429 h 418350"/>
                <a:gd name="connsiteX57" fmla="*/ 122713 w 277458"/>
                <a:gd name="connsiteY57" fmla="*/ 204522 h 418350"/>
                <a:gd name="connsiteX58" fmla="*/ 127258 w 277458"/>
                <a:gd name="connsiteY58" fmla="*/ 188615 h 418350"/>
                <a:gd name="connsiteX59" fmla="*/ 134076 w 277458"/>
                <a:gd name="connsiteY59" fmla="*/ 165890 h 418350"/>
                <a:gd name="connsiteX60" fmla="*/ 154528 w 277458"/>
                <a:gd name="connsiteY60" fmla="*/ 156800 h 418350"/>
                <a:gd name="connsiteX61" fmla="*/ 161345 w 277458"/>
                <a:gd name="connsiteY61" fmla="*/ 129531 h 418350"/>
                <a:gd name="connsiteX62" fmla="*/ 170435 w 277458"/>
                <a:gd name="connsiteY62" fmla="*/ 118168 h 418350"/>
                <a:gd name="connsiteX63" fmla="*/ 177253 w 277458"/>
                <a:gd name="connsiteY63" fmla="*/ 102261 h 418350"/>
                <a:gd name="connsiteX64" fmla="*/ 181798 w 277458"/>
                <a:gd name="connsiteY64" fmla="*/ 74991 h 418350"/>
                <a:gd name="connsiteX65" fmla="*/ 213612 w 277458"/>
                <a:gd name="connsiteY65" fmla="*/ 47722 h 418350"/>
                <a:gd name="connsiteX66" fmla="*/ 213612 w 277458"/>
                <a:gd name="connsiteY66" fmla="*/ 38632 h 418350"/>
                <a:gd name="connsiteX67" fmla="*/ 219651 w 277458"/>
                <a:gd name="connsiteY67" fmla="*/ 28568 h 418350"/>
                <a:gd name="connsiteX68" fmla="*/ 207012 w 277458"/>
                <a:gd name="connsiteY68" fmla="*/ 20669 h 418350"/>
                <a:gd name="connsiteX69" fmla="*/ 207791 w 277458"/>
                <a:gd name="connsiteY69" fmla="*/ 19371 h 418350"/>
                <a:gd name="connsiteX70" fmla="*/ 202250 w 277458"/>
                <a:gd name="connsiteY70" fmla="*/ 15907 h 418350"/>
                <a:gd name="connsiteX71" fmla="*/ 209067 w 277458"/>
                <a:gd name="connsiteY71" fmla="*/ 4545 h 41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77458" h="418350">
                  <a:moveTo>
                    <a:pt x="220430" y="0"/>
                  </a:moveTo>
                  <a:lnTo>
                    <a:pt x="223583" y="5406"/>
                  </a:lnTo>
                  <a:lnTo>
                    <a:pt x="225192" y="4762"/>
                  </a:lnTo>
                  <a:lnTo>
                    <a:pt x="241099" y="32032"/>
                  </a:lnTo>
                  <a:lnTo>
                    <a:pt x="241099" y="52484"/>
                  </a:lnTo>
                  <a:lnTo>
                    <a:pt x="241099" y="79753"/>
                  </a:lnTo>
                  <a:lnTo>
                    <a:pt x="257006" y="111568"/>
                  </a:lnTo>
                  <a:lnTo>
                    <a:pt x="241099" y="111568"/>
                  </a:lnTo>
                  <a:lnTo>
                    <a:pt x="229736" y="118385"/>
                  </a:lnTo>
                  <a:lnTo>
                    <a:pt x="207012" y="111568"/>
                  </a:lnTo>
                  <a:lnTo>
                    <a:pt x="202467" y="127475"/>
                  </a:lnTo>
                  <a:lnTo>
                    <a:pt x="220430" y="145438"/>
                  </a:lnTo>
                  <a:lnTo>
                    <a:pt x="236337" y="149983"/>
                  </a:lnTo>
                  <a:lnTo>
                    <a:pt x="237395" y="153687"/>
                  </a:lnTo>
                  <a:lnTo>
                    <a:pt x="241099" y="154745"/>
                  </a:lnTo>
                  <a:lnTo>
                    <a:pt x="245644" y="170652"/>
                  </a:lnTo>
                  <a:lnTo>
                    <a:pt x="257006" y="197921"/>
                  </a:lnTo>
                  <a:lnTo>
                    <a:pt x="250189" y="209284"/>
                  </a:lnTo>
                  <a:lnTo>
                    <a:pt x="234281" y="247916"/>
                  </a:lnTo>
                  <a:lnTo>
                    <a:pt x="225192" y="252461"/>
                  </a:lnTo>
                  <a:lnTo>
                    <a:pt x="218374" y="279730"/>
                  </a:lnTo>
                  <a:lnTo>
                    <a:pt x="225192" y="295637"/>
                  </a:lnTo>
                  <a:lnTo>
                    <a:pt x="225192" y="307000"/>
                  </a:lnTo>
                  <a:lnTo>
                    <a:pt x="241099" y="327452"/>
                  </a:lnTo>
                  <a:lnTo>
                    <a:pt x="245644" y="338814"/>
                  </a:lnTo>
                  <a:lnTo>
                    <a:pt x="255753" y="357011"/>
                  </a:lnTo>
                  <a:lnTo>
                    <a:pt x="268151" y="365867"/>
                  </a:lnTo>
                  <a:lnTo>
                    <a:pt x="268151" y="367227"/>
                  </a:lnTo>
                  <a:lnTo>
                    <a:pt x="272913" y="370629"/>
                  </a:lnTo>
                  <a:lnTo>
                    <a:pt x="272913" y="386536"/>
                  </a:lnTo>
                  <a:lnTo>
                    <a:pt x="277458" y="397898"/>
                  </a:lnTo>
                  <a:lnTo>
                    <a:pt x="272913" y="418350"/>
                  </a:lnTo>
                  <a:lnTo>
                    <a:pt x="245644" y="409260"/>
                  </a:lnTo>
                  <a:lnTo>
                    <a:pt x="218374" y="397898"/>
                  </a:lnTo>
                  <a:lnTo>
                    <a:pt x="170652" y="397898"/>
                  </a:lnTo>
                  <a:lnTo>
                    <a:pt x="166107" y="397898"/>
                  </a:lnTo>
                  <a:lnTo>
                    <a:pt x="143383" y="397898"/>
                  </a:lnTo>
                  <a:lnTo>
                    <a:pt x="122931" y="397898"/>
                  </a:lnTo>
                  <a:lnTo>
                    <a:pt x="107023" y="397898"/>
                  </a:lnTo>
                  <a:lnTo>
                    <a:pt x="47939" y="397898"/>
                  </a:lnTo>
                  <a:lnTo>
                    <a:pt x="48733" y="393136"/>
                  </a:lnTo>
                  <a:lnTo>
                    <a:pt x="43177" y="393136"/>
                  </a:lnTo>
                  <a:lnTo>
                    <a:pt x="47722" y="365867"/>
                  </a:lnTo>
                  <a:lnTo>
                    <a:pt x="34196" y="342679"/>
                  </a:lnTo>
                  <a:lnTo>
                    <a:pt x="20670" y="338814"/>
                  </a:lnTo>
                  <a:lnTo>
                    <a:pt x="17617" y="334541"/>
                  </a:lnTo>
                  <a:lnTo>
                    <a:pt x="15908" y="334052"/>
                  </a:lnTo>
                  <a:lnTo>
                    <a:pt x="4545" y="318145"/>
                  </a:lnTo>
                  <a:lnTo>
                    <a:pt x="0" y="311327"/>
                  </a:lnTo>
                  <a:lnTo>
                    <a:pt x="0" y="302238"/>
                  </a:lnTo>
                  <a:lnTo>
                    <a:pt x="9090" y="274968"/>
                  </a:lnTo>
                  <a:lnTo>
                    <a:pt x="24997" y="243154"/>
                  </a:lnTo>
                  <a:lnTo>
                    <a:pt x="36360" y="243154"/>
                  </a:lnTo>
                  <a:lnTo>
                    <a:pt x="59084" y="215884"/>
                  </a:lnTo>
                  <a:lnTo>
                    <a:pt x="68174" y="215884"/>
                  </a:lnTo>
                  <a:lnTo>
                    <a:pt x="90899" y="231791"/>
                  </a:lnTo>
                  <a:lnTo>
                    <a:pt x="118169" y="220429"/>
                  </a:lnTo>
                  <a:lnTo>
                    <a:pt x="122713" y="204522"/>
                  </a:lnTo>
                  <a:lnTo>
                    <a:pt x="127258" y="188615"/>
                  </a:lnTo>
                  <a:lnTo>
                    <a:pt x="134076" y="165890"/>
                  </a:lnTo>
                  <a:lnTo>
                    <a:pt x="154528" y="156800"/>
                  </a:lnTo>
                  <a:lnTo>
                    <a:pt x="161345" y="129531"/>
                  </a:lnTo>
                  <a:lnTo>
                    <a:pt x="170435" y="118168"/>
                  </a:lnTo>
                  <a:lnTo>
                    <a:pt x="177253" y="102261"/>
                  </a:lnTo>
                  <a:lnTo>
                    <a:pt x="181798" y="74991"/>
                  </a:lnTo>
                  <a:lnTo>
                    <a:pt x="213612" y="47722"/>
                  </a:lnTo>
                  <a:lnTo>
                    <a:pt x="213612" y="38632"/>
                  </a:lnTo>
                  <a:lnTo>
                    <a:pt x="219651" y="28568"/>
                  </a:lnTo>
                  <a:lnTo>
                    <a:pt x="207012" y="20669"/>
                  </a:lnTo>
                  <a:lnTo>
                    <a:pt x="207791" y="19371"/>
                  </a:lnTo>
                  <a:lnTo>
                    <a:pt x="202250" y="15907"/>
                  </a:lnTo>
                  <a:lnTo>
                    <a:pt x="20906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1" name="Freeform 420"/>
            <p:cNvSpPr>
              <a:spLocks/>
            </p:cNvSpPr>
            <p:nvPr/>
          </p:nvSpPr>
          <p:spPr bwMode="auto">
            <a:xfrm>
              <a:off x="4471367" y="3534159"/>
              <a:ext cx="332592" cy="274727"/>
            </a:xfrm>
            <a:custGeom>
              <a:avLst/>
              <a:gdLst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97716 w 443456"/>
                <a:gd name="connsiteY45" fmla="*/ 334054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43456" h="366302">
                  <a:moveTo>
                    <a:pt x="102261" y="0"/>
                  </a:moveTo>
                  <a:lnTo>
                    <a:pt x="138621" y="18180"/>
                  </a:lnTo>
                  <a:lnTo>
                    <a:pt x="149983" y="27270"/>
                  </a:lnTo>
                  <a:lnTo>
                    <a:pt x="165890" y="27270"/>
                  </a:lnTo>
                  <a:lnTo>
                    <a:pt x="188615" y="22725"/>
                  </a:lnTo>
                  <a:lnTo>
                    <a:pt x="231792" y="38632"/>
                  </a:lnTo>
                  <a:lnTo>
                    <a:pt x="252244" y="38632"/>
                  </a:lnTo>
                  <a:lnTo>
                    <a:pt x="274968" y="22725"/>
                  </a:lnTo>
                  <a:lnTo>
                    <a:pt x="295420" y="27270"/>
                  </a:lnTo>
                  <a:lnTo>
                    <a:pt x="299965" y="18180"/>
                  </a:lnTo>
                  <a:lnTo>
                    <a:pt x="322690" y="22725"/>
                  </a:lnTo>
                  <a:lnTo>
                    <a:pt x="354505" y="34087"/>
                  </a:lnTo>
                  <a:lnTo>
                    <a:pt x="381774" y="11363"/>
                  </a:lnTo>
                  <a:lnTo>
                    <a:pt x="393136" y="11363"/>
                  </a:lnTo>
                  <a:lnTo>
                    <a:pt x="397648" y="20887"/>
                  </a:lnTo>
                  <a:lnTo>
                    <a:pt x="400279" y="20887"/>
                  </a:lnTo>
                  <a:lnTo>
                    <a:pt x="416220" y="54540"/>
                  </a:lnTo>
                  <a:lnTo>
                    <a:pt x="418134" y="54540"/>
                  </a:lnTo>
                  <a:lnTo>
                    <a:pt x="436313" y="65902"/>
                  </a:lnTo>
                  <a:lnTo>
                    <a:pt x="434105" y="69582"/>
                  </a:lnTo>
                  <a:lnTo>
                    <a:pt x="443456" y="75426"/>
                  </a:lnTo>
                  <a:lnTo>
                    <a:pt x="436639" y="86788"/>
                  </a:lnTo>
                  <a:lnTo>
                    <a:pt x="436639" y="95878"/>
                  </a:lnTo>
                  <a:lnTo>
                    <a:pt x="404824" y="123148"/>
                  </a:lnTo>
                  <a:lnTo>
                    <a:pt x="400279" y="150417"/>
                  </a:lnTo>
                  <a:lnTo>
                    <a:pt x="393462" y="166325"/>
                  </a:lnTo>
                  <a:lnTo>
                    <a:pt x="384372" y="177687"/>
                  </a:lnTo>
                  <a:lnTo>
                    <a:pt x="377555" y="204957"/>
                  </a:lnTo>
                  <a:lnTo>
                    <a:pt x="357103" y="214047"/>
                  </a:lnTo>
                  <a:lnTo>
                    <a:pt x="350285" y="236771"/>
                  </a:lnTo>
                  <a:lnTo>
                    <a:pt x="345740" y="252679"/>
                  </a:lnTo>
                  <a:lnTo>
                    <a:pt x="341195" y="268586"/>
                  </a:lnTo>
                  <a:lnTo>
                    <a:pt x="313926" y="279948"/>
                  </a:lnTo>
                  <a:lnTo>
                    <a:pt x="291201" y="264041"/>
                  </a:lnTo>
                  <a:lnTo>
                    <a:pt x="282111" y="264041"/>
                  </a:lnTo>
                  <a:lnTo>
                    <a:pt x="259387" y="284493"/>
                  </a:lnTo>
                  <a:lnTo>
                    <a:pt x="248024" y="284493"/>
                  </a:lnTo>
                  <a:lnTo>
                    <a:pt x="232117" y="323125"/>
                  </a:lnTo>
                  <a:lnTo>
                    <a:pt x="223027" y="350395"/>
                  </a:lnTo>
                  <a:lnTo>
                    <a:pt x="179850" y="359485"/>
                  </a:lnTo>
                  <a:lnTo>
                    <a:pt x="168488" y="359485"/>
                  </a:lnTo>
                  <a:lnTo>
                    <a:pt x="152581" y="366302"/>
                  </a:lnTo>
                  <a:lnTo>
                    <a:pt x="125311" y="366302"/>
                  </a:lnTo>
                  <a:lnTo>
                    <a:pt x="104859" y="343578"/>
                  </a:lnTo>
                  <a:lnTo>
                    <a:pt x="103628" y="340622"/>
                  </a:lnTo>
                  <a:lnTo>
                    <a:pt x="97716" y="334054"/>
                  </a:lnTo>
                  <a:lnTo>
                    <a:pt x="88360" y="311599"/>
                  </a:lnTo>
                  <a:lnTo>
                    <a:pt x="66227" y="291311"/>
                  </a:lnTo>
                  <a:lnTo>
                    <a:pt x="38958" y="291311"/>
                  </a:lnTo>
                  <a:lnTo>
                    <a:pt x="7143" y="291311"/>
                  </a:lnTo>
                  <a:lnTo>
                    <a:pt x="7143" y="281787"/>
                  </a:lnTo>
                  <a:lnTo>
                    <a:pt x="0" y="281787"/>
                  </a:lnTo>
                  <a:lnTo>
                    <a:pt x="0" y="227247"/>
                  </a:lnTo>
                  <a:lnTo>
                    <a:pt x="0" y="199978"/>
                  </a:lnTo>
                  <a:lnTo>
                    <a:pt x="4545" y="179525"/>
                  </a:lnTo>
                  <a:lnTo>
                    <a:pt x="15907" y="168163"/>
                  </a:lnTo>
                  <a:lnTo>
                    <a:pt x="38632" y="140893"/>
                  </a:lnTo>
                  <a:lnTo>
                    <a:pt x="31815" y="129531"/>
                  </a:lnTo>
                  <a:lnTo>
                    <a:pt x="43177" y="120441"/>
                  </a:lnTo>
                  <a:lnTo>
                    <a:pt x="31815" y="97717"/>
                  </a:lnTo>
                  <a:lnTo>
                    <a:pt x="31815" y="81809"/>
                  </a:lnTo>
                  <a:lnTo>
                    <a:pt x="38632" y="49995"/>
                  </a:lnTo>
                  <a:lnTo>
                    <a:pt x="47722" y="34087"/>
                  </a:lnTo>
                  <a:lnTo>
                    <a:pt x="54539" y="11363"/>
                  </a:lnTo>
                  <a:lnTo>
                    <a:pt x="59084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0" name="Freeform 419"/>
            <p:cNvSpPr>
              <a:spLocks/>
            </p:cNvSpPr>
            <p:nvPr/>
          </p:nvSpPr>
          <p:spPr bwMode="auto">
            <a:xfrm>
              <a:off x="4418533" y="3583585"/>
              <a:ext cx="88789" cy="168731"/>
            </a:xfrm>
            <a:custGeom>
              <a:avLst/>
              <a:gdLst>
                <a:gd name="connsiteX0" fmla="*/ 59084 w 118385"/>
                <a:gd name="connsiteY0" fmla="*/ 0 h 224975"/>
                <a:gd name="connsiteX1" fmla="*/ 63846 w 118385"/>
                <a:gd name="connsiteY1" fmla="*/ 0 h 224975"/>
                <a:gd name="connsiteX2" fmla="*/ 74991 w 118385"/>
                <a:gd name="connsiteY2" fmla="*/ 0 h 224975"/>
                <a:gd name="connsiteX3" fmla="*/ 79753 w 118385"/>
                <a:gd name="connsiteY3" fmla="*/ 0 h 224975"/>
                <a:gd name="connsiteX4" fmla="*/ 107023 w 118385"/>
                <a:gd name="connsiteY4" fmla="*/ 20453 h 224975"/>
                <a:gd name="connsiteX5" fmla="*/ 107023 w 118385"/>
                <a:gd name="connsiteY5" fmla="*/ 31815 h 224975"/>
                <a:gd name="connsiteX6" fmla="*/ 118385 w 118385"/>
                <a:gd name="connsiteY6" fmla="*/ 54540 h 224975"/>
                <a:gd name="connsiteX7" fmla="*/ 107023 w 118385"/>
                <a:gd name="connsiteY7" fmla="*/ 70447 h 224975"/>
                <a:gd name="connsiteX8" fmla="*/ 113840 w 118385"/>
                <a:gd name="connsiteY8" fmla="*/ 79537 h 224975"/>
                <a:gd name="connsiteX9" fmla="*/ 91116 w 118385"/>
                <a:gd name="connsiteY9" fmla="*/ 102262 h 224975"/>
                <a:gd name="connsiteX10" fmla="*/ 79753 w 118385"/>
                <a:gd name="connsiteY10" fmla="*/ 113624 h 224975"/>
                <a:gd name="connsiteX11" fmla="*/ 75209 w 118385"/>
                <a:gd name="connsiteY11" fmla="*/ 138621 h 224975"/>
                <a:gd name="connsiteX12" fmla="*/ 75209 w 118385"/>
                <a:gd name="connsiteY12" fmla="*/ 161346 h 224975"/>
                <a:gd name="connsiteX13" fmla="*/ 75209 w 118385"/>
                <a:gd name="connsiteY13" fmla="*/ 220430 h 224975"/>
                <a:gd name="connsiteX14" fmla="*/ 43394 w 118385"/>
                <a:gd name="connsiteY14" fmla="*/ 224975 h 224975"/>
                <a:gd name="connsiteX15" fmla="*/ 43230 w 118385"/>
                <a:gd name="connsiteY15" fmla="*/ 224318 h 224975"/>
                <a:gd name="connsiteX16" fmla="*/ 38632 w 118385"/>
                <a:gd name="connsiteY16" fmla="*/ 224975 h 224975"/>
                <a:gd name="connsiteX17" fmla="*/ 31815 w 118385"/>
                <a:gd name="connsiteY17" fmla="*/ 197706 h 224975"/>
                <a:gd name="connsiteX18" fmla="*/ 31815 w 118385"/>
                <a:gd name="connsiteY18" fmla="*/ 113624 h 224975"/>
                <a:gd name="connsiteX19" fmla="*/ 22725 w 118385"/>
                <a:gd name="connsiteY19" fmla="*/ 106807 h 224975"/>
                <a:gd name="connsiteX20" fmla="*/ 22725 w 118385"/>
                <a:gd name="connsiteY20" fmla="*/ 86354 h 224975"/>
                <a:gd name="connsiteX21" fmla="*/ 11363 w 118385"/>
                <a:gd name="connsiteY21" fmla="*/ 74992 h 224975"/>
                <a:gd name="connsiteX22" fmla="*/ 0 w 118385"/>
                <a:gd name="connsiteY22" fmla="*/ 63630 h 224975"/>
                <a:gd name="connsiteX23" fmla="*/ 6818 w 118385"/>
                <a:gd name="connsiteY23" fmla="*/ 43177 h 224975"/>
                <a:gd name="connsiteX24" fmla="*/ 11580 w 118385"/>
                <a:gd name="connsiteY24" fmla="*/ 43177 h 224975"/>
                <a:gd name="connsiteX25" fmla="*/ 15907 w 118385"/>
                <a:gd name="connsiteY25" fmla="*/ 43177 h 224975"/>
                <a:gd name="connsiteX26" fmla="*/ 22725 w 118385"/>
                <a:gd name="connsiteY26" fmla="*/ 27270 h 224975"/>
                <a:gd name="connsiteX27" fmla="*/ 43177 w 118385"/>
                <a:gd name="connsiteY27" fmla="*/ 20453 h 224975"/>
                <a:gd name="connsiteX28" fmla="*/ 49994 w 118385"/>
                <a:gd name="connsiteY28" fmla="*/ 11363 h 22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8385" h="224975">
                  <a:moveTo>
                    <a:pt x="59084" y="0"/>
                  </a:moveTo>
                  <a:lnTo>
                    <a:pt x="63846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107023" y="20453"/>
                  </a:lnTo>
                  <a:lnTo>
                    <a:pt x="107023" y="31815"/>
                  </a:lnTo>
                  <a:lnTo>
                    <a:pt x="118385" y="54540"/>
                  </a:lnTo>
                  <a:lnTo>
                    <a:pt x="107023" y="70447"/>
                  </a:lnTo>
                  <a:lnTo>
                    <a:pt x="113840" y="79537"/>
                  </a:lnTo>
                  <a:lnTo>
                    <a:pt x="91116" y="102262"/>
                  </a:lnTo>
                  <a:lnTo>
                    <a:pt x="79753" y="113624"/>
                  </a:lnTo>
                  <a:lnTo>
                    <a:pt x="75209" y="138621"/>
                  </a:lnTo>
                  <a:lnTo>
                    <a:pt x="75209" y="161346"/>
                  </a:lnTo>
                  <a:lnTo>
                    <a:pt x="75209" y="220430"/>
                  </a:lnTo>
                  <a:lnTo>
                    <a:pt x="43394" y="224975"/>
                  </a:lnTo>
                  <a:lnTo>
                    <a:pt x="43230" y="224318"/>
                  </a:lnTo>
                  <a:lnTo>
                    <a:pt x="38632" y="224975"/>
                  </a:lnTo>
                  <a:lnTo>
                    <a:pt x="31815" y="197706"/>
                  </a:lnTo>
                  <a:lnTo>
                    <a:pt x="31815" y="113624"/>
                  </a:lnTo>
                  <a:lnTo>
                    <a:pt x="22725" y="106807"/>
                  </a:lnTo>
                  <a:lnTo>
                    <a:pt x="22725" y="86354"/>
                  </a:lnTo>
                  <a:lnTo>
                    <a:pt x="11363" y="74992"/>
                  </a:lnTo>
                  <a:lnTo>
                    <a:pt x="0" y="63630"/>
                  </a:lnTo>
                  <a:lnTo>
                    <a:pt x="6818" y="43177"/>
                  </a:lnTo>
                  <a:lnTo>
                    <a:pt x="11580" y="43177"/>
                  </a:lnTo>
                  <a:lnTo>
                    <a:pt x="15907" y="43177"/>
                  </a:lnTo>
                  <a:lnTo>
                    <a:pt x="22725" y="27270"/>
                  </a:lnTo>
                  <a:lnTo>
                    <a:pt x="43177" y="20453"/>
                  </a:lnTo>
                  <a:lnTo>
                    <a:pt x="49994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9" name="Freeform 418"/>
            <p:cNvSpPr>
              <a:spLocks/>
            </p:cNvSpPr>
            <p:nvPr/>
          </p:nvSpPr>
          <p:spPr bwMode="auto">
            <a:xfrm>
              <a:off x="4394672" y="3615967"/>
              <a:ext cx="58193" cy="141461"/>
            </a:xfrm>
            <a:custGeom>
              <a:avLst/>
              <a:gdLst>
                <a:gd name="connsiteX0" fmla="*/ 0 w 77590"/>
                <a:gd name="connsiteY0" fmla="*/ 0 h 188615"/>
                <a:gd name="connsiteX1" fmla="*/ 7143 w 77590"/>
                <a:gd name="connsiteY1" fmla="*/ 0 h 188615"/>
                <a:gd name="connsiteX2" fmla="*/ 38632 w 77590"/>
                <a:gd name="connsiteY2" fmla="*/ 0 h 188615"/>
                <a:gd name="connsiteX3" fmla="*/ 45775 w 77590"/>
                <a:gd name="connsiteY3" fmla="*/ 0 h 188615"/>
                <a:gd name="connsiteX4" fmla="*/ 38958 w 77590"/>
                <a:gd name="connsiteY4" fmla="*/ 20452 h 188615"/>
                <a:gd name="connsiteX5" fmla="*/ 50320 w 77590"/>
                <a:gd name="connsiteY5" fmla="*/ 31815 h 188615"/>
                <a:gd name="connsiteX6" fmla="*/ 61683 w 77590"/>
                <a:gd name="connsiteY6" fmla="*/ 43177 h 188615"/>
                <a:gd name="connsiteX7" fmla="*/ 61683 w 77590"/>
                <a:gd name="connsiteY7" fmla="*/ 63629 h 188615"/>
                <a:gd name="connsiteX8" fmla="*/ 70773 w 77590"/>
                <a:gd name="connsiteY8" fmla="*/ 70447 h 188615"/>
                <a:gd name="connsiteX9" fmla="*/ 66228 w 77590"/>
                <a:gd name="connsiteY9" fmla="*/ 154528 h 188615"/>
                <a:gd name="connsiteX10" fmla="*/ 77590 w 77590"/>
                <a:gd name="connsiteY10" fmla="*/ 177253 h 188615"/>
                <a:gd name="connsiteX11" fmla="*/ 50320 w 77590"/>
                <a:gd name="connsiteY11" fmla="*/ 188615 h 188615"/>
                <a:gd name="connsiteX12" fmla="*/ 48219 w 77590"/>
                <a:gd name="connsiteY12" fmla="*/ 186514 h 188615"/>
                <a:gd name="connsiteX13" fmla="*/ 43177 w 77590"/>
                <a:gd name="connsiteY13" fmla="*/ 188615 h 188615"/>
                <a:gd name="connsiteX14" fmla="*/ 31815 w 77590"/>
                <a:gd name="connsiteY14" fmla="*/ 177253 h 188615"/>
                <a:gd name="connsiteX15" fmla="*/ 22725 w 77590"/>
                <a:gd name="connsiteY15" fmla="*/ 149983 h 188615"/>
                <a:gd name="connsiteX16" fmla="*/ 22725 w 77590"/>
                <a:gd name="connsiteY16" fmla="*/ 134076 h 188615"/>
                <a:gd name="connsiteX17" fmla="*/ 27270 w 77590"/>
                <a:gd name="connsiteY17" fmla="*/ 95444 h 188615"/>
                <a:gd name="connsiteX18" fmla="*/ 15908 w 77590"/>
                <a:gd name="connsiteY18" fmla="*/ 86354 h 188615"/>
                <a:gd name="connsiteX19" fmla="*/ 15908 w 77590"/>
                <a:gd name="connsiteY19" fmla="*/ 59084 h 188615"/>
                <a:gd name="connsiteX20" fmla="*/ 15908 w 77590"/>
                <a:gd name="connsiteY20" fmla="*/ 31815 h 188615"/>
                <a:gd name="connsiteX21" fmla="*/ 0 w 77590"/>
                <a:gd name="connsiteY21" fmla="*/ 11363 h 18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7590" h="188615">
                  <a:moveTo>
                    <a:pt x="0" y="0"/>
                  </a:moveTo>
                  <a:lnTo>
                    <a:pt x="7143" y="0"/>
                  </a:lnTo>
                  <a:lnTo>
                    <a:pt x="38632" y="0"/>
                  </a:lnTo>
                  <a:lnTo>
                    <a:pt x="45775" y="0"/>
                  </a:lnTo>
                  <a:lnTo>
                    <a:pt x="38958" y="20452"/>
                  </a:lnTo>
                  <a:lnTo>
                    <a:pt x="50320" y="31815"/>
                  </a:lnTo>
                  <a:lnTo>
                    <a:pt x="61683" y="43177"/>
                  </a:lnTo>
                  <a:lnTo>
                    <a:pt x="61683" y="63629"/>
                  </a:lnTo>
                  <a:lnTo>
                    <a:pt x="70773" y="70447"/>
                  </a:lnTo>
                  <a:lnTo>
                    <a:pt x="66228" y="154528"/>
                  </a:lnTo>
                  <a:lnTo>
                    <a:pt x="77590" y="177253"/>
                  </a:lnTo>
                  <a:lnTo>
                    <a:pt x="50320" y="188615"/>
                  </a:lnTo>
                  <a:lnTo>
                    <a:pt x="48219" y="186514"/>
                  </a:lnTo>
                  <a:lnTo>
                    <a:pt x="43177" y="188615"/>
                  </a:lnTo>
                  <a:lnTo>
                    <a:pt x="31815" y="177253"/>
                  </a:lnTo>
                  <a:lnTo>
                    <a:pt x="22725" y="149983"/>
                  </a:lnTo>
                  <a:lnTo>
                    <a:pt x="22725" y="134076"/>
                  </a:lnTo>
                  <a:lnTo>
                    <a:pt x="27270" y="95444"/>
                  </a:lnTo>
                  <a:lnTo>
                    <a:pt x="15908" y="86354"/>
                  </a:lnTo>
                  <a:lnTo>
                    <a:pt x="15908" y="59084"/>
                  </a:lnTo>
                  <a:lnTo>
                    <a:pt x="15908" y="31815"/>
                  </a:lnTo>
                  <a:lnTo>
                    <a:pt x="0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8" name="Freeform 417"/>
            <p:cNvSpPr>
              <a:spLocks/>
            </p:cNvSpPr>
            <p:nvPr/>
          </p:nvSpPr>
          <p:spPr bwMode="auto">
            <a:xfrm>
              <a:off x="4306046" y="3615967"/>
              <a:ext cx="122795" cy="173843"/>
            </a:xfrm>
            <a:custGeom>
              <a:avLst/>
              <a:gdLst>
                <a:gd name="connsiteX0" fmla="*/ 74992 w 163727"/>
                <a:gd name="connsiteY0" fmla="*/ 0 h 231791"/>
                <a:gd name="connsiteX1" fmla="*/ 75468 w 163727"/>
                <a:gd name="connsiteY1" fmla="*/ 136 h 231791"/>
                <a:gd name="connsiteX2" fmla="*/ 77373 w 163727"/>
                <a:gd name="connsiteY2" fmla="*/ 0 h 231791"/>
                <a:gd name="connsiteX3" fmla="*/ 91891 w 163727"/>
                <a:gd name="connsiteY3" fmla="*/ 4148 h 231791"/>
                <a:gd name="connsiteX4" fmla="*/ 102262 w 163727"/>
                <a:gd name="connsiteY4" fmla="*/ 0 h 231791"/>
                <a:gd name="connsiteX5" fmla="*/ 104643 w 163727"/>
                <a:gd name="connsiteY5" fmla="*/ 0 h 231791"/>
                <a:gd name="connsiteX6" fmla="*/ 122714 w 163727"/>
                <a:gd name="connsiteY6" fmla="*/ 0 h 231791"/>
                <a:gd name="connsiteX7" fmla="*/ 125095 w 163727"/>
                <a:gd name="connsiteY7" fmla="*/ 0 h 231791"/>
                <a:gd name="connsiteX8" fmla="*/ 120550 w 163727"/>
                <a:gd name="connsiteY8" fmla="*/ 11363 h 231791"/>
                <a:gd name="connsiteX9" fmla="*/ 136457 w 163727"/>
                <a:gd name="connsiteY9" fmla="*/ 31815 h 231791"/>
                <a:gd name="connsiteX10" fmla="*/ 136457 w 163727"/>
                <a:gd name="connsiteY10" fmla="*/ 59084 h 231791"/>
                <a:gd name="connsiteX11" fmla="*/ 143275 w 163727"/>
                <a:gd name="connsiteY11" fmla="*/ 86354 h 231791"/>
                <a:gd name="connsiteX12" fmla="*/ 147820 w 163727"/>
                <a:gd name="connsiteY12" fmla="*/ 102261 h 231791"/>
                <a:gd name="connsiteX13" fmla="*/ 143275 w 163727"/>
                <a:gd name="connsiteY13" fmla="*/ 134075 h 231791"/>
                <a:gd name="connsiteX14" fmla="*/ 147820 w 163727"/>
                <a:gd name="connsiteY14" fmla="*/ 149983 h 231791"/>
                <a:gd name="connsiteX15" fmla="*/ 152365 w 163727"/>
                <a:gd name="connsiteY15" fmla="*/ 177252 h 231791"/>
                <a:gd name="connsiteX16" fmla="*/ 163727 w 163727"/>
                <a:gd name="connsiteY16" fmla="*/ 188614 h 231791"/>
                <a:gd name="connsiteX17" fmla="*/ 104643 w 163727"/>
                <a:gd name="connsiteY17" fmla="*/ 209067 h 231791"/>
                <a:gd name="connsiteX18" fmla="*/ 84190 w 163727"/>
                <a:gd name="connsiteY18" fmla="*/ 220429 h 231791"/>
                <a:gd name="connsiteX19" fmla="*/ 50103 w 163727"/>
                <a:gd name="connsiteY19" fmla="*/ 231791 h 231791"/>
                <a:gd name="connsiteX20" fmla="*/ 48954 w 163727"/>
                <a:gd name="connsiteY20" fmla="*/ 231381 h 231791"/>
                <a:gd name="connsiteX21" fmla="*/ 47722 w 163727"/>
                <a:gd name="connsiteY21" fmla="*/ 231791 h 231791"/>
                <a:gd name="connsiteX22" fmla="*/ 15908 w 163727"/>
                <a:gd name="connsiteY22" fmla="*/ 220429 h 231791"/>
                <a:gd name="connsiteX23" fmla="*/ 15908 w 163727"/>
                <a:gd name="connsiteY23" fmla="*/ 209067 h 231791"/>
                <a:gd name="connsiteX24" fmla="*/ 0 w 163727"/>
                <a:gd name="connsiteY24" fmla="*/ 177252 h 231791"/>
                <a:gd name="connsiteX25" fmla="*/ 11363 w 163727"/>
                <a:gd name="connsiteY25" fmla="*/ 134075 h 231791"/>
                <a:gd name="connsiteX26" fmla="*/ 27270 w 163727"/>
                <a:gd name="connsiteY26" fmla="*/ 106806 h 231791"/>
                <a:gd name="connsiteX27" fmla="*/ 15908 w 163727"/>
                <a:gd name="connsiteY27" fmla="*/ 52267 h 231791"/>
                <a:gd name="connsiteX28" fmla="*/ 11363 w 163727"/>
                <a:gd name="connsiteY28" fmla="*/ 27270 h 231791"/>
                <a:gd name="connsiteX29" fmla="*/ 11363 w 163727"/>
                <a:gd name="connsiteY29" fmla="*/ 4545 h 231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3727" h="231791">
                  <a:moveTo>
                    <a:pt x="74992" y="0"/>
                  </a:moveTo>
                  <a:lnTo>
                    <a:pt x="75468" y="136"/>
                  </a:lnTo>
                  <a:lnTo>
                    <a:pt x="77373" y="0"/>
                  </a:lnTo>
                  <a:lnTo>
                    <a:pt x="91891" y="4148"/>
                  </a:lnTo>
                  <a:lnTo>
                    <a:pt x="102262" y="0"/>
                  </a:lnTo>
                  <a:lnTo>
                    <a:pt x="104643" y="0"/>
                  </a:lnTo>
                  <a:lnTo>
                    <a:pt x="122714" y="0"/>
                  </a:lnTo>
                  <a:lnTo>
                    <a:pt x="125095" y="0"/>
                  </a:lnTo>
                  <a:lnTo>
                    <a:pt x="120550" y="11363"/>
                  </a:lnTo>
                  <a:lnTo>
                    <a:pt x="136457" y="31815"/>
                  </a:lnTo>
                  <a:lnTo>
                    <a:pt x="136457" y="59084"/>
                  </a:lnTo>
                  <a:lnTo>
                    <a:pt x="143275" y="86354"/>
                  </a:lnTo>
                  <a:lnTo>
                    <a:pt x="147820" y="102261"/>
                  </a:lnTo>
                  <a:lnTo>
                    <a:pt x="143275" y="134075"/>
                  </a:lnTo>
                  <a:lnTo>
                    <a:pt x="147820" y="149983"/>
                  </a:lnTo>
                  <a:lnTo>
                    <a:pt x="152365" y="177252"/>
                  </a:lnTo>
                  <a:lnTo>
                    <a:pt x="163727" y="188614"/>
                  </a:lnTo>
                  <a:lnTo>
                    <a:pt x="104643" y="209067"/>
                  </a:lnTo>
                  <a:lnTo>
                    <a:pt x="84190" y="220429"/>
                  </a:lnTo>
                  <a:lnTo>
                    <a:pt x="50103" y="231791"/>
                  </a:lnTo>
                  <a:lnTo>
                    <a:pt x="48954" y="231381"/>
                  </a:lnTo>
                  <a:lnTo>
                    <a:pt x="47722" y="231791"/>
                  </a:lnTo>
                  <a:lnTo>
                    <a:pt x="15908" y="220429"/>
                  </a:lnTo>
                  <a:lnTo>
                    <a:pt x="15908" y="209067"/>
                  </a:lnTo>
                  <a:lnTo>
                    <a:pt x="0" y="177252"/>
                  </a:lnTo>
                  <a:lnTo>
                    <a:pt x="11363" y="134075"/>
                  </a:lnTo>
                  <a:lnTo>
                    <a:pt x="27270" y="106806"/>
                  </a:lnTo>
                  <a:lnTo>
                    <a:pt x="15908" y="52267"/>
                  </a:lnTo>
                  <a:lnTo>
                    <a:pt x="11363" y="27270"/>
                  </a:lnTo>
                  <a:lnTo>
                    <a:pt x="11363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7" name="Freeform 416"/>
            <p:cNvSpPr>
              <a:spLocks/>
            </p:cNvSpPr>
            <p:nvPr/>
          </p:nvSpPr>
          <p:spPr bwMode="auto">
            <a:xfrm>
              <a:off x="4246394" y="3498368"/>
              <a:ext cx="214993" cy="167515"/>
            </a:xfrm>
            <a:custGeom>
              <a:avLst/>
              <a:gdLst>
                <a:gd name="connsiteX0" fmla="*/ 181798 w 286657"/>
                <a:gd name="connsiteY0" fmla="*/ 0 h 223353"/>
                <a:gd name="connsiteX1" fmla="*/ 193160 w 286657"/>
                <a:gd name="connsiteY1" fmla="*/ 11362 h 223353"/>
                <a:gd name="connsiteX2" fmla="*/ 213613 w 286657"/>
                <a:gd name="connsiteY2" fmla="*/ 6817 h 223353"/>
                <a:gd name="connsiteX3" fmla="*/ 213613 w 286657"/>
                <a:gd name="connsiteY3" fmla="*/ 22691 h 223353"/>
                <a:gd name="connsiteX4" fmla="*/ 220756 w 286657"/>
                <a:gd name="connsiteY4" fmla="*/ 21104 h 223353"/>
                <a:gd name="connsiteX5" fmla="*/ 220756 w 286657"/>
                <a:gd name="connsiteY5" fmla="*/ 41556 h 223353"/>
                <a:gd name="connsiteX6" fmla="*/ 220756 w 286657"/>
                <a:gd name="connsiteY6" fmla="*/ 51749 h 223353"/>
                <a:gd name="connsiteX7" fmla="*/ 236337 w 286657"/>
                <a:gd name="connsiteY7" fmla="*/ 70447 h 223353"/>
                <a:gd name="connsiteX8" fmla="*/ 236337 w 286657"/>
                <a:gd name="connsiteY8" fmla="*/ 76161 h 223353"/>
                <a:gd name="connsiteX9" fmla="*/ 243480 w 286657"/>
                <a:gd name="connsiteY9" fmla="*/ 84733 h 223353"/>
                <a:gd name="connsiteX10" fmla="*/ 243480 w 286657"/>
                <a:gd name="connsiteY10" fmla="*/ 88234 h 223353"/>
                <a:gd name="connsiteX11" fmla="*/ 279514 w 286657"/>
                <a:gd name="connsiteY11" fmla="*/ 97716 h 223353"/>
                <a:gd name="connsiteX12" fmla="*/ 279514 w 286657"/>
                <a:gd name="connsiteY12" fmla="*/ 110123 h 223353"/>
                <a:gd name="connsiteX13" fmla="*/ 286657 w 286657"/>
                <a:gd name="connsiteY13" fmla="*/ 112002 h 223353"/>
                <a:gd name="connsiteX14" fmla="*/ 286657 w 286657"/>
                <a:gd name="connsiteY14" fmla="*/ 132455 h 223353"/>
                <a:gd name="connsiteX15" fmla="*/ 279840 w 286657"/>
                <a:gd name="connsiteY15" fmla="*/ 148362 h 223353"/>
                <a:gd name="connsiteX16" fmla="*/ 259388 w 286657"/>
                <a:gd name="connsiteY16" fmla="*/ 148362 h 223353"/>
                <a:gd name="connsiteX17" fmla="*/ 252570 w 286657"/>
                <a:gd name="connsiteY17" fmla="*/ 164269 h 223353"/>
                <a:gd name="connsiteX18" fmla="*/ 243480 w 286657"/>
                <a:gd name="connsiteY18" fmla="*/ 171086 h 223353"/>
                <a:gd name="connsiteX19" fmla="*/ 209393 w 286657"/>
                <a:gd name="connsiteY19" fmla="*/ 171086 h 223353"/>
                <a:gd name="connsiteX20" fmla="*/ 188941 w 286657"/>
                <a:gd name="connsiteY20" fmla="*/ 164269 h 223353"/>
                <a:gd name="connsiteX21" fmla="*/ 177579 w 286657"/>
                <a:gd name="connsiteY21" fmla="*/ 171086 h 223353"/>
                <a:gd name="connsiteX22" fmla="*/ 161671 w 286657"/>
                <a:gd name="connsiteY22" fmla="*/ 171086 h 223353"/>
                <a:gd name="connsiteX23" fmla="*/ 102587 w 286657"/>
                <a:gd name="connsiteY23" fmla="*/ 171086 h 223353"/>
                <a:gd name="connsiteX24" fmla="*/ 98042 w 286657"/>
                <a:gd name="connsiteY24" fmla="*/ 191539 h 223353"/>
                <a:gd name="connsiteX25" fmla="*/ 102587 w 286657"/>
                <a:gd name="connsiteY25" fmla="*/ 218808 h 223353"/>
                <a:gd name="connsiteX26" fmla="*/ 75317 w 286657"/>
                <a:gd name="connsiteY26" fmla="*/ 214263 h 223353"/>
                <a:gd name="connsiteX27" fmla="*/ 59410 w 286657"/>
                <a:gd name="connsiteY27" fmla="*/ 214263 h 223353"/>
                <a:gd name="connsiteX28" fmla="*/ 48048 w 286657"/>
                <a:gd name="connsiteY28" fmla="*/ 223353 h 223353"/>
                <a:gd name="connsiteX29" fmla="*/ 32140 w 286657"/>
                <a:gd name="connsiteY29" fmla="*/ 214263 h 223353"/>
                <a:gd name="connsiteX30" fmla="*/ 27595 w 286657"/>
                <a:gd name="connsiteY30" fmla="*/ 202901 h 223353"/>
                <a:gd name="connsiteX31" fmla="*/ 7143 w 286657"/>
                <a:gd name="connsiteY31" fmla="*/ 198356 h 223353"/>
                <a:gd name="connsiteX32" fmla="*/ 7143 w 286657"/>
                <a:gd name="connsiteY32" fmla="*/ 185658 h 223353"/>
                <a:gd name="connsiteX33" fmla="*/ 0 w 286657"/>
                <a:gd name="connsiteY33" fmla="*/ 184070 h 223353"/>
                <a:gd name="connsiteX34" fmla="*/ 0 w 286657"/>
                <a:gd name="connsiteY34" fmla="*/ 156800 h 223353"/>
                <a:gd name="connsiteX35" fmla="*/ 9090 w 286657"/>
                <a:gd name="connsiteY35" fmla="*/ 145438 h 223353"/>
                <a:gd name="connsiteX36" fmla="*/ 9090 w 286657"/>
                <a:gd name="connsiteY36" fmla="*/ 129531 h 223353"/>
                <a:gd name="connsiteX37" fmla="*/ 36360 w 286657"/>
                <a:gd name="connsiteY37" fmla="*/ 97716 h 223353"/>
                <a:gd name="connsiteX38" fmla="*/ 40905 w 286657"/>
                <a:gd name="connsiteY38" fmla="*/ 74992 h 223353"/>
                <a:gd name="connsiteX39" fmla="*/ 52267 w 286657"/>
                <a:gd name="connsiteY39" fmla="*/ 65902 h 223353"/>
                <a:gd name="connsiteX40" fmla="*/ 68174 w 286657"/>
                <a:gd name="connsiteY40" fmla="*/ 70447 h 223353"/>
                <a:gd name="connsiteX41" fmla="*/ 84082 w 286657"/>
                <a:gd name="connsiteY41" fmla="*/ 59084 h 223353"/>
                <a:gd name="connsiteX42" fmla="*/ 90899 w 286657"/>
                <a:gd name="connsiteY42" fmla="*/ 47722 h 223353"/>
                <a:gd name="connsiteX43" fmla="*/ 118169 w 286657"/>
                <a:gd name="connsiteY43" fmla="*/ 38632 h 223353"/>
                <a:gd name="connsiteX44" fmla="*/ 127259 w 286657"/>
                <a:gd name="connsiteY44" fmla="*/ 22725 h 223353"/>
                <a:gd name="connsiteX45" fmla="*/ 161346 w 286657"/>
                <a:gd name="connsiteY45" fmla="*/ 6817 h 22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86657" h="223353">
                  <a:moveTo>
                    <a:pt x="181798" y="0"/>
                  </a:moveTo>
                  <a:lnTo>
                    <a:pt x="193160" y="11362"/>
                  </a:lnTo>
                  <a:lnTo>
                    <a:pt x="213613" y="6817"/>
                  </a:lnTo>
                  <a:lnTo>
                    <a:pt x="213613" y="22691"/>
                  </a:lnTo>
                  <a:lnTo>
                    <a:pt x="220756" y="21104"/>
                  </a:lnTo>
                  <a:lnTo>
                    <a:pt x="220756" y="41556"/>
                  </a:lnTo>
                  <a:lnTo>
                    <a:pt x="220756" y="51749"/>
                  </a:lnTo>
                  <a:lnTo>
                    <a:pt x="236337" y="70447"/>
                  </a:lnTo>
                  <a:lnTo>
                    <a:pt x="236337" y="76161"/>
                  </a:lnTo>
                  <a:lnTo>
                    <a:pt x="243480" y="84733"/>
                  </a:lnTo>
                  <a:lnTo>
                    <a:pt x="243480" y="88234"/>
                  </a:lnTo>
                  <a:lnTo>
                    <a:pt x="279514" y="97716"/>
                  </a:lnTo>
                  <a:lnTo>
                    <a:pt x="279514" y="110123"/>
                  </a:lnTo>
                  <a:lnTo>
                    <a:pt x="286657" y="112002"/>
                  </a:lnTo>
                  <a:lnTo>
                    <a:pt x="286657" y="132455"/>
                  </a:lnTo>
                  <a:lnTo>
                    <a:pt x="279840" y="148362"/>
                  </a:lnTo>
                  <a:lnTo>
                    <a:pt x="259388" y="148362"/>
                  </a:lnTo>
                  <a:lnTo>
                    <a:pt x="252570" y="164269"/>
                  </a:lnTo>
                  <a:lnTo>
                    <a:pt x="243480" y="171086"/>
                  </a:lnTo>
                  <a:lnTo>
                    <a:pt x="209393" y="171086"/>
                  </a:lnTo>
                  <a:lnTo>
                    <a:pt x="188941" y="164269"/>
                  </a:lnTo>
                  <a:lnTo>
                    <a:pt x="177579" y="171086"/>
                  </a:lnTo>
                  <a:lnTo>
                    <a:pt x="161671" y="171086"/>
                  </a:lnTo>
                  <a:lnTo>
                    <a:pt x="102587" y="171086"/>
                  </a:lnTo>
                  <a:lnTo>
                    <a:pt x="98042" y="191539"/>
                  </a:lnTo>
                  <a:lnTo>
                    <a:pt x="102587" y="218808"/>
                  </a:lnTo>
                  <a:lnTo>
                    <a:pt x="75317" y="214263"/>
                  </a:lnTo>
                  <a:lnTo>
                    <a:pt x="59410" y="214263"/>
                  </a:lnTo>
                  <a:lnTo>
                    <a:pt x="48048" y="223353"/>
                  </a:lnTo>
                  <a:lnTo>
                    <a:pt x="32140" y="214263"/>
                  </a:lnTo>
                  <a:lnTo>
                    <a:pt x="27595" y="202901"/>
                  </a:lnTo>
                  <a:lnTo>
                    <a:pt x="7143" y="198356"/>
                  </a:lnTo>
                  <a:lnTo>
                    <a:pt x="7143" y="185658"/>
                  </a:lnTo>
                  <a:lnTo>
                    <a:pt x="0" y="184070"/>
                  </a:lnTo>
                  <a:lnTo>
                    <a:pt x="0" y="156800"/>
                  </a:lnTo>
                  <a:lnTo>
                    <a:pt x="9090" y="145438"/>
                  </a:lnTo>
                  <a:lnTo>
                    <a:pt x="9090" y="129531"/>
                  </a:lnTo>
                  <a:lnTo>
                    <a:pt x="36360" y="97716"/>
                  </a:lnTo>
                  <a:lnTo>
                    <a:pt x="40905" y="74992"/>
                  </a:lnTo>
                  <a:lnTo>
                    <a:pt x="52267" y="65902"/>
                  </a:lnTo>
                  <a:lnTo>
                    <a:pt x="68174" y="70447"/>
                  </a:lnTo>
                  <a:lnTo>
                    <a:pt x="84082" y="59084"/>
                  </a:lnTo>
                  <a:lnTo>
                    <a:pt x="90899" y="47722"/>
                  </a:lnTo>
                  <a:lnTo>
                    <a:pt x="118169" y="38632"/>
                  </a:lnTo>
                  <a:lnTo>
                    <a:pt x="127259" y="22725"/>
                  </a:lnTo>
                  <a:lnTo>
                    <a:pt x="161346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6" name="Freeform 415"/>
            <p:cNvSpPr>
              <a:spLocks/>
            </p:cNvSpPr>
            <p:nvPr/>
          </p:nvSpPr>
          <p:spPr bwMode="auto">
            <a:xfrm>
              <a:off x="4905976" y="2591654"/>
              <a:ext cx="59979" cy="63062"/>
            </a:xfrm>
            <a:custGeom>
              <a:avLst/>
              <a:gdLst>
                <a:gd name="connsiteX0" fmla="*/ 27270 w 79972"/>
                <a:gd name="connsiteY0" fmla="*/ 0 h 84082"/>
                <a:gd name="connsiteX1" fmla="*/ 32562 w 79972"/>
                <a:gd name="connsiteY1" fmla="*/ 4234 h 84082"/>
                <a:gd name="connsiteX2" fmla="*/ 36795 w 79972"/>
                <a:gd name="connsiteY2" fmla="*/ 0 h 84082"/>
                <a:gd name="connsiteX3" fmla="*/ 48157 w 79972"/>
                <a:gd name="connsiteY3" fmla="*/ 9090 h 84082"/>
                <a:gd name="connsiteX4" fmla="*/ 52702 w 79972"/>
                <a:gd name="connsiteY4" fmla="*/ 15908 h 84082"/>
                <a:gd name="connsiteX5" fmla="*/ 64065 w 79972"/>
                <a:gd name="connsiteY5" fmla="*/ 20453 h 84082"/>
                <a:gd name="connsiteX6" fmla="*/ 79972 w 79972"/>
                <a:gd name="connsiteY6" fmla="*/ 31815 h 84082"/>
                <a:gd name="connsiteX7" fmla="*/ 75427 w 79972"/>
                <a:gd name="connsiteY7" fmla="*/ 36360 h 84082"/>
                <a:gd name="connsiteX8" fmla="*/ 68610 w 79972"/>
                <a:gd name="connsiteY8" fmla="*/ 47722 h 84082"/>
                <a:gd name="connsiteX9" fmla="*/ 59520 w 79972"/>
                <a:gd name="connsiteY9" fmla="*/ 52267 h 84082"/>
                <a:gd name="connsiteX10" fmla="*/ 59520 w 79972"/>
                <a:gd name="connsiteY10" fmla="*/ 46997 h 84082"/>
                <a:gd name="connsiteX11" fmla="*/ 59085 w 79972"/>
                <a:gd name="connsiteY11" fmla="*/ 47722 h 84082"/>
                <a:gd name="connsiteX12" fmla="*/ 52307 w 79972"/>
                <a:gd name="connsiteY12" fmla="*/ 51111 h 84082"/>
                <a:gd name="connsiteX13" fmla="*/ 36795 w 79972"/>
                <a:gd name="connsiteY13" fmla="*/ 68175 h 84082"/>
                <a:gd name="connsiteX14" fmla="*/ 43613 w 79972"/>
                <a:gd name="connsiteY14" fmla="*/ 84082 h 84082"/>
                <a:gd name="connsiteX15" fmla="*/ 32250 w 79972"/>
                <a:gd name="connsiteY15" fmla="*/ 79537 h 84082"/>
                <a:gd name="connsiteX16" fmla="*/ 31974 w 79972"/>
                <a:gd name="connsiteY16" fmla="*/ 79151 h 84082"/>
                <a:gd name="connsiteX17" fmla="*/ 34088 w 79972"/>
                <a:gd name="connsiteY17" fmla="*/ 84082 h 84082"/>
                <a:gd name="connsiteX18" fmla="*/ 22725 w 79972"/>
                <a:gd name="connsiteY18" fmla="*/ 79537 h 84082"/>
                <a:gd name="connsiteX19" fmla="*/ 11363 w 79972"/>
                <a:gd name="connsiteY19" fmla="*/ 63630 h 84082"/>
                <a:gd name="connsiteX20" fmla="*/ 0 w 79972"/>
                <a:gd name="connsiteY20" fmla="*/ 52267 h 84082"/>
                <a:gd name="connsiteX21" fmla="*/ 0 w 79972"/>
                <a:gd name="connsiteY21" fmla="*/ 43177 h 84082"/>
                <a:gd name="connsiteX22" fmla="*/ 6817 w 79972"/>
                <a:gd name="connsiteY22" fmla="*/ 15908 h 84082"/>
                <a:gd name="connsiteX23" fmla="*/ 22725 w 79972"/>
                <a:gd name="connsiteY23" fmla="*/ 4545 h 8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9972" h="84082">
                  <a:moveTo>
                    <a:pt x="27270" y="0"/>
                  </a:moveTo>
                  <a:lnTo>
                    <a:pt x="32562" y="4234"/>
                  </a:lnTo>
                  <a:lnTo>
                    <a:pt x="36795" y="0"/>
                  </a:lnTo>
                  <a:lnTo>
                    <a:pt x="48157" y="9090"/>
                  </a:lnTo>
                  <a:lnTo>
                    <a:pt x="52702" y="15908"/>
                  </a:lnTo>
                  <a:lnTo>
                    <a:pt x="64065" y="20453"/>
                  </a:lnTo>
                  <a:lnTo>
                    <a:pt x="79972" y="31815"/>
                  </a:lnTo>
                  <a:lnTo>
                    <a:pt x="75427" y="36360"/>
                  </a:lnTo>
                  <a:lnTo>
                    <a:pt x="68610" y="47722"/>
                  </a:lnTo>
                  <a:lnTo>
                    <a:pt x="59520" y="52267"/>
                  </a:lnTo>
                  <a:lnTo>
                    <a:pt x="59520" y="46997"/>
                  </a:lnTo>
                  <a:lnTo>
                    <a:pt x="59085" y="47722"/>
                  </a:lnTo>
                  <a:lnTo>
                    <a:pt x="52307" y="51111"/>
                  </a:lnTo>
                  <a:lnTo>
                    <a:pt x="36795" y="68175"/>
                  </a:lnTo>
                  <a:lnTo>
                    <a:pt x="43613" y="84082"/>
                  </a:lnTo>
                  <a:lnTo>
                    <a:pt x="32250" y="79537"/>
                  </a:lnTo>
                  <a:lnTo>
                    <a:pt x="31974" y="79151"/>
                  </a:lnTo>
                  <a:lnTo>
                    <a:pt x="34088" y="84082"/>
                  </a:lnTo>
                  <a:lnTo>
                    <a:pt x="22725" y="79537"/>
                  </a:lnTo>
                  <a:lnTo>
                    <a:pt x="11363" y="63630"/>
                  </a:lnTo>
                  <a:lnTo>
                    <a:pt x="0" y="52267"/>
                  </a:lnTo>
                  <a:lnTo>
                    <a:pt x="0" y="43177"/>
                  </a:lnTo>
                  <a:lnTo>
                    <a:pt x="6817" y="15908"/>
                  </a:lnTo>
                  <a:lnTo>
                    <a:pt x="22725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4" name="Freeform 413"/>
            <p:cNvSpPr>
              <a:spLocks/>
            </p:cNvSpPr>
            <p:nvPr/>
          </p:nvSpPr>
          <p:spPr bwMode="auto">
            <a:xfrm>
              <a:off x="4912467" y="2489393"/>
              <a:ext cx="119631" cy="149983"/>
            </a:xfrm>
            <a:custGeom>
              <a:avLst/>
              <a:gdLst>
                <a:gd name="connsiteX0" fmla="*/ 24997 w 159508"/>
                <a:gd name="connsiteY0" fmla="*/ 0 h 199977"/>
                <a:gd name="connsiteX1" fmla="*/ 34522 w 159508"/>
                <a:gd name="connsiteY1" fmla="*/ 0 h 199977"/>
                <a:gd name="connsiteX2" fmla="*/ 47722 w 159508"/>
                <a:gd name="connsiteY2" fmla="*/ 0 h 199977"/>
                <a:gd name="connsiteX3" fmla="*/ 57247 w 159508"/>
                <a:gd name="connsiteY3" fmla="*/ 0 h 199977"/>
                <a:gd name="connsiteX4" fmla="*/ 77699 w 159508"/>
                <a:gd name="connsiteY4" fmla="*/ 22725 h 199977"/>
                <a:gd name="connsiteX5" fmla="*/ 77699 w 159508"/>
                <a:gd name="connsiteY5" fmla="*/ 38632 h 199977"/>
                <a:gd name="connsiteX6" fmla="*/ 104969 w 159508"/>
                <a:gd name="connsiteY6" fmla="*/ 54539 h 199977"/>
                <a:gd name="connsiteX7" fmla="*/ 104969 w 159508"/>
                <a:gd name="connsiteY7" fmla="*/ 70447 h 199977"/>
                <a:gd name="connsiteX8" fmla="*/ 122091 w 159508"/>
                <a:gd name="connsiteY8" fmla="*/ 82432 h 199977"/>
                <a:gd name="connsiteX9" fmla="*/ 127259 w 159508"/>
                <a:gd name="connsiteY9" fmla="*/ 77264 h 199977"/>
                <a:gd name="connsiteX10" fmla="*/ 134062 w 159508"/>
                <a:gd name="connsiteY10" fmla="*/ 79985 h 199977"/>
                <a:gd name="connsiteX11" fmla="*/ 136784 w 159508"/>
                <a:gd name="connsiteY11" fmla="*/ 77264 h 199977"/>
                <a:gd name="connsiteX12" fmla="*/ 148146 w 159508"/>
                <a:gd name="connsiteY12" fmla="*/ 81809 h 199977"/>
                <a:gd name="connsiteX13" fmla="*/ 136784 w 159508"/>
                <a:gd name="connsiteY13" fmla="*/ 93171 h 199977"/>
                <a:gd name="connsiteX14" fmla="*/ 148146 w 159508"/>
                <a:gd name="connsiteY14" fmla="*/ 102261 h 199977"/>
                <a:gd name="connsiteX15" fmla="*/ 136784 w 159508"/>
                <a:gd name="connsiteY15" fmla="*/ 113623 h 199977"/>
                <a:gd name="connsiteX16" fmla="*/ 136784 w 159508"/>
                <a:gd name="connsiteY16" fmla="*/ 129531 h 199977"/>
                <a:gd name="connsiteX17" fmla="*/ 159508 w 159508"/>
                <a:gd name="connsiteY17" fmla="*/ 152255 h 199977"/>
                <a:gd name="connsiteX18" fmla="*/ 143601 w 159508"/>
                <a:gd name="connsiteY18" fmla="*/ 168163 h 199977"/>
                <a:gd name="connsiteX19" fmla="*/ 136784 w 159508"/>
                <a:gd name="connsiteY19" fmla="*/ 184070 h 199977"/>
                <a:gd name="connsiteX20" fmla="*/ 143601 w 159508"/>
                <a:gd name="connsiteY20" fmla="*/ 188615 h 199977"/>
                <a:gd name="connsiteX21" fmla="*/ 136784 w 159508"/>
                <a:gd name="connsiteY21" fmla="*/ 199977 h 199977"/>
                <a:gd name="connsiteX22" fmla="*/ 127259 w 159508"/>
                <a:gd name="connsiteY22" fmla="*/ 199977 h 199977"/>
                <a:gd name="connsiteX23" fmla="*/ 120876 w 159508"/>
                <a:gd name="connsiteY23" fmla="*/ 199977 h 199977"/>
                <a:gd name="connsiteX24" fmla="*/ 111351 w 159508"/>
                <a:gd name="connsiteY24" fmla="*/ 199977 h 199977"/>
                <a:gd name="connsiteX25" fmla="*/ 104969 w 159508"/>
                <a:gd name="connsiteY25" fmla="*/ 199977 h 199977"/>
                <a:gd name="connsiteX26" fmla="*/ 95444 w 159508"/>
                <a:gd name="connsiteY26" fmla="*/ 199977 h 199977"/>
                <a:gd name="connsiteX27" fmla="*/ 99989 w 159508"/>
                <a:gd name="connsiteY27" fmla="*/ 188615 h 199977"/>
                <a:gd name="connsiteX28" fmla="*/ 106806 w 159508"/>
                <a:gd name="connsiteY28" fmla="*/ 179525 h 199977"/>
                <a:gd name="connsiteX29" fmla="*/ 99989 w 159508"/>
                <a:gd name="connsiteY29" fmla="*/ 179525 h 199977"/>
                <a:gd name="connsiteX30" fmla="*/ 90899 w 159508"/>
                <a:gd name="connsiteY30" fmla="*/ 172708 h 199977"/>
                <a:gd name="connsiteX31" fmla="*/ 84082 w 159508"/>
                <a:gd name="connsiteY31" fmla="*/ 168163 h 199977"/>
                <a:gd name="connsiteX32" fmla="*/ 79537 w 159508"/>
                <a:gd name="connsiteY32" fmla="*/ 161345 h 199977"/>
                <a:gd name="connsiteX33" fmla="*/ 74992 w 159508"/>
                <a:gd name="connsiteY33" fmla="*/ 156800 h 199977"/>
                <a:gd name="connsiteX34" fmla="*/ 72357 w 159508"/>
                <a:gd name="connsiteY34" fmla="*/ 155044 h 199977"/>
                <a:gd name="connsiteX35" fmla="*/ 68609 w 159508"/>
                <a:gd name="connsiteY35" fmla="*/ 168163 h 199977"/>
                <a:gd name="connsiteX36" fmla="*/ 57247 w 159508"/>
                <a:gd name="connsiteY36" fmla="*/ 172708 h 199977"/>
                <a:gd name="connsiteX37" fmla="*/ 61792 w 159508"/>
                <a:gd name="connsiteY37" fmla="*/ 168163 h 199977"/>
                <a:gd name="connsiteX38" fmla="*/ 59543 w 159508"/>
                <a:gd name="connsiteY38" fmla="*/ 166556 h 199977"/>
                <a:gd name="connsiteX39" fmla="*/ 59084 w 159508"/>
                <a:gd name="connsiteY39" fmla="*/ 168163 h 199977"/>
                <a:gd name="connsiteX40" fmla="*/ 47722 w 159508"/>
                <a:gd name="connsiteY40" fmla="*/ 172708 h 199977"/>
                <a:gd name="connsiteX41" fmla="*/ 52267 w 159508"/>
                <a:gd name="connsiteY41" fmla="*/ 168163 h 199977"/>
                <a:gd name="connsiteX42" fmla="*/ 36360 w 159508"/>
                <a:gd name="connsiteY42" fmla="*/ 156800 h 199977"/>
                <a:gd name="connsiteX43" fmla="*/ 24997 w 159508"/>
                <a:gd name="connsiteY43" fmla="*/ 152255 h 199977"/>
                <a:gd name="connsiteX44" fmla="*/ 20452 w 159508"/>
                <a:gd name="connsiteY44" fmla="*/ 145438 h 199977"/>
                <a:gd name="connsiteX45" fmla="*/ 9090 w 159508"/>
                <a:gd name="connsiteY45" fmla="*/ 136348 h 199977"/>
                <a:gd name="connsiteX46" fmla="*/ 18615 w 159508"/>
                <a:gd name="connsiteY46" fmla="*/ 136348 h 199977"/>
                <a:gd name="connsiteX47" fmla="*/ 20452 w 159508"/>
                <a:gd name="connsiteY47" fmla="*/ 136348 h 199977"/>
                <a:gd name="connsiteX48" fmla="*/ 24997 w 159508"/>
                <a:gd name="connsiteY48" fmla="*/ 109078 h 199977"/>
                <a:gd name="connsiteX49" fmla="*/ 9090 w 159508"/>
                <a:gd name="connsiteY49" fmla="*/ 93171 h 199977"/>
                <a:gd name="connsiteX50" fmla="*/ 15908 w 159508"/>
                <a:gd name="connsiteY50" fmla="*/ 70447 h 199977"/>
                <a:gd name="connsiteX51" fmla="*/ 14070 w 159508"/>
                <a:gd name="connsiteY51" fmla="*/ 70447 h 199977"/>
                <a:gd name="connsiteX52" fmla="*/ 4545 w 159508"/>
                <a:gd name="connsiteY52" fmla="*/ 70447 h 199977"/>
                <a:gd name="connsiteX53" fmla="*/ 15908 w 159508"/>
                <a:gd name="connsiteY53" fmla="*/ 49994 h 199977"/>
                <a:gd name="connsiteX54" fmla="*/ 4545 w 159508"/>
                <a:gd name="connsiteY54" fmla="*/ 34087 h 199977"/>
                <a:gd name="connsiteX55" fmla="*/ 0 w 159508"/>
                <a:gd name="connsiteY55" fmla="*/ 11362 h 19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59508" h="199977">
                  <a:moveTo>
                    <a:pt x="24997" y="0"/>
                  </a:moveTo>
                  <a:lnTo>
                    <a:pt x="34522" y="0"/>
                  </a:lnTo>
                  <a:lnTo>
                    <a:pt x="47722" y="0"/>
                  </a:lnTo>
                  <a:lnTo>
                    <a:pt x="57247" y="0"/>
                  </a:lnTo>
                  <a:lnTo>
                    <a:pt x="77699" y="22725"/>
                  </a:lnTo>
                  <a:lnTo>
                    <a:pt x="77699" y="38632"/>
                  </a:lnTo>
                  <a:lnTo>
                    <a:pt x="104969" y="54539"/>
                  </a:lnTo>
                  <a:lnTo>
                    <a:pt x="104969" y="70447"/>
                  </a:lnTo>
                  <a:lnTo>
                    <a:pt x="122091" y="82432"/>
                  </a:lnTo>
                  <a:lnTo>
                    <a:pt x="127259" y="77264"/>
                  </a:lnTo>
                  <a:lnTo>
                    <a:pt x="134062" y="79985"/>
                  </a:lnTo>
                  <a:lnTo>
                    <a:pt x="136784" y="77264"/>
                  </a:lnTo>
                  <a:lnTo>
                    <a:pt x="148146" y="81809"/>
                  </a:lnTo>
                  <a:lnTo>
                    <a:pt x="136784" y="93171"/>
                  </a:lnTo>
                  <a:lnTo>
                    <a:pt x="148146" y="102261"/>
                  </a:lnTo>
                  <a:lnTo>
                    <a:pt x="136784" y="113623"/>
                  </a:lnTo>
                  <a:lnTo>
                    <a:pt x="136784" y="129531"/>
                  </a:lnTo>
                  <a:lnTo>
                    <a:pt x="159508" y="152255"/>
                  </a:lnTo>
                  <a:lnTo>
                    <a:pt x="143601" y="168163"/>
                  </a:lnTo>
                  <a:lnTo>
                    <a:pt x="136784" y="184070"/>
                  </a:lnTo>
                  <a:lnTo>
                    <a:pt x="143601" y="188615"/>
                  </a:lnTo>
                  <a:lnTo>
                    <a:pt x="136784" y="199977"/>
                  </a:lnTo>
                  <a:lnTo>
                    <a:pt x="127259" y="199977"/>
                  </a:lnTo>
                  <a:lnTo>
                    <a:pt x="120876" y="199977"/>
                  </a:lnTo>
                  <a:lnTo>
                    <a:pt x="111351" y="199977"/>
                  </a:lnTo>
                  <a:lnTo>
                    <a:pt x="104969" y="199977"/>
                  </a:lnTo>
                  <a:lnTo>
                    <a:pt x="95444" y="199977"/>
                  </a:lnTo>
                  <a:lnTo>
                    <a:pt x="99989" y="188615"/>
                  </a:lnTo>
                  <a:lnTo>
                    <a:pt x="106806" y="179525"/>
                  </a:lnTo>
                  <a:lnTo>
                    <a:pt x="99989" y="179525"/>
                  </a:lnTo>
                  <a:lnTo>
                    <a:pt x="90899" y="172708"/>
                  </a:lnTo>
                  <a:lnTo>
                    <a:pt x="84082" y="168163"/>
                  </a:lnTo>
                  <a:lnTo>
                    <a:pt x="79537" y="161345"/>
                  </a:lnTo>
                  <a:lnTo>
                    <a:pt x="74992" y="156800"/>
                  </a:lnTo>
                  <a:lnTo>
                    <a:pt x="72357" y="155044"/>
                  </a:lnTo>
                  <a:lnTo>
                    <a:pt x="68609" y="168163"/>
                  </a:lnTo>
                  <a:lnTo>
                    <a:pt x="57247" y="172708"/>
                  </a:lnTo>
                  <a:lnTo>
                    <a:pt x="61792" y="168163"/>
                  </a:lnTo>
                  <a:lnTo>
                    <a:pt x="59543" y="166556"/>
                  </a:lnTo>
                  <a:lnTo>
                    <a:pt x="59084" y="168163"/>
                  </a:lnTo>
                  <a:lnTo>
                    <a:pt x="47722" y="172708"/>
                  </a:lnTo>
                  <a:lnTo>
                    <a:pt x="52267" y="168163"/>
                  </a:lnTo>
                  <a:lnTo>
                    <a:pt x="36360" y="156800"/>
                  </a:lnTo>
                  <a:lnTo>
                    <a:pt x="24997" y="152255"/>
                  </a:lnTo>
                  <a:lnTo>
                    <a:pt x="20452" y="145438"/>
                  </a:lnTo>
                  <a:lnTo>
                    <a:pt x="9090" y="136348"/>
                  </a:lnTo>
                  <a:lnTo>
                    <a:pt x="18615" y="136348"/>
                  </a:lnTo>
                  <a:lnTo>
                    <a:pt x="20452" y="136348"/>
                  </a:lnTo>
                  <a:lnTo>
                    <a:pt x="24997" y="109078"/>
                  </a:lnTo>
                  <a:lnTo>
                    <a:pt x="9090" y="93171"/>
                  </a:lnTo>
                  <a:lnTo>
                    <a:pt x="15908" y="70447"/>
                  </a:lnTo>
                  <a:lnTo>
                    <a:pt x="14070" y="70447"/>
                  </a:lnTo>
                  <a:lnTo>
                    <a:pt x="4545" y="70447"/>
                  </a:lnTo>
                  <a:lnTo>
                    <a:pt x="15908" y="49994"/>
                  </a:lnTo>
                  <a:lnTo>
                    <a:pt x="4545" y="34087"/>
                  </a:lnTo>
                  <a:lnTo>
                    <a:pt x="0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2" name="Freeform 411"/>
            <p:cNvSpPr>
              <a:spLocks/>
            </p:cNvSpPr>
            <p:nvPr/>
          </p:nvSpPr>
          <p:spPr bwMode="auto">
            <a:xfrm>
              <a:off x="5035507" y="2049672"/>
              <a:ext cx="267827" cy="226679"/>
            </a:xfrm>
            <a:custGeom>
              <a:avLst/>
              <a:gdLst>
                <a:gd name="connsiteX0" fmla="*/ 184079 w 357103"/>
                <a:gd name="connsiteY0" fmla="*/ 0 h 302238"/>
                <a:gd name="connsiteX1" fmla="*/ 188461 w 357103"/>
                <a:gd name="connsiteY1" fmla="*/ 1949 h 302238"/>
                <a:gd name="connsiteX2" fmla="*/ 191223 w 357103"/>
                <a:gd name="connsiteY2" fmla="*/ 0 h 302238"/>
                <a:gd name="connsiteX3" fmla="*/ 232133 w 357103"/>
                <a:gd name="connsiteY3" fmla="*/ 18195 h 302238"/>
                <a:gd name="connsiteX4" fmla="*/ 237816 w 357103"/>
                <a:gd name="connsiteY4" fmla="*/ 31502 h 302238"/>
                <a:gd name="connsiteX5" fmla="*/ 247701 w 357103"/>
                <a:gd name="connsiteY5" fmla="*/ 27262 h 302238"/>
                <a:gd name="connsiteX6" fmla="*/ 251939 w 357103"/>
                <a:gd name="connsiteY6" fmla="*/ 28508 h 302238"/>
                <a:gd name="connsiteX7" fmla="*/ 254845 w 357103"/>
                <a:gd name="connsiteY7" fmla="*/ 27262 h 302238"/>
                <a:gd name="connsiteX8" fmla="*/ 293481 w 357103"/>
                <a:gd name="connsiteY8" fmla="*/ 38626 h 302238"/>
                <a:gd name="connsiteX9" fmla="*/ 298030 w 357103"/>
                <a:gd name="connsiteY9" fmla="*/ 70452 h 302238"/>
                <a:gd name="connsiteX10" fmla="*/ 286656 w 357103"/>
                <a:gd name="connsiteY10" fmla="*/ 86350 h 302238"/>
                <a:gd name="connsiteX11" fmla="*/ 313918 w 357103"/>
                <a:gd name="connsiteY11" fmla="*/ 129539 h 302238"/>
                <a:gd name="connsiteX12" fmla="*/ 325292 w 357103"/>
                <a:gd name="connsiteY12" fmla="*/ 140903 h 302238"/>
                <a:gd name="connsiteX13" fmla="*/ 325292 w 357103"/>
                <a:gd name="connsiteY13" fmla="*/ 152268 h 302238"/>
                <a:gd name="connsiteX14" fmla="*/ 345730 w 357103"/>
                <a:gd name="connsiteY14" fmla="*/ 161335 h 302238"/>
                <a:gd name="connsiteX15" fmla="*/ 357103 w 357103"/>
                <a:gd name="connsiteY15" fmla="*/ 179530 h 302238"/>
                <a:gd name="connsiteX16" fmla="*/ 345730 w 357103"/>
                <a:gd name="connsiteY16" fmla="*/ 195427 h 302238"/>
                <a:gd name="connsiteX17" fmla="*/ 335336 w 357103"/>
                <a:gd name="connsiteY17" fmla="*/ 202923 h 302238"/>
                <a:gd name="connsiteX18" fmla="*/ 329159 w 357103"/>
                <a:gd name="connsiteY18" fmla="*/ 202225 h 302238"/>
                <a:gd name="connsiteX19" fmla="*/ 328192 w 357103"/>
                <a:gd name="connsiteY19" fmla="*/ 202923 h 302238"/>
                <a:gd name="connsiteX20" fmla="*/ 310162 w 357103"/>
                <a:gd name="connsiteY20" fmla="*/ 200887 h 302238"/>
                <a:gd name="connsiteX21" fmla="*/ 316403 w 357103"/>
                <a:gd name="connsiteY21" fmla="*/ 207940 h 302238"/>
                <a:gd name="connsiteX22" fmla="*/ 323437 w 357103"/>
                <a:gd name="connsiteY22" fmla="*/ 215889 h 302238"/>
                <a:gd name="connsiteX23" fmla="*/ 325292 w 357103"/>
                <a:gd name="connsiteY23" fmla="*/ 254515 h 302238"/>
                <a:gd name="connsiteX24" fmla="*/ 293481 w 357103"/>
                <a:gd name="connsiteY24" fmla="*/ 259048 h 302238"/>
                <a:gd name="connsiteX25" fmla="*/ 282107 w 357103"/>
                <a:gd name="connsiteY25" fmla="*/ 274976 h 302238"/>
                <a:gd name="connsiteX26" fmla="*/ 282107 w 357103"/>
                <a:gd name="connsiteY26" fmla="*/ 302238 h 302238"/>
                <a:gd name="connsiteX27" fmla="*/ 274963 w 357103"/>
                <a:gd name="connsiteY27" fmla="*/ 300200 h 302238"/>
                <a:gd name="connsiteX28" fmla="*/ 274963 w 357103"/>
                <a:gd name="connsiteY28" fmla="*/ 302238 h 302238"/>
                <a:gd name="connsiteX29" fmla="*/ 259075 w 357103"/>
                <a:gd name="connsiteY29" fmla="*/ 297705 h 302238"/>
                <a:gd name="connsiteX30" fmla="*/ 232133 w 357103"/>
                <a:gd name="connsiteY30" fmla="*/ 297705 h 302238"/>
                <a:gd name="connsiteX31" fmla="*/ 224989 w 357103"/>
                <a:gd name="connsiteY31" fmla="*/ 297705 h 302238"/>
                <a:gd name="connsiteX32" fmla="*/ 218488 w 357103"/>
                <a:gd name="connsiteY32" fmla="*/ 289585 h 302238"/>
                <a:gd name="connsiteX33" fmla="*/ 207111 w 357103"/>
                <a:gd name="connsiteY33" fmla="*/ 297705 h 302238"/>
                <a:gd name="connsiteX34" fmla="*/ 204139 w 357103"/>
                <a:gd name="connsiteY34" fmla="*/ 294727 h 302238"/>
                <a:gd name="connsiteX35" fmla="*/ 199967 w 357103"/>
                <a:gd name="connsiteY35" fmla="*/ 297705 h 302238"/>
                <a:gd name="connsiteX36" fmla="*/ 188628 w 357103"/>
                <a:gd name="connsiteY36" fmla="*/ 286340 h 302238"/>
                <a:gd name="connsiteX37" fmla="*/ 168475 w 357103"/>
                <a:gd name="connsiteY37" fmla="*/ 286340 h 302238"/>
                <a:gd name="connsiteX38" fmla="*/ 161331 w 357103"/>
                <a:gd name="connsiteY38" fmla="*/ 286340 h 302238"/>
                <a:gd name="connsiteX39" fmla="*/ 118181 w 357103"/>
                <a:gd name="connsiteY39" fmla="*/ 274976 h 302238"/>
                <a:gd name="connsiteX40" fmla="*/ 81821 w 357103"/>
                <a:gd name="connsiteY40" fmla="*/ 270412 h 302238"/>
                <a:gd name="connsiteX41" fmla="*/ 61668 w 357103"/>
                <a:gd name="connsiteY41" fmla="*/ 270412 h 302238"/>
                <a:gd name="connsiteX42" fmla="*/ 38956 w 357103"/>
                <a:gd name="connsiteY42" fmla="*/ 286340 h 302238"/>
                <a:gd name="connsiteX43" fmla="*/ 31812 w 357103"/>
                <a:gd name="connsiteY43" fmla="*/ 286340 h 302238"/>
                <a:gd name="connsiteX44" fmla="*/ 23067 w 357103"/>
                <a:gd name="connsiteY44" fmla="*/ 286340 h 302238"/>
                <a:gd name="connsiteX45" fmla="*/ 15923 w 357103"/>
                <a:gd name="connsiteY45" fmla="*/ 286340 h 302238"/>
                <a:gd name="connsiteX46" fmla="*/ 11374 w 357103"/>
                <a:gd name="connsiteY46" fmla="*/ 259048 h 302238"/>
                <a:gd name="connsiteX47" fmla="*/ 0 w 357103"/>
                <a:gd name="connsiteY47" fmla="*/ 231786 h 302238"/>
                <a:gd name="connsiteX48" fmla="*/ 27262 w 357103"/>
                <a:gd name="connsiteY48" fmla="*/ 220422 h 302238"/>
                <a:gd name="connsiteX49" fmla="*/ 27262 w 357103"/>
                <a:gd name="connsiteY49" fmla="*/ 195427 h 302238"/>
                <a:gd name="connsiteX50" fmla="*/ 15923 w 357103"/>
                <a:gd name="connsiteY50" fmla="*/ 172699 h 302238"/>
                <a:gd name="connsiteX51" fmla="*/ 11374 w 357103"/>
                <a:gd name="connsiteY51" fmla="*/ 145437 h 302238"/>
                <a:gd name="connsiteX52" fmla="*/ 18518 w 357103"/>
                <a:gd name="connsiteY52" fmla="*/ 145437 h 302238"/>
                <a:gd name="connsiteX53" fmla="*/ 47735 w 357103"/>
                <a:gd name="connsiteY53" fmla="*/ 145437 h 302238"/>
                <a:gd name="connsiteX54" fmla="*/ 86370 w 357103"/>
                <a:gd name="connsiteY54" fmla="*/ 124976 h 302238"/>
                <a:gd name="connsiteX55" fmla="*/ 97709 w 357103"/>
                <a:gd name="connsiteY55" fmla="*/ 86350 h 302238"/>
                <a:gd name="connsiteX56" fmla="*/ 129520 w 357103"/>
                <a:gd name="connsiteY56" fmla="*/ 65888 h 302238"/>
                <a:gd name="connsiteX57" fmla="*/ 124971 w 357103"/>
                <a:gd name="connsiteY57" fmla="*/ 38626 h 302238"/>
                <a:gd name="connsiteX58" fmla="*/ 145443 w 357103"/>
                <a:gd name="connsiteY58" fmla="*/ 27262 h 30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57103" h="302238">
                  <a:moveTo>
                    <a:pt x="184079" y="0"/>
                  </a:moveTo>
                  <a:lnTo>
                    <a:pt x="188461" y="1949"/>
                  </a:lnTo>
                  <a:lnTo>
                    <a:pt x="191223" y="0"/>
                  </a:lnTo>
                  <a:lnTo>
                    <a:pt x="232133" y="18195"/>
                  </a:lnTo>
                  <a:lnTo>
                    <a:pt x="237816" y="31502"/>
                  </a:lnTo>
                  <a:lnTo>
                    <a:pt x="247701" y="27262"/>
                  </a:lnTo>
                  <a:lnTo>
                    <a:pt x="251939" y="28508"/>
                  </a:lnTo>
                  <a:lnTo>
                    <a:pt x="254845" y="27262"/>
                  </a:lnTo>
                  <a:lnTo>
                    <a:pt x="293481" y="38626"/>
                  </a:lnTo>
                  <a:cubicBezTo>
                    <a:pt x="294986" y="49235"/>
                    <a:pt x="296525" y="59843"/>
                    <a:pt x="298030" y="70452"/>
                  </a:cubicBezTo>
                  <a:lnTo>
                    <a:pt x="286656" y="86350"/>
                  </a:lnTo>
                  <a:lnTo>
                    <a:pt x="313918" y="129539"/>
                  </a:lnTo>
                  <a:lnTo>
                    <a:pt x="325292" y="140903"/>
                  </a:lnTo>
                  <a:lnTo>
                    <a:pt x="325292" y="152268"/>
                  </a:lnTo>
                  <a:lnTo>
                    <a:pt x="345730" y="161335"/>
                  </a:lnTo>
                  <a:lnTo>
                    <a:pt x="357103" y="179530"/>
                  </a:lnTo>
                  <a:lnTo>
                    <a:pt x="345730" y="195427"/>
                  </a:lnTo>
                  <a:lnTo>
                    <a:pt x="335336" y="202923"/>
                  </a:lnTo>
                  <a:lnTo>
                    <a:pt x="329159" y="202225"/>
                  </a:lnTo>
                  <a:lnTo>
                    <a:pt x="328192" y="202923"/>
                  </a:lnTo>
                  <a:lnTo>
                    <a:pt x="310162" y="200887"/>
                  </a:lnTo>
                  <a:lnTo>
                    <a:pt x="316403" y="207940"/>
                  </a:lnTo>
                  <a:cubicBezTo>
                    <a:pt x="319544" y="210592"/>
                    <a:pt x="322685" y="213244"/>
                    <a:pt x="323437" y="215889"/>
                  </a:cubicBezTo>
                  <a:cubicBezTo>
                    <a:pt x="327217" y="228764"/>
                    <a:pt x="321512" y="241639"/>
                    <a:pt x="325292" y="254515"/>
                  </a:cubicBezTo>
                  <a:lnTo>
                    <a:pt x="293481" y="259048"/>
                  </a:lnTo>
                  <a:lnTo>
                    <a:pt x="282107" y="274976"/>
                  </a:lnTo>
                  <a:lnTo>
                    <a:pt x="282107" y="302238"/>
                  </a:lnTo>
                  <a:lnTo>
                    <a:pt x="274963" y="300200"/>
                  </a:lnTo>
                  <a:lnTo>
                    <a:pt x="274963" y="302238"/>
                  </a:lnTo>
                  <a:lnTo>
                    <a:pt x="259075" y="297705"/>
                  </a:lnTo>
                  <a:lnTo>
                    <a:pt x="232133" y="297705"/>
                  </a:lnTo>
                  <a:lnTo>
                    <a:pt x="224989" y="297705"/>
                  </a:lnTo>
                  <a:lnTo>
                    <a:pt x="218488" y="289585"/>
                  </a:lnTo>
                  <a:lnTo>
                    <a:pt x="207111" y="297705"/>
                  </a:lnTo>
                  <a:lnTo>
                    <a:pt x="204139" y="294727"/>
                  </a:lnTo>
                  <a:lnTo>
                    <a:pt x="199967" y="297705"/>
                  </a:lnTo>
                  <a:lnTo>
                    <a:pt x="188628" y="286340"/>
                  </a:lnTo>
                  <a:lnTo>
                    <a:pt x="168475" y="286340"/>
                  </a:lnTo>
                  <a:lnTo>
                    <a:pt x="161331" y="286340"/>
                  </a:lnTo>
                  <a:lnTo>
                    <a:pt x="118181" y="274976"/>
                  </a:lnTo>
                  <a:lnTo>
                    <a:pt x="81821" y="270412"/>
                  </a:lnTo>
                  <a:lnTo>
                    <a:pt x="61668" y="270412"/>
                  </a:lnTo>
                  <a:lnTo>
                    <a:pt x="38956" y="286340"/>
                  </a:lnTo>
                  <a:lnTo>
                    <a:pt x="31812" y="286340"/>
                  </a:lnTo>
                  <a:lnTo>
                    <a:pt x="23067" y="286340"/>
                  </a:lnTo>
                  <a:lnTo>
                    <a:pt x="15923" y="286340"/>
                  </a:lnTo>
                  <a:cubicBezTo>
                    <a:pt x="14419" y="277243"/>
                    <a:pt x="12879" y="268146"/>
                    <a:pt x="11374" y="259048"/>
                  </a:cubicBezTo>
                  <a:cubicBezTo>
                    <a:pt x="7594" y="249951"/>
                    <a:pt x="3779" y="240884"/>
                    <a:pt x="0" y="231786"/>
                  </a:cubicBezTo>
                  <a:lnTo>
                    <a:pt x="27262" y="220422"/>
                  </a:lnTo>
                  <a:lnTo>
                    <a:pt x="27262" y="195427"/>
                  </a:lnTo>
                  <a:lnTo>
                    <a:pt x="15923" y="172699"/>
                  </a:lnTo>
                  <a:cubicBezTo>
                    <a:pt x="14419" y="163602"/>
                    <a:pt x="12879" y="154534"/>
                    <a:pt x="11374" y="145437"/>
                  </a:cubicBezTo>
                  <a:lnTo>
                    <a:pt x="18518" y="145437"/>
                  </a:lnTo>
                  <a:lnTo>
                    <a:pt x="47735" y="145437"/>
                  </a:lnTo>
                  <a:lnTo>
                    <a:pt x="86370" y="124976"/>
                  </a:lnTo>
                  <a:lnTo>
                    <a:pt x="97709" y="86350"/>
                  </a:lnTo>
                  <a:lnTo>
                    <a:pt x="129520" y="65888"/>
                  </a:lnTo>
                  <a:cubicBezTo>
                    <a:pt x="128015" y="56791"/>
                    <a:pt x="126475" y="47724"/>
                    <a:pt x="124971" y="38626"/>
                  </a:cubicBezTo>
                  <a:lnTo>
                    <a:pt x="145443" y="272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9" name="Freeform 408"/>
            <p:cNvSpPr>
              <a:spLocks/>
            </p:cNvSpPr>
            <p:nvPr/>
          </p:nvSpPr>
          <p:spPr bwMode="auto">
            <a:xfrm>
              <a:off x="5132655" y="2395573"/>
              <a:ext cx="95606" cy="122795"/>
            </a:xfrm>
            <a:custGeom>
              <a:avLst/>
              <a:gdLst>
                <a:gd name="connsiteX0" fmla="*/ 36577 w 127475"/>
                <a:gd name="connsiteY0" fmla="*/ 0 h 163727"/>
                <a:gd name="connsiteX1" fmla="*/ 63846 w 127475"/>
                <a:gd name="connsiteY1" fmla="*/ 15907 h 163727"/>
                <a:gd name="connsiteX2" fmla="*/ 79754 w 127475"/>
                <a:gd name="connsiteY2" fmla="*/ 20452 h 163727"/>
                <a:gd name="connsiteX3" fmla="*/ 95661 w 127475"/>
                <a:gd name="connsiteY3" fmla="*/ 31815 h 163727"/>
                <a:gd name="connsiteX4" fmla="*/ 91116 w 127475"/>
                <a:gd name="connsiteY4" fmla="*/ 54540 h 163727"/>
                <a:gd name="connsiteX5" fmla="*/ 107023 w 127475"/>
                <a:gd name="connsiteY5" fmla="*/ 59085 h 163727"/>
                <a:gd name="connsiteX6" fmla="*/ 111568 w 127475"/>
                <a:gd name="connsiteY6" fmla="*/ 86354 h 163727"/>
                <a:gd name="connsiteX7" fmla="*/ 122930 w 127475"/>
                <a:gd name="connsiteY7" fmla="*/ 97717 h 163727"/>
                <a:gd name="connsiteX8" fmla="*/ 122930 w 127475"/>
                <a:gd name="connsiteY8" fmla="*/ 102262 h 163727"/>
                <a:gd name="connsiteX9" fmla="*/ 127475 w 127475"/>
                <a:gd name="connsiteY9" fmla="*/ 106807 h 163727"/>
                <a:gd name="connsiteX10" fmla="*/ 118385 w 127475"/>
                <a:gd name="connsiteY10" fmla="*/ 113624 h 163727"/>
                <a:gd name="connsiteX11" fmla="*/ 116798 w 127475"/>
                <a:gd name="connsiteY11" fmla="*/ 113624 h 163727"/>
                <a:gd name="connsiteX12" fmla="*/ 113623 w 127475"/>
                <a:gd name="connsiteY12" fmla="*/ 116005 h 163727"/>
                <a:gd name="connsiteX13" fmla="*/ 90899 w 127475"/>
                <a:gd name="connsiteY13" fmla="*/ 116005 h 163727"/>
                <a:gd name="connsiteX14" fmla="*/ 86354 w 127475"/>
                <a:gd name="connsiteY14" fmla="*/ 109188 h 163727"/>
                <a:gd name="connsiteX15" fmla="*/ 85727 w 127475"/>
                <a:gd name="connsiteY15" fmla="*/ 109188 h 163727"/>
                <a:gd name="connsiteX16" fmla="*/ 91116 w 127475"/>
                <a:gd name="connsiteY16" fmla="*/ 118169 h 163727"/>
                <a:gd name="connsiteX17" fmla="*/ 79754 w 127475"/>
                <a:gd name="connsiteY17" fmla="*/ 134076 h 163727"/>
                <a:gd name="connsiteX18" fmla="*/ 68391 w 127475"/>
                <a:gd name="connsiteY18" fmla="*/ 156801 h 163727"/>
                <a:gd name="connsiteX19" fmla="*/ 63846 w 127475"/>
                <a:gd name="connsiteY19" fmla="*/ 161346 h 163727"/>
                <a:gd name="connsiteX20" fmla="*/ 63146 w 127475"/>
                <a:gd name="connsiteY20" fmla="*/ 159665 h 163727"/>
                <a:gd name="connsiteX21" fmla="*/ 59084 w 127475"/>
                <a:gd name="connsiteY21" fmla="*/ 163727 h 163727"/>
                <a:gd name="connsiteX22" fmla="*/ 47722 w 127475"/>
                <a:gd name="connsiteY22" fmla="*/ 136457 h 163727"/>
                <a:gd name="connsiteX23" fmla="*/ 54539 w 127475"/>
                <a:gd name="connsiteY23" fmla="*/ 116005 h 163727"/>
                <a:gd name="connsiteX24" fmla="*/ 54539 w 127475"/>
                <a:gd name="connsiteY24" fmla="*/ 88735 h 163727"/>
                <a:gd name="connsiteX25" fmla="*/ 31815 w 127475"/>
                <a:gd name="connsiteY25" fmla="*/ 61466 h 163727"/>
                <a:gd name="connsiteX26" fmla="*/ 20452 w 127475"/>
                <a:gd name="connsiteY26" fmla="*/ 41013 h 163727"/>
                <a:gd name="connsiteX27" fmla="*/ 4545 w 127475"/>
                <a:gd name="connsiteY27" fmla="*/ 22833 h 163727"/>
                <a:gd name="connsiteX28" fmla="*/ 0 w 127475"/>
                <a:gd name="connsiteY28" fmla="*/ 18288 h 163727"/>
                <a:gd name="connsiteX29" fmla="*/ 4545 w 127475"/>
                <a:gd name="connsiteY29" fmla="*/ 6926 h 163727"/>
                <a:gd name="connsiteX30" fmla="*/ 8627 w 127475"/>
                <a:gd name="connsiteY30" fmla="*/ 6246 h 163727"/>
                <a:gd name="connsiteX31" fmla="*/ 9307 w 127475"/>
                <a:gd name="connsiteY31" fmla="*/ 4545 h 16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7475" h="163727">
                  <a:moveTo>
                    <a:pt x="36577" y="0"/>
                  </a:moveTo>
                  <a:lnTo>
                    <a:pt x="63846" y="15907"/>
                  </a:lnTo>
                  <a:lnTo>
                    <a:pt x="79754" y="20452"/>
                  </a:lnTo>
                  <a:lnTo>
                    <a:pt x="95661" y="31815"/>
                  </a:lnTo>
                  <a:lnTo>
                    <a:pt x="91116" y="54540"/>
                  </a:lnTo>
                  <a:lnTo>
                    <a:pt x="107023" y="59085"/>
                  </a:lnTo>
                  <a:lnTo>
                    <a:pt x="111568" y="86354"/>
                  </a:lnTo>
                  <a:lnTo>
                    <a:pt x="122930" y="97717"/>
                  </a:lnTo>
                  <a:lnTo>
                    <a:pt x="122930" y="102262"/>
                  </a:lnTo>
                  <a:lnTo>
                    <a:pt x="127475" y="106807"/>
                  </a:lnTo>
                  <a:lnTo>
                    <a:pt x="118385" y="113624"/>
                  </a:lnTo>
                  <a:lnTo>
                    <a:pt x="116798" y="113624"/>
                  </a:lnTo>
                  <a:lnTo>
                    <a:pt x="113623" y="116005"/>
                  </a:lnTo>
                  <a:lnTo>
                    <a:pt x="90899" y="116005"/>
                  </a:lnTo>
                  <a:lnTo>
                    <a:pt x="86354" y="109188"/>
                  </a:lnTo>
                  <a:lnTo>
                    <a:pt x="85727" y="109188"/>
                  </a:lnTo>
                  <a:lnTo>
                    <a:pt x="91116" y="118169"/>
                  </a:lnTo>
                  <a:lnTo>
                    <a:pt x="79754" y="134076"/>
                  </a:lnTo>
                  <a:lnTo>
                    <a:pt x="68391" y="156801"/>
                  </a:lnTo>
                  <a:lnTo>
                    <a:pt x="63846" y="161346"/>
                  </a:lnTo>
                  <a:lnTo>
                    <a:pt x="63146" y="159665"/>
                  </a:lnTo>
                  <a:lnTo>
                    <a:pt x="59084" y="163727"/>
                  </a:lnTo>
                  <a:lnTo>
                    <a:pt x="47722" y="136457"/>
                  </a:lnTo>
                  <a:lnTo>
                    <a:pt x="54539" y="116005"/>
                  </a:lnTo>
                  <a:lnTo>
                    <a:pt x="54539" y="88735"/>
                  </a:lnTo>
                  <a:lnTo>
                    <a:pt x="31815" y="61466"/>
                  </a:lnTo>
                  <a:lnTo>
                    <a:pt x="20452" y="41013"/>
                  </a:lnTo>
                  <a:lnTo>
                    <a:pt x="4545" y="22833"/>
                  </a:lnTo>
                  <a:lnTo>
                    <a:pt x="0" y="18288"/>
                  </a:lnTo>
                  <a:lnTo>
                    <a:pt x="4545" y="6926"/>
                  </a:lnTo>
                  <a:lnTo>
                    <a:pt x="8627" y="6246"/>
                  </a:lnTo>
                  <a:lnTo>
                    <a:pt x="930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7" name="Freeform 406"/>
            <p:cNvSpPr>
              <a:spLocks/>
            </p:cNvSpPr>
            <p:nvPr/>
          </p:nvSpPr>
          <p:spPr bwMode="auto">
            <a:xfrm>
              <a:off x="4953617" y="2405717"/>
              <a:ext cx="259144" cy="180824"/>
            </a:xfrm>
            <a:custGeom>
              <a:avLst/>
              <a:gdLst>
                <a:gd name="connsiteX0" fmla="*/ 220430 w 345525"/>
                <a:gd name="connsiteY0" fmla="*/ 0 h 241098"/>
                <a:gd name="connsiteX1" fmla="*/ 231792 w 345525"/>
                <a:gd name="connsiteY1" fmla="*/ 0 h 241098"/>
                <a:gd name="connsiteX2" fmla="*/ 240882 w 345525"/>
                <a:gd name="connsiteY2" fmla="*/ 4545 h 241098"/>
                <a:gd name="connsiteX3" fmla="*/ 256789 w 345525"/>
                <a:gd name="connsiteY3" fmla="*/ 22725 h 241098"/>
                <a:gd name="connsiteX4" fmla="*/ 268152 w 345525"/>
                <a:gd name="connsiteY4" fmla="*/ 43177 h 241098"/>
                <a:gd name="connsiteX5" fmla="*/ 290876 w 345525"/>
                <a:gd name="connsiteY5" fmla="*/ 74991 h 241098"/>
                <a:gd name="connsiteX6" fmla="*/ 290876 w 345525"/>
                <a:gd name="connsiteY6" fmla="*/ 76419 h 241098"/>
                <a:gd name="connsiteX7" fmla="*/ 293258 w 345525"/>
                <a:gd name="connsiteY7" fmla="*/ 79753 h 241098"/>
                <a:gd name="connsiteX8" fmla="*/ 293258 w 345525"/>
                <a:gd name="connsiteY8" fmla="*/ 102478 h 241098"/>
                <a:gd name="connsiteX9" fmla="*/ 286441 w 345525"/>
                <a:gd name="connsiteY9" fmla="*/ 122930 h 241098"/>
                <a:gd name="connsiteX10" fmla="*/ 292138 w 345525"/>
                <a:gd name="connsiteY10" fmla="*/ 145718 h 241098"/>
                <a:gd name="connsiteX11" fmla="*/ 311329 w 345525"/>
                <a:gd name="connsiteY11" fmla="*/ 149983 h 241098"/>
                <a:gd name="connsiteX12" fmla="*/ 327236 w 345525"/>
                <a:gd name="connsiteY12" fmla="*/ 145438 h 241098"/>
                <a:gd name="connsiteX13" fmla="*/ 343143 w 345525"/>
                <a:gd name="connsiteY13" fmla="*/ 156800 h 241098"/>
                <a:gd name="connsiteX14" fmla="*/ 343143 w 345525"/>
                <a:gd name="connsiteY14" fmla="*/ 159860 h 241098"/>
                <a:gd name="connsiteX15" fmla="*/ 345525 w 345525"/>
                <a:gd name="connsiteY15" fmla="*/ 161562 h 241098"/>
                <a:gd name="connsiteX16" fmla="*/ 345525 w 345525"/>
                <a:gd name="connsiteY16" fmla="*/ 170652 h 241098"/>
                <a:gd name="connsiteX17" fmla="*/ 329618 w 345525"/>
                <a:gd name="connsiteY17" fmla="*/ 182014 h 241098"/>
                <a:gd name="connsiteX18" fmla="*/ 318256 w 345525"/>
                <a:gd name="connsiteY18" fmla="*/ 177469 h 241098"/>
                <a:gd name="connsiteX19" fmla="*/ 309166 w 345525"/>
                <a:gd name="connsiteY19" fmla="*/ 241098 h 241098"/>
                <a:gd name="connsiteX20" fmla="*/ 286441 w 345525"/>
                <a:gd name="connsiteY20" fmla="*/ 236553 h 241098"/>
                <a:gd name="connsiteX21" fmla="*/ 259171 w 345525"/>
                <a:gd name="connsiteY21" fmla="*/ 213829 h 241098"/>
                <a:gd name="connsiteX22" fmla="*/ 215994 w 345525"/>
                <a:gd name="connsiteY22" fmla="*/ 232008 h 241098"/>
                <a:gd name="connsiteX23" fmla="*/ 195542 w 345525"/>
                <a:gd name="connsiteY23" fmla="*/ 241098 h 241098"/>
                <a:gd name="connsiteX24" fmla="*/ 141003 w 345525"/>
                <a:gd name="connsiteY24" fmla="*/ 241098 h 241098"/>
                <a:gd name="connsiteX25" fmla="*/ 116006 w 345525"/>
                <a:gd name="connsiteY25" fmla="*/ 232008 h 241098"/>
                <a:gd name="connsiteX26" fmla="*/ 104643 w 345525"/>
                <a:gd name="connsiteY26" fmla="*/ 236553 h 241098"/>
                <a:gd name="connsiteX27" fmla="*/ 102262 w 345525"/>
                <a:gd name="connsiteY27" fmla="*/ 231791 h 241098"/>
                <a:gd name="connsiteX28" fmla="*/ 102261 w 345525"/>
                <a:gd name="connsiteY28" fmla="*/ 231791 h 241098"/>
                <a:gd name="connsiteX29" fmla="*/ 93280 w 345525"/>
                <a:gd name="connsiteY29" fmla="*/ 213827 h 241098"/>
                <a:gd name="connsiteX30" fmla="*/ 81919 w 345525"/>
                <a:gd name="connsiteY30" fmla="*/ 204739 h 241098"/>
                <a:gd name="connsiteX31" fmla="*/ 83959 w 345525"/>
                <a:gd name="connsiteY31" fmla="*/ 203514 h 241098"/>
                <a:gd name="connsiteX32" fmla="*/ 79537 w 345525"/>
                <a:gd name="connsiteY32" fmla="*/ 199977 h 241098"/>
                <a:gd name="connsiteX33" fmla="*/ 87090 w 345525"/>
                <a:gd name="connsiteY33" fmla="*/ 195445 h 241098"/>
                <a:gd name="connsiteX34" fmla="*/ 81919 w 345525"/>
                <a:gd name="connsiteY34" fmla="*/ 193376 h 241098"/>
                <a:gd name="connsiteX35" fmla="*/ 72829 w 345525"/>
                <a:gd name="connsiteY35" fmla="*/ 204739 h 241098"/>
                <a:gd name="connsiteX36" fmla="*/ 50104 w 345525"/>
                <a:gd name="connsiteY36" fmla="*/ 188832 h 241098"/>
                <a:gd name="connsiteX37" fmla="*/ 50104 w 345525"/>
                <a:gd name="connsiteY37" fmla="*/ 185737 h 241098"/>
                <a:gd name="connsiteX38" fmla="*/ 47722 w 345525"/>
                <a:gd name="connsiteY38" fmla="*/ 184070 h 241098"/>
                <a:gd name="connsiteX39" fmla="*/ 47722 w 345525"/>
                <a:gd name="connsiteY39" fmla="*/ 164717 h 241098"/>
                <a:gd name="connsiteX40" fmla="*/ 22834 w 345525"/>
                <a:gd name="connsiteY40" fmla="*/ 150200 h 241098"/>
                <a:gd name="connsiteX41" fmla="*/ 22834 w 345525"/>
                <a:gd name="connsiteY41" fmla="*/ 146827 h 241098"/>
                <a:gd name="connsiteX42" fmla="*/ 20452 w 345525"/>
                <a:gd name="connsiteY42" fmla="*/ 145438 h 241098"/>
                <a:gd name="connsiteX43" fmla="*/ 20452 w 345525"/>
                <a:gd name="connsiteY43" fmla="*/ 132440 h 241098"/>
                <a:gd name="connsiteX44" fmla="*/ 2382 w 345525"/>
                <a:gd name="connsiteY44" fmla="*/ 118385 h 241098"/>
                <a:gd name="connsiteX45" fmla="*/ 4818 w 345525"/>
                <a:gd name="connsiteY45" fmla="*/ 117370 h 241098"/>
                <a:gd name="connsiteX46" fmla="*/ 0 w 345525"/>
                <a:gd name="connsiteY46" fmla="*/ 113623 h 241098"/>
                <a:gd name="connsiteX47" fmla="*/ 27270 w 345525"/>
                <a:gd name="connsiteY47" fmla="*/ 102261 h 241098"/>
                <a:gd name="connsiteX48" fmla="*/ 52267 w 345525"/>
                <a:gd name="connsiteY48" fmla="*/ 63629 h 241098"/>
                <a:gd name="connsiteX49" fmla="*/ 63629 w 345525"/>
                <a:gd name="connsiteY49" fmla="*/ 27270 h 241098"/>
                <a:gd name="connsiteX50" fmla="*/ 90899 w 345525"/>
                <a:gd name="connsiteY50" fmla="*/ 15907 h 241098"/>
                <a:gd name="connsiteX51" fmla="*/ 106806 w 345525"/>
                <a:gd name="connsiteY51" fmla="*/ 4545 h 241098"/>
                <a:gd name="connsiteX52" fmla="*/ 129531 w 345525"/>
                <a:gd name="connsiteY52" fmla="*/ 11362 h 241098"/>
                <a:gd name="connsiteX53" fmla="*/ 149983 w 345525"/>
                <a:gd name="connsiteY53" fmla="*/ 11362 h 241098"/>
                <a:gd name="connsiteX54" fmla="*/ 165891 w 345525"/>
                <a:gd name="connsiteY54" fmla="*/ 27270 h 241098"/>
                <a:gd name="connsiteX55" fmla="*/ 181798 w 345525"/>
                <a:gd name="connsiteY55" fmla="*/ 15907 h 241098"/>
                <a:gd name="connsiteX56" fmla="*/ 209068 w 345525"/>
                <a:gd name="connsiteY56" fmla="*/ 11362 h 24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45525" h="241098">
                  <a:moveTo>
                    <a:pt x="220430" y="0"/>
                  </a:moveTo>
                  <a:lnTo>
                    <a:pt x="231792" y="0"/>
                  </a:lnTo>
                  <a:lnTo>
                    <a:pt x="240882" y="4545"/>
                  </a:lnTo>
                  <a:lnTo>
                    <a:pt x="256789" y="22725"/>
                  </a:lnTo>
                  <a:lnTo>
                    <a:pt x="268152" y="43177"/>
                  </a:lnTo>
                  <a:lnTo>
                    <a:pt x="290876" y="74991"/>
                  </a:lnTo>
                  <a:lnTo>
                    <a:pt x="290876" y="76419"/>
                  </a:lnTo>
                  <a:lnTo>
                    <a:pt x="293258" y="79753"/>
                  </a:lnTo>
                  <a:lnTo>
                    <a:pt x="293258" y="102478"/>
                  </a:lnTo>
                  <a:lnTo>
                    <a:pt x="286441" y="122930"/>
                  </a:lnTo>
                  <a:lnTo>
                    <a:pt x="292138" y="145718"/>
                  </a:lnTo>
                  <a:lnTo>
                    <a:pt x="311329" y="149983"/>
                  </a:lnTo>
                  <a:lnTo>
                    <a:pt x="327236" y="145438"/>
                  </a:lnTo>
                  <a:lnTo>
                    <a:pt x="343143" y="156800"/>
                  </a:lnTo>
                  <a:lnTo>
                    <a:pt x="343143" y="159860"/>
                  </a:lnTo>
                  <a:lnTo>
                    <a:pt x="345525" y="161562"/>
                  </a:lnTo>
                  <a:lnTo>
                    <a:pt x="345525" y="170652"/>
                  </a:lnTo>
                  <a:lnTo>
                    <a:pt x="329618" y="182014"/>
                  </a:lnTo>
                  <a:lnTo>
                    <a:pt x="318256" y="177469"/>
                  </a:lnTo>
                  <a:lnTo>
                    <a:pt x="309166" y="241098"/>
                  </a:lnTo>
                  <a:lnTo>
                    <a:pt x="286441" y="236553"/>
                  </a:lnTo>
                  <a:lnTo>
                    <a:pt x="259171" y="213829"/>
                  </a:lnTo>
                  <a:lnTo>
                    <a:pt x="215994" y="232008"/>
                  </a:lnTo>
                  <a:lnTo>
                    <a:pt x="195542" y="241098"/>
                  </a:lnTo>
                  <a:lnTo>
                    <a:pt x="141003" y="241098"/>
                  </a:lnTo>
                  <a:lnTo>
                    <a:pt x="116006" y="232008"/>
                  </a:lnTo>
                  <a:lnTo>
                    <a:pt x="104643" y="236553"/>
                  </a:lnTo>
                  <a:lnTo>
                    <a:pt x="102262" y="231791"/>
                  </a:lnTo>
                  <a:lnTo>
                    <a:pt x="102261" y="231791"/>
                  </a:lnTo>
                  <a:lnTo>
                    <a:pt x="93280" y="213827"/>
                  </a:lnTo>
                  <a:lnTo>
                    <a:pt x="81919" y="204739"/>
                  </a:lnTo>
                  <a:lnTo>
                    <a:pt x="83959" y="203514"/>
                  </a:lnTo>
                  <a:lnTo>
                    <a:pt x="79537" y="199977"/>
                  </a:lnTo>
                  <a:lnTo>
                    <a:pt x="87090" y="195445"/>
                  </a:lnTo>
                  <a:lnTo>
                    <a:pt x="81919" y="193376"/>
                  </a:lnTo>
                  <a:lnTo>
                    <a:pt x="72829" y="204739"/>
                  </a:lnTo>
                  <a:lnTo>
                    <a:pt x="50104" y="188832"/>
                  </a:lnTo>
                  <a:lnTo>
                    <a:pt x="50104" y="185737"/>
                  </a:lnTo>
                  <a:lnTo>
                    <a:pt x="47722" y="184070"/>
                  </a:lnTo>
                  <a:lnTo>
                    <a:pt x="47722" y="164717"/>
                  </a:lnTo>
                  <a:lnTo>
                    <a:pt x="22834" y="150200"/>
                  </a:lnTo>
                  <a:lnTo>
                    <a:pt x="22834" y="146827"/>
                  </a:lnTo>
                  <a:lnTo>
                    <a:pt x="20452" y="145438"/>
                  </a:lnTo>
                  <a:lnTo>
                    <a:pt x="20452" y="132440"/>
                  </a:lnTo>
                  <a:lnTo>
                    <a:pt x="2382" y="118385"/>
                  </a:lnTo>
                  <a:lnTo>
                    <a:pt x="4818" y="117370"/>
                  </a:lnTo>
                  <a:lnTo>
                    <a:pt x="0" y="113623"/>
                  </a:lnTo>
                  <a:lnTo>
                    <a:pt x="27270" y="102261"/>
                  </a:lnTo>
                  <a:lnTo>
                    <a:pt x="52267" y="63629"/>
                  </a:lnTo>
                  <a:lnTo>
                    <a:pt x="63629" y="27270"/>
                  </a:lnTo>
                  <a:lnTo>
                    <a:pt x="90899" y="15907"/>
                  </a:lnTo>
                  <a:lnTo>
                    <a:pt x="106806" y="4545"/>
                  </a:lnTo>
                  <a:lnTo>
                    <a:pt x="129531" y="11362"/>
                  </a:lnTo>
                  <a:lnTo>
                    <a:pt x="149983" y="11362"/>
                  </a:lnTo>
                  <a:lnTo>
                    <a:pt x="165891" y="27270"/>
                  </a:lnTo>
                  <a:lnTo>
                    <a:pt x="181798" y="15907"/>
                  </a:lnTo>
                  <a:lnTo>
                    <a:pt x="209068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5" name="Freeform 404"/>
            <p:cNvSpPr>
              <a:spLocks/>
            </p:cNvSpPr>
            <p:nvPr/>
          </p:nvSpPr>
          <p:spPr bwMode="auto">
            <a:xfrm>
              <a:off x="4784969" y="2114435"/>
              <a:ext cx="279758" cy="262634"/>
            </a:xfrm>
            <a:custGeom>
              <a:avLst/>
              <a:gdLst>
                <a:gd name="connsiteX0" fmla="*/ 129531 w 373011"/>
                <a:gd name="connsiteY0" fmla="*/ 0 h 350178"/>
                <a:gd name="connsiteX1" fmla="*/ 133947 w 373011"/>
                <a:gd name="connsiteY1" fmla="*/ 1299 h 350178"/>
                <a:gd name="connsiteX2" fmla="*/ 136675 w 373011"/>
                <a:gd name="connsiteY2" fmla="*/ 0 h 350178"/>
                <a:gd name="connsiteX3" fmla="*/ 175307 w 373011"/>
                <a:gd name="connsiteY3" fmla="*/ 11362 h 350178"/>
                <a:gd name="connsiteX4" fmla="*/ 175307 w 373011"/>
                <a:gd name="connsiteY4" fmla="*/ 16125 h 350178"/>
                <a:gd name="connsiteX5" fmla="*/ 175307 w 373011"/>
                <a:gd name="connsiteY5" fmla="*/ 27270 h 350178"/>
                <a:gd name="connsiteX6" fmla="*/ 204522 w 373011"/>
                <a:gd name="connsiteY6" fmla="*/ 27270 h 350178"/>
                <a:gd name="connsiteX7" fmla="*/ 211666 w 373011"/>
                <a:gd name="connsiteY7" fmla="*/ 27270 h 350178"/>
                <a:gd name="connsiteX8" fmla="*/ 254843 w 373011"/>
                <a:gd name="connsiteY8" fmla="*/ 34087 h 350178"/>
                <a:gd name="connsiteX9" fmla="*/ 318145 w 373011"/>
                <a:gd name="connsiteY9" fmla="*/ 34087 h 350178"/>
                <a:gd name="connsiteX10" fmla="*/ 325289 w 373011"/>
                <a:gd name="connsiteY10" fmla="*/ 34087 h 350178"/>
                <a:gd name="connsiteX11" fmla="*/ 348014 w 373011"/>
                <a:gd name="connsiteY11" fmla="*/ 43177 h 350178"/>
                <a:gd name="connsiteX12" fmla="*/ 352559 w 373011"/>
                <a:gd name="connsiteY12" fmla="*/ 59084 h 350178"/>
                <a:gd name="connsiteX13" fmla="*/ 352559 w 373011"/>
                <a:gd name="connsiteY13" fmla="*/ 63847 h 350178"/>
                <a:gd name="connsiteX14" fmla="*/ 352559 w 373011"/>
                <a:gd name="connsiteY14" fmla="*/ 86354 h 350178"/>
                <a:gd name="connsiteX15" fmla="*/ 363921 w 373011"/>
                <a:gd name="connsiteY15" fmla="*/ 109079 h 350178"/>
                <a:gd name="connsiteX16" fmla="*/ 363921 w 373011"/>
                <a:gd name="connsiteY16" fmla="*/ 113842 h 350178"/>
                <a:gd name="connsiteX17" fmla="*/ 363921 w 373011"/>
                <a:gd name="connsiteY17" fmla="*/ 134076 h 350178"/>
                <a:gd name="connsiteX18" fmla="*/ 363921 w 373011"/>
                <a:gd name="connsiteY18" fmla="*/ 138839 h 350178"/>
                <a:gd name="connsiteX19" fmla="*/ 342840 w 373011"/>
                <a:gd name="connsiteY19" fmla="*/ 149380 h 350178"/>
                <a:gd name="connsiteX20" fmla="*/ 352559 w 373011"/>
                <a:gd name="connsiteY20" fmla="*/ 172708 h 350178"/>
                <a:gd name="connsiteX21" fmla="*/ 352559 w 373011"/>
                <a:gd name="connsiteY21" fmla="*/ 177471 h 350178"/>
                <a:gd name="connsiteX22" fmla="*/ 352559 w 373011"/>
                <a:gd name="connsiteY22" fmla="*/ 199977 h 350178"/>
                <a:gd name="connsiteX23" fmla="*/ 373011 w 373011"/>
                <a:gd name="connsiteY23" fmla="*/ 254516 h 350178"/>
                <a:gd name="connsiteX24" fmla="*/ 372239 w 373011"/>
                <a:gd name="connsiteY24" fmla="*/ 257219 h 350178"/>
                <a:gd name="connsiteX25" fmla="*/ 373011 w 373011"/>
                <a:gd name="connsiteY25" fmla="*/ 259279 h 350178"/>
                <a:gd name="connsiteX26" fmla="*/ 368466 w 373011"/>
                <a:gd name="connsiteY26" fmla="*/ 275187 h 350178"/>
                <a:gd name="connsiteX27" fmla="*/ 352559 w 373011"/>
                <a:gd name="connsiteY27" fmla="*/ 279732 h 350178"/>
                <a:gd name="connsiteX28" fmla="*/ 321478 w 373011"/>
                <a:gd name="connsiteY28" fmla="*/ 326354 h 350178"/>
                <a:gd name="connsiteX29" fmla="*/ 325289 w 373011"/>
                <a:gd name="connsiteY29" fmla="*/ 345415 h 350178"/>
                <a:gd name="connsiteX30" fmla="*/ 324337 w 373011"/>
                <a:gd name="connsiteY30" fmla="*/ 345415 h 350178"/>
                <a:gd name="connsiteX31" fmla="*/ 325289 w 373011"/>
                <a:gd name="connsiteY31" fmla="*/ 350178 h 350178"/>
                <a:gd name="connsiteX32" fmla="*/ 320745 w 373011"/>
                <a:gd name="connsiteY32" fmla="*/ 350178 h 350178"/>
                <a:gd name="connsiteX33" fmla="*/ 317799 w 373011"/>
                <a:gd name="connsiteY33" fmla="*/ 348445 h 350178"/>
                <a:gd name="connsiteX34" fmla="*/ 318145 w 373011"/>
                <a:gd name="connsiteY34" fmla="*/ 350178 h 350178"/>
                <a:gd name="connsiteX35" fmla="*/ 313601 w 373011"/>
                <a:gd name="connsiteY35" fmla="*/ 350178 h 350178"/>
                <a:gd name="connsiteX36" fmla="*/ 277099 w 373011"/>
                <a:gd name="connsiteY36" fmla="*/ 328707 h 350178"/>
                <a:gd name="connsiteX37" fmla="*/ 254843 w 373011"/>
                <a:gd name="connsiteY37" fmla="*/ 334271 h 350178"/>
                <a:gd name="connsiteX38" fmla="*/ 252211 w 373011"/>
                <a:gd name="connsiteY38" fmla="*/ 333143 h 350178"/>
                <a:gd name="connsiteX39" fmla="*/ 247699 w 373011"/>
                <a:gd name="connsiteY39" fmla="*/ 334271 h 350178"/>
                <a:gd name="connsiteX40" fmla="*/ 235825 w 373011"/>
                <a:gd name="connsiteY40" fmla="*/ 329182 h 350178"/>
                <a:gd name="connsiteX41" fmla="*/ 218484 w 373011"/>
                <a:gd name="connsiteY41" fmla="*/ 338816 h 350178"/>
                <a:gd name="connsiteX42" fmla="*/ 215932 w 373011"/>
                <a:gd name="connsiteY42" fmla="*/ 336264 h 350178"/>
                <a:gd name="connsiteX43" fmla="*/ 211340 w 373011"/>
                <a:gd name="connsiteY43" fmla="*/ 338816 h 350178"/>
                <a:gd name="connsiteX44" fmla="*/ 197020 w 373011"/>
                <a:gd name="connsiteY44" fmla="*/ 324496 h 350178"/>
                <a:gd name="connsiteX45" fmla="*/ 186669 w 373011"/>
                <a:gd name="connsiteY45" fmla="*/ 327453 h 350178"/>
                <a:gd name="connsiteX46" fmla="*/ 184526 w 373011"/>
                <a:gd name="connsiteY46" fmla="*/ 326025 h 350178"/>
                <a:gd name="connsiteX47" fmla="*/ 179525 w 373011"/>
                <a:gd name="connsiteY47" fmla="*/ 327453 h 350178"/>
                <a:gd name="connsiteX48" fmla="*/ 172708 w 373011"/>
                <a:gd name="connsiteY48" fmla="*/ 322909 h 350178"/>
                <a:gd name="connsiteX49" fmla="*/ 156800 w 373011"/>
                <a:gd name="connsiteY49" fmla="*/ 295639 h 350178"/>
                <a:gd name="connsiteX50" fmla="*/ 136675 w 373011"/>
                <a:gd name="connsiteY50" fmla="*/ 295639 h 350178"/>
                <a:gd name="connsiteX51" fmla="*/ 129531 w 373011"/>
                <a:gd name="connsiteY51" fmla="*/ 295639 h 350178"/>
                <a:gd name="connsiteX52" fmla="*/ 129531 w 373011"/>
                <a:gd name="connsiteY52" fmla="*/ 290876 h 350178"/>
                <a:gd name="connsiteX53" fmla="*/ 129531 w 373011"/>
                <a:gd name="connsiteY53" fmla="*/ 275187 h 350178"/>
                <a:gd name="connsiteX54" fmla="*/ 108929 w 373011"/>
                <a:gd name="connsiteY54" fmla="*/ 270036 h 350178"/>
                <a:gd name="connsiteX55" fmla="*/ 104860 w 373011"/>
                <a:gd name="connsiteY55" fmla="*/ 284277 h 350178"/>
                <a:gd name="connsiteX56" fmla="*/ 98521 w 373011"/>
                <a:gd name="connsiteY56" fmla="*/ 281459 h 350178"/>
                <a:gd name="connsiteX57" fmla="*/ 97716 w 373011"/>
                <a:gd name="connsiteY57" fmla="*/ 284277 h 350178"/>
                <a:gd name="connsiteX58" fmla="*/ 77264 w 373011"/>
                <a:gd name="connsiteY58" fmla="*/ 275187 h 350178"/>
                <a:gd name="connsiteX59" fmla="*/ 78472 w 373011"/>
                <a:gd name="connsiteY59" fmla="*/ 270961 h 350178"/>
                <a:gd name="connsiteX60" fmla="*/ 77264 w 373011"/>
                <a:gd name="connsiteY60" fmla="*/ 270424 h 350178"/>
                <a:gd name="connsiteX61" fmla="*/ 80527 w 373011"/>
                <a:gd name="connsiteY61" fmla="*/ 259004 h 350178"/>
                <a:gd name="connsiteX62" fmla="*/ 49994 w 373011"/>
                <a:gd name="connsiteY62" fmla="*/ 252462 h 350178"/>
                <a:gd name="connsiteX63" fmla="*/ 34087 w 373011"/>
                <a:gd name="connsiteY63" fmla="*/ 232010 h 350178"/>
                <a:gd name="connsiteX64" fmla="*/ 18180 w 373011"/>
                <a:gd name="connsiteY64" fmla="*/ 193378 h 350178"/>
                <a:gd name="connsiteX65" fmla="*/ 18984 w 373011"/>
                <a:gd name="connsiteY65" fmla="*/ 190566 h 350178"/>
                <a:gd name="connsiteX66" fmla="*/ 18180 w 373011"/>
                <a:gd name="connsiteY66" fmla="*/ 188615 h 350178"/>
                <a:gd name="connsiteX67" fmla="*/ 21969 w 373011"/>
                <a:gd name="connsiteY67" fmla="*/ 175354 h 350178"/>
                <a:gd name="connsiteX68" fmla="*/ 11363 w 373011"/>
                <a:gd name="connsiteY68" fmla="*/ 145656 h 350178"/>
                <a:gd name="connsiteX69" fmla="*/ 0 w 373011"/>
                <a:gd name="connsiteY69" fmla="*/ 122931 h 350178"/>
                <a:gd name="connsiteX70" fmla="*/ 1254 w 373011"/>
                <a:gd name="connsiteY70" fmla="*/ 120675 h 350178"/>
                <a:gd name="connsiteX71" fmla="*/ 0 w 373011"/>
                <a:gd name="connsiteY71" fmla="*/ 118168 h 350178"/>
                <a:gd name="connsiteX72" fmla="*/ 10229 w 373011"/>
                <a:gd name="connsiteY72" fmla="*/ 99757 h 350178"/>
                <a:gd name="connsiteX73" fmla="*/ 0 w 373011"/>
                <a:gd name="connsiteY73" fmla="*/ 75210 h 350178"/>
                <a:gd name="connsiteX74" fmla="*/ 1444 w 373011"/>
                <a:gd name="connsiteY74" fmla="*/ 73911 h 350178"/>
                <a:gd name="connsiteX75" fmla="*/ 0 w 373011"/>
                <a:gd name="connsiteY75" fmla="*/ 70447 h 350178"/>
                <a:gd name="connsiteX76" fmla="*/ 22725 w 373011"/>
                <a:gd name="connsiteY76" fmla="*/ 49994 h 350178"/>
                <a:gd name="connsiteX77" fmla="*/ 81809 w 373011"/>
                <a:gd name="connsiteY77" fmla="*/ 22725 h 35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73011" h="350178">
                  <a:moveTo>
                    <a:pt x="129531" y="0"/>
                  </a:moveTo>
                  <a:lnTo>
                    <a:pt x="133947" y="1299"/>
                  </a:lnTo>
                  <a:lnTo>
                    <a:pt x="136675" y="0"/>
                  </a:lnTo>
                  <a:lnTo>
                    <a:pt x="175307" y="11362"/>
                  </a:lnTo>
                  <a:lnTo>
                    <a:pt x="175307" y="16125"/>
                  </a:lnTo>
                  <a:lnTo>
                    <a:pt x="175307" y="27270"/>
                  </a:lnTo>
                  <a:lnTo>
                    <a:pt x="204522" y="27270"/>
                  </a:lnTo>
                  <a:lnTo>
                    <a:pt x="211666" y="27270"/>
                  </a:lnTo>
                  <a:lnTo>
                    <a:pt x="254843" y="34087"/>
                  </a:lnTo>
                  <a:lnTo>
                    <a:pt x="318145" y="34087"/>
                  </a:lnTo>
                  <a:lnTo>
                    <a:pt x="325289" y="34087"/>
                  </a:lnTo>
                  <a:lnTo>
                    <a:pt x="348014" y="43177"/>
                  </a:lnTo>
                  <a:lnTo>
                    <a:pt x="352559" y="59084"/>
                  </a:lnTo>
                  <a:lnTo>
                    <a:pt x="352559" y="63847"/>
                  </a:lnTo>
                  <a:lnTo>
                    <a:pt x="352559" y="86354"/>
                  </a:lnTo>
                  <a:lnTo>
                    <a:pt x="363921" y="109079"/>
                  </a:lnTo>
                  <a:lnTo>
                    <a:pt x="363921" y="113842"/>
                  </a:lnTo>
                  <a:lnTo>
                    <a:pt x="363921" y="134076"/>
                  </a:lnTo>
                  <a:lnTo>
                    <a:pt x="363921" y="138839"/>
                  </a:lnTo>
                  <a:lnTo>
                    <a:pt x="342840" y="149380"/>
                  </a:lnTo>
                  <a:lnTo>
                    <a:pt x="352559" y="172708"/>
                  </a:lnTo>
                  <a:lnTo>
                    <a:pt x="352559" y="177471"/>
                  </a:lnTo>
                  <a:lnTo>
                    <a:pt x="352559" y="199977"/>
                  </a:lnTo>
                  <a:lnTo>
                    <a:pt x="373011" y="254516"/>
                  </a:lnTo>
                  <a:lnTo>
                    <a:pt x="372239" y="257219"/>
                  </a:lnTo>
                  <a:lnTo>
                    <a:pt x="373011" y="259279"/>
                  </a:lnTo>
                  <a:lnTo>
                    <a:pt x="368466" y="275187"/>
                  </a:lnTo>
                  <a:lnTo>
                    <a:pt x="352559" y="279732"/>
                  </a:lnTo>
                  <a:lnTo>
                    <a:pt x="321478" y="326354"/>
                  </a:lnTo>
                  <a:lnTo>
                    <a:pt x="325289" y="345415"/>
                  </a:lnTo>
                  <a:lnTo>
                    <a:pt x="324337" y="345415"/>
                  </a:lnTo>
                  <a:lnTo>
                    <a:pt x="325289" y="350178"/>
                  </a:lnTo>
                  <a:lnTo>
                    <a:pt x="320745" y="350178"/>
                  </a:lnTo>
                  <a:lnTo>
                    <a:pt x="317799" y="348445"/>
                  </a:lnTo>
                  <a:lnTo>
                    <a:pt x="318145" y="350178"/>
                  </a:lnTo>
                  <a:lnTo>
                    <a:pt x="313601" y="350178"/>
                  </a:lnTo>
                  <a:lnTo>
                    <a:pt x="277099" y="328707"/>
                  </a:lnTo>
                  <a:lnTo>
                    <a:pt x="254843" y="334271"/>
                  </a:lnTo>
                  <a:lnTo>
                    <a:pt x="252211" y="333143"/>
                  </a:lnTo>
                  <a:lnTo>
                    <a:pt x="247699" y="334271"/>
                  </a:lnTo>
                  <a:lnTo>
                    <a:pt x="235825" y="329182"/>
                  </a:lnTo>
                  <a:lnTo>
                    <a:pt x="218484" y="338816"/>
                  </a:lnTo>
                  <a:lnTo>
                    <a:pt x="215932" y="336264"/>
                  </a:lnTo>
                  <a:lnTo>
                    <a:pt x="211340" y="338816"/>
                  </a:lnTo>
                  <a:lnTo>
                    <a:pt x="197020" y="324496"/>
                  </a:lnTo>
                  <a:lnTo>
                    <a:pt x="186669" y="327453"/>
                  </a:lnTo>
                  <a:lnTo>
                    <a:pt x="184526" y="326025"/>
                  </a:lnTo>
                  <a:lnTo>
                    <a:pt x="179525" y="327453"/>
                  </a:lnTo>
                  <a:lnTo>
                    <a:pt x="172708" y="322909"/>
                  </a:lnTo>
                  <a:lnTo>
                    <a:pt x="156800" y="295639"/>
                  </a:lnTo>
                  <a:lnTo>
                    <a:pt x="136675" y="295639"/>
                  </a:lnTo>
                  <a:lnTo>
                    <a:pt x="129531" y="295639"/>
                  </a:lnTo>
                  <a:lnTo>
                    <a:pt x="129531" y="290876"/>
                  </a:lnTo>
                  <a:lnTo>
                    <a:pt x="129531" y="275187"/>
                  </a:lnTo>
                  <a:lnTo>
                    <a:pt x="108929" y="270036"/>
                  </a:lnTo>
                  <a:lnTo>
                    <a:pt x="104860" y="284277"/>
                  </a:lnTo>
                  <a:lnTo>
                    <a:pt x="98521" y="281459"/>
                  </a:lnTo>
                  <a:lnTo>
                    <a:pt x="97716" y="284277"/>
                  </a:lnTo>
                  <a:lnTo>
                    <a:pt x="77264" y="275187"/>
                  </a:lnTo>
                  <a:lnTo>
                    <a:pt x="78472" y="270961"/>
                  </a:lnTo>
                  <a:lnTo>
                    <a:pt x="77264" y="270424"/>
                  </a:lnTo>
                  <a:lnTo>
                    <a:pt x="80527" y="259004"/>
                  </a:lnTo>
                  <a:lnTo>
                    <a:pt x="49994" y="252462"/>
                  </a:lnTo>
                  <a:lnTo>
                    <a:pt x="34087" y="232010"/>
                  </a:lnTo>
                  <a:lnTo>
                    <a:pt x="18180" y="193378"/>
                  </a:lnTo>
                  <a:lnTo>
                    <a:pt x="18984" y="190566"/>
                  </a:lnTo>
                  <a:lnTo>
                    <a:pt x="18180" y="188615"/>
                  </a:lnTo>
                  <a:lnTo>
                    <a:pt x="21969" y="175354"/>
                  </a:lnTo>
                  <a:lnTo>
                    <a:pt x="11363" y="145656"/>
                  </a:lnTo>
                  <a:lnTo>
                    <a:pt x="0" y="122931"/>
                  </a:lnTo>
                  <a:lnTo>
                    <a:pt x="1254" y="120675"/>
                  </a:lnTo>
                  <a:lnTo>
                    <a:pt x="0" y="118168"/>
                  </a:lnTo>
                  <a:lnTo>
                    <a:pt x="10229" y="99757"/>
                  </a:lnTo>
                  <a:lnTo>
                    <a:pt x="0" y="75210"/>
                  </a:lnTo>
                  <a:lnTo>
                    <a:pt x="1444" y="73911"/>
                  </a:lnTo>
                  <a:lnTo>
                    <a:pt x="0" y="70447"/>
                  </a:lnTo>
                  <a:lnTo>
                    <a:pt x="22725" y="49994"/>
                  </a:lnTo>
                  <a:lnTo>
                    <a:pt x="81809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3" name="Freeform 402"/>
            <p:cNvSpPr>
              <a:spLocks/>
            </p:cNvSpPr>
            <p:nvPr/>
          </p:nvSpPr>
          <p:spPr bwMode="auto">
            <a:xfrm>
              <a:off x="4268469" y="2279759"/>
              <a:ext cx="356453" cy="356210"/>
            </a:xfrm>
            <a:custGeom>
              <a:avLst/>
              <a:gdLst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6604 w 475271"/>
                <a:gd name="connsiteY61" fmla="*/ 14430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02588 w 475271"/>
                <a:gd name="connsiteY64" fmla="*/ 81809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475271" h="474946">
                  <a:moveTo>
                    <a:pt x="263606" y="0"/>
                  </a:moveTo>
                  <a:lnTo>
                    <a:pt x="264121" y="3093"/>
                  </a:lnTo>
                  <a:lnTo>
                    <a:pt x="270750" y="0"/>
                  </a:lnTo>
                  <a:lnTo>
                    <a:pt x="275295" y="27270"/>
                  </a:lnTo>
                  <a:lnTo>
                    <a:pt x="284058" y="27270"/>
                  </a:lnTo>
                  <a:lnTo>
                    <a:pt x="291202" y="27270"/>
                  </a:lnTo>
                  <a:lnTo>
                    <a:pt x="307109" y="49994"/>
                  </a:lnTo>
                  <a:lnTo>
                    <a:pt x="332681" y="73435"/>
                  </a:lnTo>
                  <a:lnTo>
                    <a:pt x="343142" y="70447"/>
                  </a:lnTo>
                  <a:lnTo>
                    <a:pt x="344928" y="71978"/>
                  </a:lnTo>
                  <a:lnTo>
                    <a:pt x="350286" y="70447"/>
                  </a:lnTo>
                  <a:lnTo>
                    <a:pt x="382100" y="97716"/>
                  </a:lnTo>
                  <a:lnTo>
                    <a:pt x="393463" y="102261"/>
                  </a:lnTo>
                  <a:lnTo>
                    <a:pt x="397681" y="102261"/>
                  </a:lnTo>
                  <a:lnTo>
                    <a:pt x="404825" y="102261"/>
                  </a:lnTo>
                  <a:lnTo>
                    <a:pt x="420732" y="113624"/>
                  </a:lnTo>
                  <a:lnTo>
                    <a:pt x="475271" y="124986"/>
                  </a:lnTo>
                  <a:lnTo>
                    <a:pt x="452547" y="161345"/>
                  </a:lnTo>
                  <a:lnTo>
                    <a:pt x="448002" y="204522"/>
                  </a:lnTo>
                  <a:lnTo>
                    <a:pt x="436639" y="211340"/>
                  </a:lnTo>
                  <a:lnTo>
                    <a:pt x="432472" y="209554"/>
                  </a:lnTo>
                  <a:lnTo>
                    <a:pt x="429495" y="211340"/>
                  </a:lnTo>
                  <a:lnTo>
                    <a:pt x="421729" y="208011"/>
                  </a:lnTo>
                  <a:lnTo>
                    <a:pt x="425277" y="220430"/>
                  </a:lnTo>
                  <a:lnTo>
                    <a:pt x="398008" y="247699"/>
                  </a:lnTo>
                  <a:lnTo>
                    <a:pt x="398008" y="269866"/>
                  </a:lnTo>
                  <a:lnTo>
                    <a:pt x="406771" y="263607"/>
                  </a:lnTo>
                  <a:lnTo>
                    <a:pt x="408409" y="267539"/>
                  </a:lnTo>
                  <a:lnTo>
                    <a:pt x="413915" y="263607"/>
                  </a:lnTo>
                  <a:lnTo>
                    <a:pt x="425277" y="290876"/>
                  </a:lnTo>
                  <a:lnTo>
                    <a:pt x="425277" y="302239"/>
                  </a:lnTo>
                  <a:lnTo>
                    <a:pt x="436639" y="322691"/>
                  </a:lnTo>
                  <a:lnTo>
                    <a:pt x="425277" y="338598"/>
                  </a:lnTo>
                  <a:lnTo>
                    <a:pt x="432094" y="381775"/>
                  </a:lnTo>
                  <a:lnTo>
                    <a:pt x="445403" y="381775"/>
                  </a:lnTo>
                  <a:lnTo>
                    <a:pt x="452547" y="381775"/>
                  </a:lnTo>
                  <a:lnTo>
                    <a:pt x="448002" y="409045"/>
                  </a:lnTo>
                  <a:lnTo>
                    <a:pt x="413915" y="436314"/>
                  </a:lnTo>
                  <a:lnTo>
                    <a:pt x="408002" y="435329"/>
                  </a:lnTo>
                  <a:lnTo>
                    <a:pt x="406771" y="436314"/>
                  </a:lnTo>
                  <a:lnTo>
                    <a:pt x="342566" y="425613"/>
                  </a:lnTo>
                  <a:lnTo>
                    <a:pt x="291202" y="436314"/>
                  </a:lnTo>
                  <a:lnTo>
                    <a:pt x="286657" y="468129"/>
                  </a:lnTo>
                  <a:lnTo>
                    <a:pt x="243480" y="474946"/>
                  </a:lnTo>
                  <a:lnTo>
                    <a:pt x="241832" y="474078"/>
                  </a:lnTo>
                  <a:lnTo>
                    <a:pt x="236336" y="474946"/>
                  </a:lnTo>
                  <a:lnTo>
                    <a:pt x="197840" y="454685"/>
                  </a:lnTo>
                  <a:lnTo>
                    <a:pt x="188941" y="463584"/>
                  </a:lnTo>
                  <a:lnTo>
                    <a:pt x="183540" y="461841"/>
                  </a:lnTo>
                  <a:lnTo>
                    <a:pt x="181797" y="463584"/>
                  </a:lnTo>
                  <a:lnTo>
                    <a:pt x="111351" y="440859"/>
                  </a:lnTo>
                  <a:lnTo>
                    <a:pt x="95444" y="420407"/>
                  </a:lnTo>
                  <a:lnTo>
                    <a:pt x="118168" y="388592"/>
                  </a:lnTo>
                  <a:lnTo>
                    <a:pt x="122713" y="286331"/>
                  </a:lnTo>
                  <a:lnTo>
                    <a:pt x="86354" y="231792"/>
                  </a:lnTo>
                  <a:lnTo>
                    <a:pt x="59084" y="204522"/>
                  </a:lnTo>
                  <a:lnTo>
                    <a:pt x="4545" y="184070"/>
                  </a:lnTo>
                  <a:lnTo>
                    <a:pt x="0" y="140893"/>
                  </a:lnTo>
                  <a:lnTo>
                    <a:pt x="47722" y="136348"/>
                  </a:lnTo>
                  <a:lnTo>
                    <a:pt x="50453" y="136769"/>
                  </a:lnTo>
                  <a:lnTo>
                    <a:pt x="54866" y="136348"/>
                  </a:lnTo>
                  <a:lnTo>
                    <a:pt x="106604" y="144308"/>
                  </a:lnTo>
                  <a:lnTo>
                    <a:pt x="95444" y="81809"/>
                  </a:lnTo>
                  <a:lnTo>
                    <a:pt x="103778" y="88477"/>
                  </a:lnTo>
                  <a:lnTo>
                    <a:pt x="102588" y="81809"/>
                  </a:lnTo>
                  <a:lnTo>
                    <a:pt x="134013" y="106949"/>
                  </a:lnTo>
                  <a:lnTo>
                    <a:pt x="220429" y="65902"/>
                  </a:lnTo>
                  <a:lnTo>
                    <a:pt x="229519" y="1590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 dirty="0"/>
            </a:p>
          </p:txBody>
        </p:sp>
        <p:sp>
          <p:nvSpPr>
            <p:cNvPr id="401" name="Freeform 400"/>
            <p:cNvSpPr>
              <a:spLocks/>
            </p:cNvSpPr>
            <p:nvPr/>
          </p:nvSpPr>
          <p:spPr bwMode="auto">
            <a:xfrm>
              <a:off x="4486706" y="2179201"/>
              <a:ext cx="111143" cy="122552"/>
            </a:xfrm>
            <a:custGeom>
              <a:avLst/>
              <a:gdLst>
                <a:gd name="connsiteX0" fmla="*/ 102261 w 148190"/>
                <a:gd name="connsiteY0" fmla="*/ 0 h 163402"/>
                <a:gd name="connsiteX1" fmla="*/ 129531 w 148190"/>
                <a:gd name="connsiteY1" fmla="*/ 0 h 163402"/>
                <a:gd name="connsiteX2" fmla="*/ 132831 w 148190"/>
                <a:gd name="connsiteY2" fmla="*/ 6601 h 163402"/>
                <a:gd name="connsiteX3" fmla="*/ 136828 w 148190"/>
                <a:gd name="connsiteY3" fmla="*/ 6601 h 163402"/>
                <a:gd name="connsiteX4" fmla="*/ 148190 w 148190"/>
                <a:gd name="connsiteY4" fmla="*/ 29326 h 163402"/>
                <a:gd name="connsiteX5" fmla="*/ 136828 w 148190"/>
                <a:gd name="connsiteY5" fmla="*/ 81593 h 163402"/>
                <a:gd name="connsiteX6" fmla="*/ 125466 w 148190"/>
                <a:gd name="connsiteY6" fmla="*/ 104318 h 163402"/>
                <a:gd name="connsiteX7" fmla="*/ 105013 w 148190"/>
                <a:gd name="connsiteY7" fmla="*/ 104318 h 163402"/>
                <a:gd name="connsiteX8" fmla="*/ 109558 w 148190"/>
                <a:gd name="connsiteY8" fmla="*/ 163402 h 163402"/>
                <a:gd name="connsiteX9" fmla="*/ 93651 w 148190"/>
                <a:gd name="connsiteY9" fmla="*/ 152040 h 163402"/>
                <a:gd name="connsiteX10" fmla="*/ 88790 w 148190"/>
                <a:gd name="connsiteY10" fmla="*/ 147179 h 163402"/>
                <a:gd name="connsiteX11" fmla="*/ 86354 w 148190"/>
                <a:gd name="connsiteY11" fmla="*/ 145439 h 163402"/>
                <a:gd name="connsiteX12" fmla="*/ 65917 w 148190"/>
                <a:gd name="connsiteY12" fmla="*/ 125002 h 163402"/>
                <a:gd name="connsiteX13" fmla="*/ 34567 w 148190"/>
                <a:gd name="connsiteY13" fmla="*/ 140677 h 163402"/>
                <a:gd name="connsiteX14" fmla="*/ 7297 w 148190"/>
                <a:gd name="connsiteY14" fmla="*/ 136132 h 163402"/>
                <a:gd name="connsiteX15" fmla="*/ 13510 w 148190"/>
                <a:gd name="connsiteY15" fmla="*/ 131783 h 163402"/>
                <a:gd name="connsiteX16" fmla="*/ 0 w 148190"/>
                <a:gd name="connsiteY16" fmla="*/ 129531 h 163402"/>
                <a:gd name="connsiteX17" fmla="*/ 22725 w 148190"/>
                <a:gd name="connsiteY17" fmla="*/ 113624 h 163402"/>
                <a:gd name="connsiteX18" fmla="*/ 54539 w 148190"/>
                <a:gd name="connsiteY18" fmla="*/ 22725 h 16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8190" h="163402">
                  <a:moveTo>
                    <a:pt x="102261" y="0"/>
                  </a:moveTo>
                  <a:lnTo>
                    <a:pt x="129531" y="0"/>
                  </a:lnTo>
                  <a:lnTo>
                    <a:pt x="132831" y="6601"/>
                  </a:lnTo>
                  <a:lnTo>
                    <a:pt x="136828" y="6601"/>
                  </a:lnTo>
                  <a:lnTo>
                    <a:pt x="148190" y="29326"/>
                  </a:lnTo>
                  <a:lnTo>
                    <a:pt x="136828" y="81593"/>
                  </a:lnTo>
                  <a:lnTo>
                    <a:pt x="125466" y="104318"/>
                  </a:lnTo>
                  <a:lnTo>
                    <a:pt x="105013" y="104318"/>
                  </a:lnTo>
                  <a:lnTo>
                    <a:pt x="109558" y="163402"/>
                  </a:lnTo>
                  <a:lnTo>
                    <a:pt x="93651" y="152040"/>
                  </a:lnTo>
                  <a:lnTo>
                    <a:pt x="88790" y="147179"/>
                  </a:lnTo>
                  <a:lnTo>
                    <a:pt x="86354" y="145439"/>
                  </a:lnTo>
                  <a:lnTo>
                    <a:pt x="65917" y="125002"/>
                  </a:lnTo>
                  <a:lnTo>
                    <a:pt x="34567" y="140677"/>
                  </a:lnTo>
                  <a:lnTo>
                    <a:pt x="7297" y="136132"/>
                  </a:lnTo>
                  <a:lnTo>
                    <a:pt x="13510" y="131783"/>
                  </a:lnTo>
                  <a:lnTo>
                    <a:pt x="0" y="129531"/>
                  </a:lnTo>
                  <a:lnTo>
                    <a:pt x="22725" y="113624"/>
                  </a:lnTo>
                  <a:lnTo>
                    <a:pt x="54539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9" name="Freeform 398"/>
            <p:cNvSpPr>
              <a:spLocks/>
            </p:cNvSpPr>
            <p:nvPr/>
          </p:nvSpPr>
          <p:spPr bwMode="auto">
            <a:xfrm>
              <a:off x="4563403" y="2426332"/>
              <a:ext cx="121010" cy="87249"/>
            </a:xfrm>
            <a:custGeom>
              <a:avLst/>
              <a:gdLst>
                <a:gd name="connsiteX0" fmla="*/ 93172 w 161346"/>
                <a:gd name="connsiteY0" fmla="*/ 0 h 116332"/>
                <a:gd name="connsiteX1" fmla="*/ 129532 w 161346"/>
                <a:gd name="connsiteY1" fmla="*/ 15908 h 116332"/>
                <a:gd name="connsiteX2" fmla="*/ 129532 w 161346"/>
                <a:gd name="connsiteY2" fmla="*/ 20453 h 116332"/>
                <a:gd name="connsiteX3" fmla="*/ 128267 w 161346"/>
                <a:gd name="connsiteY3" fmla="*/ 24879 h 116332"/>
                <a:gd name="connsiteX4" fmla="*/ 129532 w 161346"/>
                <a:gd name="connsiteY4" fmla="*/ 25433 h 116332"/>
                <a:gd name="connsiteX5" fmla="*/ 129532 w 161346"/>
                <a:gd name="connsiteY5" fmla="*/ 29978 h 116332"/>
                <a:gd name="connsiteX6" fmla="*/ 127335 w 161346"/>
                <a:gd name="connsiteY6" fmla="*/ 37665 h 116332"/>
                <a:gd name="connsiteX7" fmla="*/ 145439 w 161346"/>
                <a:gd name="connsiteY7" fmla="*/ 47722 h 116332"/>
                <a:gd name="connsiteX8" fmla="*/ 161346 w 161346"/>
                <a:gd name="connsiteY8" fmla="*/ 47722 h 116332"/>
                <a:gd name="connsiteX9" fmla="*/ 159230 w 161346"/>
                <a:gd name="connsiteY9" fmla="*/ 57247 h 116332"/>
                <a:gd name="connsiteX10" fmla="*/ 161346 w 161346"/>
                <a:gd name="connsiteY10" fmla="*/ 57247 h 116332"/>
                <a:gd name="connsiteX11" fmla="*/ 156801 w 161346"/>
                <a:gd name="connsiteY11" fmla="*/ 77700 h 116332"/>
                <a:gd name="connsiteX12" fmla="*/ 145439 w 161346"/>
                <a:gd name="connsiteY12" fmla="*/ 89062 h 116332"/>
                <a:gd name="connsiteX13" fmla="*/ 113624 w 161346"/>
                <a:gd name="connsiteY13" fmla="*/ 77700 h 116332"/>
                <a:gd name="connsiteX14" fmla="*/ 109079 w 161346"/>
                <a:gd name="connsiteY14" fmla="*/ 104970 h 116332"/>
                <a:gd name="connsiteX15" fmla="*/ 93172 w 161346"/>
                <a:gd name="connsiteY15" fmla="*/ 104970 h 116332"/>
                <a:gd name="connsiteX16" fmla="*/ 81809 w 161346"/>
                <a:gd name="connsiteY16" fmla="*/ 93607 h 116332"/>
                <a:gd name="connsiteX17" fmla="*/ 65902 w 161346"/>
                <a:gd name="connsiteY17" fmla="*/ 111787 h 116332"/>
                <a:gd name="connsiteX18" fmla="*/ 43177 w 161346"/>
                <a:gd name="connsiteY18" fmla="*/ 116332 h 116332"/>
                <a:gd name="connsiteX19" fmla="*/ 27270 w 161346"/>
                <a:gd name="connsiteY19" fmla="*/ 104970 h 116332"/>
                <a:gd name="connsiteX20" fmla="*/ 15908 w 161346"/>
                <a:gd name="connsiteY20" fmla="*/ 77700 h 116332"/>
                <a:gd name="connsiteX21" fmla="*/ 0 w 161346"/>
                <a:gd name="connsiteY21" fmla="*/ 89062 h 116332"/>
                <a:gd name="connsiteX22" fmla="*/ 0 w 161346"/>
                <a:gd name="connsiteY22" fmla="*/ 79537 h 116332"/>
                <a:gd name="connsiteX23" fmla="*/ 0 w 161346"/>
                <a:gd name="connsiteY23" fmla="*/ 61792 h 116332"/>
                <a:gd name="connsiteX24" fmla="*/ 0 w 161346"/>
                <a:gd name="connsiteY24" fmla="*/ 52267 h 116332"/>
                <a:gd name="connsiteX25" fmla="*/ 27270 w 161346"/>
                <a:gd name="connsiteY25" fmla="*/ 24998 h 116332"/>
                <a:gd name="connsiteX26" fmla="*/ 27270 w 161346"/>
                <a:gd name="connsiteY26" fmla="*/ 18615 h 116332"/>
                <a:gd name="connsiteX27" fmla="*/ 27270 w 161346"/>
                <a:gd name="connsiteY27" fmla="*/ 9090 h 116332"/>
                <a:gd name="connsiteX28" fmla="*/ 43177 w 161346"/>
                <a:gd name="connsiteY28" fmla="*/ 15908 h 116332"/>
                <a:gd name="connsiteX29" fmla="*/ 54540 w 161346"/>
                <a:gd name="connsiteY29" fmla="*/ 9090 h 116332"/>
                <a:gd name="connsiteX30" fmla="*/ 81809 w 161346"/>
                <a:gd name="connsiteY30" fmla="*/ 9090 h 116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1346" h="116332">
                  <a:moveTo>
                    <a:pt x="93172" y="0"/>
                  </a:moveTo>
                  <a:lnTo>
                    <a:pt x="129532" y="15908"/>
                  </a:lnTo>
                  <a:lnTo>
                    <a:pt x="129532" y="20453"/>
                  </a:lnTo>
                  <a:lnTo>
                    <a:pt x="128267" y="24879"/>
                  </a:lnTo>
                  <a:lnTo>
                    <a:pt x="129532" y="25433"/>
                  </a:lnTo>
                  <a:lnTo>
                    <a:pt x="129532" y="29978"/>
                  </a:lnTo>
                  <a:lnTo>
                    <a:pt x="127335" y="37665"/>
                  </a:lnTo>
                  <a:lnTo>
                    <a:pt x="145439" y="47722"/>
                  </a:lnTo>
                  <a:lnTo>
                    <a:pt x="161346" y="47722"/>
                  </a:lnTo>
                  <a:lnTo>
                    <a:pt x="159230" y="57247"/>
                  </a:lnTo>
                  <a:lnTo>
                    <a:pt x="161346" y="57247"/>
                  </a:lnTo>
                  <a:lnTo>
                    <a:pt x="156801" y="77700"/>
                  </a:lnTo>
                  <a:lnTo>
                    <a:pt x="145439" y="89062"/>
                  </a:lnTo>
                  <a:lnTo>
                    <a:pt x="113624" y="77700"/>
                  </a:lnTo>
                  <a:lnTo>
                    <a:pt x="109079" y="104970"/>
                  </a:lnTo>
                  <a:lnTo>
                    <a:pt x="93172" y="104970"/>
                  </a:lnTo>
                  <a:lnTo>
                    <a:pt x="81809" y="93607"/>
                  </a:lnTo>
                  <a:lnTo>
                    <a:pt x="65902" y="111787"/>
                  </a:lnTo>
                  <a:lnTo>
                    <a:pt x="43177" y="116332"/>
                  </a:lnTo>
                  <a:lnTo>
                    <a:pt x="27270" y="104970"/>
                  </a:lnTo>
                  <a:lnTo>
                    <a:pt x="15908" y="77700"/>
                  </a:lnTo>
                  <a:lnTo>
                    <a:pt x="0" y="89062"/>
                  </a:lnTo>
                  <a:lnTo>
                    <a:pt x="0" y="79537"/>
                  </a:lnTo>
                  <a:lnTo>
                    <a:pt x="0" y="61792"/>
                  </a:lnTo>
                  <a:lnTo>
                    <a:pt x="0" y="52267"/>
                  </a:lnTo>
                  <a:lnTo>
                    <a:pt x="27270" y="24998"/>
                  </a:lnTo>
                  <a:lnTo>
                    <a:pt x="27270" y="18615"/>
                  </a:lnTo>
                  <a:lnTo>
                    <a:pt x="27270" y="9090"/>
                  </a:lnTo>
                  <a:lnTo>
                    <a:pt x="43177" y="15908"/>
                  </a:lnTo>
                  <a:lnTo>
                    <a:pt x="54540" y="9090"/>
                  </a:lnTo>
                  <a:lnTo>
                    <a:pt x="81809" y="909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6" name="Freeform 395"/>
            <p:cNvSpPr>
              <a:spLocks/>
            </p:cNvSpPr>
            <p:nvPr/>
          </p:nvSpPr>
          <p:spPr bwMode="auto">
            <a:xfrm>
              <a:off x="4979265" y="2039283"/>
              <a:ext cx="153392" cy="119468"/>
            </a:xfrm>
            <a:custGeom>
              <a:avLst/>
              <a:gdLst>
                <a:gd name="connsiteX0" fmla="*/ 43177 w 204522"/>
                <a:gd name="connsiteY0" fmla="*/ 0 h 159290"/>
                <a:gd name="connsiteX1" fmla="*/ 102261 w 204522"/>
                <a:gd name="connsiteY1" fmla="*/ 4545 h 159290"/>
                <a:gd name="connsiteX2" fmla="*/ 140893 w 204522"/>
                <a:gd name="connsiteY2" fmla="*/ 0 h 159290"/>
                <a:gd name="connsiteX3" fmla="*/ 145438 w 204522"/>
                <a:gd name="connsiteY3" fmla="*/ 15907 h 159290"/>
                <a:gd name="connsiteX4" fmla="*/ 161345 w 204522"/>
                <a:gd name="connsiteY4" fmla="*/ 15907 h 159290"/>
                <a:gd name="connsiteX5" fmla="*/ 199977 w 204522"/>
                <a:gd name="connsiteY5" fmla="*/ 47722 h 159290"/>
                <a:gd name="connsiteX6" fmla="*/ 204522 w 204522"/>
                <a:gd name="connsiteY6" fmla="*/ 74992 h 159290"/>
                <a:gd name="connsiteX7" fmla="*/ 203805 w 204522"/>
                <a:gd name="connsiteY7" fmla="*/ 75452 h 159290"/>
                <a:gd name="connsiteX8" fmla="*/ 204522 w 204522"/>
                <a:gd name="connsiteY8" fmla="*/ 79754 h 159290"/>
                <a:gd name="connsiteX9" fmla="*/ 172708 w 204522"/>
                <a:gd name="connsiteY9" fmla="*/ 100206 h 159290"/>
                <a:gd name="connsiteX10" fmla="*/ 161345 w 204522"/>
                <a:gd name="connsiteY10" fmla="*/ 138838 h 159290"/>
                <a:gd name="connsiteX11" fmla="*/ 122713 w 204522"/>
                <a:gd name="connsiteY11" fmla="*/ 159290 h 159290"/>
                <a:gd name="connsiteX12" fmla="*/ 86354 w 204522"/>
                <a:gd name="connsiteY12" fmla="*/ 159290 h 159290"/>
                <a:gd name="connsiteX13" fmla="*/ 81809 w 204522"/>
                <a:gd name="connsiteY13" fmla="*/ 143383 h 159290"/>
                <a:gd name="connsiteX14" fmla="*/ 59084 w 204522"/>
                <a:gd name="connsiteY14" fmla="*/ 134293 h 159290"/>
                <a:gd name="connsiteX15" fmla="*/ 59084 w 204522"/>
                <a:gd name="connsiteY15" fmla="*/ 129531 h 159290"/>
                <a:gd name="connsiteX16" fmla="*/ 59084 w 204522"/>
                <a:gd name="connsiteY16" fmla="*/ 116113 h 159290"/>
                <a:gd name="connsiteX17" fmla="*/ 59084 w 204522"/>
                <a:gd name="connsiteY17" fmla="*/ 111351 h 159290"/>
                <a:gd name="connsiteX18" fmla="*/ 59084 w 204522"/>
                <a:gd name="connsiteY18" fmla="*/ 100206 h 159290"/>
                <a:gd name="connsiteX19" fmla="*/ 43177 w 204522"/>
                <a:gd name="connsiteY19" fmla="*/ 91116 h 159290"/>
                <a:gd name="connsiteX20" fmla="*/ 4545 w 204522"/>
                <a:gd name="connsiteY20" fmla="*/ 79754 h 159290"/>
                <a:gd name="connsiteX21" fmla="*/ 0 w 204522"/>
                <a:gd name="connsiteY21" fmla="*/ 25214 h 159290"/>
                <a:gd name="connsiteX22" fmla="*/ 382 w 204522"/>
                <a:gd name="connsiteY22" fmla="*/ 25034 h 159290"/>
                <a:gd name="connsiteX23" fmla="*/ 0 w 204522"/>
                <a:gd name="connsiteY23" fmla="*/ 20452 h 159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4522" h="159290">
                  <a:moveTo>
                    <a:pt x="43177" y="0"/>
                  </a:moveTo>
                  <a:lnTo>
                    <a:pt x="102261" y="4545"/>
                  </a:lnTo>
                  <a:lnTo>
                    <a:pt x="140893" y="0"/>
                  </a:lnTo>
                  <a:lnTo>
                    <a:pt x="145438" y="15907"/>
                  </a:lnTo>
                  <a:lnTo>
                    <a:pt x="161345" y="15907"/>
                  </a:lnTo>
                  <a:lnTo>
                    <a:pt x="199977" y="47722"/>
                  </a:lnTo>
                  <a:lnTo>
                    <a:pt x="204522" y="74992"/>
                  </a:lnTo>
                  <a:lnTo>
                    <a:pt x="203805" y="75452"/>
                  </a:lnTo>
                  <a:lnTo>
                    <a:pt x="204522" y="79754"/>
                  </a:lnTo>
                  <a:lnTo>
                    <a:pt x="172708" y="100206"/>
                  </a:lnTo>
                  <a:lnTo>
                    <a:pt x="161345" y="138838"/>
                  </a:lnTo>
                  <a:lnTo>
                    <a:pt x="122713" y="159290"/>
                  </a:lnTo>
                  <a:lnTo>
                    <a:pt x="86354" y="159290"/>
                  </a:lnTo>
                  <a:lnTo>
                    <a:pt x="81809" y="143383"/>
                  </a:lnTo>
                  <a:lnTo>
                    <a:pt x="59084" y="134293"/>
                  </a:lnTo>
                  <a:lnTo>
                    <a:pt x="59084" y="129531"/>
                  </a:lnTo>
                  <a:lnTo>
                    <a:pt x="59084" y="116113"/>
                  </a:lnTo>
                  <a:lnTo>
                    <a:pt x="59084" y="111351"/>
                  </a:lnTo>
                  <a:lnTo>
                    <a:pt x="59084" y="100206"/>
                  </a:lnTo>
                  <a:lnTo>
                    <a:pt x="43177" y="91116"/>
                  </a:lnTo>
                  <a:lnTo>
                    <a:pt x="4545" y="79754"/>
                  </a:lnTo>
                  <a:lnTo>
                    <a:pt x="0" y="25214"/>
                  </a:lnTo>
                  <a:lnTo>
                    <a:pt x="382" y="25034"/>
                  </a:lnTo>
                  <a:lnTo>
                    <a:pt x="0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2" name="Freeform 391"/>
            <p:cNvSpPr>
              <a:spLocks/>
            </p:cNvSpPr>
            <p:nvPr/>
          </p:nvSpPr>
          <p:spPr bwMode="auto">
            <a:xfrm>
              <a:off x="4157768" y="2821741"/>
              <a:ext cx="570957" cy="573070"/>
            </a:xfrm>
            <a:custGeom>
              <a:avLst/>
              <a:gdLst>
                <a:gd name="connsiteX0" fmla="*/ 547664 w 761276"/>
                <a:gd name="connsiteY0" fmla="*/ 0 h 764093"/>
                <a:gd name="connsiteX1" fmla="*/ 590841 w 761276"/>
                <a:gd name="connsiteY1" fmla="*/ 0 h 764093"/>
                <a:gd name="connsiteX2" fmla="*/ 599931 w 761276"/>
                <a:gd name="connsiteY2" fmla="*/ 9090 h 764093"/>
                <a:gd name="connsiteX3" fmla="*/ 627201 w 761276"/>
                <a:gd name="connsiteY3" fmla="*/ 9090 h 764093"/>
                <a:gd name="connsiteX4" fmla="*/ 624819 w 761276"/>
                <a:gd name="connsiteY4" fmla="*/ 20997 h 764093"/>
                <a:gd name="connsiteX5" fmla="*/ 627201 w 761276"/>
                <a:gd name="connsiteY5" fmla="*/ 20997 h 764093"/>
                <a:gd name="connsiteX6" fmla="*/ 623477 w 761276"/>
                <a:gd name="connsiteY6" fmla="*/ 39616 h 764093"/>
                <a:gd name="connsiteX7" fmla="*/ 627201 w 761276"/>
                <a:gd name="connsiteY7" fmla="*/ 74991 h 764093"/>
                <a:gd name="connsiteX8" fmla="*/ 626319 w 761276"/>
                <a:gd name="connsiteY8" fmla="*/ 78519 h 764093"/>
                <a:gd name="connsiteX9" fmla="*/ 627201 w 761276"/>
                <a:gd name="connsiteY9" fmla="*/ 86898 h 764093"/>
                <a:gd name="connsiteX10" fmla="*/ 618111 w 761276"/>
                <a:gd name="connsiteY10" fmla="*/ 123258 h 764093"/>
                <a:gd name="connsiteX11" fmla="*/ 596838 w 761276"/>
                <a:gd name="connsiteY11" fmla="*/ 148785 h 764093"/>
                <a:gd name="connsiteX12" fmla="*/ 599931 w 761276"/>
                <a:gd name="connsiteY12" fmla="*/ 170435 h 764093"/>
                <a:gd name="connsiteX13" fmla="*/ 627201 w 761276"/>
                <a:gd name="connsiteY13" fmla="*/ 197705 h 764093"/>
                <a:gd name="connsiteX14" fmla="*/ 627201 w 761276"/>
                <a:gd name="connsiteY14" fmla="*/ 209067 h 764093"/>
                <a:gd name="connsiteX15" fmla="*/ 654470 w 761276"/>
                <a:gd name="connsiteY15" fmla="*/ 224974 h 764093"/>
                <a:gd name="connsiteX16" fmla="*/ 665833 w 761276"/>
                <a:gd name="connsiteY16" fmla="*/ 299966 h 764093"/>
                <a:gd name="connsiteX17" fmla="*/ 681740 w 761276"/>
                <a:gd name="connsiteY17" fmla="*/ 338597 h 764093"/>
                <a:gd name="connsiteX18" fmla="*/ 681740 w 761276"/>
                <a:gd name="connsiteY18" fmla="*/ 350504 h 764093"/>
                <a:gd name="connsiteX19" fmla="*/ 681740 w 761276"/>
                <a:gd name="connsiteY19" fmla="*/ 359050 h 764093"/>
                <a:gd name="connsiteX20" fmla="*/ 681740 w 761276"/>
                <a:gd name="connsiteY20" fmla="*/ 370957 h 764093"/>
                <a:gd name="connsiteX21" fmla="*/ 677195 w 761276"/>
                <a:gd name="connsiteY21" fmla="*/ 402771 h 764093"/>
                <a:gd name="connsiteX22" fmla="*/ 677195 w 761276"/>
                <a:gd name="connsiteY22" fmla="*/ 406771 h 764093"/>
                <a:gd name="connsiteX23" fmla="*/ 677195 w 761276"/>
                <a:gd name="connsiteY23" fmla="*/ 418678 h 764093"/>
                <a:gd name="connsiteX24" fmla="*/ 672001 w 761276"/>
                <a:gd name="connsiteY24" fmla="*/ 435991 h 764093"/>
                <a:gd name="connsiteX25" fmla="*/ 677195 w 761276"/>
                <a:gd name="connsiteY25" fmla="*/ 456766 h 764093"/>
                <a:gd name="connsiteX26" fmla="*/ 674753 w 761276"/>
                <a:gd name="connsiteY26" fmla="*/ 458903 h 764093"/>
                <a:gd name="connsiteX27" fmla="*/ 677195 w 761276"/>
                <a:gd name="connsiteY27" fmla="*/ 468673 h 764093"/>
                <a:gd name="connsiteX28" fmla="*/ 664249 w 761276"/>
                <a:gd name="connsiteY28" fmla="*/ 480001 h 764093"/>
                <a:gd name="connsiteX29" fmla="*/ 681740 w 761276"/>
                <a:gd name="connsiteY29" fmla="*/ 504488 h 764093"/>
                <a:gd name="connsiteX30" fmla="*/ 686285 w 761276"/>
                <a:gd name="connsiteY30" fmla="*/ 520395 h 764093"/>
                <a:gd name="connsiteX31" fmla="*/ 697647 w 761276"/>
                <a:gd name="connsiteY31" fmla="*/ 543119 h 764093"/>
                <a:gd name="connsiteX32" fmla="*/ 713554 w 761276"/>
                <a:gd name="connsiteY32" fmla="*/ 536302 h 764093"/>
                <a:gd name="connsiteX33" fmla="*/ 745369 w 761276"/>
                <a:gd name="connsiteY33" fmla="*/ 552209 h 764093"/>
                <a:gd name="connsiteX34" fmla="*/ 761276 w 761276"/>
                <a:gd name="connsiteY34" fmla="*/ 579479 h 764093"/>
                <a:gd name="connsiteX35" fmla="*/ 756107 w 761276"/>
                <a:gd name="connsiteY35" fmla="*/ 582525 h 764093"/>
                <a:gd name="connsiteX36" fmla="*/ 761276 w 761276"/>
                <a:gd name="connsiteY36" fmla="*/ 591386 h 764093"/>
                <a:gd name="connsiteX37" fmla="*/ 634018 w 761276"/>
                <a:gd name="connsiteY37" fmla="*/ 666377 h 764093"/>
                <a:gd name="connsiteX38" fmla="*/ 531757 w 761276"/>
                <a:gd name="connsiteY38" fmla="*/ 748186 h 764093"/>
                <a:gd name="connsiteX39" fmla="*/ 477218 w 761276"/>
                <a:gd name="connsiteY39" fmla="*/ 759548 h 764093"/>
                <a:gd name="connsiteX40" fmla="*/ 434041 w 761276"/>
                <a:gd name="connsiteY40" fmla="*/ 764093 h 764093"/>
                <a:gd name="connsiteX41" fmla="*/ 434041 w 761276"/>
                <a:gd name="connsiteY41" fmla="*/ 752186 h 764093"/>
                <a:gd name="connsiteX42" fmla="*/ 434041 w 761276"/>
                <a:gd name="connsiteY42" fmla="*/ 741369 h 764093"/>
                <a:gd name="connsiteX43" fmla="*/ 418134 w 761276"/>
                <a:gd name="connsiteY43" fmla="*/ 736824 h 764093"/>
                <a:gd name="connsiteX44" fmla="*/ 397682 w 761276"/>
                <a:gd name="connsiteY44" fmla="*/ 720916 h 764093"/>
                <a:gd name="connsiteX45" fmla="*/ 386319 w 761276"/>
                <a:gd name="connsiteY45" fmla="*/ 705009 h 764093"/>
                <a:gd name="connsiteX46" fmla="*/ 261334 w 761276"/>
                <a:gd name="connsiteY46" fmla="*/ 618655 h 764093"/>
                <a:gd name="connsiteX47" fmla="*/ 138621 w 761276"/>
                <a:gd name="connsiteY47" fmla="*/ 532302 h 764093"/>
                <a:gd name="connsiteX48" fmla="*/ 0 w 761276"/>
                <a:gd name="connsiteY48" fmla="*/ 430041 h 764093"/>
                <a:gd name="connsiteX49" fmla="*/ 0 w 761276"/>
                <a:gd name="connsiteY49" fmla="*/ 425496 h 764093"/>
                <a:gd name="connsiteX50" fmla="*/ 0 w 761276"/>
                <a:gd name="connsiteY50" fmla="*/ 418678 h 764093"/>
                <a:gd name="connsiteX51" fmla="*/ 0 w 761276"/>
                <a:gd name="connsiteY51" fmla="*/ 418134 h 764093"/>
                <a:gd name="connsiteX52" fmla="*/ 0 w 761276"/>
                <a:gd name="connsiteY52" fmla="*/ 413589 h 764093"/>
                <a:gd name="connsiteX53" fmla="*/ 0 w 761276"/>
                <a:gd name="connsiteY53" fmla="*/ 406771 h 764093"/>
                <a:gd name="connsiteX54" fmla="*/ 0 w 761276"/>
                <a:gd name="connsiteY54" fmla="*/ 370957 h 764093"/>
                <a:gd name="connsiteX55" fmla="*/ 0 w 761276"/>
                <a:gd name="connsiteY55" fmla="*/ 359050 h 764093"/>
                <a:gd name="connsiteX56" fmla="*/ 59084 w 761276"/>
                <a:gd name="connsiteY56" fmla="*/ 331780 h 764093"/>
                <a:gd name="connsiteX57" fmla="*/ 95444 w 761276"/>
                <a:gd name="connsiteY57" fmla="*/ 322690 h 764093"/>
                <a:gd name="connsiteX58" fmla="*/ 127258 w 761276"/>
                <a:gd name="connsiteY58" fmla="*/ 315873 h 764093"/>
                <a:gd name="connsiteX59" fmla="*/ 138621 w 761276"/>
                <a:gd name="connsiteY59" fmla="*/ 288603 h 764093"/>
                <a:gd name="connsiteX60" fmla="*/ 181797 w 761276"/>
                <a:gd name="connsiteY60" fmla="*/ 272696 h 764093"/>
                <a:gd name="connsiteX61" fmla="*/ 181797 w 761276"/>
                <a:gd name="connsiteY61" fmla="*/ 257333 h 764093"/>
                <a:gd name="connsiteX62" fmla="*/ 181797 w 761276"/>
                <a:gd name="connsiteY62" fmla="*/ 245426 h 764093"/>
                <a:gd name="connsiteX63" fmla="*/ 209067 w 761276"/>
                <a:gd name="connsiteY63" fmla="*/ 240881 h 764093"/>
                <a:gd name="connsiteX64" fmla="*/ 224974 w 761276"/>
                <a:gd name="connsiteY64" fmla="*/ 224974 h 764093"/>
                <a:gd name="connsiteX65" fmla="*/ 272696 w 761276"/>
                <a:gd name="connsiteY65" fmla="*/ 220429 h 764093"/>
                <a:gd name="connsiteX66" fmla="*/ 276324 w 761276"/>
                <a:gd name="connsiteY66" fmla="*/ 208336 h 764093"/>
                <a:gd name="connsiteX67" fmla="*/ 268151 w 761276"/>
                <a:gd name="connsiteY67" fmla="*/ 205067 h 764093"/>
                <a:gd name="connsiteX68" fmla="*/ 256789 w 761276"/>
                <a:gd name="connsiteY68" fmla="*/ 155072 h 764093"/>
                <a:gd name="connsiteX69" fmla="*/ 252244 w 761276"/>
                <a:gd name="connsiteY69" fmla="*/ 130075 h 764093"/>
                <a:gd name="connsiteX70" fmla="*/ 240882 w 761276"/>
                <a:gd name="connsiteY70" fmla="*/ 102806 h 764093"/>
                <a:gd name="connsiteX71" fmla="*/ 244537 w 761276"/>
                <a:gd name="connsiteY71" fmla="*/ 99672 h 764093"/>
                <a:gd name="connsiteX72" fmla="*/ 240882 w 761276"/>
                <a:gd name="connsiteY72" fmla="*/ 90899 h 764093"/>
                <a:gd name="connsiteX73" fmla="*/ 272696 w 761276"/>
                <a:gd name="connsiteY73" fmla="*/ 63629 h 764093"/>
                <a:gd name="connsiteX74" fmla="*/ 315873 w 761276"/>
                <a:gd name="connsiteY74" fmla="*/ 59084 h 764093"/>
                <a:gd name="connsiteX75" fmla="*/ 338598 w 761276"/>
                <a:gd name="connsiteY75" fmla="*/ 36360 h 764093"/>
                <a:gd name="connsiteX76" fmla="*/ 374957 w 761276"/>
                <a:gd name="connsiteY76" fmla="*/ 24997 h 764093"/>
                <a:gd name="connsiteX77" fmla="*/ 434041 w 761276"/>
                <a:gd name="connsiteY77" fmla="*/ 15907 h 764093"/>
                <a:gd name="connsiteX78" fmla="*/ 497670 w 761276"/>
                <a:gd name="connsiteY78" fmla="*/ 9090 h 764093"/>
                <a:gd name="connsiteX79" fmla="*/ 515850 w 761276"/>
                <a:gd name="connsiteY79" fmla="*/ 20452 h 764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61276" h="764093">
                  <a:moveTo>
                    <a:pt x="547664" y="0"/>
                  </a:moveTo>
                  <a:lnTo>
                    <a:pt x="590841" y="0"/>
                  </a:lnTo>
                  <a:lnTo>
                    <a:pt x="599931" y="9090"/>
                  </a:lnTo>
                  <a:lnTo>
                    <a:pt x="627201" y="9090"/>
                  </a:lnTo>
                  <a:lnTo>
                    <a:pt x="624819" y="20997"/>
                  </a:lnTo>
                  <a:lnTo>
                    <a:pt x="627201" y="20997"/>
                  </a:lnTo>
                  <a:lnTo>
                    <a:pt x="623477" y="39616"/>
                  </a:lnTo>
                  <a:lnTo>
                    <a:pt x="627201" y="74991"/>
                  </a:lnTo>
                  <a:lnTo>
                    <a:pt x="626319" y="78519"/>
                  </a:lnTo>
                  <a:lnTo>
                    <a:pt x="627201" y="86898"/>
                  </a:lnTo>
                  <a:lnTo>
                    <a:pt x="618111" y="123258"/>
                  </a:lnTo>
                  <a:lnTo>
                    <a:pt x="596838" y="148785"/>
                  </a:lnTo>
                  <a:lnTo>
                    <a:pt x="599931" y="170435"/>
                  </a:lnTo>
                  <a:lnTo>
                    <a:pt x="627201" y="197705"/>
                  </a:lnTo>
                  <a:lnTo>
                    <a:pt x="627201" y="209067"/>
                  </a:lnTo>
                  <a:lnTo>
                    <a:pt x="654470" y="224974"/>
                  </a:lnTo>
                  <a:lnTo>
                    <a:pt x="665833" y="299966"/>
                  </a:lnTo>
                  <a:lnTo>
                    <a:pt x="681740" y="338597"/>
                  </a:lnTo>
                  <a:lnTo>
                    <a:pt x="681740" y="350504"/>
                  </a:lnTo>
                  <a:lnTo>
                    <a:pt x="681740" y="359050"/>
                  </a:lnTo>
                  <a:lnTo>
                    <a:pt x="681740" y="370957"/>
                  </a:lnTo>
                  <a:lnTo>
                    <a:pt x="677195" y="402771"/>
                  </a:lnTo>
                  <a:lnTo>
                    <a:pt x="677195" y="406771"/>
                  </a:lnTo>
                  <a:lnTo>
                    <a:pt x="677195" y="418678"/>
                  </a:lnTo>
                  <a:lnTo>
                    <a:pt x="672001" y="435991"/>
                  </a:lnTo>
                  <a:lnTo>
                    <a:pt x="677195" y="456766"/>
                  </a:lnTo>
                  <a:lnTo>
                    <a:pt x="674753" y="458903"/>
                  </a:lnTo>
                  <a:lnTo>
                    <a:pt x="677195" y="468673"/>
                  </a:lnTo>
                  <a:lnTo>
                    <a:pt x="664249" y="480001"/>
                  </a:lnTo>
                  <a:lnTo>
                    <a:pt x="681740" y="504488"/>
                  </a:lnTo>
                  <a:lnTo>
                    <a:pt x="686285" y="520395"/>
                  </a:lnTo>
                  <a:lnTo>
                    <a:pt x="697647" y="543119"/>
                  </a:lnTo>
                  <a:lnTo>
                    <a:pt x="713554" y="536302"/>
                  </a:lnTo>
                  <a:lnTo>
                    <a:pt x="745369" y="552209"/>
                  </a:lnTo>
                  <a:lnTo>
                    <a:pt x="761276" y="579479"/>
                  </a:lnTo>
                  <a:lnTo>
                    <a:pt x="756107" y="582525"/>
                  </a:lnTo>
                  <a:lnTo>
                    <a:pt x="761276" y="591386"/>
                  </a:lnTo>
                  <a:lnTo>
                    <a:pt x="634018" y="666377"/>
                  </a:lnTo>
                  <a:lnTo>
                    <a:pt x="531757" y="748186"/>
                  </a:lnTo>
                  <a:lnTo>
                    <a:pt x="477218" y="759548"/>
                  </a:lnTo>
                  <a:lnTo>
                    <a:pt x="434041" y="764093"/>
                  </a:lnTo>
                  <a:lnTo>
                    <a:pt x="434041" y="752186"/>
                  </a:lnTo>
                  <a:lnTo>
                    <a:pt x="434041" y="741369"/>
                  </a:lnTo>
                  <a:lnTo>
                    <a:pt x="418134" y="736824"/>
                  </a:lnTo>
                  <a:lnTo>
                    <a:pt x="397682" y="720916"/>
                  </a:lnTo>
                  <a:lnTo>
                    <a:pt x="386319" y="705009"/>
                  </a:lnTo>
                  <a:lnTo>
                    <a:pt x="261334" y="618655"/>
                  </a:lnTo>
                  <a:lnTo>
                    <a:pt x="138621" y="532302"/>
                  </a:lnTo>
                  <a:lnTo>
                    <a:pt x="0" y="430041"/>
                  </a:lnTo>
                  <a:lnTo>
                    <a:pt x="0" y="425496"/>
                  </a:lnTo>
                  <a:lnTo>
                    <a:pt x="0" y="418678"/>
                  </a:lnTo>
                  <a:lnTo>
                    <a:pt x="0" y="418134"/>
                  </a:lnTo>
                  <a:lnTo>
                    <a:pt x="0" y="413589"/>
                  </a:lnTo>
                  <a:lnTo>
                    <a:pt x="0" y="406771"/>
                  </a:lnTo>
                  <a:lnTo>
                    <a:pt x="0" y="370957"/>
                  </a:lnTo>
                  <a:lnTo>
                    <a:pt x="0" y="359050"/>
                  </a:lnTo>
                  <a:lnTo>
                    <a:pt x="59084" y="331780"/>
                  </a:lnTo>
                  <a:lnTo>
                    <a:pt x="95444" y="322690"/>
                  </a:lnTo>
                  <a:lnTo>
                    <a:pt x="127258" y="315873"/>
                  </a:lnTo>
                  <a:lnTo>
                    <a:pt x="138621" y="288603"/>
                  </a:lnTo>
                  <a:lnTo>
                    <a:pt x="181797" y="272696"/>
                  </a:lnTo>
                  <a:lnTo>
                    <a:pt x="181797" y="257333"/>
                  </a:lnTo>
                  <a:lnTo>
                    <a:pt x="181797" y="245426"/>
                  </a:lnTo>
                  <a:lnTo>
                    <a:pt x="209067" y="240881"/>
                  </a:lnTo>
                  <a:lnTo>
                    <a:pt x="224974" y="224974"/>
                  </a:lnTo>
                  <a:lnTo>
                    <a:pt x="272696" y="220429"/>
                  </a:lnTo>
                  <a:lnTo>
                    <a:pt x="276324" y="208336"/>
                  </a:lnTo>
                  <a:lnTo>
                    <a:pt x="268151" y="205067"/>
                  </a:lnTo>
                  <a:lnTo>
                    <a:pt x="256789" y="155072"/>
                  </a:lnTo>
                  <a:lnTo>
                    <a:pt x="252244" y="130075"/>
                  </a:lnTo>
                  <a:lnTo>
                    <a:pt x="240882" y="102806"/>
                  </a:lnTo>
                  <a:lnTo>
                    <a:pt x="244537" y="99672"/>
                  </a:lnTo>
                  <a:lnTo>
                    <a:pt x="240882" y="90899"/>
                  </a:lnTo>
                  <a:lnTo>
                    <a:pt x="272696" y="63629"/>
                  </a:lnTo>
                  <a:lnTo>
                    <a:pt x="315873" y="59084"/>
                  </a:lnTo>
                  <a:lnTo>
                    <a:pt x="338598" y="36360"/>
                  </a:lnTo>
                  <a:lnTo>
                    <a:pt x="374957" y="24997"/>
                  </a:lnTo>
                  <a:lnTo>
                    <a:pt x="434041" y="15907"/>
                  </a:lnTo>
                  <a:lnTo>
                    <a:pt x="497670" y="9090"/>
                  </a:lnTo>
                  <a:lnTo>
                    <a:pt x="515850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0" name="Freeform 389"/>
            <p:cNvSpPr>
              <a:spLocks/>
            </p:cNvSpPr>
            <p:nvPr/>
          </p:nvSpPr>
          <p:spPr bwMode="auto">
            <a:xfrm>
              <a:off x="4031647" y="3639828"/>
              <a:ext cx="88789" cy="92035"/>
            </a:xfrm>
            <a:custGeom>
              <a:avLst/>
              <a:gdLst>
                <a:gd name="connsiteX0" fmla="*/ 47722 w 118385"/>
                <a:gd name="connsiteY0" fmla="*/ 0 h 122713"/>
                <a:gd name="connsiteX1" fmla="*/ 52484 w 118385"/>
                <a:gd name="connsiteY1" fmla="*/ 0 h 122713"/>
                <a:gd name="connsiteX2" fmla="*/ 74991 w 118385"/>
                <a:gd name="connsiteY2" fmla="*/ 0 h 122713"/>
                <a:gd name="connsiteX3" fmla="*/ 79753 w 118385"/>
                <a:gd name="connsiteY3" fmla="*/ 0 h 122713"/>
                <a:gd name="connsiteX4" fmla="*/ 91116 w 118385"/>
                <a:gd name="connsiteY4" fmla="*/ 15907 h 122713"/>
                <a:gd name="connsiteX5" fmla="*/ 102478 w 118385"/>
                <a:gd name="connsiteY5" fmla="*/ 31815 h 122713"/>
                <a:gd name="connsiteX6" fmla="*/ 95661 w 118385"/>
                <a:gd name="connsiteY6" fmla="*/ 43177 h 122713"/>
                <a:gd name="connsiteX7" fmla="*/ 107023 w 118385"/>
                <a:gd name="connsiteY7" fmla="*/ 54539 h 122713"/>
                <a:gd name="connsiteX8" fmla="*/ 107023 w 118385"/>
                <a:gd name="connsiteY8" fmla="*/ 63629 h 122713"/>
                <a:gd name="connsiteX9" fmla="*/ 113623 w 118385"/>
                <a:gd name="connsiteY9" fmla="*/ 63629 h 122713"/>
                <a:gd name="connsiteX10" fmla="*/ 118385 w 118385"/>
                <a:gd name="connsiteY10" fmla="*/ 63629 h 122713"/>
                <a:gd name="connsiteX11" fmla="*/ 95661 w 118385"/>
                <a:gd name="connsiteY11" fmla="*/ 81809 h 122713"/>
                <a:gd name="connsiteX12" fmla="*/ 79753 w 118385"/>
                <a:gd name="connsiteY12" fmla="*/ 102261 h 122713"/>
                <a:gd name="connsiteX13" fmla="*/ 79753 w 118385"/>
                <a:gd name="connsiteY13" fmla="*/ 113623 h 122713"/>
                <a:gd name="connsiteX14" fmla="*/ 70664 w 118385"/>
                <a:gd name="connsiteY14" fmla="*/ 122713 h 122713"/>
                <a:gd name="connsiteX15" fmla="*/ 65902 w 118385"/>
                <a:gd name="connsiteY15" fmla="*/ 122713 h 122713"/>
                <a:gd name="connsiteX16" fmla="*/ 59301 w 118385"/>
                <a:gd name="connsiteY16" fmla="*/ 122713 h 122713"/>
                <a:gd name="connsiteX17" fmla="*/ 54539 w 118385"/>
                <a:gd name="connsiteY17" fmla="*/ 122713 h 122713"/>
                <a:gd name="connsiteX18" fmla="*/ 27270 w 118385"/>
                <a:gd name="connsiteY18" fmla="*/ 106806 h 122713"/>
                <a:gd name="connsiteX19" fmla="*/ 11363 w 118385"/>
                <a:gd name="connsiteY19" fmla="*/ 86354 h 122713"/>
                <a:gd name="connsiteX20" fmla="*/ 6818 w 118385"/>
                <a:gd name="connsiteY20" fmla="*/ 74992 h 122713"/>
                <a:gd name="connsiteX21" fmla="*/ 0 w 118385"/>
                <a:gd name="connsiteY21" fmla="*/ 43177 h 122713"/>
                <a:gd name="connsiteX22" fmla="*/ 15907 w 118385"/>
                <a:gd name="connsiteY22" fmla="*/ 31815 h 122713"/>
                <a:gd name="connsiteX23" fmla="*/ 22725 w 118385"/>
                <a:gd name="connsiteY23" fmla="*/ 20452 h 122713"/>
                <a:gd name="connsiteX24" fmla="*/ 27270 w 118385"/>
                <a:gd name="connsiteY24" fmla="*/ 11363 h 122713"/>
                <a:gd name="connsiteX25" fmla="*/ 32032 w 118385"/>
                <a:gd name="connsiteY25" fmla="*/ 11363 h 122713"/>
                <a:gd name="connsiteX26" fmla="*/ 38632 w 118385"/>
                <a:gd name="connsiteY26" fmla="*/ 11363 h 12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8385" h="122713">
                  <a:moveTo>
                    <a:pt x="47722" y="0"/>
                  </a:moveTo>
                  <a:lnTo>
                    <a:pt x="52484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91116" y="15907"/>
                  </a:lnTo>
                  <a:lnTo>
                    <a:pt x="102478" y="31815"/>
                  </a:lnTo>
                  <a:lnTo>
                    <a:pt x="95661" y="43177"/>
                  </a:lnTo>
                  <a:lnTo>
                    <a:pt x="107023" y="54539"/>
                  </a:lnTo>
                  <a:lnTo>
                    <a:pt x="107023" y="63629"/>
                  </a:lnTo>
                  <a:lnTo>
                    <a:pt x="113623" y="63629"/>
                  </a:lnTo>
                  <a:lnTo>
                    <a:pt x="118385" y="63629"/>
                  </a:lnTo>
                  <a:lnTo>
                    <a:pt x="95661" y="81809"/>
                  </a:lnTo>
                  <a:lnTo>
                    <a:pt x="79753" y="102261"/>
                  </a:lnTo>
                  <a:lnTo>
                    <a:pt x="79753" y="113623"/>
                  </a:lnTo>
                  <a:lnTo>
                    <a:pt x="70664" y="122713"/>
                  </a:lnTo>
                  <a:lnTo>
                    <a:pt x="65902" y="122713"/>
                  </a:lnTo>
                  <a:lnTo>
                    <a:pt x="59301" y="122713"/>
                  </a:lnTo>
                  <a:lnTo>
                    <a:pt x="54539" y="122713"/>
                  </a:lnTo>
                  <a:lnTo>
                    <a:pt x="27270" y="106806"/>
                  </a:lnTo>
                  <a:lnTo>
                    <a:pt x="11363" y="86354"/>
                  </a:lnTo>
                  <a:lnTo>
                    <a:pt x="6818" y="74992"/>
                  </a:lnTo>
                  <a:lnTo>
                    <a:pt x="0" y="43177"/>
                  </a:lnTo>
                  <a:lnTo>
                    <a:pt x="15907" y="31815"/>
                  </a:lnTo>
                  <a:lnTo>
                    <a:pt x="22725" y="20452"/>
                  </a:lnTo>
                  <a:lnTo>
                    <a:pt x="27270" y="11363"/>
                  </a:lnTo>
                  <a:lnTo>
                    <a:pt x="32032" y="11363"/>
                  </a:lnTo>
                  <a:lnTo>
                    <a:pt x="38632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9" name="Freeform 388"/>
            <p:cNvSpPr>
              <a:spLocks/>
            </p:cNvSpPr>
            <p:nvPr/>
          </p:nvSpPr>
          <p:spPr bwMode="auto">
            <a:xfrm>
              <a:off x="3978812" y="3571654"/>
              <a:ext cx="206390" cy="151850"/>
            </a:xfrm>
            <a:custGeom>
              <a:avLst/>
              <a:gdLst>
                <a:gd name="connsiteX0" fmla="*/ 54540 w 275186"/>
                <a:gd name="connsiteY0" fmla="*/ 0 h 202467"/>
                <a:gd name="connsiteX1" fmla="*/ 70447 w 275186"/>
                <a:gd name="connsiteY1" fmla="*/ 0 h 202467"/>
                <a:gd name="connsiteX2" fmla="*/ 97716 w 275186"/>
                <a:gd name="connsiteY2" fmla="*/ 11363 h 202467"/>
                <a:gd name="connsiteX3" fmla="*/ 102261 w 275186"/>
                <a:gd name="connsiteY3" fmla="*/ 11363 h 202467"/>
                <a:gd name="connsiteX4" fmla="*/ 109079 w 275186"/>
                <a:gd name="connsiteY4" fmla="*/ 4545 h 202467"/>
                <a:gd name="connsiteX5" fmla="*/ 129531 w 275186"/>
                <a:gd name="connsiteY5" fmla="*/ 4545 h 202467"/>
                <a:gd name="connsiteX6" fmla="*/ 136348 w 275186"/>
                <a:gd name="connsiteY6" fmla="*/ 4545 h 202467"/>
                <a:gd name="connsiteX7" fmla="*/ 136348 w 275186"/>
                <a:gd name="connsiteY7" fmla="*/ 9307 h 202467"/>
                <a:gd name="connsiteX8" fmla="*/ 141110 w 275186"/>
                <a:gd name="connsiteY8" fmla="*/ 9307 h 202467"/>
                <a:gd name="connsiteX9" fmla="*/ 141110 w 275186"/>
                <a:gd name="connsiteY9" fmla="*/ 15908 h 202467"/>
                <a:gd name="connsiteX10" fmla="*/ 152256 w 275186"/>
                <a:gd name="connsiteY10" fmla="*/ 15908 h 202467"/>
                <a:gd name="connsiteX11" fmla="*/ 156801 w 275186"/>
                <a:gd name="connsiteY11" fmla="*/ 15908 h 202467"/>
                <a:gd name="connsiteX12" fmla="*/ 168163 w 275186"/>
                <a:gd name="connsiteY12" fmla="*/ 27270 h 202467"/>
                <a:gd name="connsiteX13" fmla="*/ 184070 w 275186"/>
                <a:gd name="connsiteY13" fmla="*/ 27270 h 202467"/>
                <a:gd name="connsiteX14" fmla="*/ 195433 w 275186"/>
                <a:gd name="connsiteY14" fmla="*/ 20452 h 202467"/>
                <a:gd name="connsiteX15" fmla="*/ 204523 w 275186"/>
                <a:gd name="connsiteY15" fmla="*/ 15908 h 202467"/>
                <a:gd name="connsiteX16" fmla="*/ 215885 w 275186"/>
                <a:gd name="connsiteY16" fmla="*/ 11363 h 202467"/>
                <a:gd name="connsiteX17" fmla="*/ 220430 w 275186"/>
                <a:gd name="connsiteY17" fmla="*/ 11363 h 202467"/>
                <a:gd name="connsiteX18" fmla="*/ 227247 w 275186"/>
                <a:gd name="connsiteY18" fmla="*/ 15908 h 202467"/>
                <a:gd name="connsiteX19" fmla="*/ 228113 w 275186"/>
                <a:gd name="connsiteY19" fmla="*/ 18072 h 202467"/>
                <a:gd name="connsiteX20" fmla="*/ 232009 w 275186"/>
                <a:gd name="connsiteY20" fmla="*/ 20670 h 202467"/>
                <a:gd name="connsiteX21" fmla="*/ 236554 w 275186"/>
                <a:gd name="connsiteY21" fmla="*/ 32032 h 202467"/>
                <a:gd name="connsiteX22" fmla="*/ 252462 w 275186"/>
                <a:gd name="connsiteY22" fmla="*/ 52484 h 202467"/>
                <a:gd name="connsiteX23" fmla="*/ 247917 w 275186"/>
                <a:gd name="connsiteY23" fmla="*/ 57029 h 202467"/>
                <a:gd name="connsiteX24" fmla="*/ 245277 w 275186"/>
                <a:gd name="connsiteY24" fmla="*/ 63629 h 202467"/>
                <a:gd name="connsiteX25" fmla="*/ 247700 w 275186"/>
                <a:gd name="connsiteY25" fmla="*/ 63629 h 202467"/>
                <a:gd name="connsiteX26" fmla="*/ 254517 w 275186"/>
                <a:gd name="connsiteY26" fmla="*/ 63629 h 202467"/>
                <a:gd name="connsiteX27" fmla="*/ 252476 w 275186"/>
                <a:gd name="connsiteY27" fmla="*/ 68391 h 202467"/>
                <a:gd name="connsiteX28" fmla="*/ 259279 w 275186"/>
                <a:gd name="connsiteY28" fmla="*/ 68391 h 202467"/>
                <a:gd name="connsiteX29" fmla="*/ 252908 w 275186"/>
                <a:gd name="connsiteY29" fmla="*/ 83257 h 202467"/>
                <a:gd name="connsiteX30" fmla="*/ 263607 w 275186"/>
                <a:gd name="connsiteY30" fmla="*/ 90899 h 202467"/>
                <a:gd name="connsiteX31" fmla="*/ 261702 w 275186"/>
                <a:gd name="connsiteY31" fmla="*/ 90899 h 202467"/>
                <a:gd name="connsiteX32" fmla="*/ 268369 w 275186"/>
                <a:gd name="connsiteY32" fmla="*/ 95661 h 202467"/>
                <a:gd name="connsiteX33" fmla="*/ 259279 w 275186"/>
                <a:gd name="connsiteY33" fmla="*/ 95661 h 202467"/>
                <a:gd name="connsiteX34" fmla="*/ 259279 w 275186"/>
                <a:gd name="connsiteY34" fmla="*/ 111568 h 202467"/>
                <a:gd name="connsiteX35" fmla="*/ 263824 w 275186"/>
                <a:gd name="connsiteY35" fmla="*/ 122931 h 202467"/>
                <a:gd name="connsiteX36" fmla="*/ 275186 w 275186"/>
                <a:gd name="connsiteY36" fmla="*/ 154745 h 202467"/>
                <a:gd name="connsiteX37" fmla="*/ 259279 w 275186"/>
                <a:gd name="connsiteY37" fmla="*/ 159290 h 202467"/>
                <a:gd name="connsiteX38" fmla="*/ 259279 w 275186"/>
                <a:gd name="connsiteY38" fmla="*/ 166108 h 202467"/>
                <a:gd name="connsiteX39" fmla="*/ 259279 w 275186"/>
                <a:gd name="connsiteY39" fmla="*/ 170653 h 202467"/>
                <a:gd name="connsiteX40" fmla="*/ 259279 w 275186"/>
                <a:gd name="connsiteY40" fmla="*/ 186560 h 202467"/>
                <a:gd name="connsiteX41" fmla="*/ 252462 w 275186"/>
                <a:gd name="connsiteY41" fmla="*/ 186560 h 202467"/>
                <a:gd name="connsiteX42" fmla="*/ 243372 w 275186"/>
                <a:gd name="connsiteY42" fmla="*/ 186560 h 202467"/>
                <a:gd name="connsiteX43" fmla="*/ 232009 w 275186"/>
                <a:gd name="connsiteY43" fmla="*/ 202467 h 202467"/>
                <a:gd name="connsiteX44" fmla="*/ 220647 w 275186"/>
                <a:gd name="connsiteY44" fmla="*/ 202467 h 202467"/>
                <a:gd name="connsiteX45" fmla="*/ 218266 w 275186"/>
                <a:gd name="connsiteY45" fmla="*/ 197705 h 202467"/>
                <a:gd name="connsiteX46" fmla="*/ 215885 w 275186"/>
                <a:gd name="connsiteY46" fmla="*/ 197705 h 202467"/>
                <a:gd name="connsiteX47" fmla="*/ 211340 w 275186"/>
                <a:gd name="connsiteY47" fmla="*/ 188615 h 202467"/>
                <a:gd name="connsiteX48" fmla="*/ 211340 w 275186"/>
                <a:gd name="connsiteY48" fmla="*/ 172708 h 202467"/>
                <a:gd name="connsiteX49" fmla="*/ 202756 w 275186"/>
                <a:gd name="connsiteY49" fmla="*/ 155539 h 202467"/>
                <a:gd name="connsiteX50" fmla="*/ 193377 w 275186"/>
                <a:gd name="connsiteY50" fmla="*/ 159290 h 202467"/>
                <a:gd name="connsiteX51" fmla="*/ 188832 w 275186"/>
                <a:gd name="connsiteY51" fmla="*/ 159290 h 202467"/>
                <a:gd name="connsiteX52" fmla="*/ 177470 w 275186"/>
                <a:gd name="connsiteY52" fmla="*/ 166108 h 202467"/>
                <a:gd name="connsiteX53" fmla="*/ 177470 w 275186"/>
                <a:gd name="connsiteY53" fmla="*/ 158488 h 202467"/>
                <a:gd name="connsiteX54" fmla="*/ 172708 w 275186"/>
                <a:gd name="connsiteY54" fmla="*/ 161346 h 202467"/>
                <a:gd name="connsiteX55" fmla="*/ 172708 w 275186"/>
                <a:gd name="connsiteY55" fmla="*/ 145438 h 202467"/>
                <a:gd name="connsiteX56" fmla="*/ 166108 w 275186"/>
                <a:gd name="connsiteY56" fmla="*/ 138838 h 202467"/>
                <a:gd name="connsiteX57" fmla="*/ 166108 w 275186"/>
                <a:gd name="connsiteY57" fmla="*/ 138838 h 202467"/>
                <a:gd name="connsiteX58" fmla="*/ 161346 w 275186"/>
                <a:gd name="connsiteY58" fmla="*/ 134076 h 202467"/>
                <a:gd name="connsiteX59" fmla="*/ 168163 w 275186"/>
                <a:gd name="connsiteY59" fmla="*/ 122714 h 202467"/>
                <a:gd name="connsiteX60" fmla="*/ 156801 w 275186"/>
                <a:gd name="connsiteY60" fmla="*/ 106807 h 202467"/>
                <a:gd name="connsiteX61" fmla="*/ 150200 w 275186"/>
                <a:gd name="connsiteY61" fmla="*/ 100206 h 202467"/>
                <a:gd name="connsiteX62" fmla="*/ 122931 w 275186"/>
                <a:gd name="connsiteY62" fmla="*/ 100206 h 202467"/>
                <a:gd name="connsiteX63" fmla="*/ 113841 w 275186"/>
                <a:gd name="connsiteY63" fmla="*/ 107023 h 202467"/>
                <a:gd name="connsiteX64" fmla="*/ 102478 w 275186"/>
                <a:gd name="connsiteY64" fmla="*/ 107023 h 202467"/>
                <a:gd name="connsiteX65" fmla="*/ 97934 w 275186"/>
                <a:gd name="connsiteY65" fmla="*/ 116113 h 202467"/>
                <a:gd name="connsiteX66" fmla="*/ 91116 w 275186"/>
                <a:gd name="connsiteY66" fmla="*/ 127476 h 202467"/>
                <a:gd name="connsiteX67" fmla="*/ 75209 w 275186"/>
                <a:gd name="connsiteY67" fmla="*/ 143383 h 202467"/>
                <a:gd name="connsiteX68" fmla="*/ 71042 w 275186"/>
                <a:gd name="connsiteY68" fmla="*/ 138026 h 202467"/>
                <a:gd name="connsiteX69" fmla="*/ 70447 w 275186"/>
                <a:gd name="connsiteY69" fmla="*/ 138621 h 202467"/>
                <a:gd name="connsiteX70" fmla="*/ 54540 w 275186"/>
                <a:gd name="connsiteY70" fmla="*/ 118169 h 202467"/>
                <a:gd name="connsiteX71" fmla="*/ 43394 w 275186"/>
                <a:gd name="connsiteY71" fmla="*/ 107023 h 202467"/>
                <a:gd name="connsiteX72" fmla="*/ 32032 w 275186"/>
                <a:gd name="connsiteY72" fmla="*/ 100206 h 202467"/>
                <a:gd name="connsiteX73" fmla="*/ 22942 w 275186"/>
                <a:gd name="connsiteY73" fmla="*/ 95661 h 202467"/>
                <a:gd name="connsiteX74" fmla="*/ 22942 w 275186"/>
                <a:gd name="connsiteY74" fmla="*/ 93280 h 202467"/>
                <a:gd name="connsiteX75" fmla="*/ 18180 w 275186"/>
                <a:gd name="connsiteY75" fmla="*/ 90899 h 202467"/>
                <a:gd name="connsiteX76" fmla="*/ 18180 w 275186"/>
                <a:gd name="connsiteY76" fmla="*/ 70447 h 202467"/>
                <a:gd name="connsiteX77" fmla="*/ 16125 w 275186"/>
                <a:gd name="connsiteY77" fmla="*/ 68391 h 202467"/>
                <a:gd name="connsiteX78" fmla="*/ 4762 w 275186"/>
                <a:gd name="connsiteY78" fmla="*/ 63847 h 202467"/>
                <a:gd name="connsiteX79" fmla="*/ 7003 w 275186"/>
                <a:gd name="connsiteY79" fmla="*/ 61886 h 202467"/>
                <a:gd name="connsiteX80" fmla="*/ 0 w 275186"/>
                <a:gd name="connsiteY80" fmla="*/ 59085 h 202467"/>
                <a:gd name="connsiteX81" fmla="*/ 18180 w 275186"/>
                <a:gd name="connsiteY81" fmla="*/ 43177 h 202467"/>
                <a:gd name="connsiteX82" fmla="*/ 27270 w 275186"/>
                <a:gd name="connsiteY82" fmla="*/ 43177 h 202467"/>
                <a:gd name="connsiteX83" fmla="*/ 38632 w 275186"/>
                <a:gd name="connsiteY83" fmla="*/ 31815 h 202467"/>
                <a:gd name="connsiteX84" fmla="*/ 43177 w 275186"/>
                <a:gd name="connsiteY84" fmla="*/ 31815 h 202467"/>
                <a:gd name="connsiteX85" fmla="*/ 49995 w 275186"/>
                <a:gd name="connsiteY85" fmla="*/ 27270 h 202467"/>
                <a:gd name="connsiteX86" fmla="*/ 49995 w 275186"/>
                <a:gd name="connsiteY86" fmla="*/ 15908 h 202467"/>
                <a:gd name="connsiteX87" fmla="*/ 49995 w 275186"/>
                <a:gd name="connsiteY87" fmla="*/ 11363 h 20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186" h="202467">
                  <a:moveTo>
                    <a:pt x="54540" y="0"/>
                  </a:moveTo>
                  <a:lnTo>
                    <a:pt x="70447" y="0"/>
                  </a:lnTo>
                  <a:lnTo>
                    <a:pt x="97716" y="11363"/>
                  </a:lnTo>
                  <a:lnTo>
                    <a:pt x="102261" y="11363"/>
                  </a:lnTo>
                  <a:lnTo>
                    <a:pt x="109079" y="4545"/>
                  </a:lnTo>
                  <a:lnTo>
                    <a:pt x="129531" y="4545"/>
                  </a:lnTo>
                  <a:lnTo>
                    <a:pt x="136348" y="4545"/>
                  </a:lnTo>
                  <a:lnTo>
                    <a:pt x="136348" y="9307"/>
                  </a:lnTo>
                  <a:lnTo>
                    <a:pt x="141110" y="9307"/>
                  </a:lnTo>
                  <a:lnTo>
                    <a:pt x="141110" y="15908"/>
                  </a:lnTo>
                  <a:lnTo>
                    <a:pt x="152256" y="15908"/>
                  </a:lnTo>
                  <a:lnTo>
                    <a:pt x="156801" y="15908"/>
                  </a:lnTo>
                  <a:lnTo>
                    <a:pt x="168163" y="27270"/>
                  </a:lnTo>
                  <a:lnTo>
                    <a:pt x="184070" y="27270"/>
                  </a:lnTo>
                  <a:lnTo>
                    <a:pt x="195433" y="20452"/>
                  </a:lnTo>
                  <a:lnTo>
                    <a:pt x="204523" y="15908"/>
                  </a:lnTo>
                  <a:lnTo>
                    <a:pt x="215885" y="11363"/>
                  </a:lnTo>
                  <a:lnTo>
                    <a:pt x="220430" y="11363"/>
                  </a:lnTo>
                  <a:lnTo>
                    <a:pt x="227247" y="15908"/>
                  </a:lnTo>
                  <a:lnTo>
                    <a:pt x="228113" y="18072"/>
                  </a:lnTo>
                  <a:lnTo>
                    <a:pt x="232009" y="20670"/>
                  </a:lnTo>
                  <a:lnTo>
                    <a:pt x="236554" y="32032"/>
                  </a:lnTo>
                  <a:lnTo>
                    <a:pt x="252462" y="52484"/>
                  </a:lnTo>
                  <a:lnTo>
                    <a:pt x="247917" y="57029"/>
                  </a:lnTo>
                  <a:lnTo>
                    <a:pt x="245277" y="63629"/>
                  </a:lnTo>
                  <a:lnTo>
                    <a:pt x="247700" y="63629"/>
                  </a:lnTo>
                  <a:lnTo>
                    <a:pt x="254517" y="63629"/>
                  </a:lnTo>
                  <a:lnTo>
                    <a:pt x="252476" y="68391"/>
                  </a:lnTo>
                  <a:lnTo>
                    <a:pt x="259279" y="68391"/>
                  </a:lnTo>
                  <a:lnTo>
                    <a:pt x="252908" y="83257"/>
                  </a:lnTo>
                  <a:lnTo>
                    <a:pt x="263607" y="90899"/>
                  </a:lnTo>
                  <a:lnTo>
                    <a:pt x="261702" y="90899"/>
                  </a:lnTo>
                  <a:lnTo>
                    <a:pt x="268369" y="95661"/>
                  </a:lnTo>
                  <a:lnTo>
                    <a:pt x="259279" y="95661"/>
                  </a:lnTo>
                  <a:lnTo>
                    <a:pt x="259279" y="111568"/>
                  </a:lnTo>
                  <a:lnTo>
                    <a:pt x="263824" y="122931"/>
                  </a:lnTo>
                  <a:lnTo>
                    <a:pt x="275186" y="154745"/>
                  </a:lnTo>
                  <a:lnTo>
                    <a:pt x="259279" y="159290"/>
                  </a:lnTo>
                  <a:lnTo>
                    <a:pt x="259279" y="166108"/>
                  </a:lnTo>
                  <a:lnTo>
                    <a:pt x="259279" y="170653"/>
                  </a:lnTo>
                  <a:lnTo>
                    <a:pt x="259279" y="186560"/>
                  </a:lnTo>
                  <a:lnTo>
                    <a:pt x="252462" y="186560"/>
                  </a:lnTo>
                  <a:lnTo>
                    <a:pt x="243372" y="186560"/>
                  </a:lnTo>
                  <a:lnTo>
                    <a:pt x="232009" y="202467"/>
                  </a:lnTo>
                  <a:lnTo>
                    <a:pt x="220647" y="202467"/>
                  </a:lnTo>
                  <a:lnTo>
                    <a:pt x="218266" y="197705"/>
                  </a:lnTo>
                  <a:lnTo>
                    <a:pt x="215885" y="197705"/>
                  </a:lnTo>
                  <a:lnTo>
                    <a:pt x="211340" y="188615"/>
                  </a:lnTo>
                  <a:lnTo>
                    <a:pt x="211340" y="172708"/>
                  </a:lnTo>
                  <a:lnTo>
                    <a:pt x="202756" y="155539"/>
                  </a:lnTo>
                  <a:lnTo>
                    <a:pt x="193377" y="159290"/>
                  </a:lnTo>
                  <a:lnTo>
                    <a:pt x="188832" y="159290"/>
                  </a:lnTo>
                  <a:lnTo>
                    <a:pt x="177470" y="166108"/>
                  </a:lnTo>
                  <a:lnTo>
                    <a:pt x="177470" y="158488"/>
                  </a:lnTo>
                  <a:lnTo>
                    <a:pt x="172708" y="161346"/>
                  </a:lnTo>
                  <a:lnTo>
                    <a:pt x="172708" y="145438"/>
                  </a:lnTo>
                  <a:lnTo>
                    <a:pt x="166108" y="138838"/>
                  </a:lnTo>
                  <a:lnTo>
                    <a:pt x="166108" y="138838"/>
                  </a:lnTo>
                  <a:lnTo>
                    <a:pt x="161346" y="134076"/>
                  </a:lnTo>
                  <a:lnTo>
                    <a:pt x="168163" y="122714"/>
                  </a:lnTo>
                  <a:lnTo>
                    <a:pt x="156801" y="106807"/>
                  </a:lnTo>
                  <a:lnTo>
                    <a:pt x="150200" y="100206"/>
                  </a:lnTo>
                  <a:lnTo>
                    <a:pt x="122931" y="100206"/>
                  </a:lnTo>
                  <a:lnTo>
                    <a:pt x="113841" y="107023"/>
                  </a:lnTo>
                  <a:lnTo>
                    <a:pt x="102478" y="107023"/>
                  </a:lnTo>
                  <a:lnTo>
                    <a:pt x="97934" y="116113"/>
                  </a:lnTo>
                  <a:lnTo>
                    <a:pt x="91116" y="127476"/>
                  </a:lnTo>
                  <a:lnTo>
                    <a:pt x="75209" y="143383"/>
                  </a:lnTo>
                  <a:lnTo>
                    <a:pt x="71042" y="138026"/>
                  </a:lnTo>
                  <a:lnTo>
                    <a:pt x="70447" y="138621"/>
                  </a:lnTo>
                  <a:lnTo>
                    <a:pt x="54540" y="118169"/>
                  </a:lnTo>
                  <a:lnTo>
                    <a:pt x="43394" y="107023"/>
                  </a:lnTo>
                  <a:lnTo>
                    <a:pt x="32032" y="100206"/>
                  </a:lnTo>
                  <a:lnTo>
                    <a:pt x="22942" y="95661"/>
                  </a:lnTo>
                  <a:lnTo>
                    <a:pt x="22942" y="93280"/>
                  </a:lnTo>
                  <a:lnTo>
                    <a:pt x="18180" y="90899"/>
                  </a:lnTo>
                  <a:lnTo>
                    <a:pt x="18180" y="70447"/>
                  </a:lnTo>
                  <a:lnTo>
                    <a:pt x="16125" y="68391"/>
                  </a:lnTo>
                  <a:lnTo>
                    <a:pt x="4762" y="63847"/>
                  </a:lnTo>
                  <a:lnTo>
                    <a:pt x="7003" y="61886"/>
                  </a:lnTo>
                  <a:lnTo>
                    <a:pt x="0" y="59085"/>
                  </a:lnTo>
                  <a:lnTo>
                    <a:pt x="18180" y="43177"/>
                  </a:lnTo>
                  <a:lnTo>
                    <a:pt x="27270" y="43177"/>
                  </a:lnTo>
                  <a:lnTo>
                    <a:pt x="38632" y="31815"/>
                  </a:lnTo>
                  <a:lnTo>
                    <a:pt x="43177" y="31815"/>
                  </a:lnTo>
                  <a:lnTo>
                    <a:pt x="49995" y="27270"/>
                  </a:lnTo>
                  <a:lnTo>
                    <a:pt x="49995" y="15908"/>
                  </a:lnTo>
                  <a:lnTo>
                    <a:pt x="49995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6" name="Freeform 385"/>
            <p:cNvSpPr>
              <a:spLocks/>
            </p:cNvSpPr>
            <p:nvPr/>
          </p:nvSpPr>
          <p:spPr bwMode="auto">
            <a:xfrm>
              <a:off x="3927680" y="2869462"/>
              <a:ext cx="439967" cy="455388"/>
            </a:xfrm>
            <a:custGeom>
              <a:avLst/>
              <a:gdLst>
                <a:gd name="connsiteX0" fmla="*/ 406772 w 586622"/>
                <a:gd name="connsiteY0" fmla="*/ 0 h 607184"/>
                <a:gd name="connsiteX1" fmla="*/ 434041 w 586622"/>
                <a:gd name="connsiteY1" fmla="*/ 0 h 607184"/>
                <a:gd name="connsiteX2" fmla="*/ 456766 w 586622"/>
                <a:gd name="connsiteY2" fmla="*/ 15907 h 607184"/>
                <a:gd name="connsiteX3" fmla="*/ 493126 w 586622"/>
                <a:gd name="connsiteY3" fmla="*/ 15907 h 607184"/>
                <a:gd name="connsiteX4" fmla="*/ 531757 w 586622"/>
                <a:gd name="connsiteY4" fmla="*/ 27270 h 607184"/>
                <a:gd name="connsiteX5" fmla="*/ 547665 w 586622"/>
                <a:gd name="connsiteY5" fmla="*/ 27270 h 607184"/>
                <a:gd name="connsiteX6" fmla="*/ 551634 w 586622"/>
                <a:gd name="connsiteY6" fmla="*/ 36795 h 607184"/>
                <a:gd name="connsiteX7" fmla="*/ 554808 w 586622"/>
                <a:gd name="connsiteY7" fmla="*/ 36795 h 607184"/>
                <a:gd name="connsiteX8" fmla="*/ 566170 w 586622"/>
                <a:gd name="connsiteY8" fmla="*/ 64064 h 607184"/>
                <a:gd name="connsiteX9" fmla="*/ 570715 w 586622"/>
                <a:gd name="connsiteY9" fmla="*/ 89061 h 607184"/>
                <a:gd name="connsiteX10" fmla="*/ 582077 w 586622"/>
                <a:gd name="connsiteY10" fmla="*/ 139056 h 607184"/>
                <a:gd name="connsiteX11" fmla="*/ 586622 w 586622"/>
                <a:gd name="connsiteY11" fmla="*/ 143601 h 607184"/>
                <a:gd name="connsiteX12" fmla="*/ 582077 w 586622"/>
                <a:gd name="connsiteY12" fmla="*/ 166325 h 607184"/>
                <a:gd name="connsiteX13" fmla="*/ 532083 w 586622"/>
                <a:gd name="connsiteY13" fmla="*/ 170870 h 607184"/>
                <a:gd name="connsiteX14" fmla="*/ 516176 w 586622"/>
                <a:gd name="connsiteY14" fmla="*/ 186778 h 607184"/>
                <a:gd name="connsiteX15" fmla="*/ 495724 w 586622"/>
                <a:gd name="connsiteY15" fmla="*/ 191323 h 607184"/>
                <a:gd name="connsiteX16" fmla="*/ 495724 w 586622"/>
                <a:gd name="connsiteY16" fmla="*/ 218592 h 607184"/>
                <a:gd name="connsiteX17" fmla="*/ 452547 w 586622"/>
                <a:gd name="connsiteY17" fmla="*/ 234499 h 607184"/>
                <a:gd name="connsiteX18" fmla="*/ 441184 w 586622"/>
                <a:gd name="connsiteY18" fmla="*/ 261769 h 607184"/>
                <a:gd name="connsiteX19" fmla="*/ 409370 w 586622"/>
                <a:gd name="connsiteY19" fmla="*/ 273131 h 607184"/>
                <a:gd name="connsiteX20" fmla="*/ 373010 w 586622"/>
                <a:gd name="connsiteY20" fmla="*/ 277676 h 607184"/>
                <a:gd name="connsiteX21" fmla="*/ 313926 w 586622"/>
                <a:gd name="connsiteY21" fmla="*/ 304946 h 607184"/>
                <a:gd name="connsiteX22" fmla="*/ 313926 w 586622"/>
                <a:gd name="connsiteY22" fmla="*/ 359485 h 607184"/>
                <a:gd name="connsiteX23" fmla="*/ 307109 w 586622"/>
                <a:gd name="connsiteY23" fmla="*/ 359485 h 607184"/>
                <a:gd name="connsiteX24" fmla="*/ 307109 w 586622"/>
                <a:gd name="connsiteY24" fmla="*/ 379937 h 607184"/>
                <a:gd name="connsiteX25" fmla="*/ 286657 w 586622"/>
                <a:gd name="connsiteY25" fmla="*/ 379937 h 607184"/>
                <a:gd name="connsiteX26" fmla="*/ 275294 w 586622"/>
                <a:gd name="connsiteY26" fmla="*/ 391300 h 607184"/>
                <a:gd name="connsiteX27" fmla="*/ 259387 w 586622"/>
                <a:gd name="connsiteY27" fmla="*/ 391300 h 607184"/>
                <a:gd name="connsiteX28" fmla="*/ 243480 w 586622"/>
                <a:gd name="connsiteY28" fmla="*/ 386755 h 607184"/>
                <a:gd name="connsiteX29" fmla="*/ 211665 w 586622"/>
                <a:gd name="connsiteY29" fmla="*/ 391300 h 607184"/>
                <a:gd name="connsiteX30" fmla="*/ 200303 w 586622"/>
                <a:gd name="connsiteY30" fmla="*/ 423114 h 607184"/>
                <a:gd name="connsiteX31" fmla="*/ 188941 w 586622"/>
                <a:gd name="connsiteY31" fmla="*/ 423114 h 607184"/>
                <a:gd name="connsiteX32" fmla="*/ 173033 w 586622"/>
                <a:gd name="connsiteY32" fmla="*/ 470836 h 607184"/>
                <a:gd name="connsiteX33" fmla="*/ 118494 w 586622"/>
                <a:gd name="connsiteY33" fmla="*/ 520830 h 607184"/>
                <a:gd name="connsiteX34" fmla="*/ 109404 w 586622"/>
                <a:gd name="connsiteY34" fmla="*/ 573097 h 607184"/>
                <a:gd name="connsiteX35" fmla="*/ 93497 w 586622"/>
                <a:gd name="connsiteY35" fmla="*/ 591277 h 607184"/>
                <a:gd name="connsiteX36" fmla="*/ 86680 w 586622"/>
                <a:gd name="connsiteY36" fmla="*/ 607184 h 607184"/>
                <a:gd name="connsiteX37" fmla="*/ 7143 w 586622"/>
                <a:gd name="connsiteY37" fmla="*/ 607184 h 607184"/>
                <a:gd name="connsiteX38" fmla="*/ 7143 w 586622"/>
                <a:gd name="connsiteY38" fmla="*/ 597659 h 607184"/>
                <a:gd name="connsiteX39" fmla="*/ 0 w 586622"/>
                <a:gd name="connsiteY39" fmla="*/ 597659 h 607184"/>
                <a:gd name="connsiteX40" fmla="*/ 0 w 586622"/>
                <a:gd name="connsiteY40" fmla="*/ 581752 h 607184"/>
                <a:gd name="connsiteX41" fmla="*/ 15908 w 586622"/>
                <a:gd name="connsiteY41" fmla="*/ 570390 h 607184"/>
                <a:gd name="connsiteX42" fmla="*/ 27270 w 586622"/>
                <a:gd name="connsiteY42" fmla="*/ 547665 h 607184"/>
                <a:gd name="connsiteX43" fmla="*/ 27270 w 586622"/>
                <a:gd name="connsiteY43" fmla="*/ 538575 h 607184"/>
                <a:gd name="connsiteX44" fmla="*/ 36360 w 586622"/>
                <a:gd name="connsiteY44" fmla="*/ 511305 h 607184"/>
                <a:gd name="connsiteX45" fmla="*/ 59084 w 586622"/>
                <a:gd name="connsiteY45" fmla="*/ 484036 h 607184"/>
                <a:gd name="connsiteX46" fmla="*/ 68174 w 586622"/>
                <a:gd name="connsiteY46" fmla="*/ 472674 h 607184"/>
                <a:gd name="connsiteX47" fmla="*/ 79537 w 586622"/>
                <a:gd name="connsiteY47" fmla="*/ 452221 h 607184"/>
                <a:gd name="connsiteX48" fmla="*/ 79537 w 586622"/>
                <a:gd name="connsiteY48" fmla="*/ 429497 h 607184"/>
                <a:gd name="connsiteX49" fmla="*/ 95444 w 586622"/>
                <a:gd name="connsiteY49" fmla="*/ 402227 h 607184"/>
                <a:gd name="connsiteX50" fmla="*/ 118169 w 586622"/>
                <a:gd name="connsiteY50" fmla="*/ 393137 h 607184"/>
                <a:gd name="connsiteX51" fmla="*/ 138621 w 586622"/>
                <a:gd name="connsiteY51" fmla="*/ 349960 h 607184"/>
                <a:gd name="connsiteX52" fmla="*/ 161345 w 586622"/>
                <a:gd name="connsiteY52" fmla="*/ 334053 h 607184"/>
                <a:gd name="connsiteX53" fmla="*/ 193160 w 586622"/>
                <a:gd name="connsiteY53" fmla="*/ 327235 h 607184"/>
                <a:gd name="connsiteX54" fmla="*/ 224974 w 586622"/>
                <a:gd name="connsiteY54" fmla="*/ 299966 h 607184"/>
                <a:gd name="connsiteX55" fmla="*/ 240882 w 586622"/>
                <a:gd name="connsiteY55" fmla="*/ 290876 h 607184"/>
                <a:gd name="connsiteX56" fmla="*/ 272696 w 586622"/>
                <a:gd name="connsiteY56" fmla="*/ 252244 h 607184"/>
                <a:gd name="connsiteX57" fmla="*/ 263606 w 586622"/>
                <a:gd name="connsiteY57" fmla="*/ 199977 h 607184"/>
                <a:gd name="connsiteX58" fmla="*/ 279514 w 586622"/>
                <a:gd name="connsiteY58" fmla="*/ 161345 h 607184"/>
                <a:gd name="connsiteX59" fmla="*/ 284059 w 586622"/>
                <a:gd name="connsiteY59" fmla="*/ 138621 h 607184"/>
                <a:gd name="connsiteX60" fmla="*/ 306783 w 586622"/>
                <a:gd name="connsiteY60" fmla="*/ 113624 h 607184"/>
                <a:gd name="connsiteX61" fmla="*/ 343143 w 586622"/>
                <a:gd name="connsiteY61" fmla="*/ 90899 h 607184"/>
                <a:gd name="connsiteX62" fmla="*/ 370412 w 586622"/>
                <a:gd name="connsiteY62" fmla="*/ 70447 h 607184"/>
                <a:gd name="connsiteX63" fmla="*/ 397682 w 586622"/>
                <a:gd name="connsiteY63" fmla="*/ 27270 h 60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86622" h="607184">
                  <a:moveTo>
                    <a:pt x="406772" y="0"/>
                  </a:moveTo>
                  <a:lnTo>
                    <a:pt x="434041" y="0"/>
                  </a:lnTo>
                  <a:lnTo>
                    <a:pt x="456766" y="15907"/>
                  </a:lnTo>
                  <a:lnTo>
                    <a:pt x="493126" y="15907"/>
                  </a:lnTo>
                  <a:lnTo>
                    <a:pt x="531757" y="27270"/>
                  </a:lnTo>
                  <a:lnTo>
                    <a:pt x="547665" y="27270"/>
                  </a:lnTo>
                  <a:lnTo>
                    <a:pt x="551634" y="36795"/>
                  </a:lnTo>
                  <a:lnTo>
                    <a:pt x="554808" y="36795"/>
                  </a:lnTo>
                  <a:lnTo>
                    <a:pt x="566170" y="64064"/>
                  </a:lnTo>
                  <a:lnTo>
                    <a:pt x="570715" y="89061"/>
                  </a:lnTo>
                  <a:lnTo>
                    <a:pt x="582077" y="139056"/>
                  </a:lnTo>
                  <a:lnTo>
                    <a:pt x="586622" y="143601"/>
                  </a:lnTo>
                  <a:lnTo>
                    <a:pt x="582077" y="166325"/>
                  </a:lnTo>
                  <a:lnTo>
                    <a:pt x="532083" y="170870"/>
                  </a:lnTo>
                  <a:lnTo>
                    <a:pt x="516176" y="186778"/>
                  </a:lnTo>
                  <a:lnTo>
                    <a:pt x="495724" y="191323"/>
                  </a:lnTo>
                  <a:lnTo>
                    <a:pt x="495724" y="218592"/>
                  </a:lnTo>
                  <a:lnTo>
                    <a:pt x="452547" y="234499"/>
                  </a:lnTo>
                  <a:lnTo>
                    <a:pt x="441184" y="261769"/>
                  </a:lnTo>
                  <a:lnTo>
                    <a:pt x="409370" y="273131"/>
                  </a:lnTo>
                  <a:lnTo>
                    <a:pt x="373010" y="277676"/>
                  </a:lnTo>
                  <a:lnTo>
                    <a:pt x="313926" y="304946"/>
                  </a:lnTo>
                  <a:lnTo>
                    <a:pt x="313926" y="359485"/>
                  </a:lnTo>
                  <a:lnTo>
                    <a:pt x="307109" y="359485"/>
                  </a:lnTo>
                  <a:lnTo>
                    <a:pt x="307109" y="379937"/>
                  </a:lnTo>
                  <a:lnTo>
                    <a:pt x="286657" y="379937"/>
                  </a:lnTo>
                  <a:lnTo>
                    <a:pt x="275294" y="391300"/>
                  </a:lnTo>
                  <a:lnTo>
                    <a:pt x="259387" y="391300"/>
                  </a:lnTo>
                  <a:lnTo>
                    <a:pt x="243480" y="386755"/>
                  </a:lnTo>
                  <a:lnTo>
                    <a:pt x="211665" y="391300"/>
                  </a:lnTo>
                  <a:lnTo>
                    <a:pt x="200303" y="423114"/>
                  </a:lnTo>
                  <a:lnTo>
                    <a:pt x="188941" y="423114"/>
                  </a:lnTo>
                  <a:lnTo>
                    <a:pt x="173033" y="470836"/>
                  </a:lnTo>
                  <a:lnTo>
                    <a:pt x="118494" y="520830"/>
                  </a:lnTo>
                  <a:lnTo>
                    <a:pt x="109404" y="573097"/>
                  </a:lnTo>
                  <a:lnTo>
                    <a:pt x="93497" y="591277"/>
                  </a:lnTo>
                  <a:lnTo>
                    <a:pt x="86680" y="607184"/>
                  </a:lnTo>
                  <a:lnTo>
                    <a:pt x="7143" y="607184"/>
                  </a:lnTo>
                  <a:lnTo>
                    <a:pt x="7143" y="597659"/>
                  </a:lnTo>
                  <a:lnTo>
                    <a:pt x="0" y="597659"/>
                  </a:lnTo>
                  <a:lnTo>
                    <a:pt x="0" y="581752"/>
                  </a:lnTo>
                  <a:lnTo>
                    <a:pt x="15908" y="570390"/>
                  </a:lnTo>
                  <a:lnTo>
                    <a:pt x="27270" y="547665"/>
                  </a:lnTo>
                  <a:lnTo>
                    <a:pt x="27270" y="538575"/>
                  </a:lnTo>
                  <a:lnTo>
                    <a:pt x="36360" y="511305"/>
                  </a:lnTo>
                  <a:lnTo>
                    <a:pt x="59084" y="484036"/>
                  </a:lnTo>
                  <a:lnTo>
                    <a:pt x="68174" y="472674"/>
                  </a:lnTo>
                  <a:lnTo>
                    <a:pt x="79537" y="452221"/>
                  </a:lnTo>
                  <a:lnTo>
                    <a:pt x="79537" y="429497"/>
                  </a:lnTo>
                  <a:lnTo>
                    <a:pt x="95444" y="402227"/>
                  </a:lnTo>
                  <a:lnTo>
                    <a:pt x="118169" y="393137"/>
                  </a:lnTo>
                  <a:lnTo>
                    <a:pt x="138621" y="349960"/>
                  </a:lnTo>
                  <a:lnTo>
                    <a:pt x="161345" y="334053"/>
                  </a:lnTo>
                  <a:lnTo>
                    <a:pt x="193160" y="327235"/>
                  </a:lnTo>
                  <a:lnTo>
                    <a:pt x="224974" y="299966"/>
                  </a:lnTo>
                  <a:lnTo>
                    <a:pt x="240882" y="290876"/>
                  </a:lnTo>
                  <a:lnTo>
                    <a:pt x="272696" y="252244"/>
                  </a:lnTo>
                  <a:lnTo>
                    <a:pt x="263606" y="199977"/>
                  </a:lnTo>
                  <a:lnTo>
                    <a:pt x="279514" y="161345"/>
                  </a:lnTo>
                  <a:lnTo>
                    <a:pt x="284059" y="138621"/>
                  </a:lnTo>
                  <a:lnTo>
                    <a:pt x="306783" y="113624"/>
                  </a:lnTo>
                  <a:lnTo>
                    <a:pt x="343143" y="90899"/>
                  </a:lnTo>
                  <a:lnTo>
                    <a:pt x="370412" y="70447"/>
                  </a:lnTo>
                  <a:lnTo>
                    <a:pt x="397682" y="2727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84" name="Freeform 383"/>
            <p:cNvSpPr>
              <a:spLocks/>
            </p:cNvSpPr>
            <p:nvPr/>
          </p:nvSpPr>
          <p:spPr bwMode="auto">
            <a:xfrm>
              <a:off x="4053476" y="3212035"/>
              <a:ext cx="462205" cy="431364"/>
            </a:xfrm>
            <a:custGeom>
              <a:avLst/>
              <a:gdLst>
                <a:gd name="connsiteX0" fmla="*/ 218592 w 616273"/>
                <a:gd name="connsiteY0" fmla="*/ 0 h 575152"/>
                <a:gd name="connsiteX1" fmla="*/ 277676 w 616273"/>
                <a:gd name="connsiteY1" fmla="*/ 0 h 575152"/>
                <a:gd name="connsiteX2" fmla="*/ 400389 w 616273"/>
                <a:gd name="connsiteY2" fmla="*/ 86354 h 575152"/>
                <a:gd name="connsiteX3" fmla="*/ 525375 w 616273"/>
                <a:gd name="connsiteY3" fmla="*/ 172708 h 575152"/>
                <a:gd name="connsiteX4" fmla="*/ 536737 w 616273"/>
                <a:gd name="connsiteY4" fmla="*/ 188615 h 575152"/>
                <a:gd name="connsiteX5" fmla="*/ 557189 w 616273"/>
                <a:gd name="connsiteY5" fmla="*/ 204522 h 575152"/>
                <a:gd name="connsiteX6" fmla="*/ 573096 w 616273"/>
                <a:gd name="connsiteY6" fmla="*/ 209067 h 575152"/>
                <a:gd name="connsiteX7" fmla="*/ 573096 w 616273"/>
                <a:gd name="connsiteY7" fmla="*/ 213830 h 575152"/>
                <a:gd name="connsiteX8" fmla="*/ 573096 w 616273"/>
                <a:gd name="connsiteY8" fmla="*/ 231792 h 575152"/>
                <a:gd name="connsiteX9" fmla="*/ 616273 w 616273"/>
                <a:gd name="connsiteY9" fmla="*/ 231792 h 575152"/>
                <a:gd name="connsiteX10" fmla="*/ 616273 w 616273"/>
                <a:gd name="connsiteY10" fmla="*/ 236555 h 575152"/>
                <a:gd name="connsiteX11" fmla="*/ 616273 w 616273"/>
                <a:gd name="connsiteY11" fmla="*/ 318145 h 575152"/>
                <a:gd name="connsiteX12" fmla="*/ 616273 w 616273"/>
                <a:gd name="connsiteY12" fmla="*/ 322908 h 575152"/>
                <a:gd name="connsiteX13" fmla="*/ 595821 w 616273"/>
                <a:gd name="connsiteY13" fmla="*/ 350178 h 575152"/>
                <a:gd name="connsiteX14" fmla="*/ 589004 w 616273"/>
                <a:gd name="connsiteY14" fmla="*/ 370630 h 575152"/>
                <a:gd name="connsiteX15" fmla="*/ 557189 w 616273"/>
                <a:gd name="connsiteY15" fmla="*/ 375175 h 575152"/>
                <a:gd name="connsiteX16" fmla="*/ 509467 w 616273"/>
                <a:gd name="connsiteY16" fmla="*/ 381993 h 575152"/>
                <a:gd name="connsiteX17" fmla="*/ 493560 w 616273"/>
                <a:gd name="connsiteY17" fmla="*/ 393355 h 575152"/>
                <a:gd name="connsiteX18" fmla="*/ 484035 w 616273"/>
                <a:gd name="connsiteY18" fmla="*/ 393355 h 575152"/>
                <a:gd name="connsiteX19" fmla="*/ 470836 w 616273"/>
                <a:gd name="connsiteY19" fmla="*/ 393355 h 575152"/>
                <a:gd name="connsiteX20" fmla="*/ 450383 w 616273"/>
                <a:gd name="connsiteY20" fmla="*/ 397900 h 575152"/>
                <a:gd name="connsiteX21" fmla="*/ 448651 w 616273"/>
                <a:gd name="connsiteY21" fmla="*/ 396168 h 575152"/>
                <a:gd name="connsiteX22" fmla="*/ 440858 w 616273"/>
                <a:gd name="connsiteY22" fmla="*/ 397900 h 575152"/>
                <a:gd name="connsiteX23" fmla="*/ 431877 w 616273"/>
                <a:gd name="connsiteY23" fmla="*/ 388919 h 575152"/>
                <a:gd name="connsiteX24" fmla="*/ 418569 w 616273"/>
                <a:gd name="connsiteY24" fmla="*/ 393355 h 575152"/>
                <a:gd name="connsiteX25" fmla="*/ 384482 w 616273"/>
                <a:gd name="connsiteY25" fmla="*/ 409262 h 575152"/>
                <a:gd name="connsiteX26" fmla="*/ 375392 w 616273"/>
                <a:gd name="connsiteY26" fmla="*/ 425169 h 575152"/>
                <a:gd name="connsiteX27" fmla="*/ 348122 w 616273"/>
                <a:gd name="connsiteY27" fmla="*/ 434259 h 575152"/>
                <a:gd name="connsiteX28" fmla="*/ 341305 w 616273"/>
                <a:gd name="connsiteY28" fmla="*/ 445622 h 575152"/>
                <a:gd name="connsiteX29" fmla="*/ 325398 w 616273"/>
                <a:gd name="connsiteY29" fmla="*/ 456984 h 575152"/>
                <a:gd name="connsiteX30" fmla="*/ 318594 w 616273"/>
                <a:gd name="connsiteY30" fmla="*/ 455040 h 575152"/>
                <a:gd name="connsiteX31" fmla="*/ 315873 w 616273"/>
                <a:gd name="connsiteY31" fmla="*/ 456984 h 575152"/>
                <a:gd name="connsiteX32" fmla="*/ 306984 w 616273"/>
                <a:gd name="connsiteY32" fmla="*/ 454445 h 575152"/>
                <a:gd name="connsiteX33" fmla="*/ 298128 w 616273"/>
                <a:gd name="connsiteY33" fmla="*/ 461529 h 575152"/>
                <a:gd name="connsiteX34" fmla="*/ 293583 w 616273"/>
                <a:gd name="connsiteY34" fmla="*/ 484254 h 575152"/>
                <a:gd name="connsiteX35" fmla="*/ 266314 w 616273"/>
                <a:gd name="connsiteY35" fmla="*/ 516068 h 575152"/>
                <a:gd name="connsiteX36" fmla="*/ 266314 w 616273"/>
                <a:gd name="connsiteY36" fmla="*/ 522667 h 575152"/>
                <a:gd name="connsiteX37" fmla="*/ 266314 w 616273"/>
                <a:gd name="connsiteY37" fmla="*/ 527430 h 575152"/>
                <a:gd name="connsiteX38" fmla="*/ 257224 w 616273"/>
                <a:gd name="connsiteY38" fmla="*/ 543338 h 575152"/>
                <a:gd name="connsiteX39" fmla="*/ 257224 w 616273"/>
                <a:gd name="connsiteY39" fmla="*/ 559027 h 575152"/>
                <a:gd name="connsiteX40" fmla="*/ 257224 w 616273"/>
                <a:gd name="connsiteY40" fmla="*/ 563790 h 575152"/>
                <a:gd name="connsiteX41" fmla="*/ 239044 w 616273"/>
                <a:gd name="connsiteY41" fmla="*/ 570607 h 575152"/>
                <a:gd name="connsiteX42" fmla="*/ 234499 w 616273"/>
                <a:gd name="connsiteY42" fmla="*/ 575152 h 575152"/>
                <a:gd name="connsiteX43" fmla="*/ 232844 w 616273"/>
                <a:gd name="connsiteY43" fmla="*/ 569360 h 575152"/>
                <a:gd name="connsiteX44" fmla="*/ 229519 w 616273"/>
                <a:gd name="connsiteY44" fmla="*/ 570607 h 575152"/>
                <a:gd name="connsiteX45" fmla="*/ 224974 w 616273"/>
                <a:gd name="connsiteY45" fmla="*/ 575152 h 575152"/>
                <a:gd name="connsiteX46" fmla="*/ 221406 w 616273"/>
                <a:gd name="connsiteY46" fmla="*/ 562664 h 575152"/>
                <a:gd name="connsiteX47" fmla="*/ 218592 w 616273"/>
                <a:gd name="connsiteY47" fmla="*/ 563790 h 575152"/>
                <a:gd name="connsiteX48" fmla="*/ 214047 w 616273"/>
                <a:gd name="connsiteY48" fmla="*/ 563790 h 575152"/>
                <a:gd name="connsiteX49" fmla="*/ 202685 w 616273"/>
                <a:gd name="connsiteY49" fmla="*/ 575152 h 575152"/>
                <a:gd name="connsiteX50" fmla="*/ 193160 w 616273"/>
                <a:gd name="connsiteY50" fmla="*/ 575152 h 575152"/>
                <a:gd name="connsiteX51" fmla="*/ 175415 w 616273"/>
                <a:gd name="connsiteY51" fmla="*/ 575152 h 575152"/>
                <a:gd name="connsiteX52" fmla="*/ 165890 w 616273"/>
                <a:gd name="connsiteY52" fmla="*/ 575152 h 575152"/>
                <a:gd name="connsiteX53" fmla="*/ 161345 w 616273"/>
                <a:gd name="connsiteY53" fmla="*/ 570607 h 575152"/>
                <a:gd name="connsiteX54" fmla="*/ 154528 w 616273"/>
                <a:gd name="connsiteY54" fmla="*/ 570607 h 575152"/>
                <a:gd name="connsiteX55" fmla="*/ 138621 w 616273"/>
                <a:gd name="connsiteY55" fmla="*/ 563790 h 575152"/>
                <a:gd name="connsiteX56" fmla="*/ 140345 w 616273"/>
                <a:gd name="connsiteY56" fmla="*/ 559767 h 575152"/>
                <a:gd name="connsiteX57" fmla="*/ 138621 w 616273"/>
                <a:gd name="connsiteY57" fmla="*/ 559028 h 575152"/>
                <a:gd name="connsiteX58" fmla="*/ 143397 w 616273"/>
                <a:gd name="connsiteY58" fmla="*/ 547883 h 575152"/>
                <a:gd name="connsiteX59" fmla="*/ 139056 w 616273"/>
                <a:gd name="connsiteY59" fmla="*/ 547883 h 575152"/>
                <a:gd name="connsiteX60" fmla="*/ 138621 w 616273"/>
                <a:gd name="connsiteY60" fmla="*/ 547883 h 575152"/>
                <a:gd name="connsiteX61" fmla="*/ 129531 w 616273"/>
                <a:gd name="connsiteY61" fmla="*/ 547883 h 575152"/>
                <a:gd name="connsiteX62" fmla="*/ 131436 w 616273"/>
                <a:gd name="connsiteY62" fmla="*/ 543121 h 575152"/>
                <a:gd name="connsiteX63" fmla="*/ 129531 w 616273"/>
                <a:gd name="connsiteY63" fmla="*/ 543121 h 575152"/>
                <a:gd name="connsiteX64" fmla="*/ 134076 w 616273"/>
                <a:gd name="connsiteY64" fmla="*/ 531758 h 575152"/>
                <a:gd name="connsiteX65" fmla="*/ 137034 w 616273"/>
                <a:gd name="connsiteY65" fmla="*/ 525843 h 575152"/>
                <a:gd name="connsiteX66" fmla="*/ 122713 w 616273"/>
                <a:gd name="connsiteY66" fmla="*/ 511523 h 575152"/>
                <a:gd name="connsiteX67" fmla="*/ 118168 w 616273"/>
                <a:gd name="connsiteY67" fmla="*/ 500161 h 575152"/>
                <a:gd name="connsiteX68" fmla="*/ 113219 w 616273"/>
                <a:gd name="connsiteY68" fmla="*/ 496861 h 575152"/>
                <a:gd name="connsiteX69" fmla="*/ 104969 w 616273"/>
                <a:gd name="connsiteY69" fmla="*/ 500161 h 575152"/>
                <a:gd name="connsiteX70" fmla="*/ 95879 w 616273"/>
                <a:gd name="connsiteY70" fmla="*/ 504706 h 575152"/>
                <a:gd name="connsiteX71" fmla="*/ 84517 w 616273"/>
                <a:gd name="connsiteY71" fmla="*/ 511523 h 575152"/>
                <a:gd name="connsiteX72" fmla="*/ 74992 w 616273"/>
                <a:gd name="connsiteY72" fmla="*/ 511523 h 575152"/>
                <a:gd name="connsiteX73" fmla="*/ 68609 w 616273"/>
                <a:gd name="connsiteY73" fmla="*/ 511523 h 575152"/>
                <a:gd name="connsiteX74" fmla="*/ 59084 w 616273"/>
                <a:gd name="connsiteY74" fmla="*/ 511523 h 575152"/>
                <a:gd name="connsiteX75" fmla="*/ 47722 w 616273"/>
                <a:gd name="connsiteY75" fmla="*/ 500161 h 575152"/>
                <a:gd name="connsiteX76" fmla="*/ 43177 w 616273"/>
                <a:gd name="connsiteY76" fmla="*/ 500161 h 575152"/>
                <a:gd name="connsiteX77" fmla="*/ 41340 w 616273"/>
                <a:gd name="connsiteY77" fmla="*/ 500161 h 575152"/>
                <a:gd name="connsiteX78" fmla="*/ 36795 w 616273"/>
                <a:gd name="connsiteY78" fmla="*/ 500161 h 575152"/>
                <a:gd name="connsiteX79" fmla="*/ 31815 w 616273"/>
                <a:gd name="connsiteY79" fmla="*/ 500161 h 575152"/>
                <a:gd name="connsiteX80" fmla="*/ 27270 w 616273"/>
                <a:gd name="connsiteY80" fmla="*/ 500161 h 575152"/>
                <a:gd name="connsiteX81" fmla="*/ 27270 w 616273"/>
                <a:gd name="connsiteY81" fmla="*/ 495399 h 575152"/>
                <a:gd name="connsiteX82" fmla="*/ 27270 w 616273"/>
                <a:gd name="connsiteY82" fmla="*/ 495399 h 575152"/>
                <a:gd name="connsiteX83" fmla="*/ 27270 w 616273"/>
                <a:gd name="connsiteY83" fmla="*/ 484037 h 575152"/>
                <a:gd name="connsiteX84" fmla="*/ 27270 w 616273"/>
                <a:gd name="connsiteY84" fmla="*/ 477435 h 575152"/>
                <a:gd name="connsiteX85" fmla="*/ 20452 w 616273"/>
                <a:gd name="connsiteY85" fmla="*/ 461529 h 575152"/>
                <a:gd name="connsiteX86" fmla="*/ 9090 w 616273"/>
                <a:gd name="connsiteY86" fmla="*/ 452439 h 575152"/>
                <a:gd name="connsiteX87" fmla="*/ 4545 w 616273"/>
                <a:gd name="connsiteY87" fmla="*/ 429714 h 575152"/>
                <a:gd name="connsiteX88" fmla="*/ 0 w 616273"/>
                <a:gd name="connsiteY88" fmla="*/ 409262 h 575152"/>
                <a:gd name="connsiteX89" fmla="*/ 828 w 616273"/>
                <a:gd name="connsiteY89" fmla="*/ 408227 h 575152"/>
                <a:gd name="connsiteX90" fmla="*/ 0 w 616273"/>
                <a:gd name="connsiteY90" fmla="*/ 404500 h 575152"/>
                <a:gd name="connsiteX91" fmla="*/ 9090 w 616273"/>
                <a:gd name="connsiteY91" fmla="*/ 393138 h 575152"/>
                <a:gd name="connsiteX92" fmla="*/ 20452 w 616273"/>
                <a:gd name="connsiteY92" fmla="*/ 377231 h 575152"/>
                <a:gd name="connsiteX93" fmla="*/ 31815 w 616273"/>
                <a:gd name="connsiteY93" fmla="*/ 370413 h 575152"/>
                <a:gd name="connsiteX94" fmla="*/ 36760 w 616273"/>
                <a:gd name="connsiteY94" fmla="*/ 373161 h 575152"/>
                <a:gd name="connsiteX95" fmla="*/ 41340 w 616273"/>
                <a:gd name="connsiteY95" fmla="*/ 370412 h 575152"/>
                <a:gd name="connsiteX96" fmla="*/ 59595 w 616273"/>
                <a:gd name="connsiteY96" fmla="*/ 380554 h 575152"/>
                <a:gd name="connsiteX97" fmla="*/ 79537 w 616273"/>
                <a:gd name="connsiteY97" fmla="*/ 377231 h 575152"/>
                <a:gd name="connsiteX98" fmla="*/ 89059 w 616273"/>
                <a:gd name="connsiteY98" fmla="*/ 377231 h 575152"/>
                <a:gd name="connsiteX99" fmla="*/ 89062 w 616273"/>
                <a:gd name="connsiteY99" fmla="*/ 377230 h 575152"/>
                <a:gd name="connsiteX100" fmla="*/ 90899 w 616273"/>
                <a:gd name="connsiteY100" fmla="*/ 377230 h 575152"/>
                <a:gd name="connsiteX101" fmla="*/ 95444 w 616273"/>
                <a:gd name="connsiteY101" fmla="*/ 370413 h 575152"/>
                <a:gd name="connsiteX102" fmla="*/ 104969 w 616273"/>
                <a:gd name="connsiteY102" fmla="*/ 370413 h 575152"/>
                <a:gd name="connsiteX103" fmla="*/ 104969 w 616273"/>
                <a:gd name="connsiteY103" fmla="*/ 370412 h 575152"/>
                <a:gd name="connsiteX104" fmla="*/ 247699 w 616273"/>
                <a:gd name="connsiteY104" fmla="*/ 370412 h 575152"/>
                <a:gd name="connsiteX105" fmla="*/ 251564 w 616273"/>
                <a:gd name="connsiteY105" fmla="*/ 349157 h 575152"/>
                <a:gd name="connsiteX106" fmla="*/ 247699 w 616273"/>
                <a:gd name="connsiteY106" fmla="*/ 343361 h 575152"/>
                <a:gd name="connsiteX107" fmla="*/ 229519 w 616273"/>
                <a:gd name="connsiteY107" fmla="*/ 177471 h 575152"/>
                <a:gd name="connsiteX108" fmla="*/ 209067 w 616273"/>
                <a:gd name="connsiteY108" fmla="*/ 4763 h 575152"/>
                <a:gd name="connsiteX109" fmla="*/ 209631 w 616273"/>
                <a:gd name="connsiteY109" fmla="*/ 4763 h 575152"/>
                <a:gd name="connsiteX110" fmla="*/ 209067 w 616273"/>
                <a:gd name="connsiteY110" fmla="*/ 1 h 575152"/>
                <a:gd name="connsiteX111" fmla="*/ 218592 w 616273"/>
                <a:gd name="connsiteY111" fmla="*/ 1 h 57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616273" h="575152">
                  <a:moveTo>
                    <a:pt x="218592" y="0"/>
                  </a:moveTo>
                  <a:lnTo>
                    <a:pt x="277676" y="0"/>
                  </a:lnTo>
                  <a:lnTo>
                    <a:pt x="400389" y="86354"/>
                  </a:lnTo>
                  <a:lnTo>
                    <a:pt x="525375" y="172708"/>
                  </a:lnTo>
                  <a:lnTo>
                    <a:pt x="536737" y="188615"/>
                  </a:lnTo>
                  <a:lnTo>
                    <a:pt x="557189" y="204522"/>
                  </a:lnTo>
                  <a:lnTo>
                    <a:pt x="573096" y="209067"/>
                  </a:lnTo>
                  <a:lnTo>
                    <a:pt x="573096" y="213830"/>
                  </a:lnTo>
                  <a:lnTo>
                    <a:pt x="573096" y="231792"/>
                  </a:lnTo>
                  <a:lnTo>
                    <a:pt x="616273" y="231792"/>
                  </a:lnTo>
                  <a:lnTo>
                    <a:pt x="616273" y="236555"/>
                  </a:lnTo>
                  <a:lnTo>
                    <a:pt x="616273" y="318145"/>
                  </a:lnTo>
                  <a:lnTo>
                    <a:pt x="616273" y="322908"/>
                  </a:lnTo>
                  <a:lnTo>
                    <a:pt x="595821" y="350178"/>
                  </a:lnTo>
                  <a:lnTo>
                    <a:pt x="589004" y="370630"/>
                  </a:lnTo>
                  <a:lnTo>
                    <a:pt x="557189" y="375175"/>
                  </a:lnTo>
                  <a:lnTo>
                    <a:pt x="509467" y="381993"/>
                  </a:lnTo>
                  <a:lnTo>
                    <a:pt x="493560" y="393355"/>
                  </a:lnTo>
                  <a:lnTo>
                    <a:pt x="484035" y="393355"/>
                  </a:lnTo>
                  <a:lnTo>
                    <a:pt x="470836" y="393355"/>
                  </a:lnTo>
                  <a:lnTo>
                    <a:pt x="450383" y="397900"/>
                  </a:lnTo>
                  <a:lnTo>
                    <a:pt x="448651" y="396168"/>
                  </a:lnTo>
                  <a:lnTo>
                    <a:pt x="440858" y="397900"/>
                  </a:lnTo>
                  <a:lnTo>
                    <a:pt x="431877" y="388919"/>
                  </a:lnTo>
                  <a:lnTo>
                    <a:pt x="418569" y="393355"/>
                  </a:lnTo>
                  <a:lnTo>
                    <a:pt x="384482" y="409262"/>
                  </a:lnTo>
                  <a:lnTo>
                    <a:pt x="375392" y="425169"/>
                  </a:lnTo>
                  <a:lnTo>
                    <a:pt x="348122" y="434259"/>
                  </a:lnTo>
                  <a:lnTo>
                    <a:pt x="341305" y="445622"/>
                  </a:lnTo>
                  <a:lnTo>
                    <a:pt x="325398" y="456984"/>
                  </a:lnTo>
                  <a:lnTo>
                    <a:pt x="318594" y="455040"/>
                  </a:lnTo>
                  <a:lnTo>
                    <a:pt x="315873" y="456984"/>
                  </a:lnTo>
                  <a:lnTo>
                    <a:pt x="306984" y="454445"/>
                  </a:lnTo>
                  <a:lnTo>
                    <a:pt x="298128" y="461529"/>
                  </a:lnTo>
                  <a:lnTo>
                    <a:pt x="293583" y="484254"/>
                  </a:lnTo>
                  <a:lnTo>
                    <a:pt x="266314" y="516068"/>
                  </a:lnTo>
                  <a:lnTo>
                    <a:pt x="266314" y="522667"/>
                  </a:lnTo>
                  <a:lnTo>
                    <a:pt x="266314" y="527430"/>
                  </a:lnTo>
                  <a:lnTo>
                    <a:pt x="257224" y="543338"/>
                  </a:lnTo>
                  <a:lnTo>
                    <a:pt x="257224" y="559027"/>
                  </a:lnTo>
                  <a:lnTo>
                    <a:pt x="257224" y="563790"/>
                  </a:lnTo>
                  <a:lnTo>
                    <a:pt x="239044" y="570607"/>
                  </a:lnTo>
                  <a:lnTo>
                    <a:pt x="234499" y="575152"/>
                  </a:lnTo>
                  <a:lnTo>
                    <a:pt x="232844" y="569360"/>
                  </a:lnTo>
                  <a:lnTo>
                    <a:pt x="229519" y="570607"/>
                  </a:lnTo>
                  <a:lnTo>
                    <a:pt x="224974" y="575152"/>
                  </a:lnTo>
                  <a:lnTo>
                    <a:pt x="221406" y="562664"/>
                  </a:lnTo>
                  <a:lnTo>
                    <a:pt x="218592" y="563790"/>
                  </a:lnTo>
                  <a:lnTo>
                    <a:pt x="214047" y="563790"/>
                  </a:lnTo>
                  <a:lnTo>
                    <a:pt x="202685" y="575152"/>
                  </a:lnTo>
                  <a:lnTo>
                    <a:pt x="193160" y="575152"/>
                  </a:lnTo>
                  <a:lnTo>
                    <a:pt x="175415" y="575152"/>
                  </a:lnTo>
                  <a:lnTo>
                    <a:pt x="165890" y="575152"/>
                  </a:lnTo>
                  <a:lnTo>
                    <a:pt x="161345" y="570607"/>
                  </a:lnTo>
                  <a:lnTo>
                    <a:pt x="154528" y="570607"/>
                  </a:lnTo>
                  <a:lnTo>
                    <a:pt x="138621" y="563790"/>
                  </a:lnTo>
                  <a:lnTo>
                    <a:pt x="140345" y="559767"/>
                  </a:lnTo>
                  <a:lnTo>
                    <a:pt x="138621" y="559028"/>
                  </a:lnTo>
                  <a:lnTo>
                    <a:pt x="143397" y="547883"/>
                  </a:lnTo>
                  <a:lnTo>
                    <a:pt x="139056" y="547883"/>
                  </a:lnTo>
                  <a:lnTo>
                    <a:pt x="138621" y="547883"/>
                  </a:lnTo>
                  <a:lnTo>
                    <a:pt x="129531" y="547883"/>
                  </a:lnTo>
                  <a:lnTo>
                    <a:pt x="131436" y="543121"/>
                  </a:lnTo>
                  <a:lnTo>
                    <a:pt x="129531" y="543121"/>
                  </a:lnTo>
                  <a:lnTo>
                    <a:pt x="134076" y="531758"/>
                  </a:lnTo>
                  <a:lnTo>
                    <a:pt x="137034" y="525843"/>
                  </a:lnTo>
                  <a:lnTo>
                    <a:pt x="122713" y="511523"/>
                  </a:lnTo>
                  <a:lnTo>
                    <a:pt x="118168" y="500161"/>
                  </a:lnTo>
                  <a:lnTo>
                    <a:pt x="113219" y="496861"/>
                  </a:lnTo>
                  <a:lnTo>
                    <a:pt x="104969" y="500161"/>
                  </a:lnTo>
                  <a:lnTo>
                    <a:pt x="95879" y="504706"/>
                  </a:lnTo>
                  <a:lnTo>
                    <a:pt x="84517" y="511523"/>
                  </a:lnTo>
                  <a:lnTo>
                    <a:pt x="74992" y="511523"/>
                  </a:lnTo>
                  <a:lnTo>
                    <a:pt x="68609" y="511523"/>
                  </a:lnTo>
                  <a:lnTo>
                    <a:pt x="59084" y="511523"/>
                  </a:lnTo>
                  <a:lnTo>
                    <a:pt x="47722" y="500161"/>
                  </a:lnTo>
                  <a:lnTo>
                    <a:pt x="43177" y="500161"/>
                  </a:lnTo>
                  <a:lnTo>
                    <a:pt x="41340" y="500161"/>
                  </a:lnTo>
                  <a:lnTo>
                    <a:pt x="36795" y="500161"/>
                  </a:lnTo>
                  <a:lnTo>
                    <a:pt x="31815" y="500161"/>
                  </a:lnTo>
                  <a:lnTo>
                    <a:pt x="27270" y="500161"/>
                  </a:lnTo>
                  <a:lnTo>
                    <a:pt x="27270" y="495399"/>
                  </a:lnTo>
                  <a:lnTo>
                    <a:pt x="27270" y="495399"/>
                  </a:lnTo>
                  <a:lnTo>
                    <a:pt x="27270" y="484037"/>
                  </a:lnTo>
                  <a:lnTo>
                    <a:pt x="27270" y="477435"/>
                  </a:lnTo>
                  <a:lnTo>
                    <a:pt x="20452" y="461529"/>
                  </a:lnTo>
                  <a:lnTo>
                    <a:pt x="9090" y="452439"/>
                  </a:lnTo>
                  <a:lnTo>
                    <a:pt x="4545" y="429714"/>
                  </a:lnTo>
                  <a:lnTo>
                    <a:pt x="0" y="409262"/>
                  </a:lnTo>
                  <a:lnTo>
                    <a:pt x="828" y="408227"/>
                  </a:lnTo>
                  <a:lnTo>
                    <a:pt x="0" y="404500"/>
                  </a:lnTo>
                  <a:lnTo>
                    <a:pt x="9090" y="393138"/>
                  </a:lnTo>
                  <a:lnTo>
                    <a:pt x="20452" y="377231"/>
                  </a:lnTo>
                  <a:lnTo>
                    <a:pt x="31815" y="370413"/>
                  </a:lnTo>
                  <a:lnTo>
                    <a:pt x="36760" y="373161"/>
                  </a:lnTo>
                  <a:lnTo>
                    <a:pt x="41340" y="370412"/>
                  </a:lnTo>
                  <a:lnTo>
                    <a:pt x="59595" y="380554"/>
                  </a:lnTo>
                  <a:lnTo>
                    <a:pt x="79537" y="377231"/>
                  </a:lnTo>
                  <a:lnTo>
                    <a:pt x="89059" y="377231"/>
                  </a:lnTo>
                  <a:lnTo>
                    <a:pt x="89062" y="377230"/>
                  </a:lnTo>
                  <a:lnTo>
                    <a:pt x="90899" y="377230"/>
                  </a:lnTo>
                  <a:lnTo>
                    <a:pt x="95444" y="370413"/>
                  </a:lnTo>
                  <a:lnTo>
                    <a:pt x="104969" y="370413"/>
                  </a:lnTo>
                  <a:lnTo>
                    <a:pt x="104969" y="370412"/>
                  </a:lnTo>
                  <a:lnTo>
                    <a:pt x="247699" y="370412"/>
                  </a:lnTo>
                  <a:lnTo>
                    <a:pt x="251564" y="349157"/>
                  </a:lnTo>
                  <a:lnTo>
                    <a:pt x="247699" y="343361"/>
                  </a:lnTo>
                  <a:lnTo>
                    <a:pt x="229519" y="177471"/>
                  </a:lnTo>
                  <a:lnTo>
                    <a:pt x="209067" y="4763"/>
                  </a:lnTo>
                  <a:lnTo>
                    <a:pt x="209631" y="4763"/>
                  </a:lnTo>
                  <a:lnTo>
                    <a:pt x="209067" y="1"/>
                  </a:lnTo>
                  <a:lnTo>
                    <a:pt x="218592" y="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79" name="Freeform 378"/>
            <p:cNvSpPr>
              <a:spLocks/>
            </p:cNvSpPr>
            <p:nvPr/>
          </p:nvSpPr>
          <p:spPr bwMode="auto">
            <a:xfrm>
              <a:off x="4406603" y="3252778"/>
              <a:ext cx="438344" cy="353289"/>
            </a:xfrm>
            <a:custGeom>
              <a:avLst/>
              <a:gdLst>
                <a:gd name="connsiteX0" fmla="*/ 429496 w 584459"/>
                <a:gd name="connsiteY0" fmla="*/ 0 h 471052"/>
                <a:gd name="connsiteX1" fmla="*/ 488581 w 584459"/>
                <a:gd name="connsiteY1" fmla="*/ 22725 h 471052"/>
                <a:gd name="connsiteX2" fmla="*/ 495332 w 584459"/>
                <a:gd name="connsiteY2" fmla="*/ 28801 h 471052"/>
                <a:gd name="connsiteX3" fmla="*/ 498106 w 584459"/>
                <a:gd name="connsiteY3" fmla="*/ 29868 h 471052"/>
                <a:gd name="connsiteX4" fmla="*/ 512157 w 584459"/>
                <a:gd name="connsiteY4" fmla="*/ 42514 h 471052"/>
                <a:gd name="connsiteX5" fmla="*/ 531757 w 584459"/>
                <a:gd name="connsiteY5" fmla="*/ 27270 h 471052"/>
                <a:gd name="connsiteX6" fmla="*/ 534192 w 584459"/>
                <a:gd name="connsiteY6" fmla="*/ 39928 h 471052"/>
                <a:gd name="connsiteX7" fmla="*/ 541282 w 584459"/>
                <a:gd name="connsiteY7" fmla="*/ 34413 h 471052"/>
                <a:gd name="connsiteX8" fmla="*/ 552645 w 584459"/>
                <a:gd name="connsiteY8" fmla="*/ 93497 h 471052"/>
                <a:gd name="connsiteX9" fmla="*/ 564007 w 584459"/>
                <a:gd name="connsiteY9" fmla="*/ 104859 h 471052"/>
                <a:gd name="connsiteX10" fmla="*/ 568430 w 584459"/>
                <a:gd name="connsiteY10" fmla="*/ 120340 h 471052"/>
                <a:gd name="connsiteX11" fmla="*/ 574934 w 584459"/>
                <a:gd name="connsiteY11" fmla="*/ 124986 h 471052"/>
                <a:gd name="connsiteX12" fmla="*/ 574796 w 584459"/>
                <a:gd name="connsiteY12" fmla="*/ 125227 h 471052"/>
                <a:gd name="connsiteX13" fmla="*/ 584459 w 584459"/>
                <a:gd name="connsiteY13" fmla="*/ 132129 h 471052"/>
                <a:gd name="connsiteX14" fmla="*/ 581561 w 584459"/>
                <a:gd name="connsiteY14" fmla="*/ 137201 h 471052"/>
                <a:gd name="connsiteX15" fmla="*/ 584459 w 584459"/>
                <a:gd name="connsiteY15" fmla="*/ 139272 h 471052"/>
                <a:gd name="connsiteX16" fmla="*/ 575369 w 584459"/>
                <a:gd name="connsiteY16" fmla="*/ 155179 h 471052"/>
                <a:gd name="connsiteX17" fmla="*/ 557190 w 584459"/>
                <a:gd name="connsiteY17" fmla="*/ 234716 h 471052"/>
                <a:gd name="connsiteX18" fmla="*/ 557190 w 584459"/>
                <a:gd name="connsiteY18" fmla="*/ 277567 h 471052"/>
                <a:gd name="connsiteX19" fmla="*/ 557190 w 584459"/>
                <a:gd name="connsiteY19" fmla="*/ 284710 h 471052"/>
                <a:gd name="connsiteX20" fmla="*/ 509468 w 584459"/>
                <a:gd name="connsiteY20" fmla="*/ 321069 h 471052"/>
                <a:gd name="connsiteX21" fmla="*/ 495575 w 584459"/>
                <a:gd name="connsiteY21" fmla="*/ 362748 h 471052"/>
                <a:gd name="connsiteX22" fmla="*/ 499943 w 584459"/>
                <a:gd name="connsiteY22" fmla="*/ 365868 h 471052"/>
                <a:gd name="connsiteX23" fmla="*/ 499943 w 584459"/>
                <a:gd name="connsiteY23" fmla="*/ 366207 h 471052"/>
                <a:gd name="connsiteX24" fmla="*/ 509468 w 584459"/>
                <a:gd name="connsiteY24" fmla="*/ 373011 h 471052"/>
                <a:gd name="connsiteX25" fmla="*/ 509468 w 584459"/>
                <a:gd name="connsiteY25" fmla="*/ 380154 h 471052"/>
                <a:gd name="connsiteX26" fmla="*/ 509468 w 584459"/>
                <a:gd name="connsiteY26" fmla="*/ 393137 h 471052"/>
                <a:gd name="connsiteX27" fmla="*/ 522668 w 584459"/>
                <a:gd name="connsiteY27" fmla="*/ 393137 h 471052"/>
                <a:gd name="connsiteX28" fmla="*/ 522668 w 584459"/>
                <a:gd name="connsiteY28" fmla="*/ 400280 h 471052"/>
                <a:gd name="connsiteX29" fmla="*/ 532193 w 584459"/>
                <a:gd name="connsiteY29" fmla="*/ 400280 h 471052"/>
                <a:gd name="connsiteX30" fmla="*/ 532193 w 584459"/>
                <a:gd name="connsiteY30" fmla="*/ 407423 h 471052"/>
                <a:gd name="connsiteX31" fmla="*/ 532193 w 584459"/>
                <a:gd name="connsiteY31" fmla="*/ 420732 h 471052"/>
                <a:gd name="connsiteX32" fmla="*/ 532193 w 584459"/>
                <a:gd name="connsiteY32" fmla="*/ 427875 h 471052"/>
                <a:gd name="connsiteX33" fmla="*/ 520830 w 584459"/>
                <a:gd name="connsiteY33" fmla="*/ 427875 h 471052"/>
                <a:gd name="connsiteX34" fmla="*/ 520830 w 584459"/>
                <a:gd name="connsiteY34" fmla="*/ 432095 h 471052"/>
                <a:gd name="connsiteX35" fmla="*/ 520830 w 584459"/>
                <a:gd name="connsiteY35" fmla="*/ 439238 h 471052"/>
                <a:gd name="connsiteX36" fmla="*/ 514013 w 584459"/>
                <a:gd name="connsiteY36" fmla="*/ 439238 h 471052"/>
                <a:gd name="connsiteX37" fmla="*/ 509877 w 584459"/>
                <a:gd name="connsiteY37" fmla="*/ 432095 h 471052"/>
                <a:gd name="connsiteX38" fmla="*/ 504488 w 584459"/>
                <a:gd name="connsiteY38" fmla="*/ 432095 h 471052"/>
                <a:gd name="connsiteX39" fmla="*/ 483626 w 584459"/>
                <a:gd name="connsiteY39" fmla="*/ 396061 h 471052"/>
                <a:gd name="connsiteX40" fmla="*/ 477653 w 584459"/>
                <a:gd name="connsiteY40" fmla="*/ 396061 h 471052"/>
                <a:gd name="connsiteX41" fmla="*/ 450384 w 584459"/>
                <a:gd name="connsiteY41" fmla="*/ 418785 h 471052"/>
                <a:gd name="connsiteX42" fmla="*/ 418569 w 584459"/>
                <a:gd name="connsiteY42" fmla="*/ 407423 h 471052"/>
                <a:gd name="connsiteX43" fmla="*/ 395845 w 584459"/>
                <a:gd name="connsiteY43" fmla="*/ 407423 h 471052"/>
                <a:gd name="connsiteX44" fmla="*/ 391300 w 584459"/>
                <a:gd name="connsiteY44" fmla="*/ 411968 h 471052"/>
                <a:gd name="connsiteX45" fmla="*/ 370847 w 584459"/>
                <a:gd name="connsiteY45" fmla="*/ 411968 h 471052"/>
                <a:gd name="connsiteX46" fmla="*/ 348123 w 584459"/>
                <a:gd name="connsiteY46" fmla="*/ 427875 h 471052"/>
                <a:gd name="connsiteX47" fmla="*/ 327671 w 584459"/>
                <a:gd name="connsiteY47" fmla="*/ 427875 h 471052"/>
                <a:gd name="connsiteX48" fmla="*/ 284494 w 584459"/>
                <a:gd name="connsiteY48" fmla="*/ 407423 h 471052"/>
                <a:gd name="connsiteX49" fmla="*/ 268586 w 584459"/>
                <a:gd name="connsiteY49" fmla="*/ 418785 h 471052"/>
                <a:gd name="connsiteX50" fmla="*/ 245862 w 584459"/>
                <a:gd name="connsiteY50" fmla="*/ 418785 h 471052"/>
                <a:gd name="connsiteX51" fmla="*/ 240760 w 584459"/>
                <a:gd name="connsiteY51" fmla="*/ 411642 h 471052"/>
                <a:gd name="connsiteX52" fmla="*/ 236337 w 584459"/>
                <a:gd name="connsiteY52" fmla="*/ 411642 h 471052"/>
                <a:gd name="connsiteX53" fmla="*/ 227619 w 584459"/>
                <a:gd name="connsiteY53" fmla="*/ 399438 h 471052"/>
                <a:gd name="connsiteX54" fmla="*/ 198140 w 584459"/>
                <a:gd name="connsiteY54" fmla="*/ 384698 h 471052"/>
                <a:gd name="connsiteX55" fmla="*/ 154963 w 584459"/>
                <a:gd name="connsiteY55" fmla="*/ 391516 h 471052"/>
                <a:gd name="connsiteX56" fmla="*/ 143601 w 584459"/>
                <a:gd name="connsiteY56" fmla="*/ 402878 h 471052"/>
                <a:gd name="connsiteX57" fmla="*/ 139056 w 584459"/>
                <a:gd name="connsiteY57" fmla="*/ 423330 h 471052"/>
                <a:gd name="connsiteX58" fmla="*/ 134511 w 584459"/>
                <a:gd name="connsiteY58" fmla="*/ 434693 h 471052"/>
                <a:gd name="connsiteX59" fmla="*/ 127693 w 584459"/>
                <a:gd name="connsiteY59" fmla="*/ 471052 h 471052"/>
                <a:gd name="connsiteX60" fmla="*/ 118168 w 584459"/>
                <a:gd name="connsiteY60" fmla="*/ 463909 h 471052"/>
                <a:gd name="connsiteX61" fmla="*/ 118168 w 584459"/>
                <a:gd name="connsiteY61" fmla="*/ 463909 h 471052"/>
                <a:gd name="connsiteX62" fmla="*/ 100423 w 584459"/>
                <a:gd name="connsiteY62" fmla="*/ 450600 h 471052"/>
                <a:gd name="connsiteX63" fmla="*/ 84517 w 584459"/>
                <a:gd name="connsiteY63" fmla="*/ 450600 h 471052"/>
                <a:gd name="connsiteX64" fmla="*/ 75427 w 584459"/>
                <a:gd name="connsiteY64" fmla="*/ 461962 h 471052"/>
                <a:gd name="connsiteX65" fmla="*/ 75427 w 584459"/>
                <a:gd name="connsiteY65" fmla="*/ 454819 h 471052"/>
                <a:gd name="connsiteX66" fmla="*/ 75427 w 584459"/>
                <a:gd name="connsiteY66" fmla="*/ 443457 h 471052"/>
                <a:gd name="connsiteX67" fmla="*/ 74992 w 584459"/>
                <a:gd name="connsiteY67" fmla="*/ 443457 h 471052"/>
                <a:gd name="connsiteX68" fmla="*/ 65902 w 584459"/>
                <a:gd name="connsiteY68" fmla="*/ 454819 h 471052"/>
                <a:gd name="connsiteX69" fmla="*/ 65902 w 584459"/>
                <a:gd name="connsiteY69" fmla="*/ 433189 h 471052"/>
                <a:gd name="connsiteX70" fmla="*/ 32250 w 584459"/>
                <a:gd name="connsiteY70" fmla="*/ 427875 h 471052"/>
                <a:gd name="connsiteX71" fmla="*/ 32250 w 584459"/>
                <a:gd name="connsiteY71" fmla="*/ 422236 h 471052"/>
                <a:gd name="connsiteX72" fmla="*/ 22725 w 584459"/>
                <a:gd name="connsiteY72" fmla="*/ 420732 h 471052"/>
                <a:gd name="connsiteX73" fmla="*/ 22725 w 584459"/>
                <a:gd name="connsiteY73" fmla="*/ 400280 h 471052"/>
                <a:gd name="connsiteX74" fmla="*/ 0 w 584459"/>
                <a:gd name="connsiteY74" fmla="*/ 377555 h 471052"/>
                <a:gd name="connsiteX75" fmla="*/ 0 w 584459"/>
                <a:gd name="connsiteY75" fmla="*/ 370412 h 471052"/>
                <a:gd name="connsiteX76" fmla="*/ 0 w 584459"/>
                <a:gd name="connsiteY76" fmla="*/ 357103 h 471052"/>
                <a:gd name="connsiteX77" fmla="*/ 0 w 584459"/>
                <a:gd name="connsiteY77" fmla="*/ 349960 h 471052"/>
                <a:gd name="connsiteX78" fmla="*/ 0 w 584459"/>
                <a:gd name="connsiteY78" fmla="*/ 341196 h 471052"/>
                <a:gd name="connsiteX79" fmla="*/ 0 w 584459"/>
                <a:gd name="connsiteY79" fmla="*/ 334053 h 471052"/>
                <a:gd name="connsiteX80" fmla="*/ 22725 w 584459"/>
                <a:gd name="connsiteY80" fmla="*/ 334053 h 471052"/>
                <a:gd name="connsiteX81" fmla="*/ 38632 w 584459"/>
                <a:gd name="connsiteY81" fmla="*/ 318146 h 471052"/>
                <a:gd name="connsiteX82" fmla="*/ 86354 w 584459"/>
                <a:gd name="connsiteY82" fmla="*/ 318146 h 471052"/>
                <a:gd name="connsiteX83" fmla="*/ 118168 w 584459"/>
                <a:gd name="connsiteY83" fmla="*/ 311328 h 471052"/>
                <a:gd name="connsiteX84" fmla="*/ 124986 w 584459"/>
                <a:gd name="connsiteY84" fmla="*/ 286331 h 471052"/>
                <a:gd name="connsiteX85" fmla="*/ 145438 w 584459"/>
                <a:gd name="connsiteY85" fmla="*/ 259062 h 471052"/>
                <a:gd name="connsiteX86" fmla="*/ 145438 w 584459"/>
                <a:gd name="connsiteY86" fmla="*/ 179851 h 471052"/>
                <a:gd name="connsiteX87" fmla="*/ 145438 w 584459"/>
                <a:gd name="connsiteY87" fmla="*/ 172708 h 471052"/>
                <a:gd name="connsiteX88" fmla="*/ 193160 w 584459"/>
                <a:gd name="connsiteY88" fmla="*/ 156801 h 471052"/>
                <a:gd name="connsiteX89" fmla="*/ 302238 w 584459"/>
                <a:gd name="connsiteY89" fmla="*/ 81809 h 471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84459" h="471052">
                  <a:moveTo>
                    <a:pt x="429496" y="0"/>
                  </a:moveTo>
                  <a:lnTo>
                    <a:pt x="488581" y="22725"/>
                  </a:lnTo>
                  <a:lnTo>
                    <a:pt x="495332" y="28801"/>
                  </a:lnTo>
                  <a:lnTo>
                    <a:pt x="498106" y="29868"/>
                  </a:lnTo>
                  <a:lnTo>
                    <a:pt x="512157" y="42514"/>
                  </a:lnTo>
                  <a:lnTo>
                    <a:pt x="531757" y="27270"/>
                  </a:lnTo>
                  <a:lnTo>
                    <a:pt x="534192" y="39928"/>
                  </a:lnTo>
                  <a:lnTo>
                    <a:pt x="541282" y="34413"/>
                  </a:lnTo>
                  <a:lnTo>
                    <a:pt x="552645" y="93497"/>
                  </a:lnTo>
                  <a:lnTo>
                    <a:pt x="564007" y="104859"/>
                  </a:lnTo>
                  <a:lnTo>
                    <a:pt x="568430" y="120340"/>
                  </a:lnTo>
                  <a:lnTo>
                    <a:pt x="574934" y="124986"/>
                  </a:lnTo>
                  <a:lnTo>
                    <a:pt x="574796" y="125227"/>
                  </a:lnTo>
                  <a:lnTo>
                    <a:pt x="584459" y="132129"/>
                  </a:lnTo>
                  <a:lnTo>
                    <a:pt x="581561" y="137201"/>
                  </a:lnTo>
                  <a:lnTo>
                    <a:pt x="584459" y="139272"/>
                  </a:lnTo>
                  <a:lnTo>
                    <a:pt x="575369" y="155179"/>
                  </a:lnTo>
                  <a:lnTo>
                    <a:pt x="557190" y="234716"/>
                  </a:lnTo>
                  <a:lnTo>
                    <a:pt x="557190" y="277567"/>
                  </a:lnTo>
                  <a:lnTo>
                    <a:pt x="557190" y="284710"/>
                  </a:lnTo>
                  <a:lnTo>
                    <a:pt x="509468" y="321069"/>
                  </a:lnTo>
                  <a:lnTo>
                    <a:pt x="495575" y="362748"/>
                  </a:lnTo>
                  <a:lnTo>
                    <a:pt x="499943" y="365868"/>
                  </a:lnTo>
                  <a:lnTo>
                    <a:pt x="499943" y="366207"/>
                  </a:lnTo>
                  <a:lnTo>
                    <a:pt x="509468" y="373011"/>
                  </a:lnTo>
                  <a:lnTo>
                    <a:pt x="509468" y="380154"/>
                  </a:lnTo>
                  <a:lnTo>
                    <a:pt x="509468" y="393137"/>
                  </a:lnTo>
                  <a:lnTo>
                    <a:pt x="522668" y="393137"/>
                  </a:lnTo>
                  <a:lnTo>
                    <a:pt x="522668" y="400280"/>
                  </a:lnTo>
                  <a:lnTo>
                    <a:pt x="532193" y="400280"/>
                  </a:lnTo>
                  <a:lnTo>
                    <a:pt x="532193" y="407423"/>
                  </a:lnTo>
                  <a:lnTo>
                    <a:pt x="532193" y="420732"/>
                  </a:lnTo>
                  <a:lnTo>
                    <a:pt x="532193" y="427875"/>
                  </a:lnTo>
                  <a:lnTo>
                    <a:pt x="520830" y="427875"/>
                  </a:lnTo>
                  <a:lnTo>
                    <a:pt x="520830" y="432095"/>
                  </a:lnTo>
                  <a:lnTo>
                    <a:pt x="520830" y="439238"/>
                  </a:lnTo>
                  <a:lnTo>
                    <a:pt x="514013" y="439238"/>
                  </a:lnTo>
                  <a:lnTo>
                    <a:pt x="509877" y="432095"/>
                  </a:lnTo>
                  <a:lnTo>
                    <a:pt x="504488" y="432095"/>
                  </a:lnTo>
                  <a:lnTo>
                    <a:pt x="483626" y="396061"/>
                  </a:lnTo>
                  <a:lnTo>
                    <a:pt x="477653" y="396061"/>
                  </a:lnTo>
                  <a:lnTo>
                    <a:pt x="450384" y="418785"/>
                  </a:lnTo>
                  <a:lnTo>
                    <a:pt x="418569" y="407423"/>
                  </a:lnTo>
                  <a:lnTo>
                    <a:pt x="395845" y="407423"/>
                  </a:lnTo>
                  <a:lnTo>
                    <a:pt x="391300" y="411968"/>
                  </a:lnTo>
                  <a:lnTo>
                    <a:pt x="370847" y="411968"/>
                  </a:lnTo>
                  <a:lnTo>
                    <a:pt x="348123" y="427875"/>
                  </a:lnTo>
                  <a:lnTo>
                    <a:pt x="327671" y="427875"/>
                  </a:lnTo>
                  <a:lnTo>
                    <a:pt x="284494" y="407423"/>
                  </a:lnTo>
                  <a:lnTo>
                    <a:pt x="268586" y="418785"/>
                  </a:lnTo>
                  <a:lnTo>
                    <a:pt x="245862" y="418785"/>
                  </a:lnTo>
                  <a:lnTo>
                    <a:pt x="240760" y="411642"/>
                  </a:lnTo>
                  <a:lnTo>
                    <a:pt x="236337" y="411642"/>
                  </a:lnTo>
                  <a:lnTo>
                    <a:pt x="227619" y="399438"/>
                  </a:lnTo>
                  <a:lnTo>
                    <a:pt x="198140" y="384698"/>
                  </a:lnTo>
                  <a:lnTo>
                    <a:pt x="154963" y="391516"/>
                  </a:lnTo>
                  <a:lnTo>
                    <a:pt x="143601" y="402878"/>
                  </a:lnTo>
                  <a:lnTo>
                    <a:pt x="139056" y="423330"/>
                  </a:lnTo>
                  <a:lnTo>
                    <a:pt x="134511" y="434693"/>
                  </a:lnTo>
                  <a:lnTo>
                    <a:pt x="127693" y="471052"/>
                  </a:lnTo>
                  <a:lnTo>
                    <a:pt x="118168" y="463909"/>
                  </a:lnTo>
                  <a:lnTo>
                    <a:pt x="118168" y="463909"/>
                  </a:lnTo>
                  <a:lnTo>
                    <a:pt x="100423" y="450600"/>
                  </a:lnTo>
                  <a:lnTo>
                    <a:pt x="84517" y="450600"/>
                  </a:lnTo>
                  <a:lnTo>
                    <a:pt x="75427" y="461962"/>
                  </a:lnTo>
                  <a:lnTo>
                    <a:pt x="75427" y="454819"/>
                  </a:lnTo>
                  <a:lnTo>
                    <a:pt x="75427" y="443457"/>
                  </a:lnTo>
                  <a:lnTo>
                    <a:pt x="74992" y="443457"/>
                  </a:lnTo>
                  <a:lnTo>
                    <a:pt x="65902" y="454819"/>
                  </a:lnTo>
                  <a:lnTo>
                    <a:pt x="65902" y="433189"/>
                  </a:lnTo>
                  <a:lnTo>
                    <a:pt x="32250" y="427875"/>
                  </a:lnTo>
                  <a:lnTo>
                    <a:pt x="32250" y="422236"/>
                  </a:lnTo>
                  <a:lnTo>
                    <a:pt x="22725" y="420732"/>
                  </a:lnTo>
                  <a:lnTo>
                    <a:pt x="22725" y="400280"/>
                  </a:lnTo>
                  <a:lnTo>
                    <a:pt x="0" y="377555"/>
                  </a:lnTo>
                  <a:lnTo>
                    <a:pt x="0" y="370412"/>
                  </a:lnTo>
                  <a:lnTo>
                    <a:pt x="0" y="357103"/>
                  </a:lnTo>
                  <a:lnTo>
                    <a:pt x="0" y="349960"/>
                  </a:lnTo>
                  <a:lnTo>
                    <a:pt x="0" y="341196"/>
                  </a:lnTo>
                  <a:lnTo>
                    <a:pt x="0" y="334053"/>
                  </a:lnTo>
                  <a:lnTo>
                    <a:pt x="22725" y="334053"/>
                  </a:lnTo>
                  <a:lnTo>
                    <a:pt x="38632" y="318146"/>
                  </a:lnTo>
                  <a:lnTo>
                    <a:pt x="86354" y="318146"/>
                  </a:lnTo>
                  <a:lnTo>
                    <a:pt x="118168" y="311328"/>
                  </a:lnTo>
                  <a:lnTo>
                    <a:pt x="124986" y="286331"/>
                  </a:lnTo>
                  <a:lnTo>
                    <a:pt x="145438" y="259062"/>
                  </a:lnTo>
                  <a:lnTo>
                    <a:pt x="145438" y="179851"/>
                  </a:lnTo>
                  <a:lnTo>
                    <a:pt x="145438" y="172708"/>
                  </a:lnTo>
                  <a:lnTo>
                    <a:pt x="193160" y="156801"/>
                  </a:lnTo>
                  <a:lnTo>
                    <a:pt x="302238" y="8180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71" name="Freeform 370"/>
            <p:cNvSpPr>
              <a:spLocks/>
            </p:cNvSpPr>
            <p:nvPr/>
          </p:nvSpPr>
          <p:spPr bwMode="auto">
            <a:xfrm>
              <a:off x="2664759" y="4459619"/>
              <a:ext cx="242869" cy="245426"/>
            </a:xfrm>
            <a:custGeom>
              <a:avLst/>
              <a:gdLst>
                <a:gd name="connsiteX0" fmla="*/ 68263 w 226218"/>
                <a:gd name="connsiteY0" fmla="*/ 0 h 228600"/>
                <a:gd name="connsiteX1" fmla="*/ 75406 w 226218"/>
                <a:gd name="connsiteY1" fmla="*/ 0 h 228600"/>
                <a:gd name="connsiteX2" fmla="*/ 93663 w 226218"/>
                <a:gd name="connsiteY2" fmla="*/ 0 h 228600"/>
                <a:gd name="connsiteX3" fmla="*/ 100806 w 226218"/>
                <a:gd name="connsiteY3" fmla="*/ 0 h 228600"/>
                <a:gd name="connsiteX4" fmla="*/ 124618 w 226218"/>
                <a:gd name="connsiteY4" fmla="*/ 14288 h 228600"/>
                <a:gd name="connsiteX5" fmla="*/ 124618 w 226218"/>
                <a:gd name="connsiteY5" fmla="*/ 22225 h 228600"/>
                <a:gd name="connsiteX6" fmla="*/ 130968 w 226218"/>
                <a:gd name="connsiteY6" fmla="*/ 36513 h 228600"/>
                <a:gd name="connsiteX7" fmla="*/ 130968 w 226218"/>
                <a:gd name="connsiteY7" fmla="*/ 74613 h 228600"/>
                <a:gd name="connsiteX8" fmla="*/ 152896 w 226218"/>
                <a:gd name="connsiteY8" fmla="*/ 81062 h 228600"/>
                <a:gd name="connsiteX9" fmla="*/ 161925 w 226218"/>
                <a:gd name="connsiteY9" fmla="*/ 74613 h 228600"/>
                <a:gd name="connsiteX10" fmla="*/ 166127 w 226218"/>
                <a:gd name="connsiteY10" fmla="*/ 76714 h 228600"/>
                <a:gd name="connsiteX11" fmla="*/ 169068 w 226218"/>
                <a:gd name="connsiteY11" fmla="*/ 74613 h 228600"/>
                <a:gd name="connsiteX12" fmla="*/ 184943 w 226218"/>
                <a:gd name="connsiteY12" fmla="*/ 82550 h 228600"/>
                <a:gd name="connsiteX13" fmla="*/ 191293 w 226218"/>
                <a:gd name="connsiteY13" fmla="*/ 88900 h 228600"/>
                <a:gd name="connsiteX14" fmla="*/ 191293 w 226218"/>
                <a:gd name="connsiteY14" fmla="*/ 115888 h 228600"/>
                <a:gd name="connsiteX15" fmla="*/ 195969 w 226218"/>
                <a:gd name="connsiteY15" fmla="*/ 126798 h 228600"/>
                <a:gd name="connsiteX16" fmla="*/ 206375 w 226218"/>
                <a:gd name="connsiteY16" fmla="*/ 123825 h 228600"/>
                <a:gd name="connsiteX17" fmla="*/ 210185 w 226218"/>
                <a:gd name="connsiteY17" fmla="*/ 124778 h 228600"/>
                <a:gd name="connsiteX18" fmla="*/ 213518 w 226218"/>
                <a:gd name="connsiteY18" fmla="*/ 123825 h 228600"/>
                <a:gd name="connsiteX19" fmla="*/ 226218 w 226218"/>
                <a:gd name="connsiteY19" fmla="*/ 127000 h 228600"/>
                <a:gd name="connsiteX20" fmla="*/ 226218 w 226218"/>
                <a:gd name="connsiteY20" fmla="*/ 146050 h 228600"/>
                <a:gd name="connsiteX21" fmla="*/ 221456 w 226218"/>
                <a:gd name="connsiteY21" fmla="*/ 160338 h 228600"/>
                <a:gd name="connsiteX22" fmla="*/ 213518 w 226218"/>
                <a:gd name="connsiteY22" fmla="*/ 176213 h 228600"/>
                <a:gd name="connsiteX23" fmla="*/ 210343 w 226218"/>
                <a:gd name="connsiteY23" fmla="*/ 201613 h 228600"/>
                <a:gd name="connsiteX24" fmla="*/ 188118 w 226218"/>
                <a:gd name="connsiteY24" fmla="*/ 225425 h 228600"/>
                <a:gd name="connsiteX25" fmla="*/ 169068 w 226218"/>
                <a:gd name="connsiteY25" fmla="*/ 228600 h 228600"/>
                <a:gd name="connsiteX26" fmla="*/ 164690 w 226218"/>
                <a:gd name="connsiteY26" fmla="*/ 228139 h 228600"/>
                <a:gd name="connsiteX27" fmla="*/ 161925 w 226218"/>
                <a:gd name="connsiteY27" fmla="*/ 228600 h 228600"/>
                <a:gd name="connsiteX28" fmla="*/ 131763 w 226218"/>
                <a:gd name="connsiteY28" fmla="*/ 225425 h 228600"/>
                <a:gd name="connsiteX29" fmla="*/ 106363 w 226218"/>
                <a:gd name="connsiteY29" fmla="*/ 217488 h 228600"/>
                <a:gd name="connsiteX30" fmla="*/ 131763 w 226218"/>
                <a:gd name="connsiteY30" fmla="*/ 171450 h 228600"/>
                <a:gd name="connsiteX31" fmla="*/ 128588 w 226218"/>
                <a:gd name="connsiteY31" fmla="*/ 160338 h 228600"/>
                <a:gd name="connsiteX32" fmla="*/ 101600 w 226218"/>
                <a:gd name="connsiteY32" fmla="*/ 149225 h 228600"/>
                <a:gd name="connsiteX33" fmla="*/ 68263 w 226218"/>
                <a:gd name="connsiteY33" fmla="*/ 130175 h 228600"/>
                <a:gd name="connsiteX34" fmla="*/ 49213 w 226218"/>
                <a:gd name="connsiteY34" fmla="*/ 123825 h 228600"/>
                <a:gd name="connsiteX35" fmla="*/ 0 w 226218"/>
                <a:gd name="connsiteY35" fmla="*/ 82550 h 228600"/>
                <a:gd name="connsiteX36" fmla="*/ 11113 w 226218"/>
                <a:gd name="connsiteY36" fmla="*/ 47625 h 228600"/>
                <a:gd name="connsiteX37" fmla="*/ 11113 w 226218"/>
                <a:gd name="connsiteY37" fmla="*/ 33338 h 228600"/>
                <a:gd name="connsiteX38" fmla="*/ 23813 w 226218"/>
                <a:gd name="connsiteY38" fmla="*/ 635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6218" h="228600">
                  <a:moveTo>
                    <a:pt x="68263" y="0"/>
                  </a:moveTo>
                  <a:lnTo>
                    <a:pt x="75406" y="0"/>
                  </a:lnTo>
                  <a:lnTo>
                    <a:pt x="93663" y="0"/>
                  </a:lnTo>
                  <a:lnTo>
                    <a:pt x="100806" y="0"/>
                  </a:lnTo>
                  <a:lnTo>
                    <a:pt x="124618" y="14288"/>
                  </a:lnTo>
                  <a:lnTo>
                    <a:pt x="124618" y="22225"/>
                  </a:lnTo>
                  <a:lnTo>
                    <a:pt x="130968" y="36513"/>
                  </a:lnTo>
                  <a:lnTo>
                    <a:pt x="130968" y="74613"/>
                  </a:lnTo>
                  <a:lnTo>
                    <a:pt x="152896" y="81062"/>
                  </a:lnTo>
                  <a:lnTo>
                    <a:pt x="161925" y="74613"/>
                  </a:lnTo>
                  <a:lnTo>
                    <a:pt x="166127" y="76714"/>
                  </a:lnTo>
                  <a:lnTo>
                    <a:pt x="169068" y="74613"/>
                  </a:lnTo>
                  <a:lnTo>
                    <a:pt x="184943" y="82550"/>
                  </a:lnTo>
                  <a:lnTo>
                    <a:pt x="191293" y="88900"/>
                  </a:lnTo>
                  <a:lnTo>
                    <a:pt x="191293" y="115888"/>
                  </a:lnTo>
                  <a:lnTo>
                    <a:pt x="195969" y="126798"/>
                  </a:lnTo>
                  <a:lnTo>
                    <a:pt x="206375" y="123825"/>
                  </a:lnTo>
                  <a:lnTo>
                    <a:pt x="210185" y="124778"/>
                  </a:lnTo>
                  <a:lnTo>
                    <a:pt x="213518" y="123825"/>
                  </a:lnTo>
                  <a:lnTo>
                    <a:pt x="226218" y="127000"/>
                  </a:lnTo>
                  <a:lnTo>
                    <a:pt x="226218" y="146050"/>
                  </a:lnTo>
                  <a:lnTo>
                    <a:pt x="221456" y="160338"/>
                  </a:lnTo>
                  <a:lnTo>
                    <a:pt x="213518" y="176213"/>
                  </a:lnTo>
                  <a:lnTo>
                    <a:pt x="210343" y="201613"/>
                  </a:lnTo>
                  <a:lnTo>
                    <a:pt x="188118" y="225425"/>
                  </a:lnTo>
                  <a:lnTo>
                    <a:pt x="169068" y="228600"/>
                  </a:lnTo>
                  <a:lnTo>
                    <a:pt x="164690" y="228139"/>
                  </a:lnTo>
                  <a:lnTo>
                    <a:pt x="161925" y="228600"/>
                  </a:lnTo>
                  <a:lnTo>
                    <a:pt x="131763" y="225425"/>
                  </a:lnTo>
                  <a:lnTo>
                    <a:pt x="106363" y="217488"/>
                  </a:lnTo>
                  <a:lnTo>
                    <a:pt x="131763" y="171450"/>
                  </a:lnTo>
                  <a:lnTo>
                    <a:pt x="128588" y="160338"/>
                  </a:lnTo>
                  <a:lnTo>
                    <a:pt x="101600" y="149225"/>
                  </a:lnTo>
                  <a:lnTo>
                    <a:pt x="68263" y="130175"/>
                  </a:lnTo>
                  <a:lnTo>
                    <a:pt x="49213" y="123825"/>
                  </a:lnTo>
                  <a:lnTo>
                    <a:pt x="0" y="82550"/>
                  </a:lnTo>
                  <a:lnTo>
                    <a:pt x="11113" y="47625"/>
                  </a:lnTo>
                  <a:lnTo>
                    <a:pt x="11113" y="33338"/>
                  </a:lnTo>
                  <a:lnTo>
                    <a:pt x="23813" y="635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65" name="Freeform 5"/>
            <p:cNvSpPr>
              <a:spLocks/>
            </p:cNvSpPr>
            <p:nvPr/>
          </p:nvSpPr>
          <p:spPr bwMode="auto">
            <a:xfrm>
              <a:off x="4938360" y="2099098"/>
              <a:ext cx="88626" cy="40904"/>
            </a:xfrm>
            <a:custGeom>
              <a:avLst/>
              <a:gdLst>
                <a:gd name="T0" fmla="*/ 43 w 52"/>
                <a:gd name="T1" fmla="*/ 5 h 24"/>
                <a:gd name="T2" fmla="*/ 26 w 52"/>
                <a:gd name="T3" fmla="*/ 0 h 24"/>
                <a:gd name="T4" fmla="*/ 5 w 52"/>
                <a:gd name="T5" fmla="*/ 9 h 24"/>
                <a:gd name="T6" fmla="*/ 0 w 52"/>
                <a:gd name="T7" fmla="*/ 21 h 24"/>
                <a:gd name="T8" fmla="*/ 19 w 52"/>
                <a:gd name="T9" fmla="*/ 24 h 24"/>
                <a:gd name="T10" fmla="*/ 50 w 52"/>
                <a:gd name="T11" fmla="*/ 24 h 24"/>
                <a:gd name="T12" fmla="*/ 50 w 52"/>
                <a:gd name="T13" fmla="*/ 16 h 24"/>
                <a:gd name="T14" fmla="*/ 52 w 52"/>
                <a:gd name="T15" fmla="*/ 9 h 24"/>
                <a:gd name="T16" fmla="*/ 43 w 52"/>
                <a:gd name="T17" fmla="*/ 5 h 24"/>
                <a:gd name="T18" fmla="*/ 43 w 52"/>
                <a:gd name="T19" fmla="*/ 5 h 24"/>
                <a:gd name="T20" fmla="*/ 43 w 52"/>
                <a:gd name="T2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24">
                  <a:moveTo>
                    <a:pt x="43" y="5"/>
                  </a:moveTo>
                  <a:lnTo>
                    <a:pt x="26" y="0"/>
                  </a:lnTo>
                  <a:lnTo>
                    <a:pt x="5" y="9"/>
                  </a:lnTo>
                  <a:lnTo>
                    <a:pt x="0" y="21"/>
                  </a:lnTo>
                  <a:lnTo>
                    <a:pt x="19" y="24"/>
                  </a:lnTo>
                  <a:lnTo>
                    <a:pt x="50" y="24"/>
                  </a:lnTo>
                  <a:lnTo>
                    <a:pt x="50" y="16"/>
                  </a:lnTo>
                  <a:lnTo>
                    <a:pt x="52" y="9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0" name="Freeform 10"/>
            <p:cNvSpPr>
              <a:spLocks/>
            </p:cNvSpPr>
            <p:nvPr/>
          </p:nvSpPr>
          <p:spPr bwMode="auto">
            <a:xfrm>
              <a:off x="4931543" y="2624037"/>
              <a:ext cx="47722" cy="112487"/>
            </a:xfrm>
            <a:custGeom>
              <a:avLst/>
              <a:gdLst>
                <a:gd name="T0" fmla="*/ 7 w 28"/>
                <a:gd name="T1" fmla="*/ 0 h 66"/>
                <a:gd name="T2" fmla="*/ 7 w 28"/>
                <a:gd name="T3" fmla="*/ 0 h 66"/>
                <a:gd name="T4" fmla="*/ 7 w 28"/>
                <a:gd name="T5" fmla="*/ 4 h 66"/>
                <a:gd name="T6" fmla="*/ 11 w 28"/>
                <a:gd name="T7" fmla="*/ 2 h 66"/>
                <a:gd name="T8" fmla="*/ 14 w 28"/>
                <a:gd name="T9" fmla="*/ 9 h 66"/>
                <a:gd name="T10" fmla="*/ 19 w 28"/>
                <a:gd name="T11" fmla="*/ 9 h 66"/>
                <a:gd name="T12" fmla="*/ 21 w 28"/>
                <a:gd name="T13" fmla="*/ 18 h 66"/>
                <a:gd name="T14" fmla="*/ 19 w 28"/>
                <a:gd name="T15" fmla="*/ 26 h 66"/>
                <a:gd name="T16" fmla="*/ 21 w 28"/>
                <a:gd name="T17" fmla="*/ 35 h 66"/>
                <a:gd name="T18" fmla="*/ 28 w 28"/>
                <a:gd name="T19" fmla="*/ 40 h 66"/>
                <a:gd name="T20" fmla="*/ 28 w 28"/>
                <a:gd name="T21" fmla="*/ 45 h 66"/>
                <a:gd name="T22" fmla="*/ 21 w 28"/>
                <a:gd name="T23" fmla="*/ 49 h 66"/>
                <a:gd name="T24" fmla="*/ 21 w 28"/>
                <a:gd name="T25" fmla="*/ 56 h 66"/>
                <a:gd name="T26" fmla="*/ 11 w 28"/>
                <a:gd name="T27" fmla="*/ 66 h 66"/>
                <a:gd name="T28" fmla="*/ 9 w 28"/>
                <a:gd name="T29" fmla="*/ 63 h 66"/>
                <a:gd name="T30" fmla="*/ 9 w 28"/>
                <a:gd name="T31" fmla="*/ 59 h 66"/>
                <a:gd name="T32" fmla="*/ 0 w 28"/>
                <a:gd name="T33" fmla="*/ 52 h 66"/>
                <a:gd name="T34" fmla="*/ 0 w 28"/>
                <a:gd name="T35" fmla="*/ 42 h 66"/>
                <a:gd name="T36" fmla="*/ 0 w 28"/>
                <a:gd name="T37" fmla="*/ 28 h 66"/>
                <a:gd name="T38" fmla="*/ 2 w 28"/>
                <a:gd name="T39" fmla="*/ 21 h 66"/>
                <a:gd name="T40" fmla="*/ 0 w 28"/>
                <a:gd name="T41" fmla="*/ 16 h 66"/>
                <a:gd name="T42" fmla="*/ 0 w 28"/>
                <a:gd name="T43" fmla="*/ 11 h 66"/>
                <a:gd name="T44" fmla="*/ 7 w 28"/>
                <a:gd name="T4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66">
                  <a:moveTo>
                    <a:pt x="7" y="0"/>
                  </a:moveTo>
                  <a:lnTo>
                    <a:pt x="7" y="0"/>
                  </a:lnTo>
                  <a:lnTo>
                    <a:pt x="7" y="4"/>
                  </a:lnTo>
                  <a:lnTo>
                    <a:pt x="11" y="2"/>
                  </a:lnTo>
                  <a:lnTo>
                    <a:pt x="14" y="9"/>
                  </a:lnTo>
                  <a:lnTo>
                    <a:pt x="19" y="9"/>
                  </a:lnTo>
                  <a:lnTo>
                    <a:pt x="21" y="18"/>
                  </a:lnTo>
                  <a:lnTo>
                    <a:pt x="19" y="26"/>
                  </a:lnTo>
                  <a:lnTo>
                    <a:pt x="21" y="35"/>
                  </a:lnTo>
                  <a:lnTo>
                    <a:pt x="28" y="40"/>
                  </a:lnTo>
                  <a:lnTo>
                    <a:pt x="28" y="45"/>
                  </a:lnTo>
                  <a:lnTo>
                    <a:pt x="21" y="49"/>
                  </a:lnTo>
                  <a:lnTo>
                    <a:pt x="21" y="56"/>
                  </a:lnTo>
                  <a:lnTo>
                    <a:pt x="11" y="66"/>
                  </a:lnTo>
                  <a:lnTo>
                    <a:pt x="9" y="63"/>
                  </a:lnTo>
                  <a:lnTo>
                    <a:pt x="9" y="59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0" y="28"/>
                  </a:lnTo>
                  <a:lnTo>
                    <a:pt x="2" y="21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4" name="Freeform 14"/>
            <p:cNvSpPr>
              <a:spLocks noEditPoints="1"/>
            </p:cNvSpPr>
            <p:nvPr/>
          </p:nvSpPr>
          <p:spPr bwMode="auto">
            <a:xfrm>
              <a:off x="2371613" y="4531203"/>
              <a:ext cx="543688" cy="1210087"/>
            </a:xfrm>
            <a:custGeom>
              <a:avLst/>
              <a:gdLst>
                <a:gd name="T0" fmla="*/ 127 w 319"/>
                <a:gd name="T1" fmla="*/ 710 h 710"/>
                <a:gd name="T2" fmla="*/ 104 w 319"/>
                <a:gd name="T3" fmla="*/ 701 h 710"/>
                <a:gd name="T4" fmla="*/ 78 w 319"/>
                <a:gd name="T5" fmla="*/ 701 h 710"/>
                <a:gd name="T6" fmla="*/ 82 w 319"/>
                <a:gd name="T7" fmla="*/ 651 h 710"/>
                <a:gd name="T8" fmla="*/ 113 w 319"/>
                <a:gd name="T9" fmla="*/ 689 h 710"/>
                <a:gd name="T10" fmla="*/ 127 w 319"/>
                <a:gd name="T11" fmla="*/ 710 h 710"/>
                <a:gd name="T12" fmla="*/ 137 w 319"/>
                <a:gd name="T13" fmla="*/ 5 h 710"/>
                <a:gd name="T14" fmla="*/ 151 w 319"/>
                <a:gd name="T15" fmla="*/ 5 h 710"/>
                <a:gd name="T16" fmla="*/ 172 w 319"/>
                <a:gd name="T17" fmla="*/ 7 h 710"/>
                <a:gd name="T18" fmla="*/ 217 w 319"/>
                <a:gd name="T19" fmla="*/ 40 h 710"/>
                <a:gd name="T20" fmla="*/ 253 w 319"/>
                <a:gd name="T21" fmla="*/ 59 h 710"/>
                <a:gd name="T22" fmla="*/ 239 w 319"/>
                <a:gd name="T23" fmla="*/ 95 h 710"/>
                <a:gd name="T24" fmla="*/ 274 w 319"/>
                <a:gd name="T25" fmla="*/ 102 h 710"/>
                <a:gd name="T26" fmla="*/ 300 w 319"/>
                <a:gd name="T27" fmla="*/ 85 h 710"/>
                <a:gd name="T28" fmla="*/ 312 w 319"/>
                <a:gd name="T29" fmla="*/ 66 h 710"/>
                <a:gd name="T30" fmla="*/ 319 w 319"/>
                <a:gd name="T31" fmla="*/ 90 h 710"/>
                <a:gd name="T32" fmla="*/ 295 w 319"/>
                <a:gd name="T33" fmla="*/ 109 h 710"/>
                <a:gd name="T34" fmla="*/ 255 w 319"/>
                <a:gd name="T35" fmla="*/ 149 h 710"/>
                <a:gd name="T36" fmla="*/ 248 w 319"/>
                <a:gd name="T37" fmla="*/ 185 h 710"/>
                <a:gd name="T38" fmla="*/ 243 w 319"/>
                <a:gd name="T39" fmla="*/ 208 h 710"/>
                <a:gd name="T40" fmla="*/ 241 w 319"/>
                <a:gd name="T41" fmla="*/ 232 h 710"/>
                <a:gd name="T42" fmla="*/ 260 w 319"/>
                <a:gd name="T43" fmla="*/ 260 h 710"/>
                <a:gd name="T44" fmla="*/ 269 w 319"/>
                <a:gd name="T45" fmla="*/ 279 h 710"/>
                <a:gd name="T46" fmla="*/ 229 w 319"/>
                <a:gd name="T47" fmla="*/ 317 h 710"/>
                <a:gd name="T48" fmla="*/ 179 w 319"/>
                <a:gd name="T49" fmla="*/ 320 h 710"/>
                <a:gd name="T50" fmla="*/ 179 w 319"/>
                <a:gd name="T51" fmla="*/ 346 h 710"/>
                <a:gd name="T52" fmla="*/ 172 w 319"/>
                <a:gd name="T53" fmla="*/ 365 h 710"/>
                <a:gd name="T54" fmla="*/ 139 w 319"/>
                <a:gd name="T55" fmla="*/ 360 h 710"/>
                <a:gd name="T56" fmla="*/ 137 w 319"/>
                <a:gd name="T57" fmla="*/ 388 h 710"/>
                <a:gd name="T58" fmla="*/ 156 w 319"/>
                <a:gd name="T59" fmla="*/ 386 h 710"/>
                <a:gd name="T60" fmla="*/ 146 w 319"/>
                <a:gd name="T61" fmla="*/ 405 h 710"/>
                <a:gd name="T62" fmla="*/ 130 w 319"/>
                <a:gd name="T63" fmla="*/ 440 h 710"/>
                <a:gd name="T64" fmla="*/ 111 w 319"/>
                <a:gd name="T65" fmla="*/ 452 h 710"/>
                <a:gd name="T66" fmla="*/ 94 w 319"/>
                <a:gd name="T67" fmla="*/ 483 h 710"/>
                <a:gd name="T68" fmla="*/ 125 w 319"/>
                <a:gd name="T69" fmla="*/ 504 h 710"/>
                <a:gd name="T70" fmla="*/ 101 w 319"/>
                <a:gd name="T71" fmla="*/ 540 h 710"/>
                <a:gd name="T72" fmla="*/ 75 w 319"/>
                <a:gd name="T73" fmla="*/ 578 h 710"/>
                <a:gd name="T74" fmla="*/ 73 w 319"/>
                <a:gd name="T75" fmla="*/ 618 h 710"/>
                <a:gd name="T76" fmla="*/ 78 w 319"/>
                <a:gd name="T77" fmla="*/ 630 h 710"/>
                <a:gd name="T78" fmla="*/ 23 w 319"/>
                <a:gd name="T79" fmla="*/ 623 h 710"/>
                <a:gd name="T80" fmla="*/ 16 w 319"/>
                <a:gd name="T81" fmla="*/ 589 h 710"/>
                <a:gd name="T82" fmla="*/ 2 w 319"/>
                <a:gd name="T83" fmla="*/ 580 h 710"/>
                <a:gd name="T84" fmla="*/ 12 w 319"/>
                <a:gd name="T85" fmla="*/ 545 h 710"/>
                <a:gd name="T86" fmla="*/ 16 w 319"/>
                <a:gd name="T87" fmla="*/ 516 h 710"/>
                <a:gd name="T88" fmla="*/ 30 w 319"/>
                <a:gd name="T89" fmla="*/ 464 h 710"/>
                <a:gd name="T90" fmla="*/ 35 w 319"/>
                <a:gd name="T91" fmla="*/ 447 h 710"/>
                <a:gd name="T92" fmla="*/ 26 w 319"/>
                <a:gd name="T93" fmla="*/ 436 h 710"/>
                <a:gd name="T94" fmla="*/ 23 w 319"/>
                <a:gd name="T95" fmla="*/ 417 h 710"/>
                <a:gd name="T96" fmla="*/ 26 w 319"/>
                <a:gd name="T97" fmla="*/ 388 h 710"/>
                <a:gd name="T98" fmla="*/ 28 w 319"/>
                <a:gd name="T99" fmla="*/ 339 h 710"/>
                <a:gd name="T100" fmla="*/ 42 w 319"/>
                <a:gd name="T101" fmla="*/ 315 h 710"/>
                <a:gd name="T102" fmla="*/ 38 w 319"/>
                <a:gd name="T103" fmla="*/ 275 h 710"/>
                <a:gd name="T104" fmla="*/ 49 w 319"/>
                <a:gd name="T105" fmla="*/ 246 h 710"/>
                <a:gd name="T106" fmla="*/ 59 w 319"/>
                <a:gd name="T107" fmla="*/ 208 h 710"/>
                <a:gd name="T108" fmla="*/ 47 w 319"/>
                <a:gd name="T109" fmla="*/ 173 h 710"/>
                <a:gd name="T110" fmla="*/ 54 w 319"/>
                <a:gd name="T111" fmla="*/ 135 h 710"/>
                <a:gd name="T112" fmla="*/ 71 w 319"/>
                <a:gd name="T113" fmla="*/ 102 h 710"/>
                <a:gd name="T114" fmla="*/ 78 w 319"/>
                <a:gd name="T115" fmla="*/ 83 h 710"/>
                <a:gd name="T116" fmla="*/ 80 w 319"/>
                <a:gd name="T117" fmla="*/ 47 h 710"/>
                <a:gd name="T118" fmla="*/ 104 w 319"/>
                <a:gd name="T119" fmla="*/ 21 h 710"/>
                <a:gd name="T120" fmla="*/ 116 w 319"/>
                <a:gd name="T121" fmla="*/ 0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9" h="710">
                  <a:moveTo>
                    <a:pt x="127" y="710"/>
                  </a:moveTo>
                  <a:lnTo>
                    <a:pt x="127" y="710"/>
                  </a:lnTo>
                  <a:lnTo>
                    <a:pt x="113" y="710"/>
                  </a:lnTo>
                  <a:lnTo>
                    <a:pt x="104" y="701"/>
                  </a:lnTo>
                  <a:lnTo>
                    <a:pt x="94" y="701"/>
                  </a:lnTo>
                  <a:lnTo>
                    <a:pt x="78" y="701"/>
                  </a:lnTo>
                  <a:lnTo>
                    <a:pt x="78" y="639"/>
                  </a:lnTo>
                  <a:lnTo>
                    <a:pt x="82" y="651"/>
                  </a:lnTo>
                  <a:lnTo>
                    <a:pt x="92" y="672"/>
                  </a:lnTo>
                  <a:lnTo>
                    <a:pt x="113" y="689"/>
                  </a:lnTo>
                  <a:lnTo>
                    <a:pt x="134" y="694"/>
                  </a:lnTo>
                  <a:lnTo>
                    <a:pt x="127" y="710"/>
                  </a:lnTo>
                  <a:close/>
                  <a:moveTo>
                    <a:pt x="137" y="5"/>
                  </a:moveTo>
                  <a:lnTo>
                    <a:pt x="137" y="5"/>
                  </a:lnTo>
                  <a:lnTo>
                    <a:pt x="146" y="17"/>
                  </a:lnTo>
                  <a:lnTo>
                    <a:pt x="151" y="5"/>
                  </a:lnTo>
                  <a:lnTo>
                    <a:pt x="170" y="5"/>
                  </a:lnTo>
                  <a:lnTo>
                    <a:pt x="172" y="7"/>
                  </a:lnTo>
                  <a:lnTo>
                    <a:pt x="203" y="36"/>
                  </a:lnTo>
                  <a:lnTo>
                    <a:pt x="217" y="40"/>
                  </a:lnTo>
                  <a:lnTo>
                    <a:pt x="236" y="52"/>
                  </a:lnTo>
                  <a:lnTo>
                    <a:pt x="253" y="59"/>
                  </a:lnTo>
                  <a:lnTo>
                    <a:pt x="255" y="66"/>
                  </a:lnTo>
                  <a:lnTo>
                    <a:pt x="239" y="95"/>
                  </a:lnTo>
                  <a:lnTo>
                    <a:pt x="255" y="100"/>
                  </a:lnTo>
                  <a:lnTo>
                    <a:pt x="274" y="102"/>
                  </a:lnTo>
                  <a:lnTo>
                    <a:pt x="286" y="100"/>
                  </a:lnTo>
                  <a:lnTo>
                    <a:pt x="300" y="85"/>
                  </a:lnTo>
                  <a:lnTo>
                    <a:pt x="305" y="69"/>
                  </a:lnTo>
                  <a:lnTo>
                    <a:pt x="312" y="66"/>
                  </a:lnTo>
                  <a:lnTo>
                    <a:pt x="319" y="76"/>
                  </a:lnTo>
                  <a:lnTo>
                    <a:pt x="319" y="90"/>
                  </a:lnTo>
                  <a:lnTo>
                    <a:pt x="307" y="102"/>
                  </a:lnTo>
                  <a:lnTo>
                    <a:pt x="295" y="109"/>
                  </a:lnTo>
                  <a:lnTo>
                    <a:pt x="276" y="126"/>
                  </a:lnTo>
                  <a:lnTo>
                    <a:pt x="255" y="149"/>
                  </a:lnTo>
                  <a:lnTo>
                    <a:pt x="253" y="166"/>
                  </a:lnTo>
                  <a:lnTo>
                    <a:pt x="248" y="185"/>
                  </a:lnTo>
                  <a:lnTo>
                    <a:pt x="248" y="204"/>
                  </a:lnTo>
                  <a:lnTo>
                    <a:pt x="243" y="208"/>
                  </a:lnTo>
                  <a:lnTo>
                    <a:pt x="243" y="220"/>
                  </a:lnTo>
                  <a:lnTo>
                    <a:pt x="241" y="232"/>
                  </a:lnTo>
                  <a:lnTo>
                    <a:pt x="262" y="249"/>
                  </a:lnTo>
                  <a:lnTo>
                    <a:pt x="260" y="260"/>
                  </a:lnTo>
                  <a:lnTo>
                    <a:pt x="269" y="270"/>
                  </a:lnTo>
                  <a:lnTo>
                    <a:pt x="269" y="279"/>
                  </a:lnTo>
                  <a:lnTo>
                    <a:pt x="253" y="305"/>
                  </a:lnTo>
                  <a:lnTo>
                    <a:pt x="229" y="317"/>
                  </a:lnTo>
                  <a:lnTo>
                    <a:pt x="196" y="322"/>
                  </a:lnTo>
                  <a:lnTo>
                    <a:pt x="179" y="320"/>
                  </a:lnTo>
                  <a:lnTo>
                    <a:pt x="182" y="331"/>
                  </a:lnTo>
                  <a:lnTo>
                    <a:pt x="179" y="346"/>
                  </a:lnTo>
                  <a:lnTo>
                    <a:pt x="182" y="358"/>
                  </a:lnTo>
                  <a:lnTo>
                    <a:pt x="172" y="365"/>
                  </a:lnTo>
                  <a:lnTo>
                    <a:pt x="156" y="367"/>
                  </a:lnTo>
                  <a:lnTo>
                    <a:pt x="139" y="360"/>
                  </a:lnTo>
                  <a:lnTo>
                    <a:pt x="134" y="365"/>
                  </a:lnTo>
                  <a:lnTo>
                    <a:pt x="137" y="388"/>
                  </a:lnTo>
                  <a:lnTo>
                    <a:pt x="149" y="393"/>
                  </a:lnTo>
                  <a:lnTo>
                    <a:pt x="156" y="386"/>
                  </a:lnTo>
                  <a:lnTo>
                    <a:pt x="161" y="398"/>
                  </a:lnTo>
                  <a:lnTo>
                    <a:pt x="146" y="405"/>
                  </a:lnTo>
                  <a:lnTo>
                    <a:pt x="132" y="419"/>
                  </a:lnTo>
                  <a:lnTo>
                    <a:pt x="130" y="440"/>
                  </a:lnTo>
                  <a:lnTo>
                    <a:pt x="127" y="452"/>
                  </a:lnTo>
                  <a:lnTo>
                    <a:pt x="111" y="452"/>
                  </a:lnTo>
                  <a:lnTo>
                    <a:pt x="99" y="464"/>
                  </a:lnTo>
                  <a:lnTo>
                    <a:pt x="94" y="483"/>
                  </a:lnTo>
                  <a:lnTo>
                    <a:pt x="111" y="500"/>
                  </a:lnTo>
                  <a:lnTo>
                    <a:pt x="125" y="504"/>
                  </a:lnTo>
                  <a:lnTo>
                    <a:pt x="120" y="526"/>
                  </a:lnTo>
                  <a:lnTo>
                    <a:pt x="101" y="540"/>
                  </a:lnTo>
                  <a:lnTo>
                    <a:pt x="90" y="568"/>
                  </a:lnTo>
                  <a:lnTo>
                    <a:pt x="75" y="578"/>
                  </a:lnTo>
                  <a:lnTo>
                    <a:pt x="68" y="589"/>
                  </a:lnTo>
                  <a:lnTo>
                    <a:pt x="73" y="618"/>
                  </a:lnTo>
                  <a:lnTo>
                    <a:pt x="85" y="632"/>
                  </a:lnTo>
                  <a:lnTo>
                    <a:pt x="78" y="630"/>
                  </a:lnTo>
                  <a:lnTo>
                    <a:pt x="64" y="627"/>
                  </a:lnTo>
                  <a:lnTo>
                    <a:pt x="23" y="623"/>
                  </a:lnTo>
                  <a:lnTo>
                    <a:pt x="16" y="608"/>
                  </a:lnTo>
                  <a:lnTo>
                    <a:pt x="16" y="589"/>
                  </a:lnTo>
                  <a:lnTo>
                    <a:pt x="7" y="589"/>
                  </a:lnTo>
                  <a:lnTo>
                    <a:pt x="2" y="580"/>
                  </a:lnTo>
                  <a:lnTo>
                    <a:pt x="0" y="554"/>
                  </a:lnTo>
                  <a:lnTo>
                    <a:pt x="12" y="545"/>
                  </a:lnTo>
                  <a:lnTo>
                    <a:pt x="16" y="528"/>
                  </a:lnTo>
                  <a:lnTo>
                    <a:pt x="16" y="516"/>
                  </a:lnTo>
                  <a:lnTo>
                    <a:pt x="23" y="497"/>
                  </a:lnTo>
                  <a:lnTo>
                    <a:pt x="30" y="464"/>
                  </a:lnTo>
                  <a:lnTo>
                    <a:pt x="28" y="452"/>
                  </a:lnTo>
                  <a:lnTo>
                    <a:pt x="35" y="447"/>
                  </a:lnTo>
                  <a:lnTo>
                    <a:pt x="33" y="438"/>
                  </a:lnTo>
                  <a:lnTo>
                    <a:pt x="26" y="436"/>
                  </a:lnTo>
                  <a:lnTo>
                    <a:pt x="30" y="424"/>
                  </a:lnTo>
                  <a:lnTo>
                    <a:pt x="23" y="417"/>
                  </a:lnTo>
                  <a:lnTo>
                    <a:pt x="21" y="391"/>
                  </a:lnTo>
                  <a:lnTo>
                    <a:pt x="26" y="388"/>
                  </a:lnTo>
                  <a:lnTo>
                    <a:pt x="23" y="360"/>
                  </a:lnTo>
                  <a:lnTo>
                    <a:pt x="28" y="339"/>
                  </a:lnTo>
                  <a:lnTo>
                    <a:pt x="33" y="320"/>
                  </a:lnTo>
                  <a:lnTo>
                    <a:pt x="42" y="315"/>
                  </a:lnTo>
                  <a:lnTo>
                    <a:pt x="38" y="294"/>
                  </a:lnTo>
                  <a:lnTo>
                    <a:pt x="38" y="275"/>
                  </a:lnTo>
                  <a:lnTo>
                    <a:pt x="49" y="263"/>
                  </a:lnTo>
                  <a:lnTo>
                    <a:pt x="49" y="246"/>
                  </a:lnTo>
                  <a:lnTo>
                    <a:pt x="59" y="227"/>
                  </a:lnTo>
                  <a:lnTo>
                    <a:pt x="59" y="208"/>
                  </a:lnTo>
                  <a:lnTo>
                    <a:pt x="54" y="206"/>
                  </a:lnTo>
                  <a:lnTo>
                    <a:pt x="47" y="173"/>
                  </a:lnTo>
                  <a:lnTo>
                    <a:pt x="56" y="152"/>
                  </a:lnTo>
                  <a:lnTo>
                    <a:pt x="54" y="135"/>
                  </a:lnTo>
                  <a:lnTo>
                    <a:pt x="61" y="118"/>
                  </a:lnTo>
                  <a:lnTo>
                    <a:pt x="71" y="102"/>
                  </a:lnTo>
                  <a:lnTo>
                    <a:pt x="82" y="90"/>
                  </a:lnTo>
                  <a:lnTo>
                    <a:pt x="78" y="83"/>
                  </a:lnTo>
                  <a:lnTo>
                    <a:pt x="80" y="78"/>
                  </a:lnTo>
                  <a:lnTo>
                    <a:pt x="80" y="47"/>
                  </a:lnTo>
                  <a:lnTo>
                    <a:pt x="99" y="40"/>
                  </a:lnTo>
                  <a:lnTo>
                    <a:pt x="104" y="21"/>
                  </a:lnTo>
                  <a:lnTo>
                    <a:pt x="101" y="17"/>
                  </a:lnTo>
                  <a:lnTo>
                    <a:pt x="116" y="0"/>
                  </a:lnTo>
                  <a:lnTo>
                    <a:pt x="137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8" name="Freeform 18"/>
            <p:cNvSpPr>
              <a:spLocks noEditPoints="1"/>
            </p:cNvSpPr>
            <p:nvPr/>
          </p:nvSpPr>
          <p:spPr bwMode="auto">
            <a:xfrm>
              <a:off x="7523855" y="4215898"/>
              <a:ext cx="1111235" cy="1032835"/>
            </a:xfrm>
            <a:custGeom>
              <a:avLst/>
              <a:gdLst>
                <a:gd name="T0" fmla="*/ 544 w 652"/>
                <a:gd name="T1" fmla="*/ 550 h 606"/>
                <a:gd name="T2" fmla="*/ 562 w 652"/>
                <a:gd name="T3" fmla="*/ 580 h 606"/>
                <a:gd name="T4" fmla="*/ 539 w 652"/>
                <a:gd name="T5" fmla="*/ 606 h 606"/>
                <a:gd name="T6" fmla="*/ 508 w 652"/>
                <a:gd name="T7" fmla="*/ 554 h 606"/>
                <a:gd name="T8" fmla="*/ 489 w 652"/>
                <a:gd name="T9" fmla="*/ 50 h 606"/>
                <a:gd name="T10" fmla="*/ 520 w 652"/>
                <a:gd name="T11" fmla="*/ 69 h 606"/>
                <a:gd name="T12" fmla="*/ 527 w 652"/>
                <a:gd name="T13" fmla="*/ 102 h 606"/>
                <a:gd name="T14" fmla="*/ 553 w 652"/>
                <a:gd name="T15" fmla="*/ 145 h 606"/>
                <a:gd name="T16" fmla="*/ 584 w 652"/>
                <a:gd name="T17" fmla="*/ 176 h 606"/>
                <a:gd name="T18" fmla="*/ 605 w 652"/>
                <a:gd name="T19" fmla="*/ 197 h 606"/>
                <a:gd name="T20" fmla="*/ 641 w 652"/>
                <a:gd name="T21" fmla="*/ 247 h 606"/>
                <a:gd name="T22" fmla="*/ 652 w 652"/>
                <a:gd name="T23" fmla="*/ 296 h 606"/>
                <a:gd name="T24" fmla="*/ 645 w 652"/>
                <a:gd name="T25" fmla="*/ 348 h 606"/>
                <a:gd name="T26" fmla="*/ 617 w 652"/>
                <a:gd name="T27" fmla="*/ 405 h 606"/>
                <a:gd name="T28" fmla="*/ 596 w 652"/>
                <a:gd name="T29" fmla="*/ 455 h 606"/>
                <a:gd name="T30" fmla="*/ 567 w 652"/>
                <a:gd name="T31" fmla="*/ 483 h 606"/>
                <a:gd name="T32" fmla="*/ 520 w 652"/>
                <a:gd name="T33" fmla="*/ 500 h 606"/>
                <a:gd name="T34" fmla="*/ 492 w 652"/>
                <a:gd name="T35" fmla="*/ 505 h 606"/>
                <a:gd name="T36" fmla="*/ 442 w 652"/>
                <a:gd name="T37" fmla="*/ 488 h 606"/>
                <a:gd name="T38" fmla="*/ 418 w 652"/>
                <a:gd name="T39" fmla="*/ 443 h 606"/>
                <a:gd name="T40" fmla="*/ 395 w 652"/>
                <a:gd name="T41" fmla="*/ 429 h 606"/>
                <a:gd name="T42" fmla="*/ 397 w 652"/>
                <a:gd name="T43" fmla="*/ 401 h 606"/>
                <a:gd name="T44" fmla="*/ 369 w 652"/>
                <a:gd name="T45" fmla="*/ 427 h 606"/>
                <a:gd name="T46" fmla="*/ 338 w 652"/>
                <a:gd name="T47" fmla="*/ 386 h 606"/>
                <a:gd name="T48" fmla="*/ 290 w 652"/>
                <a:gd name="T49" fmla="*/ 360 h 606"/>
                <a:gd name="T50" fmla="*/ 208 w 652"/>
                <a:gd name="T51" fmla="*/ 374 h 606"/>
                <a:gd name="T52" fmla="*/ 167 w 652"/>
                <a:gd name="T53" fmla="*/ 405 h 606"/>
                <a:gd name="T54" fmla="*/ 118 w 652"/>
                <a:gd name="T55" fmla="*/ 408 h 606"/>
                <a:gd name="T56" fmla="*/ 85 w 652"/>
                <a:gd name="T57" fmla="*/ 422 h 606"/>
                <a:gd name="T58" fmla="*/ 35 w 652"/>
                <a:gd name="T59" fmla="*/ 415 h 606"/>
                <a:gd name="T60" fmla="*/ 37 w 652"/>
                <a:gd name="T61" fmla="*/ 393 h 606"/>
                <a:gd name="T62" fmla="*/ 30 w 652"/>
                <a:gd name="T63" fmla="*/ 344 h 606"/>
                <a:gd name="T64" fmla="*/ 21 w 652"/>
                <a:gd name="T65" fmla="*/ 306 h 606"/>
                <a:gd name="T66" fmla="*/ 0 w 652"/>
                <a:gd name="T67" fmla="*/ 261 h 606"/>
                <a:gd name="T68" fmla="*/ 14 w 652"/>
                <a:gd name="T69" fmla="*/ 266 h 606"/>
                <a:gd name="T70" fmla="*/ 2 w 652"/>
                <a:gd name="T71" fmla="*/ 230 h 606"/>
                <a:gd name="T72" fmla="*/ 7 w 652"/>
                <a:gd name="T73" fmla="*/ 197 h 606"/>
                <a:gd name="T74" fmla="*/ 35 w 652"/>
                <a:gd name="T75" fmla="*/ 180 h 606"/>
                <a:gd name="T76" fmla="*/ 66 w 652"/>
                <a:gd name="T77" fmla="*/ 166 h 606"/>
                <a:gd name="T78" fmla="*/ 97 w 652"/>
                <a:gd name="T79" fmla="*/ 154 h 606"/>
                <a:gd name="T80" fmla="*/ 134 w 652"/>
                <a:gd name="T81" fmla="*/ 133 h 606"/>
                <a:gd name="T82" fmla="*/ 158 w 652"/>
                <a:gd name="T83" fmla="*/ 93 h 606"/>
                <a:gd name="T84" fmla="*/ 170 w 652"/>
                <a:gd name="T85" fmla="*/ 88 h 606"/>
                <a:gd name="T86" fmla="*/ 191 w 652"/>
                <a:gd name="T87" fmla="*/ 64 h 606"/>
                <a:gd name="T88" fmla="*/ 208 w 652"/>
                <a:gd name="T89" fmla="*/ 55 h 606"/>
                <a:gd name="T90" fmla="*/ 243 w 652"/>
                <a:gd name="T91" fmla="*/ 69 h 606"/>
                <a:gd name="T92" fmla="*/ 269 w 652"/>
                <a:gd name="T93" fmla="*/ 48 h 606"/>
                <a:gd name="T94" fmla="*/ 290 w 652"/>
                <a:gd name="T95" fmla="*/ 24 h 606"/>
                <a:gd name="T96" fmla="*/ 300 w 652"/>
                <a:gd name="T97" fmla="*/ 10 h 606"/>
                <a:gd name="T98" fmla="*/ 343 w 652"/>
                <a:gd name="T99" fmla="*/ 22 h 606"/>
                <a:gd name="T100" fmla="*/ 371 w 652"/>
                <a:gd name="T101" fmla="*/ 22 h 606"/>
                <a:gd name="T102" fmla="*/ 371 w 652"/>
                <a:gd name="T103" fmla="*/ 43 h 606"/>
                <a:gd name="T104" fmla="*/ 359 w 652"/>
                <a:gd name="T105" fmla="*/ 64 h 606"/>
                <a:gd name="T106" fmla="*/ 392 w 652"/>
                <a:gd name="T107" fmla="*/ 90 h 606"/>
                <a:gd name="T108" fmla="*/ 421 w 652"/>
                <a:gd name="T109" fmla="*/ 109 h 606"/>
                <a:gd name="T110" fmla="*/ 454 w 652"/>
                <a:gd name="T111" fmla="*/ 93 h 606"/>
                <a:gd name="T112" fmla="*/ 458 w 652"/>
                <a:gd name="T113" fmla="*/ 60 h 606"/>
                <a:gd name="T114" fmla="*/ 458 w 652"/>
                <a:gd name="T115" fmla="*/ 27 h 606"/>
                <a:gd name="T116" fmla="*/ 473 w 652"/>
                <a:gd name="T117" fmla="*/ 0 h 606"/>
                <a:gd name="T118" fmla="*/ 482 w 652"/>
                <a:gd name="T119" fmla="*/ 27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52" h="606">
                  <a:moveTo>
                    <a:pt x="520" y="545"/>
                  </a:moveTo>
                  <a:lnTo>
                    <a:pt x="520" y="545"/>
                  </a:lnTo>
                  <a:lnTo>
                    <a:pt x="536" y="552"/>
                  </a:lnTo>
                  <a:lnTo>
                    <a:pt x="544" y="550"/>
                  </a:lnTo>
                  <a:lnTo>
                    <a:pt x="558" y="547"/>
                  </a:lnTo>
                  <a:lnTo>
                    <a:pt x="565" y="547"/>
                  </a:lnTo>
                  <a:lnTo>
                    <a:pt x="567" y="573"/>
                  </a:lnTo>
                  <a:lnTo>
                    <a:pt x="562" y="580"/>
                  </a:lnTo>
                  <a:lnTo>
                    <a:pt x="560" y="597"/>
                  </a:lnTo>
                  <a:lnTo>
                    <a:pt x="555" y="592"/>
                  </a:lnTo>
                  <a:lnTo>
                    <a:pt x="544" y="606"/>
                  </a:lnTo>
                  <a:lnTo>
                    <a:pt x="539" y="606"/>
                  </a:lnTo>
                  <a:lnTo>
                    <a:pt x="529" y="606"/>
                  </a:lnTo>
                  <a:lnTo>
                    <a:pt x="520" y="587"/>
                  </a:lnTo>
                  <a:lnTo>
                    <a:pt x="518" y="573"/>
                  </a:lnTo>
                  <a:lnTo>
                    <a:pt x="508" y="554"/>
                  </a:lnTo>
                  <a:lnTo>
                    <a:pt x="508" y="545"/>
                  </a:lnTo>
                  <a:lnTo>
                    <a:pt x="520" y="545"/>
                  </a:lnTo>
                  <a:close/>
                  <a:moveTo>
                    <a:pt x="489" y="50"/>
                  </a:moveTo>
                  <a:lnTo>
                    <a:pt x="489" y="50"/>
                  </a:lnTo>
                  <a:lnTo>
                    <a:pt x="496" y="62"/>
                  </a:lnTo>
                  <a:lnTo>
                    <a:pt x="506" y="57"/>
                  </a:lnTo>
                  <a:lnTo>
                    <a:pt x="510" y="64"/>
                  </a:lnTo>
                  <a:lnTo>
                    <a:pt x="520" y="69"/>
                  </a:lnTo>
                  <a:lnTo>
                    <a:pt x="518" y="79"/>
                  </a:lnTo>
                  <a:lnTo>
                    <a:pt x="520" y="93"/>
                  </a:lnTo>
                  <a:lnTo>
                    <a:pt x="522" y="100"/>
                  </a:lnTo>
                  <a:lnTo>
                    <a:pt x="527" y="102"/>
                  </a:lnTo>
                  <a:lnTo>
                    <a:pt x="532" y="116"/>
                  </a:lnTo>
                  <a:lnTo>
                    <a:pt x="532" y="126"/>
                  </a:lnTo>
                  <a:lnTo>
                    <a:pt x="536" y="138"/>
                  </a:lnTo>
                  <a:lnTo>
                    <a:pt x="553" y="145"/>
                  </a:lnTo>
                  <a:lnTo>
                    <a:pt x="565" y="154"/>
                  </a:lnTo>
                  <a:lnTo>
                    <a:pt x="577" y="161"/>
                  </a:lnTo>
                  <a:lnTo>
                    <a:pt x="574" y="166"/>
                  </a:lnTo>
                  <a:lnTo>
                    <a:pt x="584" y="176"/>
                  </a:lnTo>
                  <a:lnTo>
                    <a:pt x="588" y="195"/>
                  </a:lnTo>
                  <a:lnTo>
                    <a:pt x="596" y="192"/>
                  </a:lnTo>
                  <a:lnTo>
                    <a:pt x="603" y="199"/>
                  </a:lnTo>
                  <a:lnTo>
                    <a:pt x="605" y="197"/>
                  </a:lnTo>
                  <a:lnTo>
                    <a:pt x="610" y="214"/>
                  </a:lnTo>
                  <a:lnTo>
                    <a:pt x="619" y="225"/>
                  </a:lnTo>
                  <a:lnTo>
                    <a:pt x="629" y="232"/>
                  </a:lnTo>
                  <a:lnTo>
                    <a:pt x="641" y="247"/>
                  </a:lnTo>
                  <a:lnTo>
                    <a:pt x="645" y="261"/>
                  </a:lnTo>
                  <a:lnTo>
                    <a:pt x="645" y="270"/>
                  </a:lnTo>
                  <a:lnTo>
                    <a:pt x="645" y="282"/>
                  </a:lnTo>
                  <a:lnTo>
                    <a:pt x="652" y="296"/>
                  </a:lnTo>
                  <a:lnTo>
                    <a:pt x="650" y="313"/>
                  </a:lnTo>
                  <a:lnTo>
                    <a:pt x="648" y="322"/>
                  </a:lnTo>
                  <a:lnTo>
                    <a:pt x="645" y="339"/>
                  </a:lnTo>
                  <a:lnTo>
                    <a:pt x="645" y="348"/>
                  </a:lnTo>
                  <a:lnTo>
                    <a:pt x="641" y="363"/>
                  </a:lnTo>
                  <a:lnTo>
                    <a:pt x="633" y="382"/>
                  </a:lnTo>
                  <a:lnTo>
                    <a:pt x="622" y="389"/>
                  </a:lnTo>
                  <a:lnTo>
                    <a:pt x="617" y="405"/>
                  </a:lnTo>
                  <a:lnTo>
                    <a:pt x="610" y="415"/>
                  </a:lnTo>
                  <a:lnTo>
                    <a:pt x="605" y="431"/>
                  </a:lnTo>
                  <a:lnTo>
                    <a:pt x="598" y="441"/>
                  </a:lnTo>
                  <a:lnTo>
                    <a:pt x="596" y="455"/>
                  </a:lnTo>
                  <a:lnTo>
                    <a:pt x="593" y="469"/>
                  </a:lnTo>
                  <a:lnTo>
                    <a:pt x="593" y="476"/>
                  </a:lnTo>
                  <a:lnTo>
                    <a:pt x="584" y="483"/>
                  </a:lnTo>
                  <a:lnTo>
                    <a:pt x="567" y="483"/>
                  </a:lnTo>
                  <a:lnTo>
                    <a:pt x="551" y="493"/>
                  </a:lnTo>
                  <a:lnTo>
                    <a:pt x="544" y="500"/>
                  </a:lnTo>
                  <a:lnTo>
                    <a:pt x="534" y="509"/>
                  </a:lnTo>
                  <a:lnTo>
                    <a:pt x="520" y="500"/>
                  </a:lnTo>
                  <a:lnTo>
                    <a:pt x="510" y="495"/>
                  </a:lnTo>
                  <a:lnTo>
                    <a:pt x="513" y="486"/>
                  </a:lnTo>
                  <a:lnTo>
                    <a:pt x="506" y="490"/>
                  </a:lnTo>
                  <a:lnTo>
                    <a:pt x="492" y="505"/>
                  </a:lnTo>
                  <a:lnTo>
                    <a:pt x="477" y="498"/>
                  </a:lnTo>
                  <a:lnTo>
                    <a:pt x="468" y="495"/>
                  </a:lnTo>
                  <a:lnTo>
                    <a:pt x="458" y="493"/>
                  </a:lnTo>
                  <a:lnTo>
                    <a:pt x="442" y="488"/>
                  </a:lnTo>
                  <a:lnTo>
                    <a:pt x="432" y="474"/>
                  </a:lnTo>
                  <a:lnTo>
                    <a:pt x="430" y="460"/>
                  </a:lnTo>
                  <a:lnTo>
                    <a:pt x="425" y="450"/>
                  </a:lnTo>
                  <a:lnTo>
                    <a:pt x="418" y="443"/>
                  </a:lnTo>
                  <a:lnTo>
                    <a:pt x="402" y="441"/>
                  </a:lnTo>
                  <a:lnTo>
                    <a:pt x="406" y="429"/>
                  </a:lnTo>
                  <a:lnTo>
                    <a:pt x="402" y="415"/>
                  </a:lnTo>
                  <a:lnTo>
                    <a:pt x="395" y="429"/>
                  </a:lnTo>
                  <a:lnTo>
                    <a:pt x="380" y="431"/>
                  </a:lnTo>
                  <a:lnTo>
                    <a:pt x="390" y="422"/>
                  </a:lnTo>
                  <a:lnTo>
                    <a:pt x="392" y="410"/>
                  </a:lnTo>
                  <a:lnTo>
                    <a:pt x="397" y="401"/>
                  </a:lnTo>
                  <a:lnTo>
                    <a:pt x="397" y="386"/>
                  </a:lnTo>
                  <a:lnTo>
                    <a:pt x="383" y="403"/>
                  </a:lnTo>
                  <a:lnTo>
                    <a:pt x="373" y="410"/>
                  </a:lnTo>
                  <a:lnTo>
                    <a:pt x="369" y="427"/>
                  </a:lnTo>
                  <a:lnTo>
                    <a:pt x="354" y="417"/>
                  </a:lnTo>
                  <a:lnTo>
                    <a:pt x="354" y="408"/>
                  </a:lnTo>
                  <a:lnTo>
                    <a:pt x="345" y="393"/>
                  </a:lnTo>
                  <a:lnTo>
                    <a:pt x="338" y="386"/>
                  </a:lnTo>
                  <a:lnTo>
                    <a:pt x="340" y="382"/>
                  </a:lnTo>
                  <a:lnTo>
                    <a:pt x="319" y="370"/>
                  </a:lnTo>
                  <a:lnTo>
                    <a:pt x="307" y="370"/>
                  </a:lnTo>
                  <a:lnTo>
                    <a:pt x="290" y="360"/>
                  </a:lnTo>
                  <a:lnTo>
                    <a:pt x="262" y="363"/>
                  </a:lnTo>
                  <a:lnTo>
                    <a:pt x="241" y="370"/>
                  </a:lnTo>
                  <a:lnTo>
                    <a:pt x="224" y="374"/>
                  </a:lnTo>
                  <a:lnTo>
                    <a:pt x="208" y="374"/>
                  </a:lnTo>
                  <a:lnTo>
                    <a:pt x="191" y="384"/>
                  </a:lnTo>
                  <a:lnTo>
                    <a:pt x="177" y="389"/>
                  </a:lnTo>
                  <a:lnTo>
                    <a:pt x="175" y="398"/>
                  </a:lnTo>
                  <a:lnTo>
                    <a:pt x="167" y="405"/>
                  </a:lnTo>
                  <a:lnTo>
                    <a:pt x="153" y="408"/>
                  </a:lnTo>
                  <a:lnTo>
                    <a:pt x="144" y="408"/>
                  </a:lnTo>
                  <a:lnTo>
                    <a:pt x="130" y="405"/>
                  </a:lnTo>
                  <a:lnTo>
                    <a:pt x="118" y="408"/>
                  </a:lnTo>
                  <a:lnTo>
                    <a:pt x="106" y="408"/>
                  </a:lnTo>
                  <a:lnTo>
                    <a:pt x="97" y="417"/>
                  </a:lnTo>
                  <a:lnTo>
                    <a:pt x="92" y="417"/>
                  </a:lnTo>
                  <a:lnTo>
                    <a:pt x="85" y="422"/>
                  </a:lnTo>
                  <a:lnTo>
                    <a:pt x="75" y="429"/>
                  </a:lnTo>
                  <a:lnTo>
                    <a:pt x="63" y="429"/>
                  </a:lnTo>
                  <a:lnTo>
                    <a:pt x="54" y="429"/>
                  </a:lnTo>
                  <a:lnTo>
                    <a:pt x="35" y="415"/>
                  </a:lnTo>
                  <a:lnTo>
                    <a:pt x="28" y="412"/>
                  </a:lnTo>
                  <a:lnTo>
                    <a:pt x="28" y="401"/>
                  </a:lnTo>
                  <a:lnTo>
                    <a:pt x="35" y="398"/>
                  </a:lnTo>
                  <a:lnTo>
                    <a:pt x="37" y="393"/>
                  </a:lnTo>
                  <a:lnTo>
                    <a:pt x="37" y="386"/>
                  </a:lnTo>
                  <a:lnTo>
                    <a:pt x="40" y="374"/>
                  </a:lnTo>
                  <a:lnTo>
                    <a:pt x="37" y="363"/>
                  </a:lnTo>
                  <a:lnTo>
                    <a:pt x="30" y="344"/>
                  </a:lnTo>
                  <a:lnTo>
                    <a:pt x="28" y="332"/>
                  </a:lnTo>
                  <a:lnTo>
                    <a:pt x="28" y="322"/>
                  </a:lnTo>
                  <a:lnTo>
                    <a:pt x="21" y="311"/>
                  </a:lnTo>
                  <a:lnTo>
                    <a:pt x="21" y="306"/>
                  </a:lnTo>
                  <a:lnTo>
                    <a:pt x="14" y="299"/>
                  </a:lnTo>
                  <a:lnTo>
                    <a:pt x="11" y="285"/>
                  </a:lnTo>
                  <a:lnTo>
                    <a:pt x="2" y="268"/>
                  </a:lnTo>
                  <a:lnTo>
                    <a:pt x="0" y="261"/>
                  </a:lnTo>
                  <a:lnTo>
                    <a:pt x="7" y="268"/>
                  </a:lnTo>
                  <a:lnTo>
                    <a:pt x="2" y="254"/>
                  </a:lnTo>
                  <a:lnTo>
                    <a:pt x="9" y="258"/>
                  </a:lnTo>
                  <a:lnTo>
                    <a:pt x="14" y="266"/>
                  </a:lnTo>
                  <a:lnTo>
                    <a:pt x="14" y="256"/>
                  </a:lnTo>
                  <a:lnTo>
                    <a:pt x="7" y="242"/>
                  </a:lnTo>
                  <a:lnTo>
                    <a:pt x="4" y="237"/>
                  </a:lnTo>
                  <a:lnTo>
                    <a:pt x="2" y="230"/>
                  </a:lnTo>
                  <a:lnTo>
                    <a:pt x="2" y="221"/>
                  </a:lnTo>
                  <a:lnTo>
                    <a:pt x="7" y="216"/>
                  </a:lnTo>
                  <a:lnTo>
                    <a:pt x="9" y="206"/>
                  </a:lnTo>
                  <a:lnTo>
                    <a:pt x="7" y="197"/>
                  </a:lnTo>
                  <a:lnTo>
                    <a:pt x="14" y="185"/>
                  </a:lnTo>
                  <a:lnTo>
                    <a:pt x="14" y="199"/>
                  </a:lnTo>
                  <a:lnTo>
                    <a:pt x="21" y="185"/>
                  </a:lnTo>
                  <a:lnTo>
                    <a:pt x="35" y="180"/>
                  </a:lnTo>
                  <a:lnTo>
                    <a:pt x="42" y="173"/>
                  </a:lnTo>
                  <a:lnTo>
                    <a:pt x="54" y="166"/>
                  </a:lnTo>
                  <a:lnTo>
                    <a:pt x="63" y="166"/>
                  </a:lnTo>
                  <a:lnTo>
                    <a:pt x="66" y="166"/>
                  </a:lnTo>
                  <a:lnTo>
                    <a:pt x="80" y="161"/>
                  </a:lnTo>
                  <a:lnTo>
                    <a:pt x="89" y="159"/>
                  </a:lnTo>
                  <a:lnTo>
                    <a:pt x="92" y="154"/>
                  </a:lnTo>
                  <a:lnTo>
                    <a:pt x="97" y="154"/>
                  </a:lnTo>
                  <a:lnTo>
                    <a:pt x="106" y="154"/>
                  </a:lnTo>
                  <a:lnTo>
                    <a:pt x="123" y="150"/>
                  </a:lnTo>
                  <a:lnTo>
                    <a:pt x="130" y="143"/>
                  </a:lnTo>
                  <a:lnTo>
                    <a:pt x="134" y="133"/>
                  </a:lnTo>
                  <a:lnTo>
                    <a:pt x="144" y="124"/>
                  </a:lnTo>
                  <a:lnTo>
                    <a:pt x="146" y="116"/>
                  </a:lnTo>
                  <a:lnTo>
                    <a:pt x="146" y="107"/>
                  </a:lnTo>
                  <a:lnTo>
                    <a:pt x="158" y="93"/>
                  </a:lnTo>
                  <a:lnTo>
                    <a:pt x="163" y="107"/>
                  </a:lnTo>
                  <a:lnTo>
                    <a:pt x="170" y="105"/>
                  </a:lnTo>
                  <a:lnTo>
                    <a:pt x="165" y="98"/>
                  </a:lnTo>
                  <a:lnTo>
                    <a:pt x="170" y="88"/>
                  </a:lnTo>
                  <a:lnTo>
                    <a:pt x="177" y="93"/>
                  </a:lnTo>
                  <a:lnTo>
                    <a:pt x="179" y="81"/>
                  </a:lnTo>
                  <a:lnTo>
                    <a:pt x="189" y="71"/>
                  </a:lnTo>
                  <a:lnTo>
                    <a:pt x="191" y="64"/>
                  </a:lnTo>
                  <a:lnTo>
                    <a:pt x="201" y="62"/>
                  </a:lnTo>
                  <a:lnTo>
                    <a:pt x="201" y="57"/>
                  </a:lnTo>
                  <a:lnTo>
                    <a:pt x="208" y="60"/>
                  </a:lnTo>
                  <a:lnTo>
                    <a:pt x="208" y="55"/>
                  </a:lnTo>
                  <a:lnTo>
                    <a:pt x="215" y="53"/>
                  </a:lnTo>
                  <a:lnTo>
                    <a:pt x="222" y="50"/>
                  </a:lnTo>
                  <a:lnTo>
                    <a:pt x="234" y="60"/>
                  </a:lnTo>
                  <a:lnTo>
                    <a:pt x="243" y="69"/>
                  </a:lnTo>
                  <a:lnTo>
                    <a:pt x="255" y="69"/>
                  </a:lnTo>
                  <a:lnTo>
                    <a:pt x="264" y="69"/>
                  </a:lnTo>
                  <a:lnTo>
                    <a:pt x="260" y="62"/>
                  </a:lnTo>
                  <a:lnTo>
                    <a:pt x="269" y="48"/>
                  </a:lnTo>
                  <a:lnTo>
                    <a:pt x="276" y="43"/>
                  </a:lnTo>
                  <a:lnTo>
                    <a:pt x="274" y="38"/>
                  </a:lnTo>
                  <a:lnTo>
                    <a:pt x="281" y="29"/>
                  </a:lnTo>
                  <a:lnTo>
                    <a:pt x="290" y="24"/>
                  </a:lnTo>
                  <a:lnTo>
                    <a:pt x="298" y="27"/>
                  </a:lnTo>
                  <a:lnTo>
                    <a:pt x="312" y="22"/>
                  </a:lnTo>
                  <a:lnTo>
                    <a:pt x="312" y="15"/>
                  </a:lnTo>
                  <a:lnTo>
                    <a:pt x="300" y="10"/>
                  </a:lnTo>
                  <a:lnTo>
                    <a:pt x="309" y="8"/>
                  </a:lnTo>
                  <a:lnTo>
                    <a:pt x="319" y="10"/>
                  </a:lnTo>
                  <a:lnTo>
                    <a:pt x="328" y="17"/>
                  </a:lnTo>
                  <a:lnTo>
                    <a:pt x="343" y="22"/>
                  </a:lnTo>
                  <a:lnTo>
                    <a:pt x="345" y="19"/>
                  </a:lnTo>
                  <a:lnTo>
                    <a:pt x="357" y="24"/>
                  </a:lnTo>
                  <a:lnTo>
                    <a:pt x="366" y="19"/>
                  </a:lnTo>
                  <a:lnTo>
                    <a:pt x="371" y="22"/>
                  </a:lnTo>
                  <a:lnTo>
                    <a:pt x="376" y="19"/>
                  </a:lnTo>
                  <a:lnTo>
                    <a:pt x="383" y="27"/>
                  </a:lnTo>
                  <a:lnTo>
                    <a:pt x="378" y="36"/>
                  </a:lnTo>
                  <a:lnTo>
                    <a:pt x="371" y="43"/>
                  </a:lnTo>
                  <a:lnTo>
                    <a:pt x="366" y="43"/>
                  </a:lnTo>
                  <a:lnTo>
                    <a:pt x="369" y="50"/>
                  </a:lnTo>
                  <a:lnTo>
                    <a:pt x="364" y="57"/>
                  </a:lnTo>
                  <a:lnTo>
                    <a:pt x="359" y="64"/>
                  </a:lnTo>
                  <a:lnTo>
                    <a:pt x="359" y="71"/>
                  </a:lnTo>
                  <a:lnTo>
                    <a:pt x="371" y="81"/>
                  </a:lnTo>
                  <a:lnTo>
                    <a:pt x="385" y="86"/>
                  </a:lnTo>
                  <a:lnTo>
                    <a:pt x="392" y="90"/>
                  </a:lnTo>
                  <a:lnTo>
                    <a:pt x="404" y="100"/>
                  </a:lnTo>
                  <a:lnTo>
                    <a:pt x="409" y="100"/>
                  </a:lnTo>
                  <a:lnTo>
                    <a:pt x="418" y="105"/>
                  </a:lnTo>
                  <a:lnTo>
                    <a:pt x="421" y="109"/>
                  </a:lnTo>
                  <a:lnTo>
                    <a:pt x="435" y="116"/>
                  </a:lnTo>
                  <a:lnTo>
                    <a:pt x="447" y="109"/>
                  </a:lnTo>
                  <a:lnTo>
                    <a:pt x="449" y="102"/>
                  </a:lnTo>
                  <a:lnTo>
                    <a:pt x="454" y="93"/>
                  </a:lnTo>
                  <a:lnTo>
                    <a:pt x="454" y="83"/>
                  </a:lnTo>
                  <a:lnTo>
                    <a:pt x="458" y="71"/>
                  </a:lnTo>
                  <a:lnTo>
                    <a:pt x="456" y="62"/>
                  </a:lnTo>
                  <a:lnTo>
                    <a:pt x="458" y="60"/>
                  </a:lnTo>
                  <a:lnTo>
                    <a:pt x="456" y="48"/>
                  </a:lnTo>
                  <a:lnTo>
                    <a:pt x="458" y="36"/>
                  </a:lnTo>
                  <a:lnTo>
                    <a:pt x="463" y="34"/>
                  </a:lnTo>
                  <a:lnTo>
                    <a:pt x="458" y="27"/>
                  </a:lnTo>
                  <a:lnTo>
                    <a:pt x="463" y="19"/>
                  </a:lnTo>
                  <a:lnTo>
                    <a:pt x="468" y="10"/>
                  </a:lnTo>
                  <a:lnTo>
                    <a:pt x="468" y="5"/>
                  </a:lnTo>
                  <a:lnTo>
                    <a:pt x="473" y="0"/>
                  </a:lnTo>
                  <a:lnTo>
                    <a:pt x="477" y="8"/>
                  </a:lnTo>
                  <a:lnTo>
                    <a:pt x="480" y="17"/>
                  </a:lnTo>
                  <a:lnTo>
                    <a:pt x="482" y="19"/>
                  </a:lnTo>
                  <a:lnTo>
                    <a:pt x="482" y="27"/>
                  </a:lnTo>
                  <a:lnTo>
                    <a:pt x="489" y="34"/>
                  </a:lnTo>
                  <a:lnTo>
                    <a:pt x="489" y="43"/>
                  </a:lnTo>
                  <a:lnTo>
                    <a:pt x="489" y="5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80" name="Freeform 20"/>
            <p:cNvSpPr>
              <a:spLocks/>
            </p:cNvSpPr>
            <p:nvPr/>
          </p:nvSpPr>
          <p:spPr bwMode="auto">
            <a:xfrm>
              <a:off x="4657142" y="2373498"/>
              <a:ext cx="209636" cy="103966"/>
            </a:xfrm>
            <a:custGeom>
              <a:avLst/>
              <a:gdLst>
                <a:gd name="T0" fmla="*/ 94 w 123"/>
                <a:gd name="T1" fmla="*/ 0 h 61"/>
                <a:gd name="T2" fmla="*/ 94 w 123"/>
                <a:gd name="T3" fmla="*/ 0 h 61"/>
                <a:gd name="T4" fmla="*/ 109 w 123"/>
                <a:gd name="T5" fmla="*/ 7 h 61"/>
                <a:gd name="T6" fmla="*/ 113 w 123"/>
                <a:gd name="T7" fmla="*/ 7 h 61"/>
                <a:gd name="T8" fmla="*/ 123 w 123"/>
                <a:gd name="T9" fmla="*/ 12 h 61"/>
                <a:gd name="T10" fmla="*/ 120 w 123"/>
                <a:gd name="T11" fmla="*/ 14 h 61"/>
                <a:gd name="T12" fmla="*/ 123 w 123"/>
                <a:gd name="T13" fmla="*/ 23 h 61"/>
                <a:gd name="T14" fmla="*/ 120 w 123"/>
                <a:gd name="T15" fmla="*/ 33 h 61"/>
                <a:gd name="T16" fmla="*/ 113 w 123"/>
                <a:gd name="T17" fmla="*/ 33 h 61"/>
                <a:gd name="T18" fmla="*/ 116 w 123"/>
                <a:gd name="T19" fmla="*/ 38 h 61"/>
                <a:gd name="T20" fmla="*/ 111 w 123"/>
                <a:gd name="T21" fmla="*/ 52 h 61"/>
                <a:gd name="T22" fmla="*/ 106 w 123"/>
                <a:gd name="T23" fmla="*/ 57 h 61"/>
                <a:gd name="T24" fmla="*/ 92 w 123"/>
                <a:gd name="T25" fmla="*/ 57 h 61"/>
                <a:gd name="T26" fmla="*/ 85 w 123"/>
                <a:gd name="T27" fmla="*/ 61 h 61"/>
                <a:gd name="T28" fmla="*/ 71 w 123"/>
                <a:gd name="T29" fmla="*/ 61 h 61"/>
                <a:gd name="T30" fmla="*/ 47 w 123"/>
                <a:gd name="T31" fmla="*/ 54 h 61"/>
                <a:gd name="T32" fmla="*/ 45 w 123"/>
                <a:gd name="T33" fmla="*/ 47 h 61"/>
                <a:gd name="T34" fmla="*/ 28 w 123"/>
                <a:gd name="T35" fmla="*/ 52 h 61"/>
                <a:gd name="T36" fmla="*/ 26 w 123"/>
                <a:gd name="T37" fmla="*/ 57 h 61"/>
                <a:gd name="T38" fmla="*/ 16 w 123"/>
                <a:gd name="T39" fmla="*/ 52 h 61"/>
                <a:gd name="T40" fmla="*/ 9 w 123"/>
                <a:gd name="T41" fmla="*/ 52 h 61"/>
                <a:gd name="T42" fmla="*/ 0 w 123"/>
                <a:gd name="T43" fmla="*/ 47 h 61"/>
                <a:gd name="T44" fmla="*/ 2 w 123"/>
                <a:gd name="T45" fmla="*/ 40 h 61"/>
                <a:gd name="T46" fmla="*/ 2 w 123"/>
                <a:gd name="T47" fmla="*/ 38 h 61"/>
                <a:gd name="T48" fmla="*/ 7 w 123"/>
                <a:gd name="T49" fmla="*/ 35 h 61"/>
                <a:gd name="T50" fmla="*/ 16 w 123"/>
                <a:gd name="T51" fmla="*/ 42 h 61"/>
                <a:gd name="T52" fmla="*/ 19 w 123"/>
                <a:gd name="T53" fmla="*/ 35 h 61"/>
                <a:gd name="T54" fmla="*/ 33 w 123"/>
                <a:gd name="T55" fmla="*/ 38 h 61"/>
                <a:gd name="T56" fmla="*/ 45 w 123"/>
                <a:gd name="T57" fmla="*/ 33 h 61"/>
                <a:gd name="T58" fmla="*/ 52 w 123"/>
                <a:gd name="T59" fmla="*/ 33 h 61"/>
                <a:gd name="T60" fmla="*/ 57 w 123"/>
                <a:gd name="T61" fmla="*/ 38 h 61"/>
                <a:gd name="T62" fmla="*/ 59 w 123"/>
                <a:gd name="T63" fmla="*/ 35 h 61"/>
                <a:gd name="T64" fmla="*/ 57 w 123"/>
                <a:gd name="T65" fmla="*/ 19 h 61"/>
                <a:gd name="T66" fmla="*/ 61 w 123"/>
                <a:gd name="T67" fmla="*/ 14 h 61"/>
                <a:gd name="T68" fmla="*/ 68 w 123"/>
                <a:gd name="T69" fmla="*/ 5 h 61"/>
                <a:gd name="T70" fmla="*/ 80 w 123"/>
                <a:gd name="T71" fmla="*/ 12 h 61"/>
                <a:gd name="T72" fmla="*/ 90 w 123"/>
                <a:gd name="T73" fmla="*/ 2 h 61"/>
                <a:gd name="T74" fmla="*/ 94 w 123"/>
                <a:gd name="T7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3" h="61">
                  <a:moveTo>
                    <a:pt x="94" y="0"/>
                  </a:moveTo>
                  <a:lnTo>
                    <a:pt x="94" y="0"/>
                  </a:lnTo>
                  <a:lnTo>
                    <a:pt x="109" y="7"/>
                  </a:lnTo>
                  <a:lnTo>
                    <a:pt x="113" y="7"/>
                  </a:lnTo>
                  <a:lnTo>
                    <a:pt x="123" y="12"/>
                  </a:lnTo>
                  <a:lnTo>
                    <a:pt x="120" y="14"/>
                  </a:lnTo>
                  <a:lnTo>
                    <a:pt x="123" y="23"/>
                  </a:lnTo>
                  <a:lnTo>
                    <a:pt x="120" y="33"/>
                  </a:lnTo>
                  <a:lnTo>
                    <a:pt x="113" y="33"/>
                  </a:lnTo>
                  <a:lnTo>
                    <a:pt x="116" y="38"/>
                  </a:lnTo>
                  <a:lnTo>
                    <a:pt x="111" y="52"/>
                  </a:lnTo>
                  <a:lnTo>
                    <a:pt x="106" y="57"/>
                  </a:lnTo>
                  <a:lnTo>
                    <a:pt x="92" y="57"/>
                  </a:lnTo>
                  <a:lnTo>
                    <a:pt x="85" y="61"/>
                  </a:lnTo>
                  <a:lnTo>
                    <a:pt x="71" y="61"/>
                  </a:lnTo>
                  <a:lnTo>
                    <a:pt x="47" y="54"/>
                  </a:lnTo>
                  <a:lnTo>
                    <a:pt x="45" y="47"/>
                  </a:lnTo>
                  <a:lnTo>
                    <a:pt x="28" y="52"/>
                  </a:lnTo>
                  <a:lnTo>
                    <a:pt x="26" y="57"/>
                  </a:lnTo>
                  <a:lnTo>
                    <a:pt x="16" y="52"/>
                  </a:lnTo>
                  <a:lnTo>
                    <a:pt x="9" y="52"/>
                  </a:lnTo>
                  <a:lnTo>
                    <a:pt x="0" y="47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7" y="35"/>
                  </a:lnTo>
                  <a:lnTo>
                    <a:pt x="16" y="42"/>
                  </a:lnTo>
                  <a:lnTo>
                    <a:pt x="19" y="35"/>
                  </a:lnTo>
                  <a:lnTo>
                    <a:pt x="33" y="38"/>
                  </a:lnTo>
                  <a:lnTo>
                    <a:pt x="45" y="33"/>
                  </a:lnTo>
                  <a:lnTo>
                    <a:pt x="52" y="33"/>
                  </a:lnTo>
                  <a:lnTo>
                    <a:pt x="57" y="38"/>
                  </a:lnTo>
                  <a:lnTo>
                    <a:pt x="59" y="35"/>
                  </a:lnTo>
                  <a:lnTo>
                    <a:pt x="57" y="19"/>
                  </a:lnTo>
                  <a:lnTo>
                    <a:pt x="61" y="14"/>
                  </a:lnTo>
                  <a:lnTo>
                    <a:pt x="68" y="5"/>
                  </a:lnTo>
                  <a:lnTo>
                    <a:pt x="80" y="12"/>
                  </a:lnTo>
                  <a:lnTo>
                    <a:pt x="90" y="2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86" name="Freeform 26"/>
            <p:cNvSpPr>
              <a:spLocks/>
            </p:cNvSpPr>
            <p:nvPr/>
          </p:nvSpPr>
          <p:spPr bwMode="auto">
            <a:xfrm>
              <a:off x="4467960" y="2267828"/>
              <a:ext cx="95444" cy="85217"/>
            </a:xfrm>
            <a:custGeom>
              <a:avLst/>
              <a:gdLst>
                <a:gd name="T0" fmla="*/ 40 w 56"/>
                <a:gd name="T1" fmla="*/ 0 h 50"/>
                <a:gd name="T2" fmla="*/ 40 w 56"/>
                <a:gd name="T3" fmla="*/ 0 h 50"/>
                <a:gd name="T4" fmla="*/ 49 w 56"/>
                <a:gd name="T5" fmla="*/ 12 h 50"/>
                <a:gd name="T6" fmla="*/ 56 w 56"/>
                <a:gd name="T7" fmla="*/ 17 h 50"/>
                <a:gd name="T8" fmla="*/ 56 w 56"/>
                <a:gd name="T9" fmla="*/ 36 h 50"/>
                <a:gd name="T10" fmla="*/ 52 w 56"/>
                <a:gd name="T11" fmla="*/ 36 h 50"/>
                <a:gd name="T12" fmla="*/ 49 w 56"/>
                <a:gd name="T13" fmla="*/ 50 h 50"/>
                <a:gd name="T14" fmla="*/ 35 w 56"/>
                <a:gd name="T15" fmla="*/ 38 h 50"/>
                <a:gd name="T16" fmla="*/ 28 w 56"/>
                <a:gd name="T17" fmla="*/ 40 h 50"/>
                <a:gd name="T18" fmla="*/ 16 w 56"/>
                <a:gd name="T19" fmla="*/ 29 h 50"/>
                <a:gd name="T20" fmla="*/ 9 w 56"/>
                <a:gd name="T21" fmla="*/ 19 h 50"/>
                <a:gd name="T22" fmla="*/ 2 w 56"/>
                <a:gd name="T23" fmla="*/ 19 h 50"/>
                <a:gd name="T24" fmla="*/ 0 w 56"/>
                <a:gd name="T25" fmla="*/ 10 h 50"/>
                <a:gd name="T26" fmla="*/ 11 w 56"/>
                <a:gd name="T27" fmla="*/ 5 h 50"/>
                <a:gd name="T28" fmla="*/ 23 w 56"/>
                <a:gd name="T29" fmla="*/ 7 h 50"/>
                <a:gd name="T30" fmla="*/ 40 w 56"/>
                <a:gd name="T3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50">
                  <a:moveTo>
                    <a:pt x="40" y="0"/>
                  </a:moveTo>
                  <a:lnTo>
                    <a:pt x="40" y="0"/>
                  </a:lnTo>
                  <a:lnTo>
                    <a:pt x="49" y="12"/>
                  </a:lnTo>
                  <a:lnTo>
                    <a:pt x="56" y="17"/>
                  </a:lnTo>
                  <a:lnTo>
                    <a:pt x="56" y="36"/>
                  </a:lnTo>
                  <a:lnTo>
                    <a:pt x="52" y="36"/>
                  </a:lnTo>
                  <a:lnTo>
                    <a:pt x="49" y="50"/>
                  </a:lnTo>
                  <a:lnTo>
                    <a:pt x="35" y="38"/>
                  </a:lnTo>
                  <a:lnTo>
                    <a:pt x="28" y="40"/>
                  </a:lnTo>
                  <a:lnTo>
                    <a:pt x="16" y="29"/>
                  </a:lnTo>
                  <a:lnTo>
                    <a:pt x="9" y="19"/>
                  </a:lnTo>
                  <a:lnTo>
                    <a:pt x="2" y="19"/>
                  </a:lnTo>
                  <a:lnTo>
                    <a:pt x="0" y="10"/>
                  </a:lnTo>
                  <a:lnTo>
                    <a:pt x="11" y="5"/>
                  </a:lnTo>
                  <a:lnTo>
                    <a:pt x="23" y="7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4" name="Freeform 34"/>
            <p:cNvSpPr>
              <a:spLocks/>
            </p:cNvSpPr>
            <p:nvPr/>
          </p:nvSpPr>
          <p:spPr bwMode="auto">
            <a:xfrm>
              <a:off x="5015055" y="2566089"/>
              <a:ext cx="170435" cy="109079"/>
            </a:xfrm>
            <a:custGeom>
              <a:avLst/>
              <a:gdLst>
                <a:gd name="T0" fmla="*/ 5 w 100"/>
                <a:gd name="T1" fmla="*/ 0 h 64"/>
                <a:gd name="T2" fmla="*/ 5 w 100"/>
                <a:gd name="T3" fmla="*/ 0 h 64"/>
                <a:gd name="T4" fmla="*/ 10 w 100"/>
                <a:gd name="T5" fmla="*/ 10 h 64"/>
                <a:gd name="T6" fmla="*/ 15 w 100"/>
                <a:gd name="T7" fmla="*/ 8 h 64"/>
                <a:gd name="T8" fmla="*/ 26 w 100"/>
                <a:gd name="T9" fmla="*/ 10 h 64"/>
                <a:gd name="T10" fmla="*/ 50 w 100"/>
                <a:gd name="T11" fmla="*/ 12 h 64"/>
                <a:gd name="T12" fmla="*/ 59 w 100"/>
                <a:gd name="T13" fmla="*/ 8 h 64"/>
                <a:gd name="T14" fmla="*/ 78 w 100"/>
                <a:gd name="T15" fmla="*/ 0 h 64"/>
                <a:gd name="T16" fmla="*/ 90 w 100"/>
                <a:gd name="T17" fmla="*/ 10 h 64"/>
                <a:gd name="T18" fmla="*/ 100 w 100"/>
                <a:gd name="T19" fmla="*/ 12 h 64"/>
                <a:gd name="T20" fmla="*/ 90 w 100"/>
                <a:gd name="T21" fmla="*/ 22 h 64"/>
                <a:gd name="T22" fmla="*/ 85 w 100"/>
                <a:gd name="T23" fmla="*/ 36 h 64"/>
                <a:gd name="T24" fmla="*/ 90 w 100"/>
                <a:gd name="T25" fmla="*/ 48 h 64"/>
                <a:gd name="T26" fmla="*/ 76 w 100"/>
                <a:gd name="T27" fmla="*/ 45 h 64"/>
                <a:gd name="T28" fmla="*/ 59 w 100"/>
                <a:gd name="T29" fmla="*/ 52 h 64"/>
                <a:gd name="T30" fmla="*/ 59 w 100"/>
                <a:gd name="T31" fmla="*/ 62 h 64"/>
                <a:gd name="T32" fmla="*/ 45 w 100"/>
                <a:gd name="T33" fmla="*/ 64 h 64"/>
                <a:gd name="T34" fmla="*/ 33 w 100"/>
                <a:gd name="T35" fmla="*/ 57 h 64"/>
                <a:gd name="T36" fmla="*/ 22 w 100"/>
                <a:gd name="T37" fmla="*/ 62 h 64"/>
                <a:gd name="T38" fmla="*/ 10 w 100"/>
                <a:gd name="T39" fmla="*/ 62 h 64"/>
                <a:gd name="T40" fmla="*/ 7 w 100"/>
                <a:gd name="T41" fmla="*/ 48 h 64"/>
                <a:gd name="T42" fmla="*/ 0 w 100"/>
                <a:gd name="T43" fmla="*/ 43 h 64"/>
                <a:gd name="T44" fmla="*/ 3 w 100"/>
                <a:gd name="T45" fmla="*/ 38 h 64"/>
                <a:gd name="T46" fmla="*/ 0 w 100"/>
                <a:gd name="T47" fmla="*/ 36 h 64"/>
                <a:gd name="T48" fmla="*/ 3 w 100"/>
                <a:gd name="T49" fmla="*/ 29 h 64"/>
                <a:gd name="T50" fmla="*/ 10 w 100"/>
                <a:gd name="T51" fmla="*/ 22 h 64"/>
                <a:gd name="T52" fmla="*/ 0 w 100"/>
                <a:gd name="T53" fmla="*/ 12 h 64"/>
                <a:gd name="T54" fmla="*/ 0 w 100"/>
                <a:gd name="T55" fmla="*/ 5 h 64"/>
                <a:gd name="T56" fmla="*/ 5 w 100"/>
                <a:gd name="T5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0" h="64">
                  <a:moveTo>
                    <a:pt x="5" y="0"/>
                  </a:moveTo>
                  <a:lnTo>
                    <a:pt x="5" y="0"/>
                  </a:lnTo>
                  <a:lnTo>
                    <a:pt x="10" y="10"/>
                  </a:lnTo>
                  <a:lnTo>
                    <a:pt x="15" y="8"/>
                  </a:lnTo>
                  <a:lnTo>
                    <a:pt x="26" y="10"/>
                  </a:lnTo>
                  <a:lnTo>
                    <a:pt x="50" y="12"/>
                  </a:lnTo>
                  <a:lnTo>
                    <a:pt x="59" y="8"/>
                  </a:lnTo>
                  <a:lnTo>
                    <a:pt x="78" y="0"/>
                  </a:lnTo>
                  <a:lnTo>
                    <a:pt x="90" y="10"/>
                  </a:lnTo>
                  <a:lnTo>
                    <a:pt x="100" y="12"/>
                  </a:lnTo>
                  <a:lnTo>
                    <a:pt x="90" y="22"/>
                  </a:lnTo>
                  <a:lnTo>
                    <a:pt x="85" y="36"/>
                  </a:lnTo>
                  <a:lnTo>
                    <a:pt x="90" y="48"/>
                  </a:lnTo>
                  <a:lnTo>
                    <a:pt x="76" y="45"/>
                  </a:lnTo>
                  <a:lnTo>
                    <a:pt x="59" y="52"/>
                  </a:lnTo>
                  <a:lnTo>
                    <a:pt x="59" y="62"/>
                  </a:lnTo>
                  <a:lnTo>
                    <a:pt x="45" y="64"/>
                  </a:lnTo>
                  <a:lnTo>
                    <a:pt x="33" y="57"/>
                  </a:lnTo>
                  <a:lnTo>
                    <a:pt x="22" y="62"/>
                  </a:lnTo>
                  <a:lnTo>
                    <a:pt x="10" y="62"/>
                  </a:lnTo>
                  <a:lnTo>
                    <a:pt x="7" y="48"/>
                  </a:lnTo>
                  <a:lnTo>
                    <a:pt x="0" y="43"/>
                  </a:lnTo>
                  <a:lnTo>
                    <a:pt x="3" y="38"/>
                  </a:lnTo>
                  <a:lnTo>
                    <a:pt x="0" y="36"/>
                  </a:lnTo>
                  <a:lnTo>
                    <a:pt x="3" y="29"/>
                  </a:lnTo>
                  <a:lnTo>
                    <a:pt x="10" y="22"/>
                  </a:lnTo>
                  <a:lnTo>
                    <a:pt x="0" y="12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6" name="Freeform 36"/>
            <p:cNvSpPr>
              <a:spLocks noEditPoints="1"/>
            </p:cNvSpPr>
            <p:nvPr/>
          </p:nvSpPr>
          <p:spPr bwMode="auto">
            <a:xfrm>
              <a:off x="2218221" y="3152385"/>
              <a:ext cx="52835" cy="95444"/>
            </a:xfrm>
            <a:custGeom>
              <a:avLst/>
              <a:gdLst>
                <a:gd name="T0" fmla="*/ 23 w 31"/>
                <a:gd name="T1" fmla="*/ 56 h 56"/>
                <a:gd name="T2" fmla="*/ 23 w 31"/>
                <a:gd name="T3" fmla="*/ 56 h 56"/>
                <a:gd name="T4" fmla="*/ 19 w 31"/>
                <a:gd name="T5" fmla="*/ 56 h 56"/>
                <a:gd name="T6" fmla="*/ 14 w 31"/>
                <a:gd name="T7" fmla="*/ 47 h 56"/>
                <a:gd name="T8" fmla="*/ 9 w 31"/>
                <a:gd name="T9" fmla="*/ 42 h 56"/>
                <a:gd name="T10" fmla="*/ 12 w 31"/>
                <a:gd name="T11" fmla="*/ 30 h 56"/>
                <a:gd name="T12" fmla="*/ 16 w 31"/>
                <a:gd name="T13" fmla="*/ 33 h 56"/>
                <a:gd name="T14" fmla="*/ 23 w 31"/>
                <a:gd name="T15" fmla="*/ 47 h 56"/>
                <a:gd name="T16" fmla="*/ 23 w 31"/>
                <a:gd name="T17" fmla="*/ 56 h 56"/>
                <a:gd name="T18" fmla="*/ 19 w 31"/>
                <a:gd name="T19" fmla="*/ 7 h 56"/>
                <a:gd name="T20" fmla="*/ 19 w 31"/>
                <a:gd name="T21" fmla="*/ 7 h 56"/>
                <a:gd name="T22" fmla="*/ 0 w 31"/>
                <a:gd name="T23" fmla="*/ 9 h 56"/>
                <a:gd name="T24" fmla="*/ 0 w 31"/>
                <a:gd name="T25" fmla="*/ 2 h 56"/>
                <a:gd name="T26" fmla="*/ 7 w 31"/>
                <a:gd name="T27" fmla="*/ 2 h 56"/>
                <a:gd name="T28" fmla="*/ 16 w 31"/>
                <a:gd name="T29" fmla="*/ 2 h 56"/>
                <a:gd name="T30" fmla="*/ 19 w 31"/>
                <a:gd name="T31" fmla="*/ 7 h 56"/>
                <a:gd name="T32" fmla="*/ 31 w 31"/>
                <a:gd name="T33" fmla="*/ 7 h 56"/>
                <a:gd name="T34" fmla="*/ 31 w 31"/>
                <a:gd name="T35" fmla="*/ 7 h 56"/>
                <a:gd name="T36" fmla="*/ 28 w 31"/>
                <a:gd name="T37" fmla="*/ 19 h 56"/>
                <a:gd name="T38" fmla="*/ 26 w 31"/>
                <a:gd name="T39" fmla="*/ 16 h 56"/>
                <a:gd name="T40" fmla="*/ 26 w 31"/>
                <a:gd name="T41" fmla="*/ 7 h 56"/>
                <a:gd name="T42" fmla="*/ 19 w 31"/>
                <a:gd name="T43" fmla="*/ 0 h 56"/>
                <a:gd name="T44" fmla="*/ 19 w 31"/>
                <a:gd name="T45" fmla="*/ 0 h 56"/>
                <a:gd name="T46" fmla="*/ 31 w 31"/>
                <a:gd name="T47" fmla="*/ 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" h="56">
                  <a:moveTo>
                    <a:pt x="23" y="56"/>
                  </a:moveTo>
                  <a:lnTo>
                    <a:pt x="23" y="56"/>
                  </a:lnTo>
                  <a:lnTo>
                    <a:pt x="19" y="56"/>
                  </a:lnTo>
                  <a:lnTo>
                    <a:pt x="14" y="47"/>
                  </a:lnTo>
                  <a:lnTo>
                    <a:pt x="9" y="42"/>
                  </a:lnTo>
                  <a:lnTo>
                    <a:pt x="12" y="30"/>
                  </a:lnTo>
                  <a:lnTo>
                    <a:pt x="16" y="33"/>
                  </a:lnTo>
                  <a:lnTo>
                    <a:pt x="23" y="47"/>
                  </a:lnTo>
                  <a:lnTo>
                    <a:pt x="23" y="56"/>
                  </a:lnTo>
                  <a:close/>
                  <a:moveTo>
                    <a:pt x="19" y="7"/>
                  </a:moveTo>
                  <a:lnTo>
                    <a:pt x="19" y="7"/>
                  </a:lnTo>
                  <a:lnTo>
                    <a:pt x="0" y="9"/>
                  </a:lnTo>
                  <a:lnTo>
                    <a:pt x="0" y="2"/>
                  </a:lnTo>
                  <a:lnTo>
                    <a:pt x="7" y="2"/>
                  </a:lnTo>
                  <a:lnTo>
                    <a:pt x="16" y="2"/>
                  </a:lnTo>
                  <a:lnTo>
                    <a:pt x="19" y="7"/>
                  </a:lnTo>
                  <a:close/>
                  <a:moveTo>
                    <a:pt x="31" y="7"/>
                  </a:moveTo>
                  <a:lnTo>
                    <a:pt x="31" y="7"/>
                  </a:lnTo>
                  <a:lnTo>
                    <a:pt x="28" y="19"/>
                  </a:lnTo>
                  <a:lnTo>
                    <a:pt x="26" y="16"/>
                  </a:lnTo>
                  <a:lnTo>
                    <a:pt x="26" y="7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1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8" name="Freeform 38"/>
            <p:cNvSpPr>
              <a:spLocks/>
            </p:cNvSpPr>
            <p:nvPr/>
          </p:nvSpPr>
          <p:spPr bwMode="auto">
            <a:xfrm>
              <a:off x="4830986" y="2526890"/>
              <a:ext cx="107375" cy="97148"/>
            </a:xfrm>
            <a:custGeom>
              <a:avLst/>
              <a:gdLst>
                <a:gd name="T0" fmla="*/ 21 w 63"/>
                <a:gd name="T1" fmla="*/ 0 h 57"/>
                <a:gd name="T2" fmla="*/ 21 w 63"/>
                <a:gd name="T3" fmla="*/ 0 h 57"/>
                <a:gd name="T4" fmla="*/ 35 w 63"/>
                <a:gd name="T5" fmla="*/ 4 h 57"/>
                <a:gd name="T6" fmla="*/ 44 w 63"/>
                <a:gd name="T7" fmla="*/ 4 h 57"/>
                <a:gd name="T8" fmla="*/ 52 w 63"/>
                <a:gd name="T9" fmla="*/ 9 h 57"/>
                <a:gd name="T10" fmla="*/ 59 w 63"/>
                <a:gd name="T11" fmla="*/ 9 h 57"/>
                <a:gd name="T12" fmla="*/ 54 w 63"/>
                <a:gd name="T13" fmla="*/ 19 h 57"/>
                <a:gd name="T14" fmla="*/ 63 w 63"/>
                <a:gd name="T15" fmla="*/ 28 h 57"/>
                <a:gd name="T16" fmla="*/ 61 w 63"/>
                <a:gd name="T17" fmla="*/ 38 h 57"/>
                <a:gd name="T18" fmla="*/ 56 w 63"/>
                <a:gd name="T19" fmla="*/ 38 h 57"/>
                <a:gd name="T20" fmla="*/ 54 w 63"/>
                <a:gd name="T21" fmla="*/ 40 h 57"/>
                <a:gd name="T22" fmla="*/ 47 w 63"/>
                <a:gd name="T23" fmla="*/ 45 h 57"/>
                <a:gd name="T24" fmla="*/ 44 w 63"/>
                <a:gd name="T25" fmla="*/ 57 h 57"/>
                <a:gd name="T26" fmla="*/ 30 w 63"/>
                <a:gd name="T27" fmla="*/ 49 h 57"/>
                <a:gd name="T28" fmla="*/ 26 w 63"/>
                <a:gd name="T29" fmla="*/ 40 h 57"/>
                <a:gd name="T30" fmla="*/ 18 w 63"/>
                <a:gd name="T31" fmla="*/ 35 h 57"/>
                <a:gd name="T32" fmla="*/ 11 w 63"/>
                <a:gd name="T33" fmla="*/ 28 h 57"/>
                <a:gd name="T34" fmla="*/ 9 w 63"/>
                <a:gd name="T35" fmla="*/ 21 h 57"/>
                <a:gd name="T36" fmla="*/ 0 w 63"/>
                <a:gd name="T37" fmla="*/ 9 h 57"/>
                <a:gd name="T38" fmla="*/ 4 w 63"/>
                <a:gd name="T39" fmla="*/ 0 h 57"/>
                <a:gd name="T40" fmla="*/ 9 w 63"/>
                <a:gd name="T41" fmla="*/ 4 h 57"/>
                <a:gd name="T42" fmla="*/ 14 w 63"/>
                <a:gd name="T43" fmla="*/ 0 h 57"/>
                <a:gd name="T44" fmla="*/ 21 w 63"/>
                <a:gd name="T4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7">
                  <a:moveTo>
                    <a:pt x="21" y="0"/>
                  </a:moveTo>
                  <a:lnTo>
                    <a:pt x="21" y="0"/>
                  </a:lnTo>
                  <a:lnTo>
                    <a:pt x="35" y="4"/>
                  </a:lnTo>
                  <a:lnTo>
                    <a:pt x="44" y="4"/>
                  </a:lnTo>
                  <a:lnTo>
                    <a:pt x="52" y="9"/>
                  </a:lnTo>
                  <a:lnTo>
                    <a:pt x="59" y="9"/>
                  </a:lnTo>
                  <a:lnTo>
                    <a:pt x="54" y="19"/>
                  </a:lnTo>
                  <a:lnTo>
                    <a:pt x="63" y="28"/>
                  </a:lnTo>
                  <a:lnTo>
                    <a:pt x="61" y="38"/>
                  </a:lnTo>
                  <a:lnTo>
                    <a:pt x="56" y="38"/>
                  </a:lnTo>
                  <a:lnTo>
                    <a:pt x="54" y="40"/>
                  </a:lnTo>
                  <a:lnTo>
                    <a:pt x="47" y="45"/>
                  </a:lnTo>
                  <a:lnTo>
                    <a:pt x="44" y="57"/>
                  </a:lnTo>
                  <a:lnTo>
                    <a:pt x="30" y="49"/>
                  </a:lnTo>
                  <a:lnTo>
                    <a:pt x="26" y="40"/>
                  </a:lnTo>
                  <a:lnTo>
                    <a:pt x="18" y="35"/>
                  </a:lnTo>
                  <a:lnTo>
                    <a:pt x="11" y="28"/>
                  </a:lnTo>
                  <a:lnTo>
                    <a:pt x="9" y="21"/>
                  </a:lnTo>
                  <a:lnTo>
                    <a:pt x="0" y="9"/>
                  </a:lnTo>
                  <a:lnTo>
                    <a:pt x="4" y="0"/>
                  </a:lnTo>
                  <a:lnTo>
                    <a:pt x="9" y="4"/>
                  </a:lnTo>
                  <a:lnTo>
                    <a:pt x="14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2" name="Freeform 42"/>
            <p:cNvSpPr>
              <a:spLocks/>
            </p:cNvSpPr>
            <p:nvPr/>
          </p:nvSpPr>
          <p:spPr bwMode="auto">
            <a:xfrm>
              <a:off x="1935299" y="3401220"/>
              <a:ext cx="32384" cy="76697"/>
            </a:xfrm>
            <a:custGeom>
              <a:avLst/>
              <a:gdLst>
                <a:gd name="T0" fmla="*/ 17 w 19"/>
                <a:gd name="T1" fmla="*/ 7 h 45"/>
                <a:gd name="T2" fmla="*/ 17 w 19"/>
                <a:gd name="T3" fmla="*/ 7 h 45"/>
                <a:gd name="T4" fmla="*/ 14 w 19"/>
                <a:gd name="T5" fmla="*/ 17 h 45"/>
                <a:gd name="T6" fmla="*/ 17 w 19"/>
                <a:gd name="T7" fmla="*/ 17 h 45"/>
                <a:gd name="T8" fmla="*/ 14 w 19"/>
                <a:gd name="T9" fmla="*/ 24 h 45"/>
                <a:gd name="T10" fmla="*/ 17 w 19"/>
                <a:gd name="T11" fmla="*/ 26 h 45"/>
                <a:gd name="T12" fmla="*/ 14 w 19"/>
                <a:gd name="T13" fmla="*/ 34 h 45"/>
                <a:gd name="T14" fmla="*/ 10 w 19"/>
                <a:gd name="T15" fmla="*/ 38 h 45"/>
                <a:gd name="T16" fmla="*/ 7 w 19"/>
                <a:gd name="T17" fmla="*/ 41 h 45"/>
                <a:gd name="T18" fmla="*/ 5 w 19"/>
                <a:gd name="T19" fmla="*/ 45 h 45"/>
                <a:gd name="T20" fmla="*/ 0 w 19"/>
                <a:gd name="T21" fmla="*/ 45 h 45"/>
                <a:gd name="T22" fmla="*/ 0 w 19"/>
                <a:gd name="T23" fmla="*/ 26 h 45"/>
                <a:gd name="T24" fmla="*/ 0 w 19"/>
                <a:gd name="T25" fmla="*/ 12 h 45"/>
                <a:gd name="T26" fmla="*/ 0 w 19"/>
                <a:gd name="T27" fmla="*/ 10 h 45"/>
                <a:gd name="T28" fmla="*/ 3 w 19"/>
                <a:gd name="T29" fmla="*/ 10 h 45"/>
                <a:gd name="T30" fmla="*/ 5 w 19"/>
                <a:gd name="T31" fmla="*/ 12 h 45"/>
                <a:gd name="T32" fmla="*/ 12 w 19"/>
                <a:gd name="T33" fmla="*/ 0 h 45"/>
                <a:gd name="T34" fmla="*/ 14 w 19"/>
                <a:gd name="T35" fmla="*/ 0 h 45"/>
                <a:gd name="T36" fmla="*/ 14 w 19"/>
                <a:gd name="T37" fmla="*/ 3 h 45"/>
                <a:gd name="T38" fmla="*/ 19 w 19"/>
                <a:gd name="T39" fmla="*/ 3 h 45"/>
                <a:gd name="T40" fmla="*/ 17 w 19"/>
                <a:gd name="T41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45">
                  <a:moveTo>
                    <a:pt x="17" y="7"/>
                  </a:moveTo>
                  <a:lnTo>
                    <a:pt x="17" y="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14" y="24"/>
                  </a:lnTo>
                  <a:lnTo>
                    <a:pt x="17" y="26"/>
                  </a:lnTo>
                  <a:lnTo>
                    <a:pt x="14" y="34"/>
                  </a:lnTo>
                  <a:lnTo>
                    <a:pt x="10" y="38"/>
                  </a:lnTo>
                  <a:lnTo>
                    <a:pt x="7" y="41"/>
                  </a:lnTo>
                  <a:lnTo>
                    <a:pt x="5" y="45"/>
                  </a:lnTo>
                  <a:lnTo>
                    <a:pt x="0" y="45"/>
                  </a:lnTo>
                  <a:lnTo>
                    <a:pt x="0" y="26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3" y="10"/>
                  </a:lnTo>
                  <a:lnTo>
                    <a:pt x="5" y="1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9" y="3"/>
                  </a:lnTo>
                  <a:lnTo>
                    <a:pt x="17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3" name="Freeform 372"/>
            <p:cNvSpPr>
              <a:spLocks/>
            </p:cNvSpPr>
            <p:nvPr/>
          </p:nvSpPr>
          <p:spPr bwMode="auto">
            <a:xfrm>
              <a:off x="2475577" y="4186072"/>
              <a:ext cx="334052" cy="380069"/>
            </a:xfrm>
            <a:custGeom>
              <a:avLst/>
              <a:gdLst>
                <a:gd name="connsiteX0" fmla="*/ 109538 w 311150"/>
                <a:gd name="connsiteY0" fmla="*/ 0 h 354012"/>
                <a:gd name="connsiteX1" fmla="*/ 108320 w 311150"/>
                <a:gd name="connsiteY1" fmla="*/ 4873 h 354012"/>
                <a:gd name="connsiteX2" fmla="*/ 109538 w 311150"/>
                <a:gd name="connsiteY2" fmla="*/ 4762 h 354012"/>
                <a:gd name="connsiteX3" fmla="*/ 105527 w 311150"/>
                <a:gd name="connsiteY3" fmla="*/ 20805 h 354012"/>
                <a:gd name="connsiteX4" fmla="*/ 109538 w 311150"/>
                <a:gd name="connsiteY4" fmla="*/ 30163 h 354012"/>
                <a:gd name="connsiteX5" fmla="*/ 109538 w 311150"/>
                <a:gd name="connsiteY5" fmla="*/ 34925 h 354012"/>
                <a:gd name="connsiteX6" fmla="*/ 109538 w 311150"/>
                <a:gd name="connsiteY6" fmla="*/ 44450 h 354012"/>
                <a:gd name="connsiteX7" fmla="*/ 134938 w 311150"/>
                <a:gd name="connsiteY7" fmla="*/ 68263 h 354012"/>
                <a:gd name="connsiteX8" fmla="*/ 165100 w 311150"/>
                <a:gd name="connsiteY8" fmla="*/ 74613 h 354012"/>
                <a:gd name="connsiteX9" fmla="*/ 173038 w 311150"/>
                <a:gd name="connsiteY9" fmla="*/ 82550 h 354012"/>
                <a:gd name="connsiteX10" fmla="*/ 192088 w 311150"/>
                <a:gd name="connsiteY10" fmla="*/ 90488 h 354012"/>
                <a:gd name="connsiteX11" fmla="*/ 203200 w 311150"/>
                <a:gd name="connsiteY11" fmla="*/ 96838 h 354012"/>
                <a:gd name="connsiteX12" fmla="*/ 217488 w 311150"/>
                <a:gd name="connsiteY12" fmla="*/ 93663 h 354012"/>
                <a:gd name="connsiteX13" fmla="*/ 233363 w 311150"/>
                <a:gd name="connsiteY13" fmla="*/ 104775 h 354012"/>
                <a:gd name="connsiteX14" fmla="*/ 236538 w 311150"/>
                <a:gd name="connsiteY14" fmla="*/ 120650 h 354012"/>
                <a:gd name="connsiteX15" fmla="*/ 241300 w 311150"/>
                <a:gd name="connsiteY15" fmla="*/ 127000 h 354012"/>
                <a:gd name="connsiteX16" fmla="*/ 241300 w 311150"/>
                <a:gd name="connsiteY16" fmla="*/ 131762 h 354012"/>
                <a:gd name="connsiteX17" fmla="*/ 241300 w 311150"/>
                <a:gd name="connsiteY17" fmla="*/ 138113 h 354012"/>
                <a:gd name="connsiteX18" fmla="*/ 241300 w 311150"/>
                <a:gd name="connsiteY18" fmla="*/ 142875 h 354012"/>
                <a:gd name="connsiteX19" fmla="*/ 234616 w 311150"/>
                <a:gd name="connsiteY19" fmla="*/ 142875 h 354012"/>
                <a:gd name="connsiteX20" fmla="*/ 241300 w 311150"/>
                <a:gd name="connsiteY20" fmla="*/ 168275 h 354012"/>
                <a:gd name="connsiteX21" fmla="*/ 288925 w 311150"/>
                <a:gd name="connsiteY21" fmla="*/ 168275 h 354012"/>
                <a:gd name="connsiteX22" fmla="*/ 288925 w 311150"/>
                <a:gd name="connsiteY22" fmla="*/ 173037 h 354012"/>
                <a:gd name="connsiteX23" fmla="*/ 288925 w 311150"/>
                <a:gd name="connsiteY23" fmla="*/ 187325 h 354012"/>
                <a:gd name="connsiteX24" fmla="*/ 288925 w 311150"/>
                <a:gd name="connsiteY24" fmla="*/ 192087 h 354012"/>
                <a:gd name="connsiteX25" fmla="*/ 288925 w 311150"/>
                <a:gd name="connsiteY25" fmla="*/ 195263 h 354012"/>
                <a:gd name="connsiteX26" fmla="*/ 304800 w 311150"/>
                <a:gd name="connsiteY26" fmla="*/ 203200 h 354012"/>
                <a:gd name="connsiteX27" fmla="*/ 311150 w 311150"/>
                <a:gd name="connsiteY27" fmla="*/ 222250 h 354012"/>
                <a:gd name="connsiteX28" fmla="*/ 310590 w 311150"/>
                <a:gd name="connsiteY28" fmla="*/ 225332 h 354012"/>
                <a:gd name="connsiteX29" fmla="*/ 311150 w 311150"/>
                <a:gd name="connsiteY29" fmla="*/ 227012 h 354012"/>
                <a:gd name="connsiteX30" fmla="*/ 307975 w 311150"/>
                <a:gd name="connsiteY30" fmla="*/ 244475 h 354012"/>
                <a:gd name="connsiteX31" fmla="*/ 300038 w 311150"/>
                <a:gd name="connsiteY31" fmla="*/ 260350 h 354012"/>
                <a:gd name="connsiteX32" fmla="*/ 300038 w 311150"/>
                <a:gd name="connsiteY32" fmla="*/ 269875 h 354012"/>
                <a:gd name="connsiteX33" fmla="*/ 300038 w 311150"/>
                <a:gd name="connsiteY33" fmla="*/ 274637 h 354012"/>
                <a:gd name="connsiteX34" fmla="*/ 293688 w 311150"/>
                <a:gd name="connsiteY34" fmla="*/ 279400 h 354012"/>
                <a:gd name="connsiteX35" fmla="*/ 293688 w 311150"/>
                <a:gd name="connsiteY35" fmla="*/ 274638 h 354012"/>
                <a:gd name="connsiteX36" fmla="*/ 293688 w 311150"/>
                <a:gd name="connsiteY36" fmla="*/ 271462 h 354012"/>
                <a:gd name="connsiteX37" fmla="*/ 269875 w 311150"/>
                <a:gd name="connsiteY37" fmla="*/ 257175 h 354012"/>
                <a:gd name="connsiteX38" fmla="*/ 244475 w 311150"/>
                <a:gd name="connsiteY38" fmla="*/ 257175 h 354012"/>
                <a:gd name="connsiteX39" fmla="*/ 200025 w 311150"/>
                <a:gd name="connsiteY39" fmla="*/ 263525 h 354012"/>
                <a:gd name="connsiteX40" fmla="*/ 187325 w 311150"/>
                <a:gd name="connsiteY40" fmla="*/ 290512 h 354012"/>
                <a:gd name="connsiteX41" fmla="*/ 187325 w 311150"/>
                <a:gd name="connsiteY41" fmla="*/ 296863 h 354012"/>
                <a:gd name="connsiteX42" fmla="*/ 187325 w 311150"/>
                <a:gd name="connsiteY42" fmla="*/ 301625 h 354012"/>
                <a:gd name="connsiteX43" fmla="*/ 176213 w 311150"/>
                <a:gd name="connsiteY43" fmla="*/ 334962 h 354012"/>
                <a:gd name="connsiteX44" fmla="*/ 173038 w 311150"/>
                <a:gd name="connsiteY44" fmla="*/ 331787 h 354012"/>
                <a:gd name="connsiteX45" fmla="*/ 142875 w 311150"/>
                <a:gd name="connsiteY45" fmla="*/ 327025 h 354012"/>
                <a:gd name="connsiteX46" fmla="*/ 134938 w 311150"/>
                <a:gd name="connsiteY46" fmla="*/ 350837 h 354012"/>
                <a:gd name="connsiteX47" fmla="*/ 115888 w 311150"/>
                <a:gd name="connsiteY47" fmla="*/ 331787 h 354012"/>
                <a:gd name="connsiteX48" fmla="*/ 87313 w 311150"/>
                <a:gd name="connsiteY48" fmla="*/ 323850 h 354012"/>
                <a:gd name="connsiteX49" fmla="*/ 63500 w 311150"/>
                <a:gd name="connsiteY49" fmla="*/ 350837 h 354012"/>
                <a:gd name="connsiteX50" fmla="*/ 46038 w 311150"/>
                <a:gd name="connsiteY50" fmla="*/ 354012 h 354012"/>
                <a:gd name="connsiteX51" fmla="*/ 33338 w 311150"/>
                <a:gd name="connsiteY51" fmla="*/ 315912 h 354012"/>
                <a:gd name="connsiteX52" fmla="*/ 19050 w 311150"/>
                <a:gd name="connsiteY52" fmla="*/ 285750 h 354012"/>
                <a:gd name="connsiteX53" fmla="*/ 20133 w 311150"/>
                <a:gd name="connsiteY53" fmla="*/ 283274 h 354012"/>
                <a:gd name="connsiteX54" fmla="*/ 19050 w 311150"/>
                <a:gd name="connsiteY54" fmla="*/ 280988 h 354012"/>
                <a:gd name="connsiteX55" fmla="*/ 28761 w 311150"/>
                <a:gd name="connsiteY55" fmla="*/ 258792 h 354012"/>
                <a:gd name="connsiteX56" fmla="*/ 15875 w 311150"/>
                <a:gd name="connsiteY56" fmla="*/ 244475 h 354012"/>
                <a:gd name="connsiteX57" fmla="*/ 11113 w 311150"/>
                <a:gd name="connsiteY57" fmla="*/ 227012 h 354012"/>
                <a:gd name="connsiteX58" fmla="*/ 0 w 311150"/>
                <a:gd name="connsiteY58" fmla="*/ 211137 h 354012"/>
                <a:gd name="connsiteX59" fmla="*/ 1431 w 311150"/>
                <a:gd name="connsiteY59" fmla="*/ 208419 h 354012"/>
                <a:gd name="connsiteX60" fmla="*/ 0 w 311150"/>
                <a:gd name="connsiteY60" fmla="*/ 206375 h 354012"/>
                <a:gd name="connsiteX61" fmla="*/ 14654 w 311150"/>
                <a:gd name="connsiteY61" fmla="*/ 178533 h 354012"/>
                <a:gd name="connsiteX62" fmla="*/ 4763 w 311150"/>
                <a:gd name="connsiteY62" fmla="*/ 158750 h 354012"/>
                <a:gd name="connsiteX63" fmla="*/ 6032 w 311150"/>
                <a:gd name="connsiteY63" fmla="*/ 156527 h 354012"/>
                <a:gd name="connsiteX64" fmla="*/ 4763 w 311150"/>
                <a:gd name="connsiteY64" fmla="*/ 153988 h 354012"/>
                <a:gd name="connsiteX65" fmla="*/ 9992 w 311150"/>
                <a:gd name="connsiteY65" fmla="*/ 144836 h 354012"/>
                <a:gd name="connsiteX66" fmla="*/ 7938 w 311150"/>
                <a:gd name="connsiteY66" fmla="*/ 139700 h 354012"/>
                <a:gd name="connsiteX67" fmla="*/ 9045 w 311150"/>
                <a:gd name="connsiteY67" fmla="*/ 137706 h 354012"/>
                <a:gd name="connsiteX68" fmla="*/ 7938 w 311150"/>
                <a:gd name="connsiteY68" fmla="*/ 134938 h 354012"/>
                <a:gd name="connsiteX69" fmla="*/ 15875 w 311150"/>
                <a:gd name="connsiteY69" fmla="*/ 120650 h 354012"/>
                <a:gd name="connsiteX70" fmla="*/ 15875 w 311150"/>
                <a:gd name="connsiteY70" fmla="*/ 101600 h 354012"/>
                <a:gd name="connsiteX71" fmla="*/ 15875 w 311150"/>
                <a:gd name="connsiteY71" fmla="*/ 96838 h 354012"/>
                <a:gd name="connsiteX72" fmla="*/ 19050 w 311150"/>
                <a:gd name="connsiteY72" fmla="*/ 82550 h 354012"/>
                <a:gd name="connsiteX73" fmla="*/ 21336 w 311150"/>
                <a:gd name="connsiteY73" fmla="*/ 74549 h 354012"/>
                <a:gd name="connsiteX74" fmla="*/ 0 w 311150"/>
                <a:gd name="connsiteY74" fmla="*/ 34925 h 354012"/>
                <a:gd name="connsiteX75" fmla="*/ 2817 w 311150"/>
                <a:gd name="connsiteY75" fmla="*/ 35394 h 354012"/>
                <a:gd name="connsiteX76" fmla="*/ 0 w 311150"/>
                <a:gd name="connsiteY76" fmla="*/ 30163 h 354012"/>
                <a:gd name="connsiteX77" fmla="*/ 19050 w 311150"/>
                <a:gd name="connsiteY77" fmla="*/ 33338 h 354012"/>
                <a:gd name="connsiteX78" fmla="*/ 33338 w 311150"/>
                <a:gd name="connsiteY78" fmla="*/ 30163 h 354012"/>
                <a:gd name="connsiteX79" fmla="*/ 38100 w 311150"/>
                <a:gd name="connsiteY79" fmla="*/ 25400 h 354012"/>
                <a:gd name="connsiteX80" fmla="*/ 60325 w 311150"/>
                <a:gd name="connsiteY80" fmla="*/ 14288 h 354012"/>
                <a:gd name="connsiteX81" fmla="*/ 74613 w 311150"/>
                <a:gd name="connsiteY81" fmla="*/ 3175 h 35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311150" h="354012">
                  <a:moveTo>
                    <a:pt x="109538" y="0"/>
                  </a:moveTo>
                  <a:lnTo>
                    <a:pt x="108320" y="4873"/>
                  </a:lnTo>
                  <a:lnTo>
                    <a:pt x="109538" y="4762"/>
                  </a:lnTo>
                  <a:lnTo>
                    <a:pt x="105527" y="20805"/>
                  </a:lnTo>
                  <a:lnTo>
                    <a:pt x="109538" y="30163"/>
                  </a:lnTo>
                  <a:lnTo>
                    <a:pt x="109538" y="34925"/>
                  </a:lnTo>
                  <a:lnTo>
                    <a:pt x="109538" y="44450"/>
                  </a:lnTo>
                  <a:lnTo>
                    <a:pt x="134938" y="68263"/>
                  </a:lnTo>
                  <a:lnTo>
                    <a:pt x="165100" y="74613"/>
                  </a:lnTo>
                  <a:lnTo>
                    <a:pt x="173038" y="82550"/>
                  </a:lnTo>
                  <a:lnTo>
                    <a:pt x="192088" y="90488"/>
                  </a:lnTo>
                  <a:lnTo>
                    <a:pt x="203200" y="96838"/>
                  </a:lnTo>
                  <a:lnTo>
                    <a:pt x="217488" y="93663"/>
                  </a:lnTo>
                  <a:lnTo>
                    <a:pt x="233363" y="104775"/>
                  </a:lnTo>
                  <a:lnTo>
                    <a:pt x="236538" y="120650"/>
                  </a:lnTo>
                  <a:lnTo>
                    <a:pt x="241300" y="127000"/>
                  </a:lnTo>
                  <a:lnTo>
                    <a:pt x="241300" y="131762"/>
                  </a:lnTo>
                  <a:lnTo>
                    <a:pt x="241300" y="138113"/>
                  </a:lnTo>
                  <a:lnTo>
                    <a:pt x="241300" y="142875"/>
                  </a:lnTo>
                  <a:lnTo>
                    <a:pt x="234616" y="142875"/>
                  </a:lnTo>
                  <a:lnTo>
                    <a:pt x="241300" y="168275"/>
                  </a:lnTo>
                  <a:lnTo>
                    <a:pt x="288925" y="168275"/>
                  </a:lnTo>
                  <a:lnTo>
                    <a:pt x="288925" y="173037"/>
                  </a:lnTo>
                  <a:lnTo>
                    <a:pt x="288925" y="187325"/>
                  </a:lnTo>
                  <a:lnTo>
                    <a:pt x="288925" y="192087"/>
                  </a:lnTo>
                  <a:lnTo>
                    <a:pt x="288925" y="195263"/>
                  </a:lnTo>
                  <a:lnTo>
                    <a:pt x="304800" y="203200"/>
                  </a:lnTo>
                  <a:lnTo>
                    <a:pt x="311150" y="222250"/>
                  </a:lnTo>
                  <a:lnTo>
                    <a:pt x="310590" y="225332"/>
                  </a:lnTo>
                  <a:lnTo>
                    <a:pt x="311150" y="227012"/>
                  </a:lnTo>
                  <a:lnTo>
                    <a:pt x="307975" y="244475"/>
                  </a:lnTo>
                  <a:lnTo>
                    <a:pt x="300038" y="260350"/>
                  </a:lnTo>
                  <a:lnTo>
                    <a:pt x="300038" y="269875"/>
                  </a:lnTo>
                  <a:lnTo>
                    <a:pt x="300038" y="274637"/>
                  </a:lnTo>
                  <a:lnTo>
                    <a:pt x="293688" y="279400"/>
                  </a:lnTo>
                  <a:lnTo>
                    <a:pt x="293688" y="274638"/>
                  </a:lnTo>
                  <a:lnTo>
                    <a:pt x="293688" y="271462"/>
                  </a:lnTo>
                  <a:lnTo>
                    <a:pt x="269875" y="257175"/>
                  </a:lnTo>
                  <a:lnTo>
                    <a:pt x="244475" y="257175"/>
                  </a:lnTo>
                  <a:lnTo>
                    <a:pt x="200025" y="263525"/>
                  </a:lnTo>
                  <a:lnTo>
                    <a:pt x="187325" y="290512"/>
                  </a:lnTo>
                  <a:lnTo>
                    <a:pt x="187325" y="296863"/>
                  </a:lnTo>
                  <a:lnTo>
                    <a:pt x="187325" y="301625"/>
                  </a:lnTo>
                  <a:lnTo>
                    <a:pt x="176213" y="334962"/>
                  </a:lnTo>
                  <a:lnTo>
                    <a:pt x="173038" y="331787"/>
                  </a:lnTo>
                  <a:lnTo>
                    <a:pt x="142875" y="327025"/>
                  </a:lnTo>
                  <a:lnTo>
                    <a:pt x="134938" y="350837"/>
                  </a:lnTo>
                  <a:lnTo>
                    <a:pt x="115888" y="331787"/>
                  </a:lnTo>
                  <a:lnTo>
                    <a:pt x="87313" y="323850"/>
                  </a:lnTo>
                  <a:lnTo>
                    <a:pt x="63500" y="350837"/>
                  </a:lnTo>
                  <a:lnTo>
                    <a:pt x="46038" y="354012"/>
                  </a:lnTo>
                  <a:lnTo>
                    <a:pt x="33338" y="315912"/>
                  </a:lnTo>
                  <a:lnTo>
                    <a:pt x="19050" y="285750"/>
                  </a:lnTo>
                  <a:lnTo>
                    <a:pt x="20133" y="283274"/>
                  </a:lnTo>
                  <a:lnTo>
                    <a:pt x="19050" y="280988"/>
                  </a:lnTo>
                  <a:lnTo>
                    <a:pt x="28761" y="258792"/>
                  </a:lnTo>
                  <a:lnTo>
                    <a:pt x="15875" y="244475"/>
                  </a:lnTo>
                  <a:lnTo>
                    <a:pt x="11113" y="227012"/>
                  </a:lnTo>
                  <a:lnTo>
                    <a:pt x="0" y="211137"/>
                  </a:lnTo>
                  <a:lnTo>
                    <a:pt x="1431" y="208419"/>
                  </a:lnTo>
                  <a:lnTo>
                    <a:pt x="0" y="206375"/>
                  </a:lnTo>
                  <a:lnTo>
                    <a:pt x="14654" y="178533"/>
                  </a:lnTo>
                  <a:lnTo>
                    <a:pt x="4763" y="158750"/>
                  </a:lnTo>
                  <a:lnTo>
                    <a:pt x="6032" y="156527"/>
                  </a:lnTo>
                  <a:lnTo>
                    <a:pt x="4763" y="153988"/>
                  </a:lnTo>
                  <a:lnTo>
                    <a:pt x="9992" y="144836"/>
                  </a:lnTo>
                  <a:lnTo>
                    <a:pt x="7938" y="139700"/>
                  </a:lnTo>
                  <a:lnTo>
                    <a:pt x="9045" y="137706"/>
                  </a:lnTo>
                  <a:lnTo>
                    <a:pt x="7938" y="134938"/>
                  </a:lnTo>
                  <a:lnTo>
                    <a:pt x="15875" y="120650"/>
                  </a:lnTo>
                  <a:lnTo>
                    <a:pt x="15875" y="101600"/>
                  </a:lnTo>
                  <a:lnTo>
                    <a:pt x="15875" y="96838"/>
                  </a:lnTo>
                  <a:lnTo>
                    <a:pt x="19050" y="82550"/>
                  </a:lnTo>
                  <a:lnTo>
                    <a:pt x="21336" y="74549"/>
                  </a:lnTo>
                  <a:lnTo>
                    <a:pt x="0" y="34925"/>
                  </a:lnTo>
                  <a:lnTo>
                    <a:pt x="2817" y="35394"/>
                  </a:lnTo>
                  <a:lnTo>
                    <a:pt x="0" y="30163"/>
                  </a:lnTo>
                  <a:lnTo>
                    <a:pt x="19050" y="33338"/>
                  </a:lnTo>
                  <a:lnTo>
                    <a:pt x="33338" y="30163"/>
                  </a:lnTo>
                  <a:lnTo>
                    <a:pt x="38100" y="25400"/>
                  </a:lnTo>
                  <a:lnTo>
                    <a:pt x="60325" y="14288"/>
                  </a:lnTo>
                  <a:lnTo>
                    <a:pt x="74613" y="317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06" name="Freeform 46"/>
            <p:cNvSpPr>
              <a:spLocks/>
            </p:cNvSpPr>
            <p:nvPr/>
          </p:nvSpPr>
          <p:spPr bwMode="auto">
            <a:xfrm>
              <a:off x="2354569" y="3776176"/>
              <a:ext cx="1083965" cy="1126574"/>
            </a:xfrm>
            <a:custGeom>
              <a:avLst/>
              <a:gdLst>
                <a:gd name="T0" fmla="*/ 227 w 636"/>
                <a:gd name="T1" fmla="*/ 41 h 661"/>
                <a:gd name="T2" fmla="*/ 251 w 636"/>
                <a:gd name="T3" fmla="*/ 64 h 661"/>
                <a:gd name="T4" fmla="*/ 270 w 636"/>
                <a:gd name="T5" fmla="*/ 53 h 661"/>
                <a:gd name="T6" fmla="*/ 294 w 636"/>
                <a:gd name="T7" fmla="*/ 50 h 661"/>
                <a:gd name="T8" fmla="*/ 305 w 636"/>
                <a:gd name="T9" fmla="*/ 43 h 661"/>
                <a:gd name="T10" fmla="*/ 331 w 636"/>
                <a:gd name="T11" fmla="*/ 45 h 661"/>
                <a:gd name="T12" fmla="*/ 353 w 636"/>
                <a:gd name="T13" fmla="*/ 31 h 661"/>
                <a:gd name="T14" fmla="*/ 381 w 636"/>
                <a:gd name="T15" fmla="*/ 53 h 661"/>
                <a:gd name="T16" fmla="*/ 383 w 636"/>
                <a:gd name="T17" fmla="*/ 86 h 661"/>
                <a:gd name="T18" fmla="*/ 445 w 636"/>
                <a:gd name="T19" fmla="*/ 100 h 661"/>
                <a:gd name="T20" fmla="*/ 495 w 636"/>
                <a:gd name="T21" fmla="*/ 121 h 661"/>
                <a:gd name="T22" fmla="*/ 596 w 636"/>
                <a:gd name="T23" fmla="*/ 161 h 661"/>
                <a:gd name="T24" fmla="*/ 634 w 636"/>
                <a:gd name="T25" fmla="*/ 192 h 661"/>
                <a:gd name="T26" fmla="*/ 599 w 636"/>
                <a:gd name="T27" fmla="*/ 263 h 661"/>
                <a:gd name="T28" fmla="*/ 568 w 636"/>
                <a:gd name="T29" fmla="*/ 308 h 661"/>
                <a:gd name="T30" fmla="*/ 558 w 636"/>
                <a:gd name="T31" fmla="*/ 382 h 661"/>
                <a:gd name="T32" fmla="*/ 523 w 636"/>
                <a:gd name="T33" fmla="*/ 453 h 661"/>
                <a:gd name="T34" fmla="*/ 464 w 636"/>
                <a:gd name="T35" fmla="*/ 479 h 661"/>
                <a:gd name="T36" fmla="*/ 409 w 636"/>
                <a:gd name="T37" fmla="*/ 528 h 661"/>
                <a:gd name="T38" fmla="*/ 395 w 636"/>
                <a:gd name="T39" fmla="*/ 576 h 661"/>
                <a:gd name="T40" fmla="*/ 346 w 636"/>
                <a:gd name="T41" fmla="*/ 651 h 661"/>
                <a:gd name="T42" fmla="*/ 327 w 636"/>
                <a:gd name="T43" fmla="*/ 628 h 661"/>
                <a:gd name="T44" fmla="*/ 275 w 636"/>
                <a:gd name="T45" fmla="*/ 592 h 661"/>
                <a:gd name="T46" fmla="*/ 317 w 636"/>
                <a:gd name="T47" fmla="*/ 545 h 661"/>
                <a:gd name="T48" fmla="*/ 315 w 636"/>
                <a:gd name="T49" fmla="*/ 512 h 661"/>
                <a:gd name="T50" fmla="*/ 312 w 636"/>
                <a:gd name="T51" fmla="*/ 479 h 661"/>
                <a:gd name="T52" fmla="*/ 298 w 636"/>
                <a:gd name="T53" fmla="*/ 460 h 661"/>
                <a:gd name="T54" fmla="*/ 260 w 636"/>
                <a:gd name="T55" fmla="*/ 448 h 661"/>
                <a:gd name="T56" fmla="*/ 260 w 636"/>
                <a:gd name="T57" fmla="*/ 403 h 661"/>
                <a:gd name="T58" fmla="*/ 256 w 636"/>
                <a:gd name="T59" fmla="*/ 365 h 661"/>
                <a:gd name="T60" fmla="*/ 218 w 636"/>
                <a:gd name="T61" fmla="*/ 329 h 661"/>
                <a:gd name="T62" fmla="*/ 218 w 636"/>
                <a:gd name="T63" fmla="*/ 308 h 661"/>
                <a:gd name="T64" fmla="*/ 182 w 636"/>
                <a:gd name="T65" fmla="*/ 294 h 661"/>
                <a:gd name="T66" fmla="*/ 140 w 636"/>
                <a:gd name="T67" fmla="*/ 261 h 661"/>
                <a:gd name="T68" fmla="*/ 111 w 636"/>
                <a:gd name="T69" fmla="*/ 251 h 661"/>
                <a:gd name="T70" fmla="*/ 74 w 636"/>
                <a:gd name="T71" fmla="*/ 261 h 661"/>
                <a:gd name="T72" fmla="*/ 45 w 636"/>
                <a:gd name="T73" fmla="*/ 247 h 661"/>
                <a:gd name="T74" fmla="*/ 17 w 636"/>
                <a:gd name="T75" fmla="*/ 230 h 661"/>
                <a:gd name="T76" fmla="*/ 5 w 636"/>
                <a:gd name="T77" fmla="*/ 197 h 661"/>
                <a:gd name="T78" fmla="*/ 19 w 636"/>
                <a:gd name="T79" fmla="*/ 169 h 661"/>
                <a:gd name="T80" fmla="*/ 66 w 636"/>
                <a:gd name="T81" fmla="*/ 154 h 661"/>
                <a:gd name="T82" fmla="*/ 64 w 636"/>
                <a:gd name="T83" fmla="*/ 88 h 661"/>
                <a:gd name="T84" fmla="*/ 78 w 636"/>
                <a:gd name="T85" fmla="*/ 67 h 661"/>
                <a:gd name="T86" fmla="*/ 104 w 636"/>
                <a:gd name="T87" fmla="*/ 50 h 661"/>
                <a:gd name="T88" fmla="*/ 126 w 636"/>
                <a:gd name="T89" fmla="*/ 71 h 661"/>
                <a:gd name="T90" fmla="*/ 159 w 636"/>
                <a:gd name="T91" fmla="*/ 60 h 661"/>
                <a:gd name="T92" fmla="*/ 159 w 636"/>
                <a:gd name="T93" fmla="*/ 43 h 661"/>
                <a:gd name="T94" fmla="*/ 152 w 636"/>
                <a:gd name="T95" fmla="*/ 17 h 661"/>
                <a:gd name="T96" fmla="*/ 194 w 636"/>
                <a:gd name="T97" fmla="*/ 17 h 661"/>
                <a:gd name="T98" fmla="*/ 223 w 636"/>
                <a:gd name="T99" fmla="*/ 0 h 661"/>
                <a:gd name="T100" fmla="*/ 234 w 636"/>
                <a:gd name="T101" fmla="*/ 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6" h="661">
                  <a:moveTo>
                    <a:pt x="234" y="19"/>
                  </a:moveTo>
                  <a:lnTo>
                    <a:pt x="234" y="19"/>
                  </a:lnTo>
                  <a:lnTo>
                    <a:pt x="230" y="24"/>
                  </a:lnTo>
                  <a:lnTo>
                    <a:pt x="227" y="41"/>
                  </a:lnTo>
                  <a:lnTo>
                    <a:pt x="232" y="48"/>
                  </a:lnTo>
                  <a:lnTo>
                    <a:pt x="232" y="55"/>
                  </a:lnTo>
                  <a:lnTo>
                    <a:pt x="244" y="62"/>
                  </a:lnTo>
                  <a:lnTo>
                    <a:pt x="251" y="64"/>
                  </a:lnTo>
                  <a:lnTo>
                    <a:pt x="253" y="60"/>
                  </a:lnTo>
                  <a:lnTo>
                    <a:pt x="258" y="60"/>
                  </a:lnTo>
                  <a:lnTo>
                    <a:pt x="265" y="57"/>
                  </a:lnTo>
                  <a:lnTo>
                    <a:pt x="270" y="53"/>
                  </a:lnTo>
                  <a:lnTo>
                    <a:pt x="279" y="55"/>
                  </a:lnTo>
                  <a:lnTo>
                    <a:pt x="284" y="53"/>
                  </a:lnTo>
                  <a:lnTo>
                    <a:pt x="291" y="55"/>
                  </a:lnTo>
                  <a:lnTo>
                    <a:pt x="294" y="50"/>
                  </a:lnTo>
                  <a:lnTo>
                    <a:pt x="291" y="48"/>
                  </a:lnTo>
                  <a:lnTo>
                    <a:pt x="294" y="43"/>
                  </a:lnTo>
                  <a:lnTo>
                    <a:pt x="298" y="45"/>
                  </a:lnTo>
                  <a:lnTo>
                    <a:pt x="305" y="43"/>
                  </a:lnTo>
                  <a:lnTo>
                    <a:pt x="315" y="45"/>
                  </a:lnTo>
                  <a:lnTo>
                    <a:pt x="324" y="50"/>
                  </a:lnTo>
                  <a:lnTo>
                    <a:pt x="327" y="45"/>
                  </a:lnTo>
                  <a:lnTo>
                    <a:pt x="331" y="45"/>
                  </a:lnTo>
                  <a:lnTo>
                    <a:pt x="334" y="50"/>
                  </a:lnTo>
                  <a:lnTo>
                    <a:pt x="341" y="50"/>
                  </a:lnTo>
                  <a:lnTo>
                    <a:pt x="348" y="43"/>
                  </a:lnTo>
                  <a:lnTo>
                    <a:pt x="353" y="31"/>
                  </a:lnTo>
                  <a:lnTo>
                    <a:pt x="362" y="17"/>
                  </a:lnTo>
                  <a:lnTo>
                    <a:pt x="367" y="17"/>
                  </a:lnTo>
                  <a:lnTo>
                    <a:pt x="372" y="24"/>
                  </a:lnTo>
                  <a:lnTo>
                    <a:pt x="381" y="53"/>
                  </a:lnTo>
                  <a:lnTo>
                    <a:pt x="390" y="55"/>
                  </a:lnTo>
                  <a:lnTo>
                    <a:pt x="390" y="67"/>
                  </a:lnTo>
                  <a:lnTo>
                    <a:pt x="379" y="81"/>
                  </a:lnTo>
                  <a:lnTo>
                    <a:pt x="383" y="86"/>
                  </a:lnTo>
                  <a:lnTo>
                    <a:pt x="412" y="88"/>
                  </a:lnTo>
                  <a:lnTo>
                    <a:pt x="412" y="105"/>
                  </a:lnTo>
                  <a:lnTo>
                    <a:pt x="424" y="93"/>
                  </a:lnTo>
                  <a:lnTo>
                    <a:pt x="445" y="100"/>
                  </a:lnTo>
                  <a:lnTo>
                    <a:pt x="471" y="109"/>
                  </a:lnTo>
                  <a:lnTo>
                    <a:pt x="480" y="119"/>
                  </a:lnTo>
                  <a:lnTo>
                    <a:pt x="476" y="128"/>
                  </a:lnTo>
                  <a:lnTo>
                    <a:pt x="495" y="121"/>
                  </a:lnTo>
                  <a:lnTo>
                    <a:pt x="528" y="131"/>
                  </a:lnTo>
                  <a:lnTo>
                    <a:pt x="551" y="131"/>
                  </a:lnTo>
                  <a:lnTo>
                    <a:pt x="575" y="143"/>
                  </a:lnTo>
                  <a:lnTo>
                    <a:pt x="596" y="161"/>
                  </a:lnTo>
                  <a:lnTo>
                    <a:pt x="608" y="166"/>
                  </a:lnTo>
                  <a:lnTo>
                    <a:pt x="622" y="166"/>
                  </a:lnTo>
                  <a:lnTo>
                    <a:pt x="627" y="173"/>
                  </a:lnTo>
                  <a:lnTo>
                    <a:pt x="634" y="192"/>
                  </a:lnTo>
                  <a:lnTo>
                    <a:pt x="636" y="202"/>
                  </a:lnTo>
                  <a:lnTo>
                    <a:pt x="629" y="230"/>
                  </a:lnTo>
                  <a:lnTo>
                    <a:pt x="622" y="240"/>
                  </a:lnTo>
                  <a:lnTo>
                    <a:pt x="599" y="263"/>
                  </a:lnTo>
                  <a:lnTo>
                    <a:pt x="589" y="282"/>
                  </a:lnTo>
                  <a:lnTo>
                    <a:pt x="577" y="296"/>
                  </a:lnTo>
                  <a:lnTo>
                    <a:pt x="573" y="296"/>
                  </a:lnTo>
                  <a:lnTo>
                    <a:pt x="568" y="308"/>
                  </a:lnTo>
                  <a:lnTo>
                    <a:pt x="568" y="339"/>
                  </a:lnTo>
                  <a:lnTo>
                    <a:pt x="566" y="365"/>
                  </a:lnTo>
                  <a:lnTo>
                    <a:pt x="563" y="377"/>
                  </a:lnTo>
                  <a:lnTo>
                    <a:pt x="558" y="382"/>
                  </a:lnTo>
                  <a:lnTo>
                    <a:pt x="554" y="405"/>
                  </a:lnTo>
                  <a:lnTo>
                    <a:pt x="540" y="429"/>
                  </a:lnTo>
                  <a:lnTo>
                    <a:pt x="535" y="445"/>
                  </a:lnTo>
                  <a:lnTo>
                    <a:pt x="523" y="453"/>
                  </a:lnTo>
                  <a:lnTo>
                    <a:pt x="518" y="464"/>
                  </a:lnTo>
                  <a:lnTo>
                    <a:pt x="502" y="464"/>
                  </a:lnTo>
                  <a:lnTo>
                    <a:pt x="476" y="472"/>
                  </a:lnTo>
                  <a:lnTo>
                    <a:pt x="464" y="479"/>
                  </a:lnTo>
                  <a:lnTo>
                    <a:pt x="445" y="483"/>
                  </a:lnTo>
                  <a:lnTo>
                    <a:pt x="426" y="498"/>
                  </a:lnTo>
                  <a:lnTo>
                    <a:pt x="414" y="516"/>
                  </a:lnTo>
                  <a:lnTo>
                    <a:pt x="409" y="528"/>
                  </a:lnTo>
                  <a:lnTo>
                    <a:pt x="414" y="538"/>
                  </a:lnTo>
                  <a:lnTo>
                    <a:pt x="409" y="557"/>
                  </a:lnTo>
                  <a:lnTo>
                    <a:pt x="407" y="566"/>
                  </a:lnTo>
                  <a:lnTo>
                    <a:pt x="395" y="576"/>
                  </a:lnTo>
                  <a:lnTo>
                    <a:pt x="379" y="609"/>
                  </a:lnTo>
                  <a:lnTo>
                    <a:pt x="362" y="623"/>
                  </a:lnTo>
                  <a:lnTo>
                    <a:pt x="353" y="632"/>
                  </a:lnTo>
                  <a:lnTo>
                    <a:pt x="346" y="651"/>
                  </a:lnTo>
                  <a:lnTo>
                    <a:pt x="334" y="661"/>
                  </a:lnTo>
                  <a:lnTo>
                    <a:pt x="329" y="651"/>
                  </a:lnTo>
                  <a:lnTo>
                    <a:pt x="336" y="642"/>
                  </a:lnTo>
                  <a:lnTo>
                    <a:pt x="327" y="628"/>
                  </a:lnTo>
                  <a:lnTo>
                    <a:pt x="315" y="618"/>
                  </a:lnTo>
                  <a:lnTo>
                    <a:pt x="298" y="606"/>
                  </a:lnTo>
                  <a:lnTo>
                    <a:pt x="294" y="606"/>
                  </a:lnTo>
                  <a:lnTo>
                    <a:pt x="275" y="592"/>
                  </a:lnTo>
                  <a:lnTo>
                    <a:pt x="265" y="595"/>
                  </a:lnTo>
                  <a:lnTo>
                    <a:pt x="286" y="569"/>
                  </a:lnTo>
                  <a:lnTo>
                    <a:pt x="305" y="552"/>
                  </a:lnTo>
                  <a:lnTo>
                    <a:pt x="317" y="545"/>
                  </a:lnTo>
                  <a:lnTo>
                    <a:pt x="329" y="533"/>
                  </a:lnTo>
                  <a:lnTo>
                    <a:pt x="329" y="519"/>
                  </a:lnTo>
                  <a:lnTo>
                    <a:pt x="322" y="509"/>
                  </a:lnTo>
                  <a:lnTo>
                    <a:pt x="315" y="512"/>
                  </a:lnTo>
                  <a:lnTo>
                    <a:pt x="317" y="502"/>
                  </a:lnTo>
                  <a:lnTo>
                    <a:pt x="320" y="493"/>
                  </a:lnTo>
                  <a:lnTo>
                    <a:pt x="320" y="481"/>
                  </a:lnTo>
                  <a:lnTo>
                    <a:pt x="312" y="479"/>
                  </a:lnTo>
                  <a:lnTo>
                    <a:pt x="308" y="481"/>
                  </a:lnTo>
                  <a:lnTo>
                    <a:pt x="301" y="481"/>
                  </a:lnTo>
                  <a:lnTo>
                    <a:pt x="298" y="474"/>
                  </a:lnTo>
                  <a:lnTo>
                    <a:pt x="298" y="460"/>
                  </a:lnTo>
                  <a:lnTo>
                    <a:pt x="296" y="453"/>
                  </a:lnTo>
                  <a:lnTo>
                    <a:pt x="284" y="448"/>
                  </a:lnTo>
                  <a:lnTo>
                    <a:pt x="277" y="453"/>
                  </a:lnTo>
                  <a:lnTo>
                    <a:pt x="260" y="448"/>
                  </a:lnTo>
                  <a:lnTo>
                    <a:pt x="263" y="424"/>
                  </a:lnTo>
                  <a:lnTo>
                    <a:pt x="256" y="415"/>
                  </a:lnTo>
                  <a:lnTo>
                    <a:pt x="263" y="412"/>
                  </a:lnTo>
                  <a:lnTo>
                    <a:pt x="260" y="403"/>
                  </a:lnTo>
                  <a:lnTo>
                    <a:pt x="265" y="393"/>
                  </a:lnTo>
                  <a:lnTo>
                    <a:pt x="267" y="382"/>
                  </a:lnTo>
                  <a:lnTo>
                    <a:pt x="263" y="372"/>
                  </a:lnTo>
                  <a:lnTo>
                    <a:pt x="256" y="365"/>
                  </a:lnTo>
                  <a:lnTo>
                    <a:pt x="253" y="360"/>
                  </a:lnTo>
                  <a:lnTo>
                    <a:pt x="256" y="351"/>
                  </a:lnTo>
                  <a:lnTo>
                    <a:pt x="225" y="351"/>
                  </a:lnTo>
                  <a:lnTo>
                    <a:pt x="218" y="329"/>
                  </a:lnTo>
                  <a:lnTo>
                    <a:pt x="223" y="329"/>
                  </a:lnTo>
                  <a:lnTo>
                    <a:pt x="223" y="322"/>
                  </a:lnTo>
                  <a:lnTo>
                    <a:pt x="220" y="318"/>
                  </a:lnTo>
                  <a:lnTo>
                    <a:pt x="218" y="308"/>
                  </a:lnTo>
                  <a:lnTo>
                    <a:pt x="211" y="303"/>
                  </a:lnTo>
                  <a:lnTo>
                    <a:pt x="199" y="303"/>
                  </a:lnTo>
                  <a:lnTo>
                    <a:pt x="192" y="299"/>
                  </a:lnTo>
                  <a:lnTo>
                    <a:pt x="182" y="294"/>
                  </a:lnTo>
                  <a:lnTo>
                    <a:pt x="175" y="289"/>
                  </a:lnTo>
                  <a:lnTo>
                    <a:pt x="156" y="285"/>
                  </a:lnTo>
                  <a:lnTo>
                    <a:pt x="140" y="270"/>
                  </a:lnTo>
                  <a:lnTo>
                    <a:pt x="140" y="261"/>
                  </a:lnTo>
                  <a:lnTo>
                    <a:pt x="137" y="254"/>
                  </a:lnTo>
                  <a:lnTo>
                    <a:pt x="140" y="242"/>
                  </a:lnTo>
                  <a:lnTo>
                    <a:pt x="118" y="244"/>
                  </a:lnTo>
                  <a:lnTo>
                    <a:pt x="111" y="251"/>
                  </a:lnTo>
                  <a:lnTo>
                    <a:pt x="97" y="258"/>
                  </a:lnTo>
                  <a:lnTo>
                    <a:pt x="92" y="263"/>
                  </a:lnTo>
                  <a:lnTo>
                    <a:pt x="85" y="263"/>
                  </a:lnTo>
                  <a:lnTo>
                    <a:pt x="74" y="261"/>
                  </a:lnTo>
                  <a:lnTo>
                    <a:pt x="64" y="263"/>
                  </a:lnTo>
                  <a:lnTo>
                    <a:pt x="57" y="263"/>
                  </a:lnTo>
                  <a:lnTo>
                    <a:pt x="57" y="237"/>
                  </a:lnTo>
                  <a:lnTo>
                    <a:pt x="45" y="247"/>
                  </a:lnTo>
                  <a:lnTo>
                    <a:pt x="29" y="247"/>
                  </a:lnTo>
                  <a:lnTo>
                    <a:pt x="24" y="237"/>
                  </a:lnTo>
                  <a:lnTo>
                    <a:pt x="12" y="237"/>
                  </a:lnTo>
                  <a:lnTo>
                    <a:pt x="17" y="230"/>
                  </a:lnTo>
                  <a:lnTo>
                    <a:pt x="7" y="221"/>
                  </a:lnTo>
                  <a:lnTo>
                    <a:pt x="0" y="206"/>
                  </a:lnTo>
                  <a:lnTo>
                    <a:pt x="5" y="202"/>
                  </a:lnTo>
                  <a:lnTo>
                    <a:pt x="5" y="197"/>
                  </a:lnTo>
                  <a:lnTo>
                    <a:pt x="14" y="192"/>
                  </a:lnTo>
                  <a:lnTo>
                    <a:pt x="12" y="183"/>
                  </a:lnTo>
                  <a:lnTo>
                    <a:pt x="17" y="176"/>
                  </a:lnTo>
                  <a:lnTo>
                    <a:pt x="19" y="169"/>
                  </a:lnTo>
                  <a:lnTo>
                    <a:pt x="36" y="157"/>
                  </a:lnTo>
                  <a:lnTo>
                    <a:pt x="50" y="154"/>
                  </a:lnTo>
                  <a:lnTo>
                    <a:pt x="52" y="152"/>
                  </a:lnTo>
                  <a:lnTo>
                    <a:pt x="66" y="154"/>
                  </a:lnTo>
                  <a:lnTo>
                    <a:pt x="74" y="109"/>
                  </a:lnTo>
                  <a:lnTo>
                    <a:pt x="74" y="102"/>
                  </a:lnTo>
                  <a:lnTo>
                    <a:pt x="71" y="93"/>
                  </a:lnTo>
                  <a:lnTo>
                    <a:pt x="64" y="88"/>
                  </a:lnTo>
                  <a:lnTo>
                    <a:pt x="64" y="74"/>
                  </a:lnTo>
                  <a:lnTo>
                    <a:pt x="74" y="71"/>
                  </a:lnTo>
                  <a:lnTo>
                    <a:pt x="78" y="74"/>
                  </a:lnTo>
                  <a:lnTo>
                    <a:pt x="78" y="67"/>
                  </a:lnTo>
                  <a:lnTo>
                    <a:pt x="69" y="67"/>
                  </a:lnTo>
                  <a:lnTo>
                    <a:pt x="69" y="55"/>
                  </a:lnTo>
                  <a:lnTo>
                    <a:pt x="100" y="57"/>
                  </a:lnTo>
                  <a:lnTo>
                    <a:pt x="104" y="50"/>
                  </a:lnTo>
                  <a:lnTo>
                    <a:pt x="109" y="55"/>
                  </a:lnTo>
                  <a:lnTo>
                    <a:pt x="111" y="67"/>
                  </a:lnTo>
                  <a:lnTo>
                    <a:pt x="116" y="64"/>
                  </a:lnTo>
                  <a:lnTo>
                    <a:pt x="126" y="71"/>
                  </a:lnTo>
                  <a:lnTo>
                    <a:pt x="137" y="71"/>
                  </a:lnTo>
                  <a:lnTo>
                    <a:pt x="140" y="67"/>
                  </a:lnTo>
                  <a:lnTo>
                    <a:pt x="152" y="62"/>
                  </a:lnTo>
                  <a:lnTo>
                    <a:pt x="159" y="60"/>
                  </a:lnTo>
                  <a:lnTo>
                    <a:pt x="161" y="53"/>
                  </a:lnTo>
                  <a:lnTo>
                    <a:pt x="173" y="48"/>
                  </a:lnTo>
                  <a:lnTo>
                    <a:pt x="171" y="45"/>
                  </a:lnTo>
                  <a:lnTo>
                    <a:pt x="159" y="43"/>
                  </a:lnTo>
                  <a:lnTo>
                    <a:pt x="156" y="34"/>
                  </a:lnTo>
                  <a:lnTo>
                    <a:pt x="156" y="24"/>
                  </a:lnTo>
                  <a:lnTo>
                    <a:pt x="149" y="19"/>
                  </a:lnTo>
                  <a:lnTo>
                    <a:pt x="152" y="17"/>
                  </a:lnTo>
                  <a:lnTo>
                    <a:pt x="163" y="19"/>
                  </a:lnTo>
                  <a:lnTo>
                    <a:pt x="178" y="24"/>
                  </a:lnTo>
                  <a:lnTo>
                    <a:pt x="182" y="19"/>
                  </a:lnTo>
                  <a:lnTo>
                    <a:pt x="194" y="17"/>
                  </a:lnTo>
                  <a:lnTo>
                    <a:pt x="211" y="10"/>
                  </a:lnTo>
                  <a:lnTo>
                    <a:pt x="218" y="5"/>
                  </a:lnTo>
                  <a:lnTo>
                    <a:pt x="215" y="0"/>
                  </a:lnTo>
                  <a:lnTo>
                    <a:pt x="223" y="0"/>
                  </a:lnTo>
                  <a:lnTo>
                    <a:pt x="227" y="3"/>
                  </a:lnTo>
                  <a:lnTo>
                    <a:pt x="225" y="10"/>
                  </a:lnTo>
                  <a:lnTo>
                    <a:pt x="230" y="12"/>
                  </a:lnTo>
                  <a:lnTo>
                    <a:pt x="234" y="19"/>
                  </a:lnTo>
                  <a:lnTo>
                    <a:pt x="234" y="19"/>
                  </a:lnTo>
                  <a:lnTo>
                    <a:pt x="234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3" name="Freeform 53"/>
            <p:cNvSpPr>
              <a:spLocks noEditPoints="1"/>
            </p:cNvSpPr>
            <p:nvPr/>
          </p:nvSpPr>
          <p:spPr bwMode="auto">
            <a:xfrm>
              <a:off x="505352" y="-518781"/>
              <a:ext cx="2438922" cy="3182018"/>
            </a:xfrm>
            <a:custGeom>
              <a:avLst/>
              <a:gdLst>
                <a:gd name="T0" fmla="*/ 1282 w 1431"/>
                <a:gd name="T1" fmla="*/ 1697 h 1867"/>
                <a:gd name="T2" fmla="*/ 243 w 1431"/>
                <a:gd name="T3" fmla="*/ 1694 h 1867"/>
                <a:gd name="T4" fmla="*/ 283 w 1431"/>
                <a:gd name="T5" fmla="*/ 1711 h 1867"/>
                <a:gd name="T6" fmla="*/ 1423 w 1431"/>
                <a:gd name="T7" fmla="*/ 1756 h 1867"/>
                <a:gd name="T8" fmla="*/ 1338 w 1431"/>
                <a:gd name="T9" fmla="*/ 1697 h 1867"/>
                <a:gd name="T10" fmla="*/ 149 w 1431"/>
                <a:gd name="T11" fmla="*/ 1567 h 1867"/>
                <a:gd name="T12" fmla="*/ 993 w 1431"/>
                <a:gd name="T13" fmla="*/ 1337 h 1867"/>
                <a:gd name="T14" fmla="*/ 936 w 1431"/>
                <a:gd name="T15" fmla="*/ 1294 h 1867"/>
                <a:gd name="T16" fmla="*/ 986 w 1431"/>
                <a:gd name="T17" fmla="*/ 1264 h 1867"/>
                <a:gd name="T18" fmla="*/ 1054 w 1431"/>
                <a:gd name="T19" fmla="*/ 1131 h 1867"/>
                <a:gd name="T20" fmla="*/ 723 w 1431"/>
                <a:gd name="T21" fmla="*/ 1062 h 1867"/>
                <a:gd name="T22" fmla="*/ 818 w 1431"/>
                <a:gd name="T23" fmla="*/ 1074 h 1867"/>
                <a:gd name="T24" fmla="*/ 965 w 1431"/>
                <a:gd name="T25" fmla="*/ 1133 h 1867"/>
                <a:gd name="T26" fmla="*/ 752 w 1431"/>
                <a:gd name="T27" fmla="*/ 1387 h 1867"/>
                <a:gd name="T28" fmla="*/ 953 w 1431"/>
                <a:gd name="T29" fmla="*/ 1588 h 1867"/>
                <a:gd name="T30" fmla="*/ 1024 w 1431"/>
                <a:gd name="T31" fmla="*/ 1368 h 1867"/>
                <a:gd name="T32" fmla="*/ 1211 w 1431"/>
                <a:gd name="T33" fmla="*/ 1429 h 1867"/>
                <a:gd name="T34" fmla="*/ 1381 w 1431"/>
                <a:gd name="T35" fmla="*/ 1619 h 1867"/>
                <a:gd name="T36" fmla="*/ 1173 w 1431"/>
                <a:gd name="T37" fmla="*/ 1716 h 1867"/>
                <a:gd name="T38" fmla="*/ 1244 w 1431"/>
                <a:gd name="T39" fmla="*/ 1808 h 1867"/>
                <a:gd name="T40" fmla="*/ 1140 w 1431"/>
                <a:gd name="T41" fmla="*/ 1782 h 1867"/>
                <a:gd name="T42" fmla="*/ 1005 w 1431"/>
                <a:gd name="T43" fmla="*/ 1839 h 1867"/>
                <a:gd name="T44" fmla="*/ 929 w 1431"/>
                <a:gd name="T45" fmla="*/ 1775 h 1867"/>
                <a:gd name="T46" fmla="*/ 853 w 1431"/>
                <a:gd name="T47" fmla="*/ 1716 h 1867"/>
                <a:gd name="T48" fmla="*/ 598 w 1431"/>
                <a:gd name="T49" fmla="*/ 1699 h 1867"/>
                <a:gd name="T50" fmla="*/ 191 w 1431"/>
                <a:gd name="T51" fmla="*/ 1602 h 1867"/>
                <a:gd name="T52" fmla="*/ 42 w 1431"/>
                <a:gd name="T53" fmla="*/ 1406 h 1867"/>
                <a:gd name="T54" fmla="*/ 193 w 1431"/>
                <a:gd name="T55" fmla="*/ 1017 h 1867"/>
                <a:gd name="T56" fmla="*/ 439 w 1431"/>
                <a:gd name="T57" fmla="*/ 1079 h 1867"/>
                <a:gd name="T58" fmla="*/ 641 w 1431"/>
                <a:gd name="T59" fmla="*/ 1110 h 1867"/>
                <a:gd name="T60" fmla="*/ 764 w 1431"/>
                <a:gd name="T61" fmla="*/ 920 h 1867"/>
                <a:gd name="T62" fmla="*/ 532 w 1431"/>
                <a:gd name="T63" fmla="*/ 925 h 1867"/>
                <a:gd name="T64" fmla="*/ 596 w 1431"/>
                <a:gd name="T65" fmla="*/ 1055 h 1867"/>
                <a:gd name="T66" fmla="*/ 432 w 1431"/>
                <a:gd name="T67" fmla="*/ 977 h 1867"/>
                <a:gd name="T68" fmla="*/ 591 w 1431"/>
                <a:gd name="T69" fmla="*/ 830 h 1867"/>
                <a:gd name="T70" fmla="*/ 991 w 1431"/>
                <a:gd name="T71" fmla="*/ 864 h 1867"/>
                <a:gd name="T72" fmla="*/ 976 w 1431"/>
                <a:gd name="T73" fmla="*/ 904 h 1867"/>
                <a:gd name="T74" fmla="*/ 1256 w 1431"/>
                <a:gd name="T75" fmla="*/ 1141 h 1867"/>
                <a:gd name="T76" fmla="*/ 1170 w 1431"/>
                <a:gd name="T77" fmla="*/ 1264 h 1867"/>
                <a:gd name="T78" fmla="*/ 1052 w 1431"/>
                <a:gd name="T79" fmla="*/ 1204 h 1867"/>
                <a:gd name="T80" fmla="*/ 967 w 1431"/>
                <a:gd name="T81" fmla="*/ 1017 h 1867"/>
                <a:gd name="T82" fmla="*/ 659 w 1431"/>
                <a:gd name="T83" fmla="*/ 807 h 1867"/>
                <a:gd name="T84" fmla="*/ 638 w 1431"/>
                <a:gd name="T85" fmla="*/ 833 h 1867"/>
                <a:gd name="T86" fmla="*/ 794 w 1431"/>
                <a:gd name="T87" fmla="*/ 854 h 1867"/>
                <a:gd name="T88" fmla="*/ 338 w 1431"/>
                <a:gd name="T89" fmla="*/ 783 h 1867"/>
                <a:gd name="T90" fmla="*/ 716 w 1431"/>
                <a:gd name="T91" fmla="*/ 741 h 1867"/>
                <a:gd name="T92" fmla="*/ 650 w 1431"/>
                <a:gd name="T93" fmla="*/ 696 h 1867"/>
                <a:gd name="T94" fmla="*/ 572 w 1431"/>
                <a:gd name="T95" fmla="*/ 707 h 1867"/>
                <a:gd name="T96" fmla="*/ 494 w 1431"/>
                <a:gd name="T97" fmla="*/ 643 h 1867"/>
                <a:gd name="T98" fmla="*/ 861 w 1431"/>
                <a:gd name="T99" fmla="*/ 703 h 1867"/>
                <a:gd name="T100" fmla="*/ 780 w 1431"/>
                <a:gd name="T101" fmla="*/ 712 h 1867"/>
                <a:gd name="T102" fmla="*/ 340 w 1431"/>
                <a:gd name="T103" fmla="*/ 670 h 1867"/>
                <a:gd name="T104" fmla="*/ 721 w 1431"/>
                <a:gd name="T105" fmla="*/ 542 h 1867"/>
                <a:gd name="T106" fmla="*/ 499 w 1431"/>
                <a:gd name="T107" fmla="*/ 554 h 1867"/>
                <a:gd name="T108" fmla="*/ 707 w 1431"/>
                <a:gd name="T109" fmla="*/ 542 h 1867"/>
                <a:gd name="T110" fmla="*/ 617 w 1431"/>
                <a:gd name="T111" fmla="*/ 501 h 1867"/>
                <a:gd name="T112" fmla="*/ 842 w 1431"/>
                <a:gd name="T113" fmla="*/ 506 h 1867"/>
                <a:gd name="T114" fmla="*/ 806 w 1431"/>
                <a:gd name="T115" fmla="*/ 291 h 1867"/>
                <a:gd name="T116" fmla="*/ 1187 w 1431"/>
                <a:gd name="T117" fmla="*/ 210 h 1867"/>
                <a:gd name="T118" fmla="*/ 991 w 1431"/>
                <a:gd name="T119" fmla="*/ 589 h 1867"/>
                <a:gd name="T120" fmla="*/ 884 w 1431"/>
                <a:gd name="T121" fmla="*/ 516 h 1867"/>
                <a:gd name="T122" fmla="*/ 804 w 1431"/>
                <a:gd name="T123" fmla="*/ 203 h 1867"/>
                <a:gd name="T124" fmla="*/ 1140 w 1431"/>
                <a:gd name="T125" fmla="*/ 9 h 1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31" h="1867">
                  <a:moveTo>
                    <a:pt x="1253" y="1756"/>
                  </a:moveTo>
                  <a:lnTo>
                    <a:pt x="1253" y="1756"/>
                  </a:lnTo>
                  <a:lnTo>
                    <a:pt x="1263" y="1761"/>
                  </a:lnTo>
                  <a:lnTo>
                    <a:pt x="1279" y="1761"/>
                  </a:lnTo>
                  <a:lnTo>
                    <a:pt x="1272" y="1770"/>
                  </a:lnTo>
                  <a:lnTo>
                    <a:pt x="1265" y="1770"/>
                  </a:lnTo>
                  <a:lnTo>
                    <a:pt x="1244" y="1761"/>
                  </a:lnTo>
                  <a:lnTo>
                    <a:pt x="1241" y="1754"/>
                  </a:lnTo>
                  <a:lnTo>
                    <a:pt x="1246" y="1746"/>
                  </a:lnTo>
                  <a:lnTo>
                    <a:pt x="1253" y="1756"/>
                  </a:lnTo>
                  <a:lnTo>
                    <a:pt x="1253" y="1756"/>
                  </a:lnTo>
                  <a:lnTo>
                    <a:pt x="1253" y="1756"/>
                  </a:lnTo>
                  <a:close/>
                  <a:moveTo>
                    <a:pt x="1282" y="1697"/>
                  </a:moveTo>
                  <a:lnTo>
                    <a:pt x="1282" y="1697"/>
                  </a:lnTo>
                  <a:lnTo>
                    <a:pt x="1274" y="1697"/>
                  </a:lnTo>
                  <a:lnTo>
                    <a:pt x="1253" y="1690"/>
                  </a:lnTo>
                  <a:lnTo>
                    <a:pt x="1239" y="1678"/>
                  </a:lnTo>
                  <a:lnTo>
                    <a:pt x="1244" y="1675"/>
                  </a:lnTo>
                  <a:lnTo>
                    <a:pt x="1265" y="1680"/>
                  </a:lnTo>
                  <a:lnTo>
                    <a:pt x="1282" y="1692"/>
                  </a:lnTo>
                  <a:lnTo>
                    <a:pt x="1282" y="1697"/>
                  </a:lnTo>
                  <a:lnTo>
                    <a:pt x="1282" y="1697"/>
                  </a:lnTo>
                  <a:lnTo>
                    <a:pt x="1282" y="1697"/>
                  </a:lnTo>
                  <a:close/>
                  <a:moveTo>
                    <a:pt x="283" y="1711"/>
                  </a:moveTo>
                  <a:lnTo>
                    <a:pt x="283" y="1711"/>
                  </a:lnTo>
                  <a:lnTo>
                    <a:pt x="274" y="1713"/>
                  </a:lnTo>
                  <a:lnTo>
                    <a:pt x="248" y="1702"/>
                  </a:lnTo>
                  <a:lnTo>
                    <a:pt x="243" y="1694"/>
                  </a:lnTo>
                  <a:lnTo>
                    <a:pt x="229" y="1685"/>
                  </a:lnTo>
                  <a:lnTo>
                    <a:pt x="227" y="1678"/>
                  </a:lnTo>
                  <a:lnTo>
                    <a:pt x="210" y="1673"/>
                  </a:lnTo>
                  <a:lnTo>
                    <a:pt x="203" y="1659"/>
                  </a:lnTo>
                  <a:lnTo>
                    <a:pt x="205" y="1654"/>
                  </a:lnTo>
                  <a:lnTo>
                    <a:pt x="222" y="1659"/>
                  </a:lnTo>
                  <a:lnTo>
                    <a:pt x="231" y="1664"/>
                  </a:lnTo>
                  <a:lnTo>
                    <a:pt x="248" y="1666"/>
                  </a:lnTo>
                  <a:lnTo>
                    <a:pt x="253" y="1675"/>
                  </a:lnTo>
                  <a:lnTo>
                    <a:pt x="260" y="1687"/>
                  </a:lnTo>
                  <a:lnTo>
                    <a:pt x="276" y="1697"/>
                  </a:lnTo>
                  <a:lnTo>
                    <a:pt x="283" y="1711"/>
                  </a:lnTo>
                  <a:lnTo>
                    <a:pt x="283" y="1711"/>
                  </a:lnTo>
                  <a:lnTo>
                    <a:pt x="283" y="1711"/>
                  </a:lnTo>
                  <a:close/>
                  <a:moveTo>
                    <a:pt x="1374" y="1657"/>
                  </a:moveTo>
                  <a:lnTo>
                    <a:pt x="1374" y="1657"/>
                  </a:lnTo>
                  <a:lnTo>
                    <a:pt x="1364" y="1678"/>
                  </a:lnTo>
                  <a:lnTo>
                    <a:pt x="1374" y="1671"/>
                  </a:lnTo>
                  <a:lnTo>
                    <a:pt x="1386" y="1675"/>
                  </a:lnTo>
                  <a:lnTo>
                    <a:pt x="1379" y="1683"/>
                  </a:lnTo>
                  <a:lnTo>
                    <a:pt x="1395" y="1692"/>
                  </a:lnTo>
                  <a:lnTo>
                    <a:pt x="1400" y="1685"/>
                  </a:lnTo>
                  <a:lnTo>
                    <a:pt x="1416" y="1692"/>
                  </a:lnTo>
                  <a:lnTo>
                    <a:pt x="1412" y="1711"/>
                  </a:lnTo>
                  <a:lnTo>
                    <a:pt x="1423" y="1706"/>
                  </a:lnTo>
                  <a:lnTo>
                    <a:pt x="1426" y="1718"/>
                  </a:lnTo>
                  <a:lnTo>
                    <a:pt x="1431" y="1735"/>
                  </a:lnTo>
                  <a:lnTo>
                    <a:pt x="1423" y="1756"/>
                  </a:lnTo>
                  <a:lnTo>
                    <a:pt x="1416" y="1756"/>
                  </a:lnTo>
                  <a:lnTo>
                    <a:pt x="1407" y="1751"/>
                  </a:lnTo>
                  <a:lnTo>
                    <a:pt x="1409" y="1732"/>
                  </a:lnTo>
                  <a:lnTo>
                    <a:pt x="1405" y="1728"/>
                  </a:lnTo>
                  <a:lnTo>
                    <a:pt x="1386" y="1749"/>
                  </a:lnTo>
                  <a:lnTo>
                    <a:pt x="1376" y="1749"/>
                  </a:lnTo>
                  <a:lnTo>
                    <a:pt x="1388" y="1737"/>
                  </a:lnTo>
                  <a:lnTo>
                    <a:pt x="1371" y="1732"/>
                  </a:lnTo>
                  <a:lnTo>
                    <a:pt x="1355" y="1732"/>
                  </a:lnTo>
                  <a:lnTo>
                    <a:pt x="1324" y="1732"/>
                  </a:lnTo>
                  <a:lnTo>
                    <a:pt x="1322" y="1725"/>
                  </a:lnTo>
                  <a:lnTo>
                    <a:pt x="1331" y="1716"/>
                  </a:lnTo>
                  <a:lnTo>
                    <a:pt x="1324" y="1709"/>
                  </a:lnTo>
                  <a:lnTo>
                    <a:pt x="1338" y="1697"/>
                  </a:lnTo>
                  <a:lnTo>
                    <a:pt x="1355" y="1657"/>
                  </a:lnTo>
                  <a:lnTo>
                    <a:pt x="1364" y="1640"/>
                  </a:lnTo>
                  <a:lnTo>
                    <a:pt x="1379" y="1633"/>
                  </a:lnTo>
                  <a:lnTo>
                    <a:pt x="1386" y="1633"/>
                  </a:lnTo>
                  <a:lnTo>
                    <a:pt x="1383" y="1640"/>
                  </a:lnTo>
                  <a:lnTo>
                    <a:pt x="1374" y="1657"/>
                  </a:lnTo>
                  <a:lnTo>
                    <a:pt x="1374" y="1657"/>
                  </a:lnTo>
                  <a:lnTo>
                    <a:pt x="1374" y="1657"/>
                  </a:lnTo>
                  <a:close/>
                  <a:moveTo>
                    <a:pt x="134" y="1569"/>
                  </a:moveTo>
                  <a:lnTo>
                    <a:pt x="134" y="1569"/>
                  </a:lnTo>
                  <a:lnTo>
                    <a:pt x="134" y="1569"/>
                  </a:lnTo>
                  <a:lnTo>
                    <a:pt x="134" y="1569"/>
                  </a:lnTo>
                  <a:lnTo>
                    <a:pt x="134" y="1569"/>
                  </a:lnTo>
                  <a:lnTo>
                    <a:pt x="149" y="1567"/>
                  </a:lnTo>
                  <a:lnTo>
                    <a:pt x="146" y="1597"/>
                  </a:lnTo>
                  <a:lnTo>
                    <a:pt x="158" y="1616"/>
                  </a:lnTo>
                  <a:lnTo>
                    <a:pt x="153" y="1616"/>
                  </a:lnTo>
                  <a:lnTo>
                    <a:pt x="144" y="1604"/>
                  </a:lnTo>
                  <a:lnTo>
                    <a:pt x="137" y="1593"/>
                  </a:lnTo>
                  <a:lnTo>
                    <a:pt x="127" y="1586"/>
                  </a:lnTo>
                  <a:lnTo>
                    <a:pt x="125" y="1574"/>
                  </a:lnTo>
                  <a:lnTo>
                    <a:pt x="127" y="1564"/>
                  </a:lnTo>
                  <a:lnTo>
                    <a:pt x="134" y="1569"/>
                  </a:lnTo>
                  <a:lnTo>
                    <a:pt x="134" y="1569"/>
                  </a:lnTo>
                  <a:lnTo>
                    <a:pt x="134" y="1569"/>
                  </a:lnTo>
                  <a:close/>
                  <a:moveTo>
                    <a:pt x="1000" y="1320"/>
                  </a:moveTo>
                  <a:lnTo>
                    <a:pt x="1000" y="1320"/>
                  </a:lnTo>
                  <a:lnTo>
                    <a:pt x="993" y="1337"/>
                  </a:lnTo>
                  <a:lnTo>
                    <a:pt x="986" y="1335"/>
                  </a:lnTo>
                  <a:lnTo>
                    <a:pt x="981" y="1325"/>
                  </a:lnTo>
                  <a:lnTo>
                    <a:pt x="984" y="1323"/>
                  </a:lnTo>
                  <a:lnTo>
                    <a:pt x="988" y="1313"/>
                  </a:lnTo>
                  <a:lnTo>
                    <a:pt x="995" y="1313"/>
                  </a:lnTo>
                  <a:lnTo>
                    <a:pt x="1000" y="1320"/>
                  </a:lnTo>
                  <a:lnTo>
                    <a:pt x="1000" y="1320"/>
                  </a:lnTo>
                  <a:lnTo>
                    <a:pt x="1000" y="1320"/>
                  </a:lnTo>
                  <a:close/>
                  <a:moveTo>
                    <a:pt x="957" y="1299"/>
                  </a:moveTo>
                  <a:lnTo>
                    <a:pt x="957" y="1299"/>
                  </a:lnTo>
                  <a:lnTo>
                    <a:pt x="939" y="1320"/>
                  </a:lnTo>
                  <a:lnTo>
                    <a:pt x="927" y="1318"/>
                  </a:lnTo>
                  <a:lnTo>
                    <a:pt x="922" y="1311"/>
                  </a:lnTo>
                  <a:lnTo>
                    <a:pt x="936" y="1294"/>
                  </a:lnTo>
                  <a:lnTo>
                    <a:pt x="957" y="1294"/>
                  </a:lnTo>
                  <a:lnTo>
                    <a:pt x="957" y="1299"/>
                  </a:lnTo>
                  <a:lnTo>
                    <a:pt x="957" y="1299"/>
                  </a:lnTo>
                  <a:lnTo>
                    <a:pt x="957" y="1299"/>
                  </a:lnTo>
                  <a:close/>
                  <a:moveTo>
                    <a:pt x="905" y="1190"/>
                  </a:moveTo>
                  <a:lnTo>
                    <a:pt x="905" y="1190"/>
                  </a:lnTo>
                  <a:lnTo>
                    <a:pt x="908" y="1209"/>
                  </a:lnTo>
                  <a:lnTo>
                    <a:pt x="915" y="1202"/>
                  </a:lnTo>
                  <a:lnTo>
                    <a:pt x="924" y="1212"/>
                  </a:lnTo>
                  <a:lnTo>
                    <a:pt x="943" y="1226"/>
                  </a:lnTo>
                  <a:lnTo>
                    <a:pt x="962" y="1238"/>
                  </a:lnTo>
                  <a:lnTo>
                    <a:pt x="962" y="1254"/>
                  </a:lnTo>
                  <a:lnTo>
                    <a:pt x="974" y="1252"/>
                  </a:lnTo>
                  <a:lnTo>
                    <a:pt x="986" y="1264"/>
                  </a:lnTo>
                  <a:lnTo>
                    <a:pt x="972" y="1275"/>
                  </a:lnTo>
                  <a:lnTo>
                    <a:pt x="946" y="1266"/>
                  </a:lnTo>
                  <a:lnTo>
                    <a:pt x="936" y="1252"/>
                  </a:lnTo>
                  <a:lnTo>
                    <a:pt x="922" y="1271"/>
                  </a:lnTo>
                  <a:lnTo>
                    <a:pt x="898" y="1290"/>
                  </a:lnTo>
                  <a:lnTo>
                    <a:pt x="894" y="1268"/>
                  </a:lnTo>
                  <a:lnTo>
                    <a:pt x="870" y="1271"/>
                  </a:lnTo>
                  <a:lnTo>
                    <a:pt x="884" y="1254"/>
                  </a:lnTo>
                  <a:lnTo>
                    <a:pt x="887" y="1223"/>
                  </a:lnTo>
                  <a:lnTo>
                    <a:pt x="891" y="1188"/>
                  </a:lnTo>
                  <a:lnTo>
                    <a:pt x="905" y="1190"/>
                  </a:lnTo>
                  <a:lnTo>
                    <a:pt x="905" y="1190"/>
                  </a:lnTo>
                  <a:lnTo>
                    <a:pt x="905" y="1190"/>
                  </a:lnTo>
                  <a:close/>
                  <a:moveTo>
                    <a:pt x="1054" y="1131"/>
                  </a:moveTo>
                  <a:lnTo>
                    <a:pt x="1054" y="1131"/>
                  </a:lnTo>
                  <a:lnTo>
                    <a:pt x="1036" y="1133"/>
                  </a:lnTo>
                  <a:lnTo>
                    <a:pt x="1033" y="1112"/>
                  </a:lnTo>
                  <a:lnTo>
                    <a:pt x="1040" y="1088"/>
                  </a:lnTo>
                  <a:lnTo>
                    <a:pt x="1054" y="1084"/>
                  </a:lnTo>
                  <a:lnTo>
                    <a:pt x="1066" y="1096"/>
                  </a:lnTo>
                  <a:lnTo>
                    <a:pt x="1069" y="1112"/>
                  </a:lnTo>
                  <a:lnTo>
                    <a:pt x="1066" y="1119"/>
                  </a:lnTo>
                  <a:lnTo>
                    <a:pt x="1054" y="1131"/>
                  </a:lnTo>
                  <a:lnTo>
                    <a:pt x="1054" y="1131"/>
                  </a:lnTo>
                  <a:lnTo>
                    <a:pt x="1054" y="1131"/>
                  </a:lnTo>
                  <a:close/>
                  <a:moveTo>
                    <a:pt x="735" y="1048"/>
                  </a:moveTo>
                  <a:lnTo>
                    <a:pt x="735" y="1048"/>
                  </a:lnTo>
                  <a:lnTo>
                    <a:pt x="723" y="1062"/>
                  </a:lnTo>
                  <a:lnTo>
                    <a:pt x="702" y="1048"/>
                  </a:lnTo>
                  <a:lnTo>
                    <a:pt x="690" y="1053"/>
                  </a:lnTo>
                  <a:lnTo>
                    <a:pt x="667" y="1034"/>
                  </a:lnTo>
                  <a:lnTo>
                    <a:pt x="681" y="1020"/>
                  </a:lnTo>
                  <a:lnTo>
                    <a:pt x="693" y="999"/>
                  </a:lnTo>
                  <a:lnTo>
                    <a:pt x="709" y="1013"/>
                  </a:lnTo>
                  <a:lnTo>
                    <a:pt x="719" y="1022"/>
                  </a:lnTo>
                  <a:lnTo>
                    <a:pt x="726" y="1029"/>
                  </a:lnTo>
                  <a:lnTo>
                    <a:pt x="735" y="1048"/>
                  </a:lnTo>
                  <a:lnTo>
                    <a:pt x="735" y="1048"/>
                  </a:lnTo>
                  <a:lnTo>
                    <a:pt x="735" y="1048"/>
                  </a:lnTo>
                  <a:close/>
                  <a:moveTo>
                    <a:pt x="818" y="1029"/>
                  </a:moveTo>
                  <a:lnTo>
                    <a:pt x="818" y="1029"/>
                  </a:lnTo>
                  <a:lnTo>
                    <a:pt x="818" y="1074"/>
                  </a:lnTo>
                  <a:lnTo>
                    <a:pt x="839" y="1041"/>
                  </a:lnTo>
                  <a:lnTo>
                    <a:pt x="858" y="1070"/>
                  </a:lnTo>
                  <a:lnTo>
                    <a:pt x="853" y="1100"/>
                  </a:lnTo>
                  <a:lnTo>
                    <a:pt x="870" y="1129"/>
                  </a:lnTo>
                  <a:lnTo>
                    <a:pt x="887" y="1098"/>
                  </a:lnTo>
                  <a:lnTo>
                    <a:pt x="898" y="1062"/>
                  </a:lnTo>
                  <a:lnTo>
                    <a:pt x="898" y="1010"/>
                  </a:lnTo>
                  <a:lnTo>
                    <a:pt x="922" y="1015"/>
                  </a:lnTo>
                  <a:lnTo>
                    <a:pt x="946" y="1022"/>
                  </a:lnTo>
                  <a:lnTo>
                    <a:pt x="967" y="1044"/>
                  </a:lnTo>
                  <a:lnTo>
                    <a:pt x="967" y="1067"/>
                  </a:lnTo>
                  <a:lnTo>
                    <a:pt x="955" y="1091"/>
                  </a:lnTo>
                  <a:lnTo>
                    <a:pt x="967" y="1112"/>
                  </a:lnTo>
                  <a:lnTo>
                    <a:pt x="965" y="1133"/>
                  </a:lnTo>
                  <a:lnTo>
                    <a:pt x="934" y="1162"/>
                  </a:lnTo>
                  <a:lnTo>
                    <a:pt x="910" y="1169"/>
                  </a:lnTo>
                  <a:lnTo>
                    <a:pt x="894" y="1157"/>
                  </a:lnTo>
                  <a:lnTo>
                    <a:pt x="889" y="1176"/>
                  </a:lnTo>
                  <a:lnTo>
                    <a:pt x="875" y="1209"/>
                  </a:lnTo>
                  <a:lnTo>
                    <a:pt x="870" y="1226"/>
                  </a:lnTo>
                  <a:lnTo>
                    <a:pt x="851" y="1252"/>
                  </a:lnTo>
                  <a:lnTo>
                    <a:pt x="827" y="1254"/>
                  </a:lnTo>
                  <a:lnTo>
                    <a:pt x="813" y="1268"/>
                  </a:lnTo>
                  <a:lnTo>
                    <a:pt x="813" y="1292"/>
                  </a:lnTo>
                  <a:lnTo>
                    <a:pt x="794" y="1297"/>
                  </a:lnTo>
                  <a:lnTo>
                    <a:pt x="773" y="1325"/>
                  </a:lnTo>
                  <a:lnTo>
                    <a:pt x="756" y="1363"/>
                  </a:lnTo>
                  <a:lnTo>
                    <a:pt x="752" y="1387"/>
                  </a:lnTo>
                  <a:lnTo>
                    <a:pt x="749" y="1425"/>
                  </a:lnTo>
                  <a:lnTo>
                    <a:pt x="773" y="1429"/>
                  </a:lnTo>
                  <a:lnTo>
                    <a:pt x="780" y="1458"/>
                  </a:lnTo>
                  <a:lnTo>
                    <a:pt x="790" y="1481"/>
                  </a:lnTo>
                  <a:lnTo>
                    <a:pt x="811" y="1477"/>
                  </a:lnTo>
                  <a:lnTo>
                    <a:pt x="842" y="1488"/>
                  </a:lnTo>
                  <a:lnTo>
                    <a:pt x="858" y="1500"/>
                  </a:lnTo>
                  <a:lnTo>
                    <a:pt x="870" y="1512"/>
                  </a:lnTo>
                  <a:lnTo>
                    <a:pt x="889" y="1522"/>
                  </a:lnTo>
                  <a:lnTo>
                    <a:pt x="908" y="1533"/>
                  </a:lnTo>
                  <a:lnTo>
                    <a:pt x="934" y="1533"/>
                  </a:lnTo>
                  <a:lnTo>
                    <a:pt x="950" y="1538"/>
                  </a:lnTo>
                  <a:lnTo>
                    <a:pt x="948" y="1562"/>
                  </a:lnTo>
                  <a:lnTo>
                    <a:pt x="953" y="1588"/>
                  </a:lnTo>
                  <a:lnTo>
                    <a:pt x="965" y="1619"/>
                  </a:lnTo>
                  <a:lnTo>
                    <a:pt x="988" y="1642"/>
                  </a:lnTo>
                  <a:lnTo>
                    <a:pt x="1002" y="1635"/>
                  </a:lnTo>
                  <a:lnTo>
                    <a:pt x="1010" y="1607"/>
                  </a:lnTo>
                  <a:lnTo>
                    <a:pt x="1002" y="1564"/>
                  </a:lnTo>
                  <a:lnTo>
                    <a:pt x="991" y="1550"/>
                  </a:lnTo>
                  <a:lnTo>
                    <a:pt x="1017" y="1538"/>
                  </a:lnTo>
                  <a:lnTo>
                    <a:pt x="1036" y="1517"/>
                  </a:lnTo>
                  <a:lnTo>
                    <a:pt x="1045" y="1498"/>
                  </a:lnTo>
                  <a:lnTo>
                    <a:pt x="1043" y="1479"/>
                  </a:lnTo>
                  <a:lnTo>
                    <a:pt x="1031" y="1453"/>
                  </a:lnTo>
                  <a:lnTo>
                    <a:pt x="1012" y="1429"/>
                  </a:lnTo>
                  <a:lnTo>
                    <a:pt x="1031" y="1396"/>
                  </a:lnTo>
                  <a:lnTo>
                    <a:pt x="1024" y="1368"/>
                  </a:lnTo>
                  <a:lnTo>
                    <a:pt x="1019" y="1313"/>
                  </a:lnTo>
                  <a:lnTo>
                    <a:pt x="1031" y="1306"/>
                  </a:lnTo>
                  <a:lnTo>
                    <a:pt x="1057" y="1316"/>
                  </a:lnTo>
                  <a:lnTo>
                    <a:pt x="1073" y="1318"/>
                  </a:lnTo>
                  <a:lnTo>
                    <a:pt x="1088" y="1311"/>
                  </a:lnTo>
                  <a:lnTo>
                    <a:pt x="1102" y="1320"/>
                  </a:lnTo>
                  <a:lnTo>
                    <a:pt x="1123" y="1342"/>
                  </a:lnTo>
                  <a:lnTo>
                    <a:pt x="1128" y="1354"/>
                  </a:lnTo>
                  <a:lnTo>
                    <a:pt x="1156" y="1358"/>
                  </a:lnTo>
                  <a:lnTo>
                    <a:pt x="1156" y="1384"/>
                  </a:lnTo>
                  <a:lnTo>
                    <a:pt x="1161" y="1425"/>
                  </a:lnTo>
                  <a:lnTo>
                    <a:pt x="1177" y="1429"/>
                  </a:lnTo>
                  <a:lnTo>
                    <a:pt x="1187" y="1448"/>
                  </a:lnTo>
                  <a:lnTo>
                    <a:pt x="1211" y="1429"/>
                  </a:lnTo>
                  <a:lnTo>
                    <a:pt x="1227" y="1396"/>
                  </a:lnTo>
                  <a:lnTo>
                    <a:pt x="1237" y="1382"/>
                  </a:lnTo>
                  <a:lnTo>
                    <a:pt x="1251" y="1408"/>
                  </a:lnTo>
                  <a:lnTo>
                    <a:pt x="1272" y="1448"/>
                  </a:lnTo>
                  <a:lnTo>
                    <a:pt x="1289" y="1486"/>
                  </a:lnTo>
                  <a:lnTo>
                    <a:pt x="1282" y="1503"/>
                  </a:lnTo>
                  <a:lnTo>
                    <a:pt x="1305" y="1519"/>
                  </a:lnTo>
                  <a:lnTo>
                    <a:pt x="1319" y="1536"/>
                  </a:lnTo>
                  <a:lnTo>
                    <a:pt x="1343" y="1543"/>
                  </a:lnTo>
                  <a:lnTo>
                    <a:pt x="1355" y="1552"/>
                  </a:lnTo>
                  <a:lnTo>
                    <a:pt x="1362" y="1574"/>
                  </a:lnTo>
                  <a:lnTo>
                    <a:pt x="1374" y="1578"/>
                  </a:lnTo>
                  <a:lnTo>
                    <a:pt x="1381" y="1588"/>
                  </a:lnTo>
                  <a:lnTo>
                    <a:pt x="1381" y="1619"/>
                  </a:lnTo>
                  <a:lnTo>
                    <a:pt x="1369" y="1628"/>
                  </a:lnTo>
                  <a:lnTo>
                    <a:pt x="1357" y="1638"/>
                  </a:lnTo>
                  <a:lnTo>
                    <a:pt x="1331" y="1647"/>
                  </a:lnTo>
                  <a:lnTo>
                    <a:pt x="1312" y="1668"/>
                  </a:lnTo>
                  <a:lnTo>
                    <a:pt x="1284" y="1671"/>
                  </a:lnTo>
                  <a:lnTo>
                    <a:pt x="1248" y="1666"/>
                  </a:lnTo>
                  <a:lnTo>
                    <a:pt x="1225" y="1666"/>
                  </a:lnTo>
                  <a:lnTo>
                    <a:pt x="1208" y="1668"/>
                  </a:lnTo>
                  <a:lnTo>
                    <a:pt x="1194" y="1685"/>
                  </a:lnTo>
                  <a:lnTo>
                    <a:pt x="1175" y="1697"/>
                  </a:lnTo>
                  <a:lnTo>
                    <a:pt x="1151" y="1728"/>
                  </a:lnTo>
                  <a:lnTo>
                    <a:pt x="1130" y="1751"/>
                  </a:lnTo>
                  <a:lnTo>
                    <a:pt x="1147" y="1746"/>
                  </a:lnTo>
                  <a:lnTo>
                    <a:pt x="1173" y="1716"/>
                  </a:lnTo>
                  <a:lnTo>
                    <a:pt x="1206" y="1697"/>
                  </a:lnTo>
                  <a:lnTo>
                    <a:pt x="1229" y="1692"/>
                  </a:lnTo>
                  <a:lnTo>
                    <a:pt x="1244" y="1704"/>
                  </a:lnTo>
                  <a:lnTo>
                    <a:pt x="1229" y="1720"/>
                  </a:lnTo>
                  <a:lnTo>
                    <a:pt x="1234" y="1746"/>
                  </a:lnTo>
                  <a:lnTo>
                    <a:pt x="1239" y="1763"/>
                  </a:lnTo>
                  <a:lnTo>
                    <a:pt x="1260" y="1775"/>
                  </a:lnTo>
                  <a:lnTo>
                    <a:pt x="1286" y="1773"/>
                  </a:lnTo>
                  <a:lnTo>
                    <a:pt x="1303" y="1746"/>
                  </a:lnTo>
                  <a:lnTo>
                    <a:pt x="1305" y="1763"/>
                  </a:lnTo>
                  <a:lnTo>
                    <a:pt x="1315" y="1773"/>
                  </a:lnTo>
                  <a:lnTo>
                    <a:pt x="1293" y="1787"/>
                  </a:lnTo>
                  <a:lnTo>
                    <a:pt x="1260" y="1801"/>
                  </a:lnTo>
                  <a:lnTo>
                    <a:pt x="1244" y="1808"/>
                  </a:lnTo>
                  <a:lnTo>
                    <a:pt x="1225" y="1825"/>
                  </a:lnTo>
                  <a:lnTo>
                    <a:pt x="1213" y="1825"/>
                  </a:lnTo>
                  <a:lnTo>
                    <a:pt x="1211" y="1806"/>
                  </a:lnTo>
                  <a:lnTo>
                    <a:pt x="1239" y="1787"/>
                  </a:lnTo>
                  <a:lnTo>
                    <a:pt x="1213" y="1787"/>
                  </a:lnTo>
                  <a:lnTo>
                    <a:pt x="1196" y="1789"/>
                  </a:lnTo>
                  <a:lnTo>
                    <a:pt x="1185" y="1777"/>
                  </a:lnTo>
                  <a:lnTo>
                    <a:pt x="1185" y="1744"/>
                  </a:lnTo>
                  <a:lnTo>
                    <a:pt x="1180" y="1739"/>
                  </a:lnTo>
                  <a:lnTo>
                    <a:pt x="1168" y="1742"/>
                  </a:lnTo>
                  <a:lnTo>
                    <a:pt x="1163" y="1737"/>
                  </a:lnTo>
                  <a:lnTo>
                    <a:pt x="1149" y="1754"/>
                  </a:lnTo>
                  <a:lnTo>
                    <a:pt x="1144" y="1773"/>
                  </a:lnTo>
                  <a:lnTo>
                    <a:pt x="1140" y="1782"/>
                  </a:lnTo>
                  <a:lnTo>
                    <a:pt x="1133" y="1784"/>
                  </a:lnTo>
                  <a:lnTo>
                    <a:pt x="1128" y="1787"/>
                  </a:lnTo>
                  <a:lnTo>
                    <a:pt x="1125" y="1791"/>
                  </a:lnTo>
                  <a:lnTo>
                    <a:pt x="1095" y="1791"/>
                  </a:lnTo>
                  <a:lnTo>
                    <a:pt x="1071" y="1794"/>
                  </a:lnTo>
                  <a:lnTo>
                    <a:pt x="1064" y="1796"/>
                  </a:lnTo>
                  <a:lnTo>
                    <a:pt x="1047" y="1813"/>
                  </a:lnTo>
                  <a:lnTo>
                    <a:pt x="1045" y="1815"/>
                  </a:lnTo>
                  <a:lnTo>
                    <a:pt x="1040" y="1825"/>
                  </a:lnTo>
                  <a:lnTo>
                    <a:pt x="1024" y="1825"/>
                  </a:lnTo>
                  <a:lnTo>
                    <a:pt x="1010" y="1825"/>
                  </a:lnTo>
                  <a:lnTo>
                    <a:pt x="1002" y="1827"/>
                  </a:lnTo>
                  <a:lnTo>
                    <a:pt x="1002" y="1832"/>
                  </a:lnTo>
                  <a:lnTo>
                    <a:pt x="1005" y="1839"/>
                  </a:lnTo>
                  <a:lnTo>
                    <a:pt x="1005" y="1841"/>
                  </a:lnTo>
                  <a:lnTo>
                    <a:pt x="984" y="1851"/>
                  </a:lnTo>
                  <a:lnTo>
                    <a:pt x="967" y="1855"/>
                  </a:lnTo>
                  <a:lnTo>
                    <a:pt x="948" y="1867"/>
                  </a:lnTo>
                  <a:lnTo>
                    <a:pt x="943" y="1867"/>
                  </a:lnTo>
                  <a:lnTo>
                    <a:pt x="939" y="1862"/>
                  </a:lnTo>
                  <a:lnTo>
                    <a:pt x="936" y="1860"/>
                  </a:lnTo>
                  <a:lnTo>
                    <a:pt x="936" y="1858"/>
                  </a:lnTo>
                  <a:lnTo>
                    <a:pt x="941" y="1851"/>
                  </a:lnTo>
                  <a:lnTo>
                    <a:pt x="948" y="1839"/>
                  </a:lnTo>
                  <a:lnTo>
                    <a:pt x="953" y="1825"/>
                  </a:lnTo>
                  <a:lnTo>
                    <a:pt x="950" y="1806"/>
                  </a:lnTo>
                  <a:lnTo>
                    <a:pt x="946" y="1784"/>
                  </a:lnTo>
                  <a:lnTo>
                    <a:pt x="929" y="1775"/>
                  </a:lnTo>
                  <a:lnTo>
                    <a:pt x="931" y="1770"/>
                  </a:lnTo>
                  <a:lnTo>
                    <a:pt x="929" y="1768"/>
                  </a:lnTo>
                  <a:lnTo>
                    <a:pt x="924" y="1768"/>
                  </a:lnTo>
                  <a:lnTo>
                    <a:pt x="922" y="1763"/>
                  </a:lnTo>
                  <a:lnTo>
                    <a:pt x="922" y="1758"/>
                  </a:lnTo>
                  <a:lnTo>
                    <a:pt x="917" y="1761"/>
                  </a:lnTo>
                  <a:lnTo>
                    <a:pt x="913" y="1761"/>
                  </a:lnTo>
                  <a:lnTo>
                    <a:pt x="915" y="1758"/>
                  </a:lnTo>
                  <a:lnTo>
                    <a:pt x="910" y="1756"/>
                  </a:lnTo>
                  <a:lnTo>
                    <a:pt x="908" y="1749"/>
                  </a:lnTo>
                  <a:lnTo>
                    <a:pt x="896" y="1742"/>
                  </a:lnTo>
                  <a:lnTo>
                    <a:pt x="882" y="1732"/>
                  </a:lnTo>
                  <a:lnTo>
                    <a:pt x="868" y="1723"/>
                  </a:lnTo>
                  <a:lnTo>
                    <a:pt x="853" y="1716"/>
                  </a:lnTo>
                  <a:lnTo>
                    <a:pt x="837" y="1723"/>
                  </a:lnTo>
                  <a:lnTo>
                    <a:pt x="832" y="1723"/>
                  </a:lnTo>
                  <a:lnTo>
                    <a:pt x="813" y="1716"/>
                  </a:lnTo>
                  <a:lnTo>
                    <a:pt x="799" y="1720"/>
                  </a:lnTo>
                  <a:lnTo>
                    <a:pt x="782" y="1711"/>
                  </a:lnTo>
                  <a:lnTo>
                    <a:pt x="768" y="1709"/>
                  </a:lnTo>
                  <a:lnTo>
                    <a:pt x="756" y="1706"/>
                  </a:lnTo>
                  <a:lnTo>
                    <a:pt x="749" y="1702"/>
                  </a:lnTo>
                  <a:lnTo>
                    <a:pt x="747" y="1690"/>
                  </a:lnTo>
                  <a:lnTo>
                    <a:pt x="742" y="1690"/>
                  </a:lnTo>
                  <a:lnTo>
                    <a:pt x="742" y="1699"/>
                  </a:lnTo>
                  <a:lnTo>
                    <a:pt x="709" y="1699"/>
                  </a:lnTo>
                  <a:lnTo>
                    <a:pt x="652" y="1699"/>
                  </a:lnTo>
                  <a:lnTo>
                    <a:pt x="598" y="1699"/>
                  </a:lnTo>
                  <a:lnTo>
                    <a:pt x="551" y="1699"/>
                  </a:lnTo>
                  <a:lnTo>
                    <a:pt x="501" y="1699"/>
                  </a:lnTo>
                  <a:lnTo>
                    <a:pt x="454" y="1699"/>
                  </a:lnTo>
                  <a:lnTo>
                    <a:pt x="404" y="1699"/>
                  </a:lnTo>
                  <a:lnTo>
                    <a:pt x="387" y="1699"/>
                  </a:lnTo>
                  <a:lnTo>
                    <a:pt x="340" y="1699"/>
                  </a:lnTo>
                  <a:lnTo>
                    <a:pt x="293" y="1699"/>
                  </a:lnTo>
                  <a:lnTo>
                    <a:pt x="290" y="1699"/>
                  </a:lnTo>
                  <a:lnTo>
                    <a:pt x="260" y="1675"/>
                  </a:lnTo>
                  <a:lnTo>
                    <a:pt x="248" y="1664"/>
                  </a:lnTo>
                  <a:lnTo>
                    <a:pt x="220" y="1652"/>
                  </a:lnTo>
                  <a:lnTo>
                    <a:pt x="210" y="1631"/>
                  </a:lnTo>
                  <a:lnTo>
                    <a:pt x="212" y="1614"/>
                  </a:lnTo>
                  <a:lnTo>
                    <a:pt x="191" y="1602"/>
                  </a:lnTo>
                  <a:lnTo>
                    <a:pt x="189" y="1581"/>
                  </a:lnTo>
                  <a:lnTo>
                    <a:pt x="170" y="1562"/>
                  </a:lnTo>
                  <a:lnTo>
                    <a:pt x="170" y="1548"/>
                  </a:lnTo>
                  <a:lnTo>
                    <a:pt x="177" y="1533"/>
                  </a:lnTo>
                  <a:lnTo>
                    <a:pt x="177" y="1515"/>
                  </a:lnTo>
                  <a:lnTo>
                    <a:pt x="151" y="1498"/>
                  </a:lnTo>
                  <a:lnTo>
                    <a:pt x="134" y="1465"/>
                  </a:lnTo>
                  <a:lnTo>
                    <a:pt x="123" y="1441"/>
                  </a:lnTo>
                  <a:lnTo>
                    <a:pt x="108" y="1427"/>
                  </a:lnTo>
                  <a:lnTo>
                    <a:pt x="97" y="1415"/>
                  </a:lnTo>
                  <a:lnTo>
                    <a:pt x="89" y="1399"/>
                  </a:lnTo>
                  <a:lnTo>
                    <a:pt x="73" y="1408"/>
                  </a:lnTo>
                  <a:lnTo>
                    <a:pt x="59" y="1427"/>
                  </a:lnTo>
                  <a:lnTo>
                    <a:pt x="42" y="1406"/>
                  </a:lnTo>
                  <a:lnTo>
                    <a:pt x="33" y="1391"/>
                  </a:lnTo>
                  <a:lnTo>
                    <a:pt x="16" y="1382"/>
                  </a:lnTo>
                  <a:lnTo>
                    <a:pt x="0" y="1382"/>
                  </a:lnTo>
                  <a:lnTo>
                    <a:pt x="0" y="1178"/>
                  </a:lnTo>
                  <a:lnTo>
                    <a:pt x="0" y="1020"/>
                  </a:lnTo>
                  <a:lnTo>
                    <a:pt x="30" y="1032"/>
                  </a:lnTo>
                  <a:lnTo>
                    <a:pt x="56" y="1053"/>
                  </a:lnTo>
                  <a:lnTo>
                    <a:pt x="73" y="1058"/>
                  </a:lnTo>
                  <a:lnTo>
                    <a:pt x="87" y="1039"/>
                  </a:lnTo>
                  <a:lnTo>
                    <a:pt x="106" y="1022"/>
                  </a:lnTo>
                  <a:lnTo>
                    <a:pt x="130" y="1029"/>
                  </a:lnTo>
                  <a:lnTo>
                    <a:pt x="156" y="1008"/>
                  </a:lnTo>
                  <a:lnTo>
                    <a:pt x="182" y="996"/>
                  </a:lnTo>
                  <a:lnTo>
                    <a:pt x="193" y="1017"/>
                  </a:lnTo>
                  <a:lnTo>
                    <a:pt x="205" y="1006"/>
                  </a:lnTo>
                  <a:lnTo>
                    <a:pt x="208" y="982"/>
                  </a:lnTo>
                  <a:lnTo>
                    <a:pt x="220" y="989"/>
                  </a:lnTo>
                  <a:lnTo>
                    <a:pt x="248" y="1029"/>
                  </a:lnTo>
                  <a:lnTo>
                    <a:pt x="269" y="999"/>
                  </a:lnTo>
                  <a:lnTo>
                    <a:pt x="272" y="1034"/>
                  </a:lnTo>
                  <a:lnTo>
                    <a:pt x="290" y="1027"/>
                  </a:lnTo>
                  <a:lnTo>
                    <a:pt x="298" y="1013"/>
                  </a:lnTo>
                  <a:lnTo>
                    <a:pt x="316" y="1015"/>
                  </a:lnTo>
                  <a:lnTo>
                    <a:pt x="340" y="1034"/>
                  </a:lnTo>
                  <a:lnTo>
                    <a:pt x="378" y="1051"/>
                  </a:lnTo>
                  <a:lnTo>
                    <a:pt x="402" y="1060"/>
                  </a:lnTo>
                  <a:lnTo>
                    <a:pt x="418" y="1055"/>
                  </a:lnTo>
                  <a:lnTo>
                    <a:pt x="439" y="1079"/>
                  </a:lnTo>
                  <a:lnTo>
                    <a:pt x="416" y="1100"/>
                  </a:lnTo>
                  <a:lnTo>
                    <a:pt x="447" y="1110"/>
                  </a:lnTo>
                  <a:lnTo>
                    <a:pt x="489" y="1105"/>
                  </a:lnTo>
                  <a:lnTo>
                    <a:pt x="503" y="1098"/>
                  </a:lnTo>
                  <a:lnTo>
                    <a:pt x="520" y="1122"/>
                  </a:lnTo>
                  <a:lnTo>
                    <a:pt x="536" y="1100"/>
                  </a:lnTo>
                  <a:lnTo>
                    <a:pt x="522" y="1084"/>
                  </a:lnTo>
                  <a:lnTo>
                    <a:pt x="532" y="1067"/>
                  </a:lnTo>
                  <a:lnTo>
                    <a:pt x="551" y="1065"/>
                  </a:lnTo>
                  <a:lnTo>
                    <a:pt x="565" y="1060"/>
                  </a:lnTo>
                  <a:lnTo>
                    <a:pt x="577" y="1072"/>
                  </a:lnTo>
                  <a:lnTo>
                    <a:pt x="593" y="1096"/>
                  </a:lnTo>
                  <a:lnTo>
                    <a:pt x="612" y="1091"/>
                  </a:lnTo>
                  <a:lnTo>
                    <a:pt x="641" y="1110"/>
                  </a:lnTo>
                  <a:lnTo>
                    <a:pt x="664" y="1105"/>
                  </a:lnTo>
                  <a:lnTo>
                    <a:pt x="690" y="1105"/>
                  </a:lnTo>
                  <a:lnTo>
                    <a:pt x="688" y="1079"/>
                  </a:lnTo>
                  <a:lnTo>
                    <a:pt x="702" y="1070"/>
                  </a:lnTo>
                  <a:lnTo>
                    <a:pt x="726" y="1086"/>
                  </a:lnTo>
                  <a:lnTo>
                    <a:pt x="726" y="1126"/>
                  </a:lnTo>
                  <a:lnTo>
                    <a:pt x="738" y="1091"/>
                  </a:lnTo>
                  <a:lnTo>
                    <a:pt x="749" y="1093"/>
                  </a:lnTo>
                  <a:lnTo>
                    <a:pt x="756" y="1048"/>
                  </a:lnTo>
                  <a:lnTo>
                    <a:pt x="740" y="1022"/>
                  </a:lnTo>
                  <a:lnTo>
                    <a:pt x="721" y="1001"/>
                  </a:lnTo>
                  <a:lnTo>
                    <a:pt x="723" y="949"/>
                  </a:lnTo>
                  <a:lnTo>
                    <a:pt x="742" y="911"/>
                  </a:lnTo>
                  <a:lnTo>
                    <a:pt x="764" y="920"/>
                  </a:lnTo>
                  <a:lnTo>
                    <a:pt x="778" y="942"/>
                  </a:lnTo>
                  <a:lnTo>
                    <a:pt x="801" y="996"/>
                  </a:lnTo>
                  <a:lnTo>
                    <a:pt x="787" y="1020"/>
                  </a:lnTo>
                  <a:lnTo>
                    <a:pt x="818" y="1029"/>
                  </a:lnTo>
                  <a:lnTo>
                    <a:pt x="818" y="1029"/>
                  </a:lnTo>
                  <a:lnTo>
                    <a:pt x="818" y="1029"/>
                  </a:lnTo>
                  <a:close/>
                  <a:moveTo>
                    <a:pt x="435" y="847"/>
                  </a:moveTo>
                  <a:lnTo>
                    <a:pt x="435" y="847"/>
                  </a:lnTo>
                  <a:lnTo>
                    <a:pt x="425" y="873"/>
                  </a:lnTo>
                  <a:lnTo>
                    <a:pt x="463" y="857"/>
                  </a:lnTo>
                  <a:lnTo>
                    <a:pt x="484" y="883"/>
                  </a:lnTo>
                  <a:lnTo>
                    <a:pt x="503" y="857"/>
                  </a:lnTo>
                  <a:lnTo>
                    <a:pt x="518" y="873"/>
                  </a:lnTo>
                  <a:lnTo>
                    <a:pt x="532" y="925"/>
                  </a:lnTo>
                  <a:lnTo>
                    <a:pt x="539" y="904"/>
                  </a:lnTo>
                  <a:lnTo>
                    <a:pt x="527" y="849"/>
                  </a:lnTo>
                  <a:lnTo>
                    <a:pt x="541" y="840"/>
                  </a:lnTo>
                  <a:lnTo>
                    <a:pt x="558" y="849"/>
                  </a:lnTo>
                  <a:lnTo>
                    <a:pt x="577" y="871"/>
                  </a:lnTo>
                  <a:lnTo>
                    <a:pt x="586" y="923"/>
                  </a:lnTo>
                  <a:lnTo>
                    <a:pt x="591" y="958"/>
                  </a:lnTo>
                  <a:lnTo>
                    <a:pt x="619" y="982"/>
                  </a:lnTo>
                  <a:lnTo>
                    <a:pt x="648" y="1003"/>
                  </a:lnTo>
                  <a:lnTo>
                    <a:pt x="645" y="1025"/>
                  </a:lnTo>
                  <a:lnTo>
                    <a:pt x="619" y="1029"/>
                  </a:lnTo>
                  <a:lnTo>
                    <a:pt x="631" y="1046"/>
                  </a:lnTo>
                  <a:lnTo>
                    <a:pt x="624" y="1062"/>
                  </a:lnTo>
                  <a:lnTo>
                    <a:pt x="596" y="1055"/>
                  </a:lnTo>
                  <a:lnTo>
                    <a:pt x="567" y="1044"/>
                  </a:lnTo>
                  <a:lnTo>
                    <a:pt x="548" y="1046"/>
                  </a:lnTo>
                  <a:lnTo>
                    <a:pt x="518" y="1062"/>
                  </a:lnTo>
                  <a:lnTo>
                    <a:pt x="477" y="1067"/>
                  </a:lnTo>
                  <a:lnTo>
                    <a:pt x="449" y="1072"/>
                  </a:lnTo>
                  <a:lnTo>
                    <a:pt x="439" y="1051"/>
                  </a:lnTo>
                  <a:lnTo>
                    <a:pt x="418" y="1039"/>
                  </a:lnTo>
                  <a:lnTo>
                    <a:pt x="402" y="1044"/>
                  </a:lnTo>
                  <a:lnTo>
                    <a:pt x="383" y="1008"/>
                  </a:lnTo>
                  <a:lnTo>
                    <a:pt x="395" y="1003"/>
                  </a:lnTo>
                  <a:lnTo>
                    <a:pt x="418" y="994"/>
                  </a:lnTo>
                  <a:lnTo>
                    <a:pt x="442" y="996"/>
                  </a:lnTo>
                  <a:lnTo>
                    <a:pt x="463" y="989"/>
                  </a:lnTo>
                  <a:lnTo>
                    <a:pt x="432" y="977"/>
                  </a:lnTo>
                  <a:lnTo>
                    <a:pt x="397" y="982"/>
                  </a:lnTo>
                  <a:lnTo>
                    <a:pt x="373" y="980"/>
                  </a:lnTo>
                  <a:lnTo>
                    <a:pt x="366" y="963"/>
                  </a:lnTo>
                  <a:lnTo>
                    <a:pt x="402" y="942"/>
                  </a:lnTo>
                  <a:lnTo>
                    <a:pt x="378" y="944"/>
                  </a:lnTo>
                  <a:lnTo>
                    <a:pt x="350" y="930"/>
                  </a:lnTo>
                  <a:lnTo>
                    <a:pt x="364" y="892"/>
                  </a:lnTo>
                  <a:lnTo>
                    <a:pt x="373" y="871"/>
                  </a:lnTo>
                  <a:lnTo>
                    <a:pt x="418" y="835"/>
                  </a:lnTo>
                  <a:lnTo>
                    <a:pt x="435" y="847"/>
                  </a:lnTo>
                  <a:lnTo>
                    <a:pt x="435" y="847"/>
                  </a:lnTo>
                  <a:lnTo>
                    <a:pt x="435" y="847"/>
                  </a:lnTo>
                  <a:close/>
                  <a:moveTo>
                    <a:pt x="591" y="830"/>
                  </a:moveTo>
                  <a:lnTo>
                    <a:pt x="591" y="830"/>
                  </a:lnTo>
                  <a:lnTo>
                    <a:pt x="577" y="868"/>
                  </a:lnTo>
                  <a:lnTo>
                    <a:pt x="551" y="828"/>
                  </a:lnTo>
                  <a:lnTo>
                    <a:pt x="558" y="821"/>
                  </a:lnTo>
                  <a:lnTo>
                    <a:pt x="579" y="819"/>
                  </a:lnTo>
                  <a:lnTo>
                    <a:pt x="591" y="830"/>
                  </a:lnTo>
                  <a:lnTo>
                    <a:pt x="591" y="830"/>
                  </a:lnTo>
                  <a:lnTo>
                    <a:pt x="591" y="830"/>
                  </a:lnTo>
                  <a:close/>
                  <a:moveTo>
                    <a:pt x="1047" y="849"/>
                  </a:moveTo>
                  <a:lnTo>
                    <a:pt x="1047" y="849"/>
                  </a:lnTo>
                  <a:lnTo>
                    <a:pt x="1047" y="864"/>
                  </a:lnTo>
                  <a:lnTo>
                    <a:pt x="1031" y="861"/>
                  </a:lnTo>
                  <a:lnTo>
                    <a:pt x="1014" y="861"/>
                  </a:lnTo>
                  <a:lnTo>
                    <a:pt x="995" y="868"/>
                  </a:lnTo>
                  <a:lnTo>
                    <a:pt x="991" y="864"/>
                  </a:lnTo>
                  <a:lnTo>
                    <a:pt x="974" y="835"/>
                  </a:lnTo>
                  <a:lnTo>
                    <a:pt x="974" y="814"/>
                  </a:lnTo>
                  <a:lnTo>
                    <a:pt x="981" y="812"/>
                  </a:lnTo>
                  <a:lnTo>
                    <a:pt x="1019" y="816"/>
                  </a:lnTo>
                  <a:lnTo>
                    <a:pt x="1047" y="849"/>
                  </a:lnTo>
                  <a:lnTo>
                    <a:pt x="1047" y="849"/>
                  </a:lnTo>
                  <a:lnTo>
                    <a:pt x="1047" y="849"/>
                  </a:lnTo>
                  <a:close/>
                  <a:moveTo>
                    <a:pt x="882" y="845"/>
                  </a:moveTo>
                  <a:lnTo>
                    <a:pt x="882" y="845"/>
                  </a:lnTo>
                  <a:lnTo>
                    <a:pt x="894" y="880"/>
                  </a:lnTo>
                  <a:lnTo>
                    <a:pt x="908" y="835"/>
                  </a:lnTo>
                  <a:lnTo>
                    <a:pt x="950" y="812"/>
                  </a:lnTo>
                  <a:lnTo>
                    <a:pt x="979" y="871"/>
                  </a:lnTo>
                  <a:lnTo>
                    <a:pt x="976" y="904"/>
                  </a:lnTo>
                  <a:lnTo>
                    <a:pt x="1007" y="890"/>
                  </a:lnTo>
                  <a:lnTo>
                    <a:pt x="1024" y="868"/>
                  </a:lnTo>
                  <a:lnTo>
                    <a:pt x="1059" y="894"/>
                  </a:lnTo>
                  <a:lnTo>
                    <a:pt x="1080" y="918"/>
                  </a:lnTo>
                  <a:lnTo>
                    <a:pt x="1083" y="942"/>
                  </a:lnTo>
                  <a:lnTo>
                    <a:pt x="1114" y="930"/>
                  </a:lnTo>
                  <a:lnTo>
                    <a:pt x="1130" y="961"/>
                  </a:lnTo>
                  <a:lnTo>
                    <a:pt x="1170" y="980"/>
                  </a:lnTo>
                  <a:lnTo>
                    <a:pt x="1182" y="1001"/>
                  </a:lnTo>
                  <a:lnTo>
                    <a:pt x="1199" y="1044"/>
                  </a:lnTo>
                  <a:lnTo>
                    <a:pt x="1168" y="1065"/>
                  </a:lnTo>
                  <a:lnTo>
                    <a:pt x="1208" y="1093"/>
                  </a:lnTo>
                  <a:lnTo>
                    <a:pt x="1232" y="1103"/>
                  </a:lnTo>
                  <a:lnTo>
                    <a:pt x="1256" y="1141"/>
                  </a:lnTo>
                  <a:lnTo>
                    <a:pt x="1282" y="1143"/>
                  </a:lnTo>
                  <a:lnTo>
                    <a:pt x="1277" y="1171"/>
                  </a:lnTo>
                  <a:lnTo>
                    <a:pt x="1248" y="1216"/>
                  </a:lnTo>
                  <a:lnTo>
                    <a:pt x="1229" y="1200"/>
                  </a:lnTo>
                  <a:lnTo>
                    <a:pt x="1203" y="1162"/>
                  </a:lnTo>
                  <a:lnTo>
                    <a:pt x="1182" y="1169"/>
                  </a:lnTo>
                  <a:lnTo>
                    <a:pt x="1180" y="1190"/>
                  </a:lnTo>
                  <a:lnTo>
                    <a:pt x="1196" y="1212"/>
                  </a:lnTo>
                  <a:lnTo>
                    <a:pt x="1218" y="1230"/>
                  </a:lnTo>
                  <a:lnTo>
                    <a:pt x="1225" y="1240"/>
                  </a:lnTo>
                  <a:lnTo>
                    <a:pt x="1237" y="1275"/>
                  </a:lnTo>
                  <a:lnTo>
                    <a:pt x="1232" y="1302"/>
                  </a:lnTo>
                  <a:lnTo>
                    <a:pt x="1211" y="1292"/>
                  </a:lnTo>
                  <a:lnTo>
                    <a:pt x="1170" y="1264"/>
                  </a:lnTo>
                  <a:lnTo>
                    <a:pt x="1192" y="1294"/>
                  </a:lnTo>
                  <a:lnTo>
                    <a:pt x="1208" y="1316"/>
                  </a:lnTo>
                  <a:lnTo>
                    <a:pt x="1211" y="1328"/>
                  </a:lnTo>
                  <a:lnTo>
                    <a:pt x="1168" y="1313"/>
                  </a:lnTo>
                  <a:lnTo>
                    <a:pt x="1133" y="1294"/>
                  </a:lnTo>
                  <a:lnTo>
                    <a:pt x="1114" y="1275"/>
                  </a:lnTo>
                  <a:lnTo>
                    <a:pt x="1118" y="1266"/>
                  </a:lnTo>
                  <a:lnTo>
                    <a:pt x="1095" y="1247"/>
                  </a:lnTo>
                  <a:lnTo>
                    <a:pt x="1071" y="1230"/>
                  </a:lnTo>
                  <a:lnTo>
                    <a:pt x="1071" y="1240"/>
                  </a:lnTo>
                  <a:lnTo>
                    <a:pt x="1024" y="1247"/>
                  </a:lnTo>
                  <a:lnTo>
                    <a:pt x="1012" y="1233"/>
                  </a:lnTo>
                  <a:lnTo>
                    <a:pt x="1021" y="1204"/>
                  </a:lnTo>
                  <a:lnTo>
                    <a:pt x="1052" y="1204"/>
                  </a:lnTo>
                  <a:lnTo>
                    <a:pt x="1085" y="1200"/>
                  </a:lnTo>
                  <a:lnTo>
                    <a:pt x="1080" y="1186"/>
                  </a:lnTo>
                  <a:lnTo>
                    <a:pt x="1085" y="1167"/>
                  </a:lnTo>
                  <a:lnTo>
                    <a:pt x="1107" y="1126"/>
                  </a:lnTo>
                  <a:lnTo>
                    <a:pt x="1102" y="1107"/>
                  </a:lnTo>
                  <a:lnTo>
                    <a:pt x="1097" y="1093"/>
                  </a:lnTo>
                  <a:lnTo>
                    <a:pt x="1071" y="1072"/>
                  </a:lnTo>
                  <a:lnTo>
                    <a:pt x="1038" y="1058"/>
                  </a:lnTo>
                  <a:lnTo>
                    <a:pt x="1050" y="1046"/>
                  </a:lnTo>
                  <a:lnTo>
                    <a:pt x="1031" y="1017"/>
                  </a:lnTo>
                  <a:lnTo>
                    <a:pt x="1017" y="1015"/>
                  </a:lnTo>
                  <a:lnTo>
                    <a:pt x="1005" y="999"/>
                  </a:lnTo>
                  <a:lnTo>
                    <a:pt x="995" y="1013"/>
                  </a:lnTo>
                  <a:lnTo>
                    <a:pt x="967" y="1017"/>
                  </a:lnTo>
                  <a:lnTo>
                    <a:pt x="908" y="1008"/>
                  </a:lnTo>
                  <a:lnTo>
                    <a:pt x="875" y="994"/>
                  </a:lnTo>
                  <a:lnTo>
                    <a:pt x="846" y="987"/>
                  </a:lnTo>
                  <a:lnTo>
                    <a:pt x="834" y="970"/>
                  </a:lnTo>
                  <a:lnTo>
                    <a:pt x="851" y="946"/>
                  </a:lnTo>
                  <a:lnTo>
                    <a:pt x="827" y="946"/>
                  </a:lnTo>
                  <a:lnTo>
                    <a:pt x="823" y="894"/>
                  </a:lnTo>
                  <a:lnTo>
                    <a:pt x="834" y="847"/>
                  </a:lnTo>
                  <a:lnTo>
                    <a:pt x="851" y="823"/>
                  </a:lnTo>
                  <a:lnTo>
                    <a:pt x="894" y="809"/>
                  </a:lnTo>
                  <a:lnTo>
                    <a:pt x="882" y="845"/>
                  </a:lnTo>
                  <a:lnTo>
                    <a:pt x="882" y="845"/>
                  </a:lnTo>
                  <a:lnTo>
                    <a:pt x="882" y="845"/>
                  </a:lnTo>
                  <a:close/>
                  <a:moveTo>
                    <a:pt x="659" y="807"/>
                  </a:moveTo>
                  <a:lnTo>
                    <a:pt x="659" y="807"/>
                  </a:lnTo>
                  <a:lnTo>
                    <a:pt x="678" y="819"/>
                  </a:lnTo>
                  <a:lnTo>
                    <a:pt x="707" y="812"/>
                  </a:lnTo>
                  <a:lnTo>
                    <a:pt x="711" y="828"/>
                  </a:lnTo>
                  <a:lnTo>
                    <a:pt x="695" y="854"/>
                  </a:lnTo>
                  <a:lnTo>
                    <a:pt x="719" y="878"/>
                  </a:lnTo>
                  <a:lnTo>
                    <a:pt x="716" y="925"/>
                  </a:lnTo>
                  <a:lnTo>
                    <a:pt x="690" y="944"/>
                  </a:lnTo>
                  <a:lnTo>
                    <a:pt x="676" y="939"/>
                  </a:lnTo>
                  <a:lnTo>
                    <a:pt x="664" y="920"/>
                  </a:lnTo>
                  <a:lnTo>
                    <a:pt x="624" y="880"/>
                  </a:lnTo>
                  <a:lnTo>
                    <a:pt x="624" y="864"/>
                  </a:lnTo>
                  <a:lnTo>
                    <a:pt x="657" y="871"/>
                  </a:lnTo>
                  <a:lnTo>
                    <a:pt x="638" y="833"/>
                  </a:lnTo>
                  <a:lnTo>
                    <a:pt x="659" y="807"/>
                  </a:lnTo>
                  <a:lnTo>
                    <a:pt x="659" y="807"/>
                  </a:lnTo>
                  <a:lnTo>
                    <a:pt x="659" y="807"/>
                  </a:lnTo>
                  <a:close/>
                  <a:moveTo>
                    <a:pt x="773" y="866"/>
                  </a:moveTo>
                  <a:lnTo>
                    <a:pt x="773" y="866"/>
                  </a:lnTo>
                  <a:lnTo>
                    <a:pt x="756" y="906"/>
                  </a:lnTo>
                  <a:lnTo>
                    <a:pt x="738" y="904"/>
                  </a:lnTo>
                  <a:lnTo>
                    <a:pt x="728" y="857"/>
                  </a:lnTo>
                  <a:lnTo>
                    <a:pt x="728" y="830"/>
                  </a:lnTo>
                  <a:lnTo>
                    <a:pt x="738" y="804"/>
                  </a:lnTo>
                  <a:lnTo>
                    <a:pt x="752" y="788"/>
                  </a:lnTo>
                  <a:lnTo>
                    <a:pt x="787" y="790"/>
                  </a:lnTo>
                  <a:lnTo>
                    <a:pt x="818" y="807"/>
                  </a:lnTo>
                  <a:lnTo>
                    <a:pt x="794" y="854"/>
                  </a:lnTo>
                  <a:lnTo>
                    <a:pt x="773" y="866"/>
                  </a:lnTo>
                  <a:lnTo>
                    <a:pt x="773" y="866"/>
                  </a:lnTo>
                  <a:lnTo>
                    <a:pt x="773" y="866"/>
                  </a:lnTo>
                  <a:close/>
                  <a:moveTo>
                    <a:pt x="333" y="939"/>
                  </a:moveTo>
                  <a:lnTo>
                    <a:pt x="333" y="939"/>
                  </a:lnTo>
                  <a:lnTo>
                    <a:pt x="290" y="963"/>
                  </a:lnTo>
                  <a:lnTo>
                    <a:pt x="281" y="942"/>
                  </a:lnTo>
                  <a:lnTo>
                    <a:pt x="243" y="916"/>
                  </a:lnTo>
                  <a:lnTo>
                    <a:pt x="250" y="892"/>
                  </a:lnTo>
                  <a:lnTo>
                    <a:pt x="262" y="852"/>
                  </a:lnTo>
                  <a:lnTo>
                    <a:pt x="276" y="816"/>
                  </a:lnTo>
                  <a:lnTo>
                    <a:pt x="260" y="781"/>
                  </a:lnTo>
                  <a:lnTo>
                    <a:pt x="314" y="771"/>
                  </a:lnTo>
                  <a:lnTo>
                    <a:pt x="338" y="783"/>
                  </a:lnTo>
                  <a:lnTo>
                    <a:pt x="380" y="786"/>
                  </a:lnTo>
                  <a:lnTo>
                    <a:pt x="395" y="804"/>
                  </a:lnTo>
                  <a:lnTo>
                    <a:pt x="413" y="828"/>
                  </a:lnTo>
                  <a:lnTo>
                    <a:pt x="392" y="842"/>
                  </a:lnTo>
                  <a:lnTo>
                    <a:pt x="352" y="880"/>
                  </a:lnTo>
                  <a:lnTo>
                    <a:pt x="333" y="916"/>
                  </a:lnTo>
                  <a:lnTo>
                    <a:pt x="333" y="939"/>
                  </a:lnTo>
                  <a:lnTo>
                    <a:pt x="333" y="939"/>
                  </a:lnTo>
                  <a:lnTo>
                    <a:pt x="333" y="939"/>
                  </a:lnTo>
                  <a:close/>
                  <a:moveTo>
                    <a:pt x="768" y="738"/>
                  </a:moveTo>
                  <a:lnTo>
                    <a:pt x="768" y="738"/>
                  </a:lnTo>
                  <a:lnTo>
                    <a:pt x="759" y="762"/>
                  </a:lnTo>
                  <a:lnTo>
                    <a:pt x="735" y="757"/>
                  </a:lnTo>
                  <a:lnTo>
                    <a:pt x="716" y="741"/>
                  </a:lnTo>
                  <a:lnTo>
                    <a:pt x="723" y="714"/>
                  </a:lnTo>
                  <a:lnTo>
                    <a:pt x="747" y="696"/>
                  </a:lnTo>
                  <a:lnTo>
                    <a:pt x="761" y="719"/>
                  </a:lnTo>
                  <a:lnTo>
                    <a:pt x="768" y="738"/>
                  </a:lnTo>
                  <a:lnTo>
                    <a:pt x="768" y="738"/>
                  </a:lnTo>
                  <a:lnTo>
                    <a:pt x="768" y="738"/>
                  </a:lnTo>
                  <a:close/>
                  <a:moveTo>
                    <a:pt x="688" y="622"/>
                  </a:moveTo>
                  <a:lnTo>
                    <a:pt x="688" y="622"/>
                  </a:lnTo>
                  <a:lnTo>
                    <a:pt x="700" y="655"/>
                  </a:lnTo>
                  <a:lnTo>
                    <a:pt x="702" y="688"/>
                  </a:lnTo>
                  <a:lnTo>
                    <a:pt x="693" y="736"/>
                  </a:lnTo>
                  <a:lnTo>
                    <a:pt x="667" y="743"/>
                  </a:lnTo>
                  <a:lnTo>
                    <a:pt x="650" y="733"/>
                  </a:lnTo>
                  <a:lnTo>
                    <a:pt x="650" y="696"/>
                  </a:lnTo>
                  <a:lnTo>
                    <a:pt x="624" y="703"/>
                  </a:lnTo>
                  <a:lnTo>
                    <a:pt x="622" y="651"/>
                  </a:lnTo>
                  <a:lnTo>
                    <a:pt x="641" y="653"/>
                  </a:lnTo>
                  <a:lnTo>
                    <a:pt x="664" y="629"/>
                  </a:lnTo>
                  <a:lnTo>
                    <a:pt x="688" y="634"/>
                  </a:lnTo>
                  <a:lnTo>
                    <a:pt x="688" y="622"/>
                  </a:lnTo>
                  <a:lnTo>
                    <a:pt x="688" y="622"/>
                  </a:lnTo>
                  <a:lnTo>
                    <a:pt x="688" y="622"/>
                  </a:lnTo>
                  <a:close/>
                  <a:moveTo>
                    <a:pt x="529" y="660"/>
                  </a:moveTo>
                  <a:lnTo>
                    <a:pt x="529" y="660"/>
                  </a:lnTo>
                  <a:lnTo>
                    <a:pt x="536" y="681"/>
                  </a:lnTo>
                  <a:lnTo>
                    <a:pt x="551" y="672"/>
                  </a:lnTo>
                  <a:lnTo>
                    <a:pt x="570" y="674"/>
                  </a:lnTo>
                  <a:lnTo>
                    <a:pt x="572" y="707"/>
                  </a:lnTo>
                  <a:lnTo>
                    <a:pt x="562" y="736"/>
                  </a:lnTo>
                  <a:lnTo>
                    <a:pt x="506" y="745"/>
                  </a:lnTo>
                  <a:lnTo>
                    <a:pt x="466" y="771"/>
                  </a:lnTo>
                  <a:lnTo>
                    <a:pt x="442" y="774"/>
                  </a:lnTo>
                  <a:lnTo>
                    <a:pt x="439" y="755"/>
                  </a:lnTo>
                  <a:lnTo>
                    <a:pt x="473" y="726"/>
                  </a:lnTo>
                  <a:lnTo>
                    <a:pt x="399" y="733"/>
                  </a:lnTo>
                  <a:lnTo>
                    <a:pt x="378" y="724"/>
                  </a:lnTo>
                  <a:lnTo>
                    <a:pt x="399" y="660"/>
                  </a:lnTo>
                  <a:lnTo>
                    <a:pt x="416" y="639"/>
                  </a:lnTo>
                  <a:lnTo>
                    <a:pt x="461" y="662"/>
                  </a:lnTo>
                  <a:lnTo>
                    <a:pt x="489" y="703"/>
                  </a:lnTo>
                  <a:lnTo>
                    <a:pt x="518" y="707"/>
                  </a:lnTo>
                  <a:lnTo>
                    <a:pt x="494" y="643"/>
                  </a:lnTo>
                  <a:lnTo>
                    <a:pt x="508" y="617"/>
                  </a:lnTo>
                  <a:lnTo>
                    <a:pt x="525" y="627"/>
                  </a:lnTo>
                  <a:lnTo>
                    <a:pt x="529" y="660"/>
                  </a:lnTo>
                  <a:lnTo>
                    <a:pt x="529" y="660"/>
                  </a:lnTo>
                  <a:lnTo>
                    <a:pt x="529" y="660"/>
                  </a:lnTo>
                  <a:close/>
                  <a:moveTo>
                    <a:pt x="749" y="596"/>
                  </a:moveTo>
                  <a:lnTo>
                    <a:pt x="749" y="596"/>
                  </a:lnTo>
                  <a:lnTo>
                    <a:pt x="768" y="620"/>
                  </a:lnTo>
                  <a:lnTo>
                    <a:pt x="799" y="620"/>
                  </a:lnTo>
                  <a:lnTo>
                    <a:pt x="813" y="641"/>
                  </a:lnTo>
                  <a:lnTo>
                    <a:pt x="811" y="667"/>
                  </a:lnTo>
                  <a:lnTo>
                    <a:pt x="827" y="681"/>
                  </a:lnTo>
                  <a:lnTo>
                    <a:pt x="839" y="698"/>
                  </a:lnTo>
                  <a:lnTo>
                    <a:pt x="861" y="703"/>
                  </a:lnTo>
                  <a:lnTo>
                    <a:pt x="884" y="707"/>
                  </a:lnTo>
                  <a:lnTo>
                    <a:pt x="910" y="693"/>
                  </a:lnTo>
                  <a:lnTo>
                    <a:pt x="943" y="686"/>
                  </a:lnTo>
                  <a:lnTo>
                    <a:pt x="969" y="691"/>
                  </a:lnTo>
                  <a:lnTo>
                    <a:pt x="988" y="714"/>
                  </a:lnTo>
                  <a:lnTo>
                    <a:pt x="991" y="743"/>
                  </a:lnTo>
                  <a:lnTo>
                    <a:pt x="981" y="757"/>
                  </a:lnTo>
                  <a:lnTo>
                    <a:pt x="955" y="771"/>
                  </a:lnTo>
                  <a:lnTo>
                    <a:pt x="936" y="764"/>
                  </a:lnTo>
                  <a:lnTo>
                    <a:pt x="889" y="774"/>
                  </a:lnTo>
                  <a:lnTo>
                    <a:pt x="856" y="774"/>
                  </a:lnTo>
                  <a:lnTo>
                    <a:pt x="830" y="767"/>
                  </a:lnTo>
                  <a:lnTo>
                    <a:pt x="787" y="745"/>
                  </a:lnTo>
                  <a:lnTo>
                    <a:pt x="780" y="712"/>
                  </a:lnTo>
                  <a:lnTo>
                    <a:pt x="778" y="681"/>
                  </a:lnTo>
                  <a:lnTo>
                    <a:pt x="764" y="651"/>
                  </a:lnTo>
                  <a:lnTo>
                    <a:pt x="728" y="643"/>
                  </a:lnTo>
                  <a:lnTo>
                    <a:pt x="711" y="622"/>
                  </a:lnTo>
                  <a:lnTo>
                    <a:pt x="716" y="591"/>
                  </a:lnTo>
                  <a:lnTo>
                    <a:pt x="749" y="596"/>
                  </a:lnTo>
                  <a:lnTo>
                    <a:pt x="749" y="596"/>
                  </a:lnTo>
                  <a:lnTo>
                    <a:pt x="749" y="596"/>
                  </a:lnTo>
                  <a:close/>
                  <a:moveTo>
                    <a:pt x="402" y="556"/>
                  </a:moveTo>
                  <a:lnTo>
                    <a:pt x="402" y="556"/>
                  </a:lnTo>
                  <a:lnTo>
                    <a:pt x="399" y="613"/>
                  </a:lnTo>
                  <a:lnTo>
                    <a:pt x="387" y="636"/>
                  </a:lnTo>
                  <a:lnTo>
                    <a:pt x="371" y="639"/>
                  </a:lnTo>
                  <a:lnTo>
                    <a:pt x="340" y="670"/>
                  </a:lnTo>
                  <a:lnTo>
                    <a:pt x="316" y="679"/>
                  </a:lnTo>
                  <a:lnTo>
                    <a:pt x="293" y="665"/>
                  </a:lnTo>
                  <a:lnTo>
                    <a:pt x="293" y="665"/>
                  </a:lnTo>
                  <a:lnTo>
                    <a:pt x="321" y="613"/>
                  </a:lnTo>
                  <a:lnTo>
                    <a:pt x="354" y="565"/>
                  </a:lnTo>
                  <a:lnTo>
                    <a:pt x="380" y="568"/>
                  </a:lnTo>
                  <a:lnTo>
                    <a:pt x="402" y="556"/>
                  </a:lnTo>
                  <a:lnTo>
                    <a:pt x="402" y="556"/>
                  </a:lnTo>
                  <a:lnTo>
                    <a:pt x="402" y="556"/>
                  </a:lnTo>
                  <a:close/>
                  <a:moveTo>
                    <a:pt x="764" y="565"/>
                  </a:moveTo>
                  <a:lnTo>
                    <a:pt x="764" y="565"/>
                  </a:lnTo>
                  <a:lnTo>
                    <a:pt x="756" y="568"/>
                  </a:lnTo>
                  <a:lnTo>
                    <a:pt x="726" y="563"/>
                  </a:lnTo>
                  <a:lnTo>
                    <a:pt x="721" y="542"/>
                  </a:lnTo>
                  <a:lnTo>
                    <a:pt x="754" y="544"/>
                  </a:lnTo>
                  <a:lnTo>
                    <a:pt x="766" y="558"/>
                  </a:lnTo>
                  <a:lnTo>
                    <a:pt x="764" y="565"/>
                  </a:lnTo>
                  <a:lnTo>
                    <a:pt x="764" y="565"/>
                  </a:lnTo>
                  <a:lnTo>
                    <a:pt x="764" y="565"/>
                  </a:lnTo>
                  <a:close/>
                  <a:moveTo>
                    <a:pt x="499" y="554"/>
                  </a:moveTo>
                  <a:lnTo>
                    <a:pt x="499" y="554"/>
                  </a:lnTo>
                  <a:lnTo>
                    <a:pt x="470" y="575"/>
                  </a:lnTo>
                  <a:lnTo>
                    <a:pt x="444" y="549"/>
                  </a:lnTo>
                  <a:lnTo>
                    <a:pt x="458" y="525"/>
                  </a:lnTo>
                  <a:lnTo>
                    <a:pt x="482" y="518"/>
                  </a:lnTo>
                  <a:lnTo>
                    <a:pt x="503" y="530"/>
                  </a:lnTo>
                  <a:lnTo>
                    <a:pt x="499" y="554"/>
                  </a:lnTo>
                  <a:lnTo>
                    <a:pt x="499" y="554"/>
                  </a:lnTo>
                  <a:lnTo>
                    <a:pt x="499" y="554"/>
                  </a:lnTo>
                  <a:close/>
                  <a:moveTo>
                    <a:pt x="508" y="483"/>
                  </a:moveTo>
                  <a:lnTo>
                    <a:pt x="508" y="483"/>
                  </a:lnTo>
                  <a:lnTo>
                    <a:pt x="487" y="497"/>
                  </a:lnTo>
                  <a:lnTo>
                    <a:pt x="461" y="497"/>
                  </a:lnTo>
                  <a:lnTo>
                    <a:pt x="461" y="487"/>
                  </a:lnTo>
                  <a:lnTo>
                    <a:pt x="477" y="461"/>
                  </a:lnTo>
                  <a:lnTo>
                    <a:pt x="487" y="466"/>
                  </a:lnTo>
                  <a:lnTo>
                    <a:pt x="508" y="483"/>
                  </a:lnTo>
                  <a:lnTo>
                    <a:pt x="508" y="483"/>
                  </a:lnTo>
                  <a:lnTo>
                    <a:pt x="508" y="483"/>
                  </a:lnTo>
                  <a:close/>
                  <a:moveTo>
                    <a:pt x="730" y="525"/>
                  </a:moveTo>
                  <a:lnTo>
                    <a:pt x="730" y="525"/>
                  </a:lnTo>
                  <a:lnTo>
                    <a:pt x="707" y="542"/>
                  </a:lnTo>
                  <a:lnTo>
                    <a:pt x="693" y="523"/>
                  </a:lnTo>
                  <a:lnTo>
                    <a:pt x="688" y="492"/>
                  </a:lnTo>
                  <a:lnTo>
                    <a:pt x="685" y="459"/>
                  </a:lnTo>
                  <a:lnTo>
                    <a:pt x="707" y="464"/>
                  </a:lnTo>
                  <a:lnTo>
                    <a:pt x="716" y="468"/>
                  </a:lnTo>
                  <a:lnTo>
                    <a:pt x="735" y="497"/>
                  </a:lnTo>
                  <a:lnTo>
                    <a:pt x="730" y="525"/>
                  </a:lnTo>
                  <a:lnTo>
                    <a:pt x="730" y="525"/>
                  </a:lnTo>
                  <a:lnTo>
                    <a:pt x="730" y="525"/>
                  </a:lnTo>
                  <a:close/>
                  <a:moveTo>
                    <a:pt x="664" y="504"/>
                  </a:moveTo>
                  <a:lnTo>
                    <a:pt x="664" y="504"/>
                  </a:lnTo>
                  <a:lnTo>
                    <a:pt x="669" y="537"/>
                  </a:lnTo>
                  <a:lnTo>
                    <a:pt x="643" y="528"/>
                  </a:lnTo>
                  <a:lnTo>
                    <a:pt x="617" y="501"/>
                  </a:lnTo>
                  <a:lnTo>
                    <a:pt x="581" y="499"/>
                  </a:lnTo>
                  <a:lnTo>
                    <a:pt x="596" y="475"/>
                  </a:lnTo>
                  <a:lnTo>
                    <a:pt x="577" y="454"/>
                  </a:lnTo>
                  <a:lnTo>
                    <a:pt x="574" y="423"/>
                  </a:lnTo>
                  <a:lnTo>
                    <a:pt x="607" y="435"/>
                  </a:lnTo>
                  <a:lnTo>
                    <a:pt x="650" y="466"/>
                  </a:lnTo>
                  <a:lnTo>
                    <a:pt x="664" y="504"/>
                  </a:lnTo>
                  <a:lnTo>
                    <a:pt x="664" y="504"/>
                  </a:lnTo>
                  <a:lnTo>
                    <a:pt x="664" y="504"/>
                  </a:lnTo>
                  <a:close/>
                  <a:moveTo>
                    <a:pt x="875" y="393"/>
                  </a:moveTo>
                  <a:lnTo>
                    <a:pt x="875" y="393"/>
                  </a:lnTo>
                  <a:lnTo>
                    <a:pt x="894" y="421"/>
                  </a:lnTo>
                  <a:lnTo>
                    <a:pt x="872" y="445"/>
                  </a:lnTo>
                  <a:lnTo>
                    <a:pt x="842" y="506"/>
                  </a:lnTo>
                  <a:lnTo>
                    <a:pt x="813" y="513"/>
                  </a:lnTo>
                  <a:lnTo>
                    <a:pt x="778" y="501"/>
                  </a:lnTo>
                  <a:lnTo>
                    <a:pt x="761" y="471"/>
                  </a:lnTo>
                  <a:lnTo>
                    <a:pt x="761" y="440"/>
                  </a:lnTo>
                  <a:lnTo>
                    <a:pt x="775" y="416"/>
                  </a:lnTo>
                  <a:lnTo>
                    <a:pt x="745" y="416"/>
                  </a:lnTo>
                  <a:lnTo>
                    <a:pt x="728" y="388"/>
                  </a:lnTo>
                  <a:lnTo>
                    <a:pt x="716" y="345"/>
                  </a:lnTo>
                  <a:lnTo>
                    <a:pt x="728" y="303"/>
                  </a:lnTo>
                  <a:lnTo>
                    <a:pt x="740" y="272"/>
                  </a:lnTo>
                  <a:lnTo>
                    <a:pt x="756" y="265"/>
                  </a:lnTo>
                  <a:lnTo>
                    <a:pt x="749" y="241"/>
                  </a:lnTo>
                  <a:lnTo>
                    <a:pt x="787" y="236"/>
                  </a:lnTo>
                  <a:lnTo>
                    <a:pt x="806" y="291"/>
                  </a:lnTo>
                  <a:lnTo>
                    <a:pt x="834" y="312"/>
                  </a:lnTo>
                  <a:lnTo>
                    <a:pt x="861" y="331"/>
                  </a:lnTo>
                  <a:lnTo>
                    <a:pt x="875" y="393"/>
                  </a:lnTo>
                  <a:lnTo>
                    <a:pt x="875" y="393"/>
                  </a:lnTo>
                  <a:lnTo>
                    <a:pt x="875" y="393"/>
                  </a:lnTo>
                  <a:close/>
                  <a:moveTo>
                    <a:pt x="1175" y="16"/>
                  </a:moveTo>
                  <a:lnTo>
                    <a:pt x="1175" y="16"/>
                  </a:lnTo>
                  <a:lnTo>
                    <a:pt x="1218" y="26"/>
                  </a:lnTo>
                  <a:lnTo>
                    <a:pt x="1253" y="45"/>
                  </a:lnTo>
                  <a:lnTo>
                    <a:pt x="1282" y="78"/>
                  </a:lnTo>
                  <a:lnTo>
                    <a:pt x="1282" y="111"/>
                  </a:lnTo>
                  <a:lnTo>
                    <a:pt x="1241" y="163"/>
                  </a:lnTo>
                  <a:lnTo>
                    <a:pt x="1203" y="184"/>
                  </a:lnTo>
                  <a:lnTo>
                    <a:pt x="1187" y="210"/>
                  </a:lnTo>
                  <a:lnTo>
                    <a:pt x="1222" y="210"/>
                  </a:lnTo>
                  <a:lnTo>
                    <a:pt x="1185" y="274"/>
                  </a:lnTo>
                  <a:lnTo>
                    <a:pt x="1159" y="300"/>
                  </a:lnTo>
                  <a:lnTo>
                    <a:pt x="1130" y="378"/>
                  </a:lnTo>
                  <a:lnTo>
                    <a:pt x="1097" y="393"/>
                  </a:lnTo>
                  <a:lnTo>
                    <a:pt x="1088" y="412"/>
                  </a:lnTo>
                  <a:lnTo>
                    <a:pt x="1038" y="421"/>
                  </a:lnTo>
                  <a:lnTo>
                    <a:pt x="1059" y="433"/>
                  </a:lnTo>
                  <a:lnTo>
                    <a:pt x="1050" y="447"/>
                  </a:lnTo>
                  <a:lnTo>
                    <a:pt x="1062" y="487"/>
                  </a:lnTo>
                  <a:lnTo>
                    <a:pt x="1047" y="516"/>
                  </a:lnTo>
                  <a:lnTo>
                    <a:pt x="1021" y="537"/>
                  </a:lnTo>
                  <a:lnTo>
                    <a:pt x="1014" y="568"/>
                  </a:lnTo>
                  <a:lnTo>
                    <a:pt x="991" y="589"/>
                  </a:lnTo>
                  <a:lnTo>
                    <a:pt x="993" y="606"/>
                  </a:lnTo>
                  <a:lnTo>
                    <a:pt x="1021" y="603"/>
                  </a:lnTo>
                  <a:lnTo>
                    <a:pt x="1021" y="620"/>
                  </a:lnTo>
                  <a:lnTo>
                    <a:pt x="979" y="660"/>
                  </a:lnTo>
                  <a:lnTo>
                    <a:pt x="936" y="641"/>
                  </a:lnTo>
                  <a:lnTo>
                    <a:pt x="889" y="653"/>
                  </a:lnTo>
                  <a:lnTo>
                    <a:pt x="865" y="643"/>
                  </a:lnTo>
                  <a:lnTo>
                    <a:pt x="834" y="641"/>
                  </a:lnTo>
                  <a:lnTo>
                    <a:pt x="832" y="608"/>
                  </a:lnTo>
                  <a:lnTo>
                    <a:pt x="863" y="591"/>
                  </a:lnTo>
                  <a:lnTo>
                    <a:pt x="853" y="537"/>
                  </a:lnTo>
                  <a:lnTo>
                    <a:pt x="863" y="532"/>
                  </a:lnTo>
                  <a:lnTo>
                    <a:pt x="908" y="565"/>
                  </a:lnTo>
                  <a:lnTo>
                    <a:pt x="884" y="516"/>
                  </a:lnTo>
                  <a:lnTo>
                    <a:pt x="858" y="501"/>
                  </a:lnTo>
                  <a:lnTo>
                    <a:pt x="872" y="468"/>
                  </a:lnTo>
                  <a:lnTo>
                    <a:pt x="901" y="449"/>
                  </a:lnTo>
                  <a:lnTo>
                    <a:pt x="905" y="419"/>
                  </a:lnTo>
                  <a:lnTo>
                    <a:pt x="882" y="385"/>
                  </a:lnTo>
                  <a:lnTo>
                    <a:pt x="875" y="336"/>
                  </a:lnTo>
                  <a:lnTo>
                    <a:pt x="920" y="341"/>
                  </a:lnTo>
                  <a:lnTo>
                    <a:pt x="934" y="350"/>
                  </a:lnTo>
                  <a:lnTo>
                    <a:pt x="957" y="317"/>
                  </a:lnTo>
                  <a:lnTo>
                    <a:pt x="922" y="305"/>
                  </a:lnTo>
                  <a:lnTo>
                    <a:pt x="865" y="312"/>
                  </a:lnTo>
                  <a:lnTo>
                    <a:pt x="837" y="279"/>
                  </a:lnTo>
                  <a:lnTo>
                    <a:pt x="823" y="236"/>
                  </a:lnTo>
                  <a:lnTo>
                    <a:pt x="804" y="203"/>
                  </a:lnTo>
                  <a:lnTo>
                    <a:pt x="799" y="165"/>
                  </a:lnTo>
                  <a:lnTo>
                    <a:pt x="825" y="144"/>
                  </a:lnTo>
                  <a:lnTo>
                    <a:pt x="844" y="139"/>
                  </a:lnTo>
                  <a:lnTo>
                    <a:pt x="875" y="120"/>
                  </a:lnTo>
                  <a:lnTo>
                    <a:pt x="898" y="75"/>
                  </a:lnTo>
                  <a:lnTo>
                    <a:pt x="920" y="83"/>
                  </a:lnTo>
                  <a:lnTo>
                    <a:pt x="936" y="116"/>
                  </a:lnTo>
                  <a:lnTo>
                    <a:pt x="948" y="49"/>
                  </a:lnTo>
                  <a:lnTo>
                    <a:pt x="969" y="28"/>
                  </a:lnTo>
                  <a:lnTo>
                    <a:pt x="1000" y="14"/>
                  </a:lnTo>
                  <a:lnTo>
                    <a:pt x="1047" y="7"/>
                  </a:lnTo>
                  <a:lnTo>
                    <a:pt x="1057" y="23"/>
                  </a:lnTo>
                  <a:lnTo>
                    <a:pt x="1104" y="0"/>
                  </a:lnTo>
                  <a:lnTo>
                    <a:pt x="1140" y="9"/>
                  </a:lnTo>
                  <a:lnTo>
                    <a:pt x="1175" y="16"/>
                  </a:lnTo>
                  <a:lnTo>
                    <a:pt x="1175" y="16"/>
                  </a:lnTo>
                  <a:lnTo>
                    <a:pt x="1175" y="1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6" name="Freeform 56"/>
            <p:cNvSpPr>
              <a:spLocks noEditPoints="1"/>
            </p:cNvSpPr>
            <p:nvPr/>
          </p:nvSpPr>
          <p:spPr bwMode="auto">
            <a:xfrm>
              <a:off x="2312812" y="4407637"/>
              <a:ext cx="238609" cy="1351549"/>
            </a:xfrm>
            <a:custGeom>
              <a:avLst/>
              <a:gdLst>
                <a:gd name="T0" fmla="*/ 114 w 140"/>
                <a:gd name="T1" fmla="*/ 710 h 793"/>
                <a:gd name="T2" fmla="*/ 130 w 140"/>
                <a:gd name="T3" fmla="*/ 772 h 793"/>
                <a:gd name="T4" fmla="*/ 135 w 140"/>
                <a:gd name="T5" fmla="*/ 784 h 793"/>
                <a:gd name="T6" fmla="*/ 114 w 140"/>
                <a:gd name="T7" fmla="*/ 791 h 793"/>
                <a:gd name="T8" fmla="*/ 90 w 140"/>
                <a:gd name="T9" fmla="*/ 781 h 793"/>
                <a:gd name="T10" fmla="*/ 55 w 140"/>
                <a:gd name="T11" fmla="*/ 762 h 793"/>
                <a:gd name="T12" fmla="*/ 14 w 140"/>
                <a:gd name="T13" fmla="*/ 717 h 793"/>
                <a:gd name="T14" fmla="*/ 52 w 140"/>
                <a:gd name="T15" fmla="*/ 741 h 793"/>
                <a:gd name="T16" fmla="*/ 81 w 140"/>
                <a:gd name="T17" fmla="*/ 739 h 793"/>
                <a:gd name="T18" fmla="*/ 102 w 140"/>
                <a:gd name="T19" fmla="*/ 708 h 793"/>
                <a:gd name="T20" fmla="*/ 118 w 140"/>
                <a:gd name="T21" fmla="*/ 66 h 793"/>
                <a:gd name="T22" fmla="*/ 126 w 140"/>
                <a:gd name="T23" fmla="*/ 90 h 793"/>
                <a:gd name="T24" fmla="*/ 140 w 140"/>
                <a:gd name="T25" fmla="*/ 92 h 793"/>
                <a:gd name="T26" fmla="*/ 116 w 140"/>
                <a:gd name="T27" fmla="*/ 118 h 793"/>
                <a:gd name="T28" fmla="*/ 114 w 140"/>
                <a:gd name="T29" fmla="*/ 154 h 793"/>
                <a:gd name="T30" fmla="*/ 107 w 140"/>
                <a:gd name="T31" fmla="*/ 173 h 793"/>
                <a:gd name="T32" fmla="*/ 90 w 140"/>
                <a:gd name="T33" fmla="*/ 206 h 793"/>
                <a:gd name="T34" fmla="*/ 83 w 140"/>
                <a:gd name="T35" fmla="*/ 244 h 793"/>
                <a:gd name="T36" fmla="*/ 92 w 140"/>
                <a:gd name="T37" fmla="*/ 282 h 793"/>
                <a:gd name="T38" fmla="*/ 85 w 140"/>
                <a:gd name="T39" fmla="*/ 317 h 793"/>
                <a:gd name="T40" fmla="*/ 71 w 140"/>
                <a:gd name="T41" fmla="*/ 346 h 793"/>
                <a:gd name="T42" fmla="*/ 78 w 140"/>
                <a:gd name="T43" fmla="*/ 386 h 793"/>
                <a:gd name="T44" fmla="*/ 64 w 140"/>
                <a:gd name="T45" fmla="*/ 410 h 793"/>
                <a:gd name="T46" fmla="*/ 62 w 140"/>
                <a:gd name="T47" fmla="*/ 459 h 793"/>
                <a:gd name="T48" fmla="*/ 59 w 140"/>
                <a:gd name="T49" fmla="*/ 488 h 793"/>
                <a:gd name="T50" fmla="*/ 62 w 140"/>
                <a:gd name="T51" fmla="*/ 507 h 793"/>
                <a:gd name="T52" fmla="*/ 71 w 140"/>
                <a:gd name="T53" fmla="*/ 518 h 793"/>
                <a:gd name="T54" fmla="*/ 64 w 140"/>
                <a:gd name="T55" fmla="*/ 537 h 793"/>
                <a:gd name="T56" fmla="*/ 52 w 140"/>
                <a:gd name="T57" fmla="*/ 587 h 793"/>
                <a:gd name="T58" fmla="*/ 48 w 140"/>
                <a:gd name="T59" fmla="*/ 616 h 793"/>
                <a:gd name="T60" fmla="*/ 38 w 140"/>
                <a:gd name="T61" fmla="*/ 653 h 793"/>
                <a:gd name="T62" fmla="*/ 52 w 140"/>
                <a:gd name="T63" fmla="*/ 660 h 793"/>
                <a:gd name="T64" fmla="*/ 59 w 140"/>
                <a:gd name="T65" fmla="*/ 696 h 793"/>
                <a:gd name="T66" fmla="*/ 114 w 140"/>
                <a:gd name="T67" fmla="*/ 701 h 793"/>
                <a:gd name="T68" fmla="*/ 90 w 140"/>
                <a:gd name="T69" fmla="*/ 708 h 793"/>
                <a:gd name="T70" fmla="*/ 74 w 140"/>
                <a:gd name="T71" fmla="*/ 743 h 793"/>
                <a:gd name="T72" fmla="*/ 50 w 140"/>
                <a:gd name="T73" fmla="*/ 736 h 793"/>
                <a:gd name="T74" fmla="*/ 31 w 140"/>
                <a:gd name="T75" fmla="*/ 717 h 793"/>
                <a:gd name="T76" fmla="*/ 5 w 140"/>
                <a:gd name="T77" fmla="*/ 684 h 793"/>
                <a:gd name="T78" fmla="*/ 3 w 140"/>
                <a:gd name="T79" fmla="*/ 653 h 793"/>
                <a:gd name="T80" fmla="*/ 7 w 140"/>
                <a:gd name="T81" fmla="*/ 587 h 793"/>
                <a:gd name="T82" fmla="*/ 0 w 140"/>
                <a:gd name="T83" fmla="*/ 561 h 793"/>
                <a:gd name="T84" fmla="*/ 19 w 140"/>
                <a:gd name="T85" fmla="*/ 504 h 793"/>
                <a:gd name="T86" fmla="*/ 48 w 140"/>
                <a:gd name="T87" fmla="*/ 466 h 793"/>
                <a:gd name="T88" fmla="*/ 31 w 140"/>
                <a:gd name="T89" fmla="*/ 488 h 793"/>
                <a:gd name="T90" fmla="*/ 26 w 140"/>
                <a:gd name="T91" fmla="*/ 452 h 793"/>
                <a:gd name="T92" fmla="*/ 38 w 140"/>
                <a:gd name="T93" fmla="*/ 400 h 793"/>
                <a:gd name="T94" fmla="*/ 33 w 140"/>
                <a:gd name="T95" fmla="*/ 358 h 793"/>
                <a:gd name="T96" fmla="*/ 50 w 140"/>
                <a:gd name="T97" fmla="*/ 324 h 793"/>
                <a:gd name="T98" fmla="*/ 66 w 140"/>
                <a:gd name="T99" fmla="*/ 263 h 793"/>
                <a:gd name="T100" fmla="*/ 69 w 140"/>
                <a:gd name="T101" fmla="*/ 220 h 793"/>
                <a:gd name="T102" fmla="*/ 76 w 140"/>
                <a:gd name="T103" fmla="*/ 175 h 793"/>
                <a:gd name="T104" fmla="*/ 85 w 140"/>
                <a:gd name="T105" fmla="*/ 104 h 793"/>
                <a:gd name="T106" fmla="*/ 88 w 140"/>
                <a:gd name="T107" fmla="*/ 36 h 793"/>
                <a:gd name="T108" fmla="*/ 92 w 140"/>
                <a:gd name="T109" fmla="*/ 10 h 793"/>
                <a:gd name="T110" fmla="*/ 104 w 140"/>
                <a:gd name="T111" fmla="*/ 10 h 793"/>
                <a:gd name="T112" fmla="*/ 116 w 140"/>
                <a:gd name="T113" fmla="*/ 31 h 793"/>
                <a:gd name="T114" fmla="*/ 118 w 140"/>
                <a:gd name="T115" fmla="*/ 66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0" h="793">
                  <a:moveTo>
                    <a:pt x="114" y="710"/>
                  </a:moveTo>
                  <a:lnTo>
                    <a:pt x="114" y="710"/>
                  </a:lnTo>
                  <a:lnTo>
                    <a:pt x="114" y="772"/>
                  </a:lnTo>
                  <a:lnTo>
                    <a:pt x="130" y="772"/>
                  </a:lnTo>
                  <a:lnTo>
                    <a:pt x="140" y="772"/>
                  </a:lnTo>
                  <a:lnTo>
                    <a:pt x="135" y="784"/>
                  </a:lnTo>
                  <a:lnTo>
                    <a:pt x="121" y="793"/>
                  </a:lnTo>
                  <a:lnTo>
                    <a:pt x="114" y="791"/>
                  </a:lnTo>
                  <a:lnTo>
                    <a:pt x="104" y="788"/>
                  </a:lnTo>
                  <a:lnTo>
                    <a:pt x="90" y="781"/>
                  </a:lnTo>
                  <a:lnTo>
                    <a:pt x="74" y="776"/>
                  </a:lnTo>
                  <a:lnTo>
                    <a:pt x="55" y="762"/>
                  </a:lnTo>
                  <a:lnTo>
                    <a:pt x="38" y="746"/>
                  </a:lnTo>
                  <a:lnTo>
                    <a:pt x="14" y="717"/>
                  </a:lnTo>
                  <a:lnTo>
                    <a:pt x="29" y="722"/>
                  </a:lnTo>
                  <a:lnTo>
                    <a:pt x="52" y="741"/>
                  </a:lnTo>
                  <a:lnTo>
                    <a:pt x="71" y="750"/>
                  </a:lnTo>
                  <a:lnTo>
                    <a:pt x="81" y="739"/>
                  </a:lnTo>
                  <a:lnTo>
                    <a:pt x="88" y="720"/>
                  </a:lnTo>
                  <a:lnTo>
                    <a:pt x="102" y="708"/>
                  </a:lnTo>
                  <a:lnTo>
                    <a:pt x="114" y="710"/>
                  </a:lnTo>
                  <a:close/>
                  <a:moveTo>
                    <a:pt x="118" y="66"/>
                  </a:moveTo>
                  <a:lnTo>
                    <a:pt x="118" y="66"/>
                  </a:lnTo>
                  <a:lnTo>
                    <a:pt x="126" y="90"/>
                  </a:lnTo>
                  <a:lnTo>
                    <a:pt x="137" y="88"/>
                  </a:lnTo>
                  <a:lnTo>
                    <a:pt x="140" y="92"/>
                  </a:lnTo>
                  <a:lnTo>
                    <a:pt x="135" y="111"/>
                  </a:lnTo>
                  <a:lnTo>
                    <a:pt x="116" y="118"/>
                  </a:lnTo>
                  <a:lnTo>
                    <a:pt x="116" y="149"/>
                  </a:lnTo>
                  <a:lnTo>
                    <a:pt x="114" y="154"/>
                  </a:lnTo>
                  <a:lnTo>
                    <a:pt x="118" y="161"/>
                  </a:lnTo>
                  <a:lnTo>
                    <a:pt x="107" y="173"/>
                  </a:lnTo>
                  <a:lnTo>
                    <a:pt x="95" y="189"/>
                  </a:lnTo>
                  <a:lnTo>
                    <a:pt x="90" y="206"/>
                  </a:lnTo>
                  <a:lnTo>
                    <a:pt x="92" y="225"/>
                  </a:lnTo>
                  <a:lnTo>
                    <a:pt x="83" y="244"/>
                  </a:lnTo>
                  <a:lnTo>
                    <a:pt x="90" y="277"/>
                  </a:lnTo>
                  <a:lnTo>
                    <a:pt x="92" y="282"/>
                  </a:lnTo>
                  <a:lnTo>
                    <a:pt x="92" y="298"/>
                  </a:lnTo>
                  <a:lnTo>
                    <a:pt x="85" y="317"/>
                  </a:lnTo>
                  <a:lnTo>
                    <a:pt x="85" y="334"/>
                  </a:lnTo>
                  <a:lnTo>
                    <a:pt x="71" y="346"/>
                  </a:lnTo>
                  <a:lnTo>
                    <a:pt x="71" y="365"/>
                  </a:lnTo>
                  <a:lnTo>
                    <a:pt x="78" y="386"/>
                  </a:lnTo>
                  <a:lnTo>
                    <a:pt x="66" y="393"/>
                  </a:lnTo>
                  <a:lnTo>
                    <a:pt x="64" y="410"/>
                  </a:lnTo>
                  <a:lnTo>
                    <a:pt x="59" y="433"/>
                  </a:lnTo>
                  <a:lnTo>
                    <a:pt x="62" y="459"/>
                  </a:lnTo>
                  <a:lnTo>
                    <a:pt x="57" y="464"/>
                  </a:lnTo>
                  <a:lnTo>
                    <a:pt x="59" y="488"/>
                  </a:lnTo>
                  <a:lnTo>
                    <a:pt x="66" y="497"/>
                  </a:lnTo>
                  <a:lnTo>
                    <a:pt x="62" y="507"/>
                  </a:lnTo>
                  <a:lnTo>
                    <a:pt x="69" y="511"/>
                  </a:lnTo>
                  <a:lnTo>
                    <a:pt x="71" y="518"/>
                  </a:lnTo>
                  <a:lnTo>
                    <a:pt x="64" y="523"/>
                  </a:lnTo>
                  <a:lnTo>
                    <a:pt x="64" y="537"/>
                  </a:lnTo>
                  <a:lnTo>
                    <a:pt x="59" y="568"/>
                  </a:lnTo>
                  <a:lnTo>
                    <a:pt x="52" y="587"/>
                  </a:lnTo>
                  <a:lnTo>
                    <a:pt x="52" y="599"/>
                  </a:lnTo>
                  <a:lnTo>
                    <a:pt x="48" y="616"/>
                  </a:lnTo>
                  <a:lnTo>
                    <a:pt x="36" y="627"/>
                  </a:lnTo>
                  <a:lnTo>
                    <a:pt x="38" y="653"/>
                  </a:lnTo>
                  <a:lnTo>
                    <a:pt x="43" y="663"/>
                  </a:lnTo>
                  <a:lnTo>
                    <a:pt x="52" y="660"/>
                  </a:lnTo>
                  <a:lnTo>
                    <a:pt x="52" y="679"/>
                  </a:lnTo>
                  <a:lnTo>
                    <a:pt x="59" y="696"/>
                  </a:lnTo>
                  <a:lnTo>
                    <a:pt x="100" y="698"/>
                  </a:lnTo>
                  <a:lnTo>
                    <a:pt x="114" y="701"/>
                  </a:lnTo>
                  <a:lnTo>
                    <a:pt x="100" y="701"/>
                  </a:lnTo>
                  <a:lnTo>
                    <a:pt x="90" y="708"/>
                  </a:lnTo>
                  <a:lnTo>
                    <a:pt x="76" y="717"/>
                  </a:lnTo>
                  <a:lnTo>
                    <a:pt x="74" y="743"/>
                  </a:lnTo>
                  <a:lnTo>
                    <a:pt x="66" y="743"/>
                  </a:lnTo>
                  <a:lnTo>
                    <a:pt x="50" y="736"/>
                  </a:lnTo>
                  <a:lnTo>
                    <a:pt x="31" y="717"/>
                  </a:lnTo>
                  <a:lnTo>
                    <a:pt x="31" y="717"/>
                  </a:lnTo>
                  <a:lnTo>
                    <a:pt x="12" y="701"/>
                  </a:lnTo>
                  <a:lnTo>
                    <a:pt x="5" y="684"/>
                  </a:lnTo>
                  <a:lnTo>
                    <a:pt x="10" y="670"/>
                  </a:lnTo>
                  <a:lnTo>
                    <a:pt x="3" y="653"/>
                  </a:lnTo>
                  <a:lnTo>
                    <a:pt x="0" y="611"/>
                  </a:lnTo>
                  <a:lnTo>
                    <a:pt x="7" y="587"/>
                  </a:lnTo>
                  <a:lnTo>
                    <a:pt x="24" y="568"/>
                  </a:lnTo>
                  <a:lnTo>
                    <a:pt x="0" y="561"/>
                  </a:lnTo>
                  <a:lnTo>
                    <a:pt x="14" y="542"/>
                  </a:lnTo>
                  <a:lnTo>
                    <a:pt x="19" y="504"/>
                  </a:lnTo>
                  <a:lnTo>
                    <a:pt x="38" y="511"/>
                  </a:lnTo>
                  <a:lnTo>
                    <a:pt x="48" y="466"/>
                  </a:lnTo>
                  <a:lnTo>
                    <a:pt x="36" y="459"/>
                  </a:lnTo>
                  <a:lnTo>
                    <a:pt x="31" y="488"/>
                  </a:lnTo>
                  <a:lnTo>
                    <a:pt x="21" y="485"/>
                  </a:lnTo>
                  <a:lnTo>
                    <a:pt x="26" y="452"/>
                  </a:lnTo>
                  <a:lnTo>
                    <a:pt x="31" y="414"/>
                  </a:lnTo>
                  <a:lnTo>
                    <a:pt x="38" y="400"/>
                  </a:lnTo>
                  <a:lnTo>
                    <a:pt x="33" y="379"/>
                  </a:lnTo>
                  <a:lnTo>
                    <a:pt x="33" y="358"/>
                  </a:lnTo>
                  <a:lnTo>
                    <a:pt x="38" y="355"/>
                  </a:lnTo>
                  <a:lnTo>
                    <a:pt x="50" y="324"/>
                  </a:lnTo>
                  <a:lnTo>
                    <a:pt x="59" y="294"/>
                  </a:lnTo>
                  <a:lnTo>
                    <a:pt x="66" y="263"/>
                  </a:lnTo>
                  <a:lnTo>
                    <a:pt x="64" y="237"/>
                  </a:lnTo>
                  <a:lnTo>
                    <a:pt x="69" y="220"/>
                  </a:lnTo>
                  <a:lnTo>
                    <a:pt x="66" y="197"/>
                  </a:lnTo>
                  <a:lnTo>
                    <a:pt x="76" y="175"/>
                  </a:lnTo>
                  <a:lnTo>
                    <a:pt x="78" y="140"/>
                  </a:lnTo>
                  <a:lnTo>
                    <a:pt x="85" y="104"/>
                  </a:lnTo>
                  <a:lnTo>
                    <a:pt x="90" y="64"/>
                  </a:lnTo>
                  <a:lnTo>
                    <a:pt x="88" y="36"/>
                  </a:lnTo>
                  <a:lnTo>
                    <a:pt x="85" y="12"/>
                  </a:lnTo>
                  <a:lnTo>
                    <a:pt x="92" y="10"/>
                  </a:lnTo>
                  <a:lnTo>
                    <a:pt x="97" y="0"/>
                  </a:lnTo>
                  <a:lnTo>
                    <a:pt x="104" y="10"/>
                  </a:lnTo>
                  <a:lnTo>
                    <a:pt x="107" y="24"/>
                  </a:lnTo>
                  <a:lnTo>
                    <a:pt x="116" y="31"/>
                  </a:lnTo>
                  <a:lnTo>
                    <a:pt x="111" y="47"/>
                  </a:lnTo>
                  <a:lnTo>
                    <a:pt x="118" y="6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0" name="Freeform 60"/>
            <p:cNvSpPr>
              <a:spLocks/>
            </p:cNvSpPr>
            <p:nvPr/>
          </p:nvSpPr>
          <p:spPr bwMode="auto">
            <a:xfrm>
              <a:off x="4161177" y="3631307"/>
              <a:ext cx="165323" cy="170435"/>
            </a:xfrm>
            <a:custGeom>
              <a:avLst/>
              <a:gdLst>
                <a:gd name="T0" fmla="*/ 38 w 97"/>
                <a:gd name="T1" fmla="*/ 0 h 100"/>
                <a:gd name="T2" fmla="*/ 38 w 97"/>
                <a:gd name="T3" fmla="*/ 0 h 100"/>
                <a:gd name="T4" fmla="*/ 40 w 97"/>
                <a:gd name="T5" fmla="*/ 7 h 100"/>
                <a:gd name="T6" fmla="*/ 42 w 97"/>
                <a:gd name="T7" fmla="*/ 5 h 100"/>
                <a:gd name="T8" fmla="*/ 50 w 97"/>
                <a:gd name="T9" fmla="*/ 3 h 100"/>
                <a:gd name="T10" fmla="*/ 59 w 97"/>
                <a:gd name="T11" fmla="*/ 5 h 100"/>
                <a:gd name="T12" fmla="*/ 61 w 97"/>
                <a:gd name="T13" fmla="*/ 10 h 100"/>
                <a:gd name="T14" fmla="*/ 68 w 97"/>
                <a:gd name="T15" fmla="*/ 14 h 100"/>
                <a:gd name="T16" fmla="*/ 76 w 97"/>
                <a:gd name="T17" fmla="*/ 10 h 100"/>
                <a:gd name="T18" fmla="*/ 80 w 97"/>
                <a:gd name="T19" fmla="*/ 10 h 100"/>
                <a:gd name="T20" fmla="*/ 92 w 97"/>
                <a:gd name="T21" fmla="*/ 14 h 100"/>
                <a:gd name="T22" fmla="*/ 97 w 97"/>
                <a:gd name="T23" fmla="*/ 38 h 100"/>
                <a:gd name="T24" fmla="*/ 90 w 97"/>
                <a:gd name="T25" fmla="*/ 50 h 100"/>
                <a:gd name="T26" fmla="*/ 85 w 97"/>
                <a:gd name="T27" fmla="*/ 69 h 100"/>
                <a:gd name="T28" fmla="*/ 92 w 97"/>
                <a:gd name="T29" fmla="*/ 83 h 100"/>
                <a:gd name="T30" fmla="*/ 92 w 97"/>
                <a:gd name="T31" fmla="*/ 88 h 100"/>
                <a:gd name="T32" fmla="*/ 85 w 97"/>
                <a:gd name="T33" fmla="*/ 88 h 100"/>
                <a:gd name="T34" fmla="*/ 73 w 97"/>
                <a:gd name="T35" fmla="*/ 85 h 100"/>
                <a:gd name="T36" fmla="*/ 64 w 97"/>
                <a:gd name="T37" fmla="*/ 85 h 100"/>
                <a:gd name="T38" fmla="*/ 42 w 97"/>
                <a:gd name="T39" fmla="*/ 88 h 100"/>
                <a:gd name="T40" fmla="*/ 33 w 97"/>
                <a:gd name="T41" fmla="*/ 95 h 100"/>
                <a:gd name="T42" fmla="*/ 16 w 97"/>
                <a:gd name="T43" fmla="*/ 100 h 100"/>
                <a:gd name="T44" fmla="*/ 14 w 97"/>
                <a:gd name="T45" fmla="*/ 97 h 100"/>
                <a:gd name="T46" fmla="*/ 14 w 97"/>
                <a:gd name="T47" fmla="*/ 85 h 100"/>
                <a:gd name="T48" fmla="*/ 16 w 97"/>
                <a:gd name="T49" fmla="*/ 83 h 100"/>
                <a:gd name="T50" fmla="*/ 16 w 97"/>
                <a:gd name="T51" fmla="*/ 78 h 100"/>
                <a:gd name="T52" fmla="*/ 7 w 97"/>
                <a:gd name="T53" fmla="*/ 71 h 100"/>
                <a:gd name="T54" fmla="*/ 2 w 97"/>
                <a:gd name="T55" fmla="*/ 69 h 100"/>
                <a:gd name="T56" fmla="*/ 0 w 97"/>
                <a:gd name="T57" fmla="*/ 64 h 100"/>
                <a:gd name="T58" fmla="*/ 2 w 97"/>
                <a:gd name="T59" fmla="*/ 57 h 100"/>
                <a:gd name="T60" fmla="*/ 0 w 97"/>
                <a:gd name="T61" fmla="*/ 50 h 100"/>
                <a:gd name="T62" fmla="*/ 2 w 97"/>
                <a:gd name="T63" fmla="*/ 45 h 100"/>
                <a:gd name="T64" fmla="*/ 5 w 97"/>
                <a:gd name="T65" fmla="*/ 45 h 100"/>
                <a:gd name="T66" fmla="*/ 5 w 97"/>
                <a:gd name="T67" fmla="*/ 38 h 100"/>
                <a:gd name="T68" fmla="*/ 5 w 97"/>
                <a:gd name="T69" fmla="*/ 36 h 100"/>
                <a:gd name="T70" fmla="*/ 5 w 97"/>
                <a:gd name="T71" fmla="*/ 33 h 100"/>
                <a:gd name="T72" fmla="*/ 12 w 97"/>
                <a:gd name="T73" fmla="*/ 31 h 100"/>
                <a:gd name="T74" fmla="*/ 7 w 97"/>
                <a:gd name="T75" fmla="*/ 19 h 100"/>
                <a:gd name="T76" fmla="*/ 2 w 97"/>
                <a:gd name="T77" fmla="*/ 12 h 100"/>
                <a:gd name="T78" fmla="*/ 5 w 97"/>
                <a:gd name="T79" fmla="*/ 5 h 100"/>
                <a:gd name="T80" fmla="*/ 7 w 97"/>
                <a:gd name="T81" fmla="*/ 5 h 100"/>
                <a:gd name="T82" fmla="*/ 9 w 97"/>
                <a:gd name="T83" fmla="*/ 3 h 100"/>
                <a:gd name="T84" fmla="*/ 14 w 97"/>
                <a:gd name="T85" fmla="*/ 5 h 100"/>
                <a:gd name="T86" fmla="*/ 26 w 97"/>
                <a:gd name="T87" fmla="*/ 5 h 100"/>
                <a:gd name="T88" fmla="*/ 31 w 97"/>
                <a:gd name="T89" fmla="*/ 0 h 100"/>
                <a:gd name="T90" fmla="*/ 33 w 97"/>
                <a:gd name="T91" fmla="*/ 3 h 100"/>
                <a:gd name="T92" fmla="*/ 38 w 97"/>
                <a:gd name="T93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7" h="100">
                  <a:moveTo>
                    <a:pt x="38" y="0"/>
                  </a:moveTo>
                  <a:lnTo>
                    <a:pt x="38" y="0"/>
                  </a:lnTo>
                  <a:lnTo>
                    <a:pt x="40" y="7"/>
                  </a:lnTo>
                  <a:lnTo>
                    <a:pt x="42" y="5"/>
                  </a:lnTo>
                  <a:lnTo>
                    <a:pt x="50" y="3"/>
                  </a:lnTo>
                  <a:lnTo>
                    <a:pt x="59" y="5"/>
                  </a:lnTo>
                  <a:lnTo>
                    <a:pt x="61" y="10"/>
                  </a:lnTo>
                  <a:lnTo>
                    <a:pt x="68" y="14"/>
                  </a:lnTo>
                  <a:lnTo>
                    <a:pt x="76" y="10"/>
                  </a:lnTo>
                  <a:lnTo>
                    <a:pt x="80" y="10"/>
                  </a:lnTo>
                  <a:lnTo>
                    <a:pt x="92" y="14"/>
                  </a:lnTo>
                  <a:lnTo>
                    <a:pt x="97" y="38"/>
                  </a:lnTo>
                  <a:lnTo>
                    <a:pt x="90" y="50"/>
                  </a:lnTo>
                  <a:lnTo>
                    <a:pt x="85" y="69"/>
                  </a:lnTo>
                  <a:lnTo>
                    <a:pt x="92" y="83"/>
                  </a:lnTo>
                  <a:lnTo>
                    <a:pt x="92" y="88"/>
                  </a:lnTo>
                  <a:lnTo>
                    <a:pt x="85" y="88"/>
                  </a:lnTo>
                  <a:lnTo>
                    <a:pt x="73" y="85"/>
                  </a:lnTo>
                  <a:lnTo>
                    <a:pt x="64" y="85"/>
                  </a:lnTo>
                  <a:lnTo>
                    <a:pt x="42" y="88"/>
                  </a:lnTo>
                  <a:lnTo>
                    <a:pt x="33" y="95"/>
                  </a:lnTo>
                  <a:lnTo>
                    <a:pt x="16" y="100"/>
                  </a:lnTo>
                  <a:lnTo>
                    <a:pt x="14" y="97"/>
                  </a:lnTo>
                  <a:lnTo>
                    <a:pt x="14" y="85"/>
                  </a:lnTo>
                  <a:lnTo>
                    <a:pt x="16" y="83"/>
                  </a:lnTo>
                  <a:lnTo>
                    <a:pt x="16" y="78"/>
                  </a:lnTo>
                  <a:lnTo>
                    <a:pt x="7" y="71"/>
                  </a:lnTo>
                  <a:lnTo>
                    <a:pt x="2" y="69"/>
                  </a:lnTo>
                  <a:lnTo>
                    <a:pt x="0" y="64"/>
                  </a:lnTo>
                  <a:lnTo>
                    <a:pt x="2" y="57"/>
                  </a:lnTo>
                  <a:lnTo>
                    <a:pt x="0" y="50"/>
                  </a:lnTo>
                  <a:lnTo>
                    <a:pt x="2" y="45"/>
                  </a:lnTo>
                  <a:lnTo>
                    <a:pt x="5" y="45"/>
                  </a:lnTo>
                  <a:lnTo>
                    <a:pt x="5" y="38"/>
                  </a:lnTo>
                  <a:lnTo>
                    <a:pt x="5" y="36"/>
                  </a:lnTo>
                  <a:lnTo>
                    <a:pt x="5" y="33"/>
                  </a:lnTo>
                  <a:lnTo>
                    <a:pt x="12" y="31"/>
                  </a:lnTo>
                  <a:lnTo>
                    <a:pt x="7" y="19"/>
                  </a:lnTo>
                  <a:lnTo>
                    <a:pt x="2" y="12"/>
                  </a:lnTo>
                  <a:lnTo>
                    <a:pt x="5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4" y="5"/>
                  </a:lnTo>
                  <a:lnTo>
                    <a:pt x="26" y="5"/>
                  </a:lnTo>
                  <a:lnTo>
                    <a:pt x="31" y="0"/>
                  </a:lnTo>
                  <a:lnTo>
                    <a:pt x="33" y="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8" name="Freeform 68"/>
            <p:cNvSpPr>
              <a:spLocks/>
            </p:cNvSpPr>
            <p:nvPr/>
          </p:nvSpPr>
          <p:spPr bwMode="auto">
            <a:xfrm>
              <a:off x="2218221" y="3575063"/>
              <a:ext cx="334052" cy="460174"/>
            </a:xfrm>
            <a:custGeom>
              <a:avLst/>
              <a:gdLst>
                <a:gd name="T0" fmla="*/ 113 w 196"/>
                <a:gd name="T1" fmla="*/ 14 h 270"/>
                <a:gd name="T2" fmla="*/ 102 w 196"/>
                <a:gd name="T3" fmla="*/ 26 h 270"/>
                <a:gd name="T4" fmla="*/ 94 w 196"/>
                <a:gd name="T5" fmla="*/ 45 h 270"/>
                <a:gd name="T6" fmla="*/ 99 w 196"/>
                <a:gd name="T7" fmla="*/ 55 h 270"/>
                <a:gd name="T8" fmla="*/ 106 w 196"/>
                <a:gd name="T9" fmla="*/ 66 h 270"/>
                <a:gd name="T10" fmla="*/ 104 w 196"/>
                <a:gd name="T11" fmla="*/ 78 h 270"/>
                <a:gd name="T12" fmla="*/ 109 w 196"/>
                <a:gd name="T13" fmla="*/ 83 h 270"/>
                <a:gd name="T14" fmla="*/ 135 w 196"/>
                <a:gd name="T15" fmla="*/ 88 h 270"/>
                <a:gd name="T16" fmla="*/ 154 w 196"/>
                <a:gd name="T17" fmla="*/ 104 h 270"/>
                <a:gd name="T18" fmla="*/ 172 w 196"/>
                <a:gd name="T19" fmla="*/ 102 h 270"/>
                <a:gd name="T20" fmla="*/ 187 w 196"/>
                <a:gd name="T21" fmla="*/ 104 h 270"/>
                <a:gd name="T22" fmla="*/ 182 w 196"/>
                <a:gd name="T23" fmla="*/ 118 h 270"/>
                <a:gd name="T24" fmla="*/ 182 w 196"/>
                <a:gd name="T25" fmla="*/ 140 h 270"/>
                <a:gd name="T26" fmla="*/ 189 w 196"/>
                <a:gd name="T27" fmla="*/ 149 h 270"/>
                <a:gd name="T28" fmla="*/ 187 w 196"/>
                <a:gd name="T29" fmla="*/ 159 h 270"/>
                <a:gd name="T30" fmla="*/ 196 w 196"/>
                <a:gd name="T31" fmla="*/ 182 h 270"/>
                <a:gd name="T32" fmla="*/ 189 w 196"/>
                <a:gd name="T33" fmla="*/ 173 h 270"/>
                <a:gd name="T34" fmla="*/ 180 w 196"/>
                <a:gd name="T35" fmla="*/ 175 h 270"/>
                <a:gd name="T36" fmla="*/ 149 w 196"/>
                <a:gd name="T37" fmla="*/ 185 h 270"/>
                <a:gd name="T38" fmla="*/ 156 w 196"/>
                <a:gd name="T39" fmla="*/ 192 h 270"/>
                <a:gd name="T40" fmla="*/ 144 w 196"/>
                <a:gd name="T41" fmla="*/ 192 h 270"/>
                <a:gd name="T42" fmla="*/ 151 w 196"/>
                <a:gd name="T43" fmla="*/ 211 h 270"/>
                <a:gd name="T44" fmla="*/ 154 w 196"/>
                <a:gd name="T45" fmla="*/ 227 h 270"/>
                <a:gd name="T46" fmla="*/ 139 w 196"/>
                <a:gd name="T47" fmla="*/ 261 h 270"/>
                <a:gd name="T48" fmla="*/ 144 w 196"/>
                <a:gd name="T49" fmla="*/ 246 h 270"/>
                <a:gd name="T50" fmla="*/ 123 w 196"/>
                <a:gd name="T51" fmla="*/ 239 h 270"/>
                <a:gd name="T52" fmla="*/ 106 w 196"/>
                <a:gd name="T53" fmla="*/ 242 h 270"/>
                <a:gd name="T54" fmla="*/ 85 w 196"/>
                <a:gd name="T55" fmla="*/ 223 h 270"/>
                <a:gd name="T56" fmla="*/ 73 w 196"/>
                <a:gd name="T57" fmla="*/ 211 h 270"/>
                <a:gd name="T58" fmla="*/ 59 w 196"/>
                <a:gd name="T59" fmla="*/ 204 h 270"/>
                <a:gd name="T60" fmla="*/ 42 w 196"/>
                <a:gd name="T61" fmla="*/ 194 h 270"/>
                <a:gd name="T62" fmla="*/ 23 w 196"/>
                <a:gd name="T63" fmla="*/ 197 h 270"/>
                <a:gd name="T64" fmla="*/ 16 w 196"/>
                <a:gd name="T65" fmla="*/ 189 h 270"/>
                <a:gd name="T66" fmla="*/ 0 w 196"/>
                <a:gd name="T67" fmla="*/ 175 h 270"/>
                <a:gd name="T68" fmla="*/ 5 w 196"/>
                <a:gd name="T69" fmla="*/ 166 h 270"/>
                <a:gd name="T70" fmla="*/ 16 w 196"/>
                <a:gd name="T71" fmla="*/ 159 h 270"/>
                <a:gd name="T72" fmla="*/ 31 w 196"/>
                <a:gd name="T73" fmla="*/ 140 h 270"/>
                <a:gd name="T74" fmla="*/ 26 w 196"/>
                <a:gd name="T75" fmla="*/ 126 h 270"/>
                <a:gd name="T76" fmla="*/ 26 w 196"/>
                <a:gd name="T77" fmla="*/ 107 h 270"/>
                <a:gd name="T78" fmla="*/ 16 w 196"/>
                <a:gd name="T79" fmla="*/ 85 h 270"/>
                <a:gd name="T80" fmla="*/ 23 w 196"/>
                <a:gd name="T81" fmla="*/ 78 h 270"/>
                <a:gd name="T82" fmla="*/ 23 w 196"/>
                <a:gd name="T83" fmla="*/ 64 h 270"/>
                <a:gd name="T84" fmla="*/ 33 w 196"/>
                <a:gd name="T85" fmla="*/ 62 h 270"/>
                <a:gd name="T86" fmla="*/ 52 w 196"/>
                <a:gd name="T87" fmla="*/ 50 h 270"/>
                <a:gd name="T88" fmla="*/ 57 w 196"/>
                <a:gd name="T89" fmla="*/ 31 h 270"/>
                <a:gd name="T90" fmla="*/ 75 w 196"/>
                <a:gd name="T91" fmla="*/ 21 h 270"/>
                <a:gd name="T92" fmla="*/ 90 w 196"/>
                <a:gd name="T93" fmla="*/ 19 h 270"/>
                <a:gd name="T94" fmla="*/ 109 w 196"/>
                <a:gd name="T95" fmla="*/ 7 h 270"/>
                <a:gd name="T96" fmla="*/ 123 w 196"/>
                <a:gd name="T97" fmla="*/ 3 h 270"/>
                <a:gd name="T98" fmla="*/ 123 w 196"/>
                <a:gd name="T99" fmla="*/ 12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6" h="270">
                  <a:moveTo>
                    <a:pt x="113" y="14"/>
                  </a:moveTo>
                  <a:lnTo>
                    <a:pt x="113" y="14"/>
                  </a:lnTo>
                  <a:lnTo>
                    <a:pt x="109" y="21"/>
                  </a:lnTo>
                  <a:lnTo>
                    <a:pt x="102" y="26"/>
                  </a:lnTo>
                  <a:lnTo>
                    <a:pt x="97" y="33"/>
                  </a:lnTo>
                  <a:lnTo>
                    <a:pt x="94" y="45"/>
                  </a:lnTo>
                  <a:lnTo>
                    <a:pt x="92" y="55"/>
                  </a:lnTo>
                  <a:lnTo>
                    <a:pt x="99" y="55"/>
                  </a:lnTo>
                  <a:lnTo>
                    <a:pt x="102" y="62"/>
                  </a:lnTo>
                  <a:lnTo>
                    <a:pt x="106" y="66"/>
                  </a:lnTo>
                  <a:lnTo>
                    <a:pt x="106" y="74"/>
                  </a:lnTo>
                  <a:lnTo>
                    <a:pt x="104" y="78"/>
                  </a:lnTo>
                  <a:lnTo>
                    <a:pt x="106" y="81"/>
                  </a:lnTo>
                  <a:lnTo>
                    <a:pt x="109" y="83"/>
                  </a:lnTo>
                  <a:lnTo>
                    <a:pt x="113" y="90"/>
                  </a:lnTo>
                  <a:lnTo>
                    <a:pt x="135" y="88"/>
                  </a:lnTo>
                  <a:lnTo>
                    <a:pt x="144" y="90"/>
                  </a:lnTo>
                  <a:lnTo>
                    <a:pt x="154" y="104"/>
                  </a:lnTo>
                  <a:lnTo>
                    <a:pt x="161" y="102"/>
                  </a:lnTo>
                  <a:lnTo>
                    <a:pt x="172" y="102"/>
                  </a:lnTo>
                  <a:lnTo>
                    <a:pt x="182" y="100"/>
                  </a:lnTo>
                  <a:lnTo>
                    <a:pt x="187" y="104"/>
                  </a:lnTo>
                  <a:lnTo>
                    <a:pt x="184" y="114"/>
                  </a:lnTo>
                  <a:lnTo>
                    <a:pt x="182" y="118"/>
                  </a:lnTo>
                  <a:lnTo>
                    <a:pt x="180" y="128"/>
                  </a:lnTo>
                  <a:lnTo>
                    <a:pt x="182" y="140"/>
                  </a:lnTo>
                  <a:lnTo>
                    <a:pt x="189" y="145"/>
                  </a:lnTo>
                  <a:lnTo>
                    <a:pt x="189" y="149"/>
                  </a:lnTo>
                  <a:lnTo>
                    <a:pt x="180" y="156"/>
                  </a:lnTo>
                  <a:lnTo>
                    <a:pt x="187" y="159"/>
                  </a:lnTo>
                  <a:lnTo>
                    <a:pt x="191" y="166"/>
                  </a:lnTo>
                  <a:lnTo>
                    <a:pt x="196" y="182"/>
                  </a:lnTo>
                  <a:lnTo>
                    <a:pt x="191" y="182"/>
                  </a:lnTo>
                  <a:lnTo>
                    <a:pt x="189" y="173"/>
                  </a:lnTo>
                  <a:lnTo>
                    <a:pt x="184" y="168"/>
                  </a:lnTo>
                  <a:lnTo>
                    <a:pt x="180" y="175"/>
                  </a:lnTo>
                  <a:lnTo>
                    <a:pt x="149" y="173"/>
                  </a:lnTo>
                  <a:lnTo>
                    <a:pt x="149" y="185"/>
                  </a:lnTo>
                  <a:lnTo>
                    <a:pt x="158" y="185"/>
                  </a:lnTo>
                  <a:lnTo>
                    <a:pt x="156" y="192"/>
                  </a:lnTo>
                  <a:lnTo>
                    <a:pt x="154" y="189"/>
                  </a:lnTo>
                  <a:lnTo>
                    <a:pt x="144" y="192"/>
                  </a:lnTo>
                  <a:lnTo>
                    <a:pt x="144" y="204"/>
                  </a:lnTo>
                  <a:lnTo>
                    <a:pt x="151" y="211"/>
                  </a:lnTo>
                  <a:lnTo>
                    <a:pt x="154" y="220"/>
                  </a:lnTo>
                  <a:lnTo>
                    <a:pt x="154" y="227"/>
                  </a:lnTo>
                  <a:lnTo>
                    <a:pt x="146" y="270"/>
                  </a:lnTo>
                  <a:lnTo>
                    <a:pt x="139" y="261"/>
                  </a:lnTo>
                  <a:lnTo>
                    <a:pt x="132" y="261"/>
                  </a:lnTo>
                  <a:lnTo>
                    <a:pt x="144" y="246"/>
                  </a:lnTo>
                  <a:lnTo>
                    <a:pt x="132" y="237"/>
                  </a:lnTo>
                  <a:lnTo>
                    <a:pt x="123" y="239"/>
                  </a:lnTo>
                  <a:lnTo>
                    <a:pt x="116" y="237"/>
                  </a:lnTo>
                  <a:lnTo>
                    <a:pt x="106" y="242"/>
                  </a:lnTo>
                  <a:lnTo>
                    <a:pt x="94" y="239"/>
                  </a:lnTo>
                  <a:lnTo>
                    <a:pt x="85" y="223"/>
                  </a:lnTo>
                  <a:lnTo>
                    <a:pt x="78" y="218"/>
                  </a:lnTo>
                  <a:lnTo>
                    <a:pt x="73" y="211"/>
                  </a:lnTo>
                  <a:lnTo>
                    <a:pt x="61" y="201"/>
                  </a:lnTo>
                  <a:lnTo>
                    <a:pt x="59" y="204"/>
                  </a:lnTo>
                  <a:lnTo>
                    <a:pt x="49" y="199"/>
                  </a:lnTo>
                  <a:lnTo>
                    <a:pt x="42" y="194"/>
                  </a:lnTo>
                  <a:lnTo>
                    <a:pt x="38" y="199"/>
                  </a:lnTo>
                  <a:lnTo>
                    <a:pt x="23" y="197"/>
                  </a:lnTo>
                  <a:lnTo>
                    <a:pt x="21" y="187"/>
                  </a:lnTo>
                  <a:lnTo>
                    <a:pt x="16" y="189"/>
                  </a:lnTo>
                  <a:lnTo>
                    <a:pt x="2" y="180"/>
                  </a:lnTo>
                  <a:lnTo>
                    <a:pt x="0" y="175"/>
                  </a:lnTo>
                  <a:lnTo>
                    <a:pt x="5" y="173"/>
                  </a:lnTo>
                  <a:lnTo>
                    <a:pt x="5" y="166"/>
                  </a:lnTo>
                  <a:lnTo>
                    <a:pt x="9" y="159"/>
                  </a:lnTo>
                  <a:lnTo>
                    <a:pt x="16" y="159"/>
                  </a:lnTo>
                  <a:lnTo>
                    <a:pt x="23" y="149"/>
                  </a:lnTo>
                  <a:lnTo>
                    <a:pt x="31" y="140"/>
                  </a:lnTo>
                  <a:lnTo>
                    <a:pt x="23" y="135"/>
                  </a:lnTo>
                  <a:lnTo>
                    <a:pt x="26" y="126"/>
                  </a:lnTo>
                  <a:lnTo>
                    <a:pt x="23" y="111"/>
                  </a:lnTo>
                  <a:lnTo>
                    <a:pt x="26" y="107"/>
                  </a:lnTo>
                  <a:lnTo>
                    <a:pt x="23" y="95"/>
                  </a:lnTo>
                  <a:lnTo>
                    <a:pt x="16" y="85"/>
                  </a:lnTo>
                  <a:lnTo>
                    <a:pt x="19" y="78"/>
                  </a:lnTo>
                  <a:lnTo>
                    <a:pt x="23" y="78"/>
                  </a:lnTo>
                  <a:lnTo>
                    <a:pt x="28" y="74"/>
                  </a:lnTo>
                  <a:lnTo>
                    <a:pt x="23" y="64"/>
                  </a:lnTo>
                  <a:lnTo>
                    <a:pt x="26" y="62"/>
                  </a:lnTo>
                  <a:lnTo>
                    <a:pt x="33" y="62"/>
                  </a:lnTo>
                  <a:lnTo>
                    <a:pt x="45" y="52"/>
                  </a:lnTo>
                  <a:lnTo>
                    <a:pt x="52" y="50"/>
                  </a:lnTo>
                  <a:lnTo>
                    <a:pt x="52" y="43"/>
                  </a:lnTo>
                  <a:lnTo>
                    <a:pt x="57" y="31"/>
                  </a:lnTo>
                  <a:lnTo>
                    <a:pt x="66" y="21"/>
                  </a:lnTo>
                  <a:lnTo>
                    <a:pt x="75" y="21"/>
                  </a:lnTo>
                  <a:lnTo>
                    <a:pt x="78" y="19"/>
                  </a:lnTo>
                  <a:lnTo>
                    <a:pt x="90" y="19"/>
                  </a:lnTo>
                  <a:lnTo>
                    <a:pt x="102" y="12"/>
                  </a:lnTo>
                  <a:lnTo>
                    <a:pt x="109" y="7"/>
                  </a:lnTo>
                  <a:lnTo>
                    <a:pt x="116" y="0"/>
                  </a:lnTo>
                  <a:lnTo>
                    <a:pt x="123" y="3"/>
                  </a:lnTo>
                  <a:lnTo>
                    <a:pt x="125" y="5"/>
                  </a:lnTo>
                  <a:lnTo>
                    <a:pt x="123" y="12"/>
                  </a:lnTo>
                  <a:lnTo>
                    <a:pt x="113" y="1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0" name="Freeform 70"/>
            <p:cNvSpPr>
              <a:spLocks/>
            </p:cNvSpPr>
            <p:nvPr/>
          </p:nvSpPr>
          <p:spPr bwMode="auto">
            <a:xfrm>
              <a:off x="2023925" y="3610855"/>
              <a:ext cx="97148" cy="81809"/>
            </a:xfrm>
            <a:custGeom>
              <a:avLst/>
              <a:gdLst>
                <a:gd name="T0" fmla="*/ 7 w 57"/>
                <a:gd name="T1" fmla="*/ 0 h 48"/>
                <a:gd name="T2" fmla="*/ 7 w 57"/>
                <a:gd name="T3" fmla="*/ 0 h 48"/>
                <a:gd name="T4" fmla="*/ 17 w 57"/>
                <a:gd name="T5" fmla="*/ 5 h 48"/>
                <a:gd name="T6" fmla="*/ 22 w 57"/>
                <a:gd name="T7" fmla="*/ 3 h 48"/>
                <a:gd name="T8" fmla="*/ 26 w 57"/>
                <a:gd name="T9" fmla="*/ 3 h 48"/>
                <a:gd name="T10" fmla="*/ 29 w 57"/>
                <a:gd name="T11" fmla="*/ 8 h 48"/>
                <a:gd name="T12" fmla="*/ 33 w 57"/>
                <a:gd name="T13" fmla="*/ 8 h 48"/>
                <a:gd name="T14" fmla="*/ 38 w 57"/>
                <a:gd name="T15" fmla="*/ 5 h 48"/>
                <a:gd name="T16" fmla="*/ 43 w 57"/>
                <a:gd name="T17" fmla="*/ 12 h 48"/>
                <a:gd name="T18" fmla="*/ 48 w 57"/>
                <a:gd name="T19" fmla="*/ 19 h 48"/>
                <a:gd name="T20" fmla="*/ 57 w 57"/>
                <a:gd name="T21" fmla="*/ 26 h 48"/>
                <a:gd name="T22" fmla="*/ 50 w 57"/>
                <a:gd name="T23" fmla="*/ 29 h 48"/>
                <a:gd name="T24" fmla="*/ 50 w 57"/>
                <a:gd name="T25" fmla="*/ 34 h 48"/>
                <a:gd name="T26" fmla="*/ 52 w 57"/>
                <a:gd name="T27" fmla="*/ 36 h 48"/>
                <a:gd name="T28" fmla="*/ 50 w 57"/>
                <a:gd name="T29" fmla="*/ 38 h 48"/>
                <a:gd name="T30" fmla="*/ 52 w 57"/>
                <a:gd name="T31" fmla="*/ 43 h 48"/>
                <a:gd name="T32" fmla="*/ 50 w 57"/>
                <a:gd name="T33" fmla="*/ 45 h 48"/>
                <a:gd name="T34" fmla="*/ 50 w 57"/>
                <a:gd name="T35" fmla="*/ 48 h 48"/>
                <a:gd name="T36" fmla="*/ 40 w 57"/>
                <a:gd name="T37" fmla="*/ 45 h 48"/>
                <a:gd name="T38" fmla="*/ 36 w 57"/>
                <a:gd name="T39" fmla="*/ 41 h 48"/>
                <a:gd name="T40" fmla="*/ 38 w 57"/>
                <a:gd name="T41" fmla="*/ 38 h 48"/>
                <a:gd name="T42" fmla="*/ 38 w 57"/>
                <a:gd name="T43" fmla="*/ 36 h 48"/>
                <a:gd name="T44" fmla="*/ 33 w 57"/>
                <a:gd name="T45" fmla="*/ 31 h 48"/>
                <a:gd name="T46" fmla="*/ 29 w 57"/>
                <a:gd name="T47" fmla="*/ 29 h 48"/>
                <a:gd name="T48" fmla="*/ 22 w 57"/>
                <a:gd name="T49" fmla="*/ 26 h 48"/>
                <a:gd name="T50" fmla="*/ 22 w 57"/>
                <a:gd name="T51" fmla="*/ 22 h 48"/>
                <a:gd name="T52" fmla="*/ 17 w 57"/>
                <a:gd name="T53" fmla="*/ 19 h 48"/>
                <a:gd name="T54" fmla="*/ 17 w 57"/>
                <a:gd name="T55" fmla="*/ 24 h 48"/>
                <a:gd name="T56" fmla="*/ 14 w 57"/>
                <a:gd name="T57" fmla="*/ 26 h 48"/>
                <a:gd name="T58" fmla="*/ 10 w 57"/>
                <a:gd name="T59" fmla="*/ 22 h 48"/>
                <a:gd name="T60" fmla="*/ 5 w 57"/>
                <a:gd name="T61" fmla="*/ 22 h 48"/>
                <a:gd name="T62" fmla="*/ 3 w 57"/>
                <a:gd name="T63" fmla="*/ 17 h 48"/>
                <a:gd name="T64" fmla="*/ 3 w 57"/>
                <a:gd name="T65" fmla="*/ 12 h 48"/>
                <a:gd name="T66" fmla="*/ 5 w 57"/>
                <a:gd name="T67" fmla="*/ 8 h 48"/>
                <a:gd name="T68" fmla="*/ 0 w 57"/>
                <a:gd name="T69" fmla="*/ 5 h 48"/>
                <a:gd name="T70" fmla="*/ 5 w 57"/>
                <a:gd name="T71" fmla="*/ 3 h 48"/>
                <a:gd name="T72" fmla="*/ 7 w 57"/>
                <a:gd name="T7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7" h="48">
                  <a:moveTo>
                    <a:pt x="7" y="0"/>
                  </a:moveTo>
                  <a:lnTo>
                    <a:pt x="7" y="0"/>
                  </a:lnTo>
                  <a:lnTo>
                    <a:pt x="17" y="5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8" y="5"/>
                  </a:lnTo>
                  <a:lnTo>
                    <a:pt x="43" y="12"/>
                  </a:lnTo>
                  <a:lnTo>
                    <a:pt x="48" y="19"/>
                  </a:lnTo>
                  <a:lnTo>
                    <a:pt x="57" y="26"/>
                  </a:lnTo>
                  <a:lnTo>
                    <a:pt x="50" y="29"/>
                  </a:lnTo>
                  <a:lnTo>
                    <a:pt x="50" y="34"/>
                  </a:lnTo>
                  <a:lnTo>
                    <a:pt x="52" y="36"/>
                  </a:lnTo>
                  <a:lnTo>
                    <a:pt x="50" y="38"/>
                  </a:lnTo>
                  <a:lnTo>
                    <a:pt x="52" y="43"/>
                  </a:lnTo>
                  <a:lnTo>
                    <a:pt x="50" y="45"/>
                  </a:lnTo>
                  <a:lnTo>
                    <a:pt x="50" y="48"/>
                  </a:lnTo>
                  <a:lnTo>
                    <a:pt x="40" y="45"/>
                  </a:lnTo>
                  <a:lnTo>
                    <a:pt x="36" y="41"/>
                  </a:lnTo>
                  <a:lnTo>
                    <a:pt x="38" y="38"/>
                  </a:lnTo>
                  <a:lnTo>
                    <a:pt x="38" y="36"/>
                  </a:lnTo>
                  <a:lnTo>
                    <a:pt x="33" y="31"/>
                  </a:lnTo>
                  <a:lnTo>
                    <a:pt x="29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7" y="19"/>
                  </a:lnTo>
                  <a:lnTo>
                    <a:pt x="17" y="24"/>
                  </a:lnTo>
                  <a:lnTo>
                    <a:pt x="14" y="26"/>
                  </a:lnTo>
                  <a:lnTo>
                    <a:pt x="10" y="22"/>
                  </a:lnTo>
                  <a:lnTo>
                    <a:pt x="5" y="22"/>
                  </a:lnTo>
                  <a:lnTo>
                    <a:pt x="3" y="17"/>
                  </a:lnTo>
                  <a:lnTo>
                    <a:pt x="3" y="12"/>
                  </a:lnTo>
                  <a:lnTo>
                    <a:pt x="5" y="8"/>
                  </a:lnTo>
                  <a:lnTo>
                    <a:pt x="0" y="5"/>
                  </a:lnTo>
                  <a:lnTo>
                    <a:pt x="5" y="3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2" name="Freeform 72"/>
            <p:cNvSpPr>
              <a:spLocks/>
            </p:cNvSpPr>
            <p:nvPr/>
          </p:nvSpPr>
          <p:spPr bwMode="auto">
            <a:xfrm>
              <a:off x="2047787" y="3264872"/>
              <a:ext cx="303374" cy="100557"/>
            </a:xfrm>
            <a:custGeom>
              <a:avLst/>
              <a:gdLst>
                <a:gd name="T0" fmla="*/ 88 w 178"/>
                <a:gd name="T1" fmla="*/ 7 h 59"/>
                <a:gd name="T2" fmla="*/ 88 w 178"/>
                <a:gd name="T3" fmla="*/ 7 h 59"/>
                <a:gd name="T4" fmla="*/ 95 w 178"/>
                <a:gd name="T5" fmla="*/ 14 h 59"/>
                <a:gd name="T6" fmla="*/ 109 w 178"/>
                <a:gd name="T7" fmla="*/ 12 h 59"/>
                <a:gd name="T8" fmla="*/ 114 w 178"/>
                <a:gd name="T9" fmla="*/ 16 h 59"/>
                <a:gd name="T10" fmla="*/ 128 w 178"/>
                <a:gd name="T11" fmla="*/ 28 h 59"/>
                <a:gd name="T12" fmla="*/ 138 w 178"/>
                <a:gd name="T13" fmla="*/ 35 h 59"/>
                <a:gd name="T14" fmla="*/ 145 w 178"/>
                <a:gd name="T15" fmla="*/ 33 h 59"/>
                <a:gd name="T16" fmla="*/ 154 w 178"/>
                <a:gd name="T17" fmla="*/ 38 h 59"/>
                <a:gd name="T18" fmla="*/ 152 w 178"/>
                <a:gd name="T19" fmla="*/ 42 h 59"/>
                <a:gd name="T20" fmla="*/ 166 w 178"/>
                <a:gd name="T21" fmla="*/ 45 h 59"/>
                <a:gd name="T22" fmla="*/ 178 w 178"/>
                <a:gd name="T23" fmla="*/ 52 h 59"/>
                <a:gd name="T24" fmla="*/ 175 w 178"/>
                <a:gd name="T25" fmla="*/ 54 h 59"/>
                <a:gd name="T26" fmla="*/ 166 w 178"/>
                <a:gd name="T27" fmla="*/ 57 h 59"/>
                <a:gd name="T28" fmla="*/ 154 w 178"/>
                <a:gd name="T29" fmla="*/ 57 h 59"/>
                <a:gd name="T30" fmla="*/ 142 w 178"/>
                <a:gd name="T31" fmla="*/ 57 h 59"/>
                <a:gd name="T32" fmla="*/ 119 w 178"/>
                <a:gd name="T33" fmla="*/ 59 h 59"/>
                <a:gd name="T34" fmla="*/ 131 w 178"/>
                <a:gd name="T35" fmla="*/ 50 h 59"/>
                <a:gd name="T36" fmla="*/ 123 w 178"/>
                <a:gd name="T37" fmla="*/ 45 h 59"/>
                <a:gd name="T38" fmla="*/ 112 w 178"/>
                <a:gd name="T39" fmla="*/ 42 h 59"/>
                <a:gd name="T40" fmla="*/ 107 w 178"/>
                <a:gd name="T41" fmla="*/ 38 h 59"/>
                <a:gd name="T42" fmla="*/ 105 w 178"/>
                <a:gd name="T43" fmla="*/ 28 h 59"/>
                <a:gd name="T44" fmla="*/ 95 w 178"/>
                <a:gd name="T45" fmla="*/ 28 h 59"/>
                <a:gd name="T46" fmla="*/ 79 w 178"/>
                <a:gd name="T47" fmla="*/ 24 h 59"/>
                <a:gd name="T48" fmla="*/ 74 w 178"/>
                <a:gd name="T49" fmla="*/ 21 h 59"/>
                <a:gd name="T50" fmla="*/ 52 w 178"/>
                <a:gd name="T51" fmla="*/ 19 h 59"/>
                <a:gd name="T52" fmla="*/ 48 w 178"/>
                <a:gd name="T53" fmla="*/ 14 h 59"/>
                <a:gd name="T54" fmla="*/ 52 w 178"/>
                <a:gd name="T55" fmla="*/ 9 h 59"/>
                <a:gd name="T56" fmla="*/ 38 w 178"/>
                <a:gd name="T57" fmla="*/ 9 h 59"/>
                <a:gd name="T58" fmla="*/ 26 w 178"/>
                <a:gd name="T59" fmla="*/ 19 h 59"/>
                <a:gd name="T60" fmla="*/ 19 w 178"/>
                <a:gd name="T61" fmla="*/ 19 h 59"/>
                <a:gd name="T62" fmla="*/ 17 w 178"/>
                <a:gd name="T63" fmla="*/ 24 h 59"/>
                <a:gd name="T64" fmla="*/ 10 w 178"/>
                <a:gd name="T65" fmla="*/ 24 h 59"/>
                <a:gd name="T66" fmla="*/ 0 w 178"/>
                <a:gd name="T67" fmla="*/ 24 h 59"/>
                <a:gd name="T68" fmla="*/ 10 w 178"/>
                <a:gd name="T69" fmla="*/ 19 h 59"/>
                <a:gd name="T70" fmla="*/ 15 w 178"/>
                <a:gd name="T71" fmla="*/ 12 h 59"/>
                <a:gd name="T72" fmla="*/ 22 w 178"/>
                <a:gd name="T73" fmla="*/ 7 h 59"/>
                <a:gd name="T74" fmla="*/ 29 w 178"/>
                <a:gd name="T75" fmla="*/ 5 h 59"/>
                <a:gd name="T76" fmla="*/ 43 w 178"/>
                <a:gd name="T77" fmla="*/ 2 h 59"/>
                <a:gd name="T78" fmla="*/ 45 w 178"/>
                <a:gd name="T79" fmla="*/ 0 h 59"/>
                <a:gd name="T80" fmla="*/ 60 w 178"/>
                <a:gd name="T81" fmla="*/ 2 h 59"/>
                <a:gd name="T82" fmla="*/ 74 w 178"/>
                <a:gd name="T83" fmla="*/ 2 h 59"/>
                <a:gd name="T84" fmla="*/ 88 w 178"/>
                <a:gd name="T85" fmla="*/ 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8" h="59">
                  <a:moveTo>
                    <a:pt x="88" y="7"/>
                  </a:moveTo>
                  <a:lnTo>
                    <a:pt x="88" y="7"/>
                  </a:lnTo>
                  <a:lnTo>
                    <a:pt x="95" y="14"/>
                  </a:lnTo>
                  <a:lnTo>
                    <a:pt x="109" y="12"/>
                  </a:lnTo>
                  <a:lnTo>
                    <a:pt x="114" y="16"/>
                  </a:lnTo>
                  <a:lnTo>
                    <a:pt x="128" y="28"/>
                  </a:lnTo>
                  <a:lnTo>
                    <a:pt x="138" y="35"/>
                  </a:lnTo>
                  <a:lnTo>
                    <a:pt x="145" y="33"/>
                  </a:lnTo>
                  <a:lnTo>
                    <a:pt x="154" y="38"/>
                  </a:lnTo>
                  <a:lnTo>
                    <a:pt x="152" y="42"/>
                  </a:lnTo>
                  <a:lnTo>
                    <a:pt x="166" y="45"/>
                  </a:lnTo>
                  <a:lnTo>
                    <a:pt x="178" y="52"/>
                  </a:lnTo>
                  <a:lnTo>
                    <a:pt x="175" y="54"/>
                  </a:lnTo>
                  <a:lnTo>
                    <a:pt x="166" y="57"/>
                  </a:lnTo>
                  <a:lnTo>
                    <a:pt x="154" y="57"/>
                  </a:lnTo>
                  <a:lnTo>
                    <a:pt x="142" y="57"/>
                  </a:lnTo>
                  <a:lnTo>
                    <a:pt x="119" y="59"/>
                  </a:lnTo>
                  <a:lnTo>
                    <a:pt x="131" y="50"/>
                  </a:lnTo>
                  <a:lnTo>
                    <a:pt x="123" y="45"/>
                  </a:lnTo>
                  <a:lnTo>
                    <a:pt x="112" y="42"/>
                  </a:lnTo>
                  <a:lnTo>
                    <a:pt x="107" y="38"/>
                  </a:lnTo>
                  <a:lnTo>
                    <a:pt x="105" y="28"/>
                  </a:lnTo>
                  <a:lnTo>
                    <a:pt x="95" y="28"/>
                  </a:lnTo>
                  <a:lnTo>
                    <a:pt x="79" y="24"/>
                  </a:lnTo>
                  <a:lnTo>
                    <a:pt x="74" y="21"/>
                  </a:lnTo>
                  <a:lnTo>
                    <a:pt x="52" y="19"/>
                  </a:lnTo>
                  <a:lnTo>
                    <a:pt x="48" y="14"/>
                  </a:lnTo>
                  <a:lnTo>
                    <a:pt x="52" y="9"/>
                  </a:lnTo>
                  <a:lnTo>
                    <a:pt x="38" y="9"/>
                  </a:lnTo>
                  <a:lnTo>
                    <a:pt x="26" y="19"/>
                  </a:lnTo>
                  <a:lnTo>
                    <a:pt x="19" y="19"/>
                  </a:lnTo>
                  <a:lnTo>
                    <a:pt x="17" y="24"/>
                  </a:lnTo>
                  <a:lnTo>
                    <a:pt x="10" y="24"/>
                  </a:lnTo>
                  <a:lnTo>
                    <a:pt x="0" y="24"/>
                  </a:lnTo>
                  <a:lnTo>
                    <a:pt x="10" y="19"/>
                  </a:lnTo>
                  <a:lnTo>
                    <a:pt x="15" y="12"/>
                  </a:lnTo>
                  <a:lnTo>
                    <a:pt x="22" y="7"/>
                  </a:lnTo>
                  <a:lnTo>
                    <a:pt x="29" y="5"/>
                  </a:lnTo>
                  <a:lnTo>
                    <a:pt x="43" y="2"/>
                  </a:lnTo>
                  <a:lnTo>
                    <a:pt x="45" y="0"/>
                  </a:lnTo>
                  <a:lnTo>
                    <a:pt x="60" y="2"/>
                  </a:lnTo>
                  <a:lnTo>
                    <a:pt x="74" y="2"/>
                  </a:lnTo>
                  <a:lnTo>
                    <a:pt x="88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4" name="Freeform 74"/>
            <p:cNvSpPr>
              <a:spLocks/>
            </p:cNvSpPr>
            <p:nvPr/>
          </p:nvSpPr>
          <p:spPr bwMode="auto">
            <a:xfrm>
              <a:off x="5301385" y="2872872"/>
              <a:ext cx="49427" cy="20453"/>
            </a:xfrm>
            <a:custGeom>
              <a:avLst/>
              <a:gdLst>
                <a:gd name="T0" fmla="*/ 29 w 29"/>
                <a:gd name="T1" fmla="*/ 0 h 12"/>
                <a:gd name="T2" fmla="*/ 29 w 29"/>
                <a:gd name="T3" fmla="*/ 0 h 12"/>
                <a:gd name="T4" fmla="*/ 19 w 29"/>
                <a:gd name="T5" fmla="*/ 7 h 12"/>
                <a:gd name="T6" fmla="*/ 19 w 29"/>
                <a:gd name="T7" fmla="*/ 12 h 12"/>
                <a:gd name="T8" fmla="*/ 17 w 29"/>
                <a:gd name="T9" fmla="*/ 12 h 12"/>
                <a:gd name="T10" fmla="*/ 14 w 29"/>
                <a:gd name="T11" fmla="*/ 12 h 12"/>
                <a:gd name="T12" fmla="*/ 12 w 29"/>
                <a:gd name="T13" fmla="*/ 12 h 12"/>
                <a:gd name="T14" fmla="*/ 12 w 29"/>
                <a:gd name="T15" fmla="*/ 12 h 12"/>
                <a:gd name="T16" fmla="*/ 12 w 29"/>
                <a:gd name="T17" fmla="*/ 10 h 12"/>
                <a:gd name="T18" fmla="*/ 10 w 29"/>
                <a:gd name="T19" fmla="*/ 10 h 12"/>
                <a:gd name="T20" fmla="*/ 7 w 29"/>
                <a:gd name="T21" fmla="*/ 10 h 12"/>
                <a:gd name="T22" fmla="*/ 3 w 29"/>
                <a:gd name="T23" fmla="*/ 12 h 12"/>
                <a:gd name="T24" fmla="*/ 0 w 29"/>
                <a:gd name="T25" fmla="*/ 10 h 12"/>
                <a:gd name="T26" fmla="*/ 0 w 29"/>
                <a:gd name="T27" fmla="*/ 10 h 12"/>
                <a:gd name="T28" fmla="*/ 3 w 29"/>
                <a:gd name="T29" fmla="*/ 5 h 12"/>
                <a:gd name="T30" fmla="*/ 14 w 29"/>
                <a:gd name="T31" fmla="*/ 5 h 12"/>
                <a:gd name="T32" fmla="*/ 29 w 29"/>
                <a:gd name="T3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12">
                  <a:moveTo>
                    <a:pt x="29" y="0"/>
                  </a:moveTo>
                  <a:lnTo>
                    <a:pt x="29" y="0"/>
                  </a:lnTo>
                  <a:lnTo>
                    <a:pt x="19" y="7"/>
                  </a:lnTo>
                  <a:lnTo>
                    <a:pt x="19" y="12"/>
                  </a:lnTo>
                  <a:lnTo>
                    <a:pt x="17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3" y="1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5"/>
                  </a:lnTo>
                  <a:lnTo>
                    <a:pt x="14" y="5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7" name="Freeform 77"/>
            <p:cNvSpPr>
              <a:spLocks/>
            </p:cNvSpPr>
            <p:nvPr/>
          </p:nvSpPr>
          <p:spPr bwMode="auto">
            <a:xfrm>
              <a:off x="5286047" y="2889915"/>
              <a:ext cx="47722" cy="20453"/>
            </a:xfrm>
            <a:custGeom>
              <a:avLst/>
              <a:gdLst>
                <a:gd name="T0" fmla="*/ 21 w 28"/>
                <a:gd name="T1" fmla="*/ 0 h 12"/>
                <a:gd name="T2" fmla="*/ 21 w 28"/>
                <a:gd name="T3" fmla="*/ 0 h 12"/>
                <a:gd name="T4" fmla="*/ 21 w 28"/>
                <a:gd name="T5" fmla="*/ 2 h 12"/>
                <a:gd name="T6" fmla="*/ 21 w 28"/>
                <a:gd name="T7" fmla="*/ 2 h 12"/>
                <a:gd name="T8" fmla="*/ 23 w 28"/>
                <a:gd name="T9" fmla="*/ 2 h 12"/>
                <a:gd name="T10" fmla="*/ 26 w 28"/>
                <a:gd name="T11" fmla="*/ 0 h 12"/>
                <a:gd name="T12" fmla="*/ 28 w 28"/>
                <a:gd name="T13" fmla="*/ 2 h 12"/>
                <a:gd name="T14" fmla="*/ 28 w 28"/>
                <a:gd name="T15" fmla="*/ 2 h 12"/>
                <a:gd name="T16" fmla="*/ 14 w 28"/>
                <a:gd name="T17" fmla="*/ 12 h 12"/>
                <a:gd name="T18" fmla="*/ 5 w 28"/>
                <a:gd name="T19" fmla="*/ 9 h 12"/>
                <a:gd name="T20" fmla="*/ 0 w 28"/>
                <a:gd name="T21" fmla="*/ 0 h 12"/>
                <a:gd name="T22" fmla="*/ 9 w 28"/>
                <a:gd name="T23" fmla="*/ 0 h 12"/>
                <a:gd name="T24" fmla="*/ 12 w 28"/>
                <a:gd name="T25" fmla="*/ 0 h 12"/>
                <a:gd name="T26" fmla="*/ 16 w 28"/>
                <a:gd name="T27" fmla="*/ 0 h 12"/>
                <a:gd name="T28" fmla="*/ 19 w 28"/>
                <a:gd name="T29" fmla="*/ 0 h 12"/>
                <a:gd name="T30" fmla="*/ 21 w 28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12">
                  <a:moveTo>
                    <a:pt x="21" y="0"/>
                  </a:moveTo>
                  <a:lnTo>
                    <a:pt x="21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4" y="12"/>
                  </a:lnTo>
                  <a:lnTo>
                    <a:pt x="5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8" name="Freeform 78"/>
            <p:cNvSpPr>
              <a:spLocks/>
            </p:cNvSpPr>
            <p:nvPr/>
          </p:nvSpPr>
          <p:spPr bwMode="auto">
            <a:xfrm>
              <a:off x="4733838" y="2284872"/>
              <a:ext cx="185774" cy="109079"/>
            </a:xfrm>
            <a:custGeom>
              <a:avLst/>
              <a:gdLst>
                <a:gd name="T0" fmla="*/ 33 w 109"/>
                <a:gd name="T1" fmla="*/ 0 h 64"/>
                <a:gd name="T2" fmla="*/ 33 w 109"/>
                <a:gd name="T3" fmla="*/ 0 h 64"/>
                <a:gd name="T4" fmla="*/ 38 w 109"/>
                <a:gd name="T5" fmla="*/ 4 h 64"/>
                <a:gd name="T6" fmla="*/ 45 w 109"/>
                <a:gd name="T7" fmla="*/ 0 h 64"/>
                <a:gd name="T8" fmla="*/ 54 w 109"/>
                <a:gd name="T9" fmla="*/ 9 h 64"/>
                <a:gd name="T10" fmla="*/ 66 w 109"/>
                <a:gd name="T11" fmla="*/ 12 h 64"/>
                <a:gd name="T12" fmla="*/ 64 w 109"/>
                <a:gd name="T13" fmla="*/ 19 h 64"/>
                <a:gd name="T14" fmla="*/ 73 w 109"/>
                <a:gd name="T15" fmla="*/ 23 h 64"/>
                <a:gd name="T16" fmla="*/ 75 w 109"/>
                <a:gd name="T17" fmla="*/ 16 h 64"/>
                <a:gd name="T18" fmla="*/ 87 w 109"/>
                <a:gd name="T19" fmla="*/ 19 h 64"/>
                <a:gd name="T20" fmla="*/ 87 w 109"/>
                <a:gd name="T21" fmla="*/ 28 h 64"/>
                <a:gd name="T22" fmla="*/ 99 w 109"/>
                <a:gd name="T23" fmla="*/ 28 h 64"/>
                <a:gd name="T24" fmla="*/ 109 w 109"/>
                <a:gd name="T25" fmla="*/ 40 h 64"/>
                <a:gd name="T26" fmla="*/ 104 w 109"/>
                <a:gd name="T27" fmla="*/ 42 h 64"/>
                <a:gd name="T28" fmla="*/ 99 w 109"/>
                <a:gd name="T29" fmla="*/ 47 h 64"/>
                <a:gd name="T30" fmla="*/ 97 w 109"/>
                <a:gd name="T31" fmla="*/ 47 h 64"/>
                <a:gd name="T32" fmla="*/ 94 w 109"/>
                <a:gd name="T33" fmla="*/ 52 h 64"/>
                <a:gd name="T34" fmla="*/ 92 w 109"/>
                <a:gd name="T35" fmla="*/ 54 h 64"/>
                <a:gd name="T36" fmla="*/ 92 w 109"/>
                <a:gd name="T37" fmla="*/ 57 h 64"/>
                <a:gd name="T38" fmla="*/ 87 w 109"/>
                <a:gd name="T39" fmla="*/ 59 h 64"/>
                <a:gd name="T40" fmla="*/ 80 w 109"/>
                <a:gd name="T41" fmla="*/ 59 h 64"/>
                <a:gd name="T42" fmla="*/ 78 w 109"/>
                <a:gd name="T43" fmla="*/ 64 h 64"/>
                <a:gd name="T44" fmla="*/ 68 w 109"/>
                <a:gd name="T45" fmla="*/ 59 h 64"/>
                <a:gd name="T46" fmla="*/ 61 w 109"/>
                <a:gd name="T47" fmla="*/ 59 h 64"/>
                <a:gd name="T48" fmla="*/ 49 w 109"/>
                <a:gd name="T49" fmla="*/ 52 h 64"/>
                <a:gd name="T50" fmla="*/ 45 w 109"/>
                <a:gd name="T51" fmla="*/ 54 h 64"/>
                <a:gd name="T52" fmla="*/ 35 w 109"/>
                <a:gd name="T53" fmla="*/ 64 h 64"/>
                <a:gd name="T54" fmla="*/ 23 w 109"/>
                <a:gd name="T55" fmla="*/ 57 h 64"/>
                <a:gd name="T56" fmla="*/ 14 w 109"/>
                <a:gd name="T57" fmla="*/ 47 h 64"/>
                <a:gd name="T58" fmla="*/ 4 w 109"/>
                <a:gd name="T59" fmla="*/ 40 h 64"/>
                <a:gd name="T60" fmla="*/ 2 w 109"/>
                <a:gd name="T61" fmla="*/ 30 h 64"/>
                <a:gd name="T62" fmla="*/ 0 w 109"/>
                <a:gd name="T63" fmla="*/ 21 h 64"/>
                <a:gd name="T64" fmla="*/ 12 w 109"/>
                <a:gd name="T65" fmla="*/ 16 h 64"/>
                <a:gd name="T66" fmla="*/ 19 w 109"/>
                <a:gd name="T67" fmla="*/ 12 h 64"/>
                <a:gd name="T68" fmla="*/ 28 w 109"/>
                <a:gd name="T69" fmla="*/ 4 h 64"/>
                <a:gd name="T70" fmla="*/ 33 w 109"/>
                <a:gd name="T7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9" h="64">
                  <a:moveTo>
                    <a:pt x="33" y="0"/>
                  </a:moveTo>
                  <a:lnTo>
                    <a:pt x="33" y="0"/>
                  </a:lnTo>
                  <a:lnTo>
                    <a:pt x="38" y="4"/>
                  </a:lnTo>
                  <a:lnTo>
                    <a:pt x="45" y="0"/>
                  </a:lnTo>
                  <a:lnTo>
                    <a:pt x="54" y="9"/>
                  </a:lnTo>
                  <a:lnTo>
                    <a:pt x="66" y="12"/>
                  </a:lnTo>
                  <a:lnTo>
                    <a:pt x="64" y="19"/>
                  </a:lnTo>
                  <a:lnTo>
                    <a:pt x="73" y="23"/>
                  </a:lnTo>
                  <a:lnTo>
                    <a:pt x="75" y="16"/>
                  </a:lnTo>
                  <a:lnTo>
                    <a:pt x="87" y="19"/>
                  </a:lnTo>
                  <a:lnTo>
                    <a:pt x="87" y="28"/>
                  </a:lnTo>
                  <a:lnTo>
                    <a:pt x="99" y="28"/>
                  </a:lnTo>
                  <a:lnTo>
                    <a:pt x="109" y="40"/>
                  </a:lnTo>
                  <a:lnTo>
                    <a:pt x="104" y="42"/>
                  </a:lnTo>
                  <a:lnTo>
                    <a:pt x="99" y="47"/>
                  </a:lnTo>
                  <a:lnTo>
                    <a:pt x="97" y="47"/>
                  </a:lnTo>
                  <a:lnTo>
                    <a:pt x="94" y="52"/>
                  </a:lnTo>
                  <a:lnTo>
                    <a:pt x="92" y="54"/>
                  </a:lnTo>
                  <a:lnTo>
                    <a:pt x="92" y="57"/>
                  </a:lnTo>
                  <a:lnTo>
                    <a:pt x="87" y="59"/>
                  </a:lnTo>
                  <a:lnTo>
                    <a:pt x="80" y="59"/>
                  </a:lnTo>
                  <a:lnTo>
                    <a:pt x="78" y="64"/>
                  </a:lnTo>
                  <a:lnTo>
                    <a:pt x="68" y="59"/>
                  </a:lnTo>
                  <a:lnTo>
                    <a:pt x="61" y="59"/>
                  </a:lnTo>
                  <a:lnTo>
                    <a:pt x="49" y="52"/>
                  </a:lnTo>
                  <a:lnTo>
                    <a:pt x="45" y="54"/>
                  </a:lnTo>
                  <a:lnTo>
                    <a:pt x="35" y="64"/>
                  </a:lnTo>
                  <a:lnTo>
                    <a:pt x="23" y="57"/>
                  </a:lnTo>
                  <a:lnTo>
                    <a:pt x="14" y="47"/>
                  </a:lnTo>
                  <a:lnTo>
                    <a:pt x="4" y="40"/>
                  </a:lnTo>
                  <a:lnTo>
                    <a:pt x="2" y="30"/>
                  </a:lnTo>
                  <a:lnTo>
                    <a:pt x="0" y="21"/>
                  </a:lnTo>
                  <a:lnTo>
                    <a:pt x="12" y="16"/>
                  </a:lnTo>
                  <a:lnTo>
                    <a:pt x="19" y="12"/>
                  </a:lnTo>
                  <a:lnTo>
                    <a:pt x="28" y="4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0" name="Freeform 80"/>
            <p:cNvSpPr>
              <a:spLocks/>
            </p:cNvSpPr>
            <p:nvPr/>
          </p:nvSpPr>
          <p:spPr bwMode="auto">
            <a:xfrm>
              <a:off x="4559995" y="2111028"/>
              <a:ext cx="250540" cy="334052"/>
            </a:xfrm>
            <a:custGeom>
              <a:avLst/>
              <a:gdLst>
                <a:gd name="T0" fmla="*/ 66 w 147"/>
                <a:gd name="T1" fmla="*/ 0 h 196"/>
                <a:gd name="T2" fmla="*/ 66 w 147"/>
                <a:gd name="T3" fmla="*/ 0 h 196"/>
                <a:gd name="T4" fmla="*/ 66 w 147"/>
                <a:gd name="T5" fmla="*/ 9 h 196"/>
                <a:gd name="T6" fmla="*/ 80 w 147"/>
                <a:gd name="T7" fmla="*/ 17 h 196"/>
                <a:gd name="T8" fmla="*/ 80 w 147"/>
                <a:gd name="T9" fmla="*/ 26 h 196"/>
                <a:gd name="T10" fmla="*/ 97 w 147"/>
                <a:gd name="T11" fmla="*/ 21 h 196"/>
                <a:gd name="T12" fmla="*/ 106 w 147"/>
                <a:gd name="T13" fmla="*/ 14 h 196"/>
                <a:gd name="T14" fmla="*/ 125 w 147"/>
                <a:gd name="T15" fmla="*/ 24 h 196"/>
                <a:gd name="T16" fmla="*/ 132 w 147"/>
                <a:gd name="T17" fmla="*/ 33 h 196"/>
                <a:gd name="T18" fmla="*/ 137 w 147"/>
                <a:gd name="T19" fmla="*/ 47 h 196"/>
                <a:gd name="T20" fmla="*/ 132 w 147"/>
                <a:gd name="T21" fmla="*/ 54 h 196"/>
                <a:gd name="T22" fmla="*/ 137 w 147"/>
                <a:gd name="T23" fmla="*/ 64 h 196"/>
                <a:gd name="T24" fmla="*/ 142 w 147"/>
                <a:gd name="T25" fmla="*/ 78 h 196"/>
                <a:gd name="T26" fmla="*/ 140 w 147"/>
                <a:gd name="T27" fmla="*/ 88 h 196"/>
                <a:gd name="T28" fmla="*/ 147 w 147"/>
                <a:gd name="T29" fmla="*/ 102 h 196"/>
                <a:gd name="T30" fmla="*/ 140 w 147"/>
                <a:gd name="T31" fmla="*/ 106 h 196"/>
                <a:gd name="T32" fmla="*/ 135 w 147"/>
                <a:gd name="T33" fmla="*/ 102 h 196"/>
                <a:gd name="T34" fmla="*/ 130 w 147"/>
                <a:gd name="T35" fmla="*/ 106 h 196"/>
                <a:gd name="T36" fmla="*/ 121 w 147"/>
                <a:gd name="T37" fmla="*/ 114 h 196"/>
                <a:gd name="T38" fmla="*/ 114 w 147"/>
                <a:gd name="T39" fmla="*/ 118 h 196"/>
                <a:gd name="T40" fmla="*/ 102 w 147"/>
                <a:gd name="T41" fmla="*/ 123 h 196"/>
                <a:gd name="T42" fmla="*/ 104 w 147"/>
                <a:gd name="T43" fmla="*/ 132 h 196"/>
                <a:gd name="T44" fmla="*/ 106 w 147"/>
                <a:gd name="T45" fmla="*/ 142 h 196"/>
                <a:gd name="T46" fmla="*/ 116 w 147"/>
                <a:gd name="T47" fmla="*/ 149 h 196"/>
                <a:gd name="T48" fmla="*/ 125 w 147"/>
                <a:gd name="T49" fmla="*/ 159 h 196"/>
                <a:gd name="T50" fmla="*/ 118 w 147"/>
                <a:gd name="T51" fmla="*/ 170 h 196"/>
                <a:gd name="T52" fmla="*/ 114 w 147"/>
                <a:gd name="T53" fmla="*/ 173 h 196"/>
                <a:gd name="T54" fmla="*/ 116 w 147"/>
                <a:gd name="T55" fmla="*/ 189 h 196"/>
                <a:gd name="T56" fmla="*/ 114 w 147"/>
                <a:gd name="T57" fmla="*/ 192 h 196"/>
                <a:gd name="T58" fmla="*/ 109 w 147"/>
                <a:gd name="T59" fmla="*/ 187 h 196"/>
                <a:gd name="T60" fmla="*/ 102 w 147"/>
                <a:gd name="T61" fmla="*/ 187 h 196"/>
                <a:gd name="T62" fmla="*/ 90 w 147"/>
                <a:gd name="T63" fmla="*/ 192 h 196"/>
                <a:gd name="T64" fmla="*/ 76 w 147"/>
                <a:gd name="T65" fmla="*/ 189 h 196"/>
                <a:gd name="T66" fmla="*/ 73 w 147"/>
                <a:gd name="T67" fmla="*/ 196 h 196"/>
                <a:gd name="T68" fmla="*/ 64 w 147"/>
                <a:gd name="T69" fmla="*/ 189 h 196"/>
                <a:gd name="T70" fmla="*/ 59 w 147"/>
                <a:gd name="T71" fmla="*/ 192 h 196"/>
                <a:gd name="T72" fmla="*/ 43 w 147"/>
                <a:gd name="T73" fmla="*/ 185 h 196"/>
                <a:gd name="T74" fmla="*/ 38 w 147"/>
                <a:gd name="T75" fmla="*/ 189 h 196"/>
                <a:gd name="T76" fmla="*/ 24 w 147"/>
                <a:gd name="T77" fmla="*/ 189 h 196"/>
                <a:gd name="T78" fmla="*/ 26 w 147"/>
                <a:gd name="T79" fmla="*/ 173 h 196"/>
                <a:gd name="T80" fmla="*/ 36 w 147"/>
                <a:gd name="T81" fmla="*/ 154 h 196"/>
                <a:gd name="T82" fmla="*/ 12 w 147"/>
                <a:gd name="T83" fmla="*/ 151 h 196"/>
                <a:gd name="T84" fmla="*/ 5 w 147"/>
                <a:gd name="T85" fmla="*/ 144 h 196"/>
                <a:gd name="T86" fmla="*/ 5 w 147"/>
                <a:gd name="T87" fmla="*/ 132 h 196"/>
                <a:gd name="T88" fmla="*/ 2 w 147"/>
                <a:gd name="T89" fmla="*/ 128 h 196"/>
                <a:gd name="T90" fmla="*/ 2 w 147"/>
                <a:gd name="T91" fmla="*/ 111 h 196"/>
                <a:gd name="T92" fmla="*/ 0 w 147"/>
                <a:gd name="T93" fmla="*/ 83 h 196"/>
                <a:gd name="T94" fmla="*/ 12 w 147"/>
                <a:gd name="T95" fmla="*/ 83 h 196"/>
                <a:gd name="T96" fmla="*/ 14 w 147"/>
                <a:gd name="T97" fmla="*/ 73 h 196"/>
                <a:gd name="T98" fmla="*/ 19 w 147"/>
                <a:gd name="T99" fmla="*/ 50 h 196"/>
                <a:gd name="T100" fmla="*/ 17 w 147"/>
                <a:gd name="T101" fmla="*/ 40 h 196"/>
                <a:gd name="T102" fmla="*/ 19 w 147"/>
                <a:gd name="T103" fmla="*/ 33 h 196"/>
                <a:gd name="T104" fmla="*/ 33 w 147"/>
                <a:gd name="T105" fmla="*/ 33 h 196"/>
                <a:gd name="T106" fmla="*/ 36 w 147"/>
                <a:gd name="T107" fmla="*/ 40 h 196"/>
                <a:gd name="T108" fmla="*/ 47 w 147"/>
                <a:gd name="T109" fmla="*/ 26 h 196"/>
                <a:gd name="T110" fmla="*/ 43 w 147"/>
                <a:gd name="T111" fmla="*/ 14 h 196"/>
                <a:gd name="T112" fmla="*/ 43 w 147"/>
                <a:gd name="T113" fmla="*/ 0 h 196"/>
                <a:gd name="T114" fmla="*/ 54 w 147"/>
                <a:gd name="T115" fmla="*/ 2 h 196"/>
                <a:gd name="T116" fmla="*/ 66 w 147"/>
                <a:gd name="T11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7" h="196">
                  <a:moveTo>
                    <a:pt x="66" y="0"/>
                  </a:moveTo>
                  <a:lnTo>
                    <a:pt x="66" y="0"/>
                  </a:lnTo>
                  <a:lnTo>
                    <a:pt x="66" y="9"/>
                  </a:lnTo>
                  <a:lnTo>
                    <a:pt x="80" y="17"/>
                  </a:lnTo>
                  <a:lnTo>
                    <a:pt x="80" y="26"/>
                  </a:lnTo>
                  <a:lnTo>
                    <a:pt x="97" y="21"/>
                  </a:lnTo>
                  <a:lnTo>
                    <a:pt x="106" y="14"/>
                  </a:lnTo>
                  <a:lnTo>
                    <a:pt x="125" y="24"/>
                  </a:lnTo>
                  <a:lnTo>
                    <a:pt x="132" y="33"/>
                  </a:lnTo>
                  <a:lnTo>
                    <a:pt x="137" y="47"/>
                  </a:lnTo>
                  <a:lnTo>
                    <a:pt x="132" y="54"/>
                  </a:lnTo>
                  <a:lnTo>
                    <a:pt x="137" y="64"/>
                  </a:lnTo>
                  <a:lnTo>
                    <a:pt x="142" y="78"/>
                  </a:lnTo>
                  <a:lnTo>
                    <a:pt x="140" y="88"/>
                  </a:lnTo>
                  <a:lnTo>
                    <a:pt x="147" y="102"/>
                  </a:lnTo>
                  <a:lnTo>
                    <a:pt x="140" y="106"/>
                  </a:lnTo>
                  <a:lnTo>
                    <a:pt x="135" y="102"/>
                  </a:lnTo>
                  <a:lnTo>
                    <a:pt x="130" y="106"/>
                  </a:lnTo>
                  <a:lnTo>
                    <a:pt x="121" y="114"/>
                  </a:lnTo>
                  <a:lnTo>
                    <a:pt x="114" y="118"/>
                  </a:lnTo>
                  <a:lnTo>
                    <a:pt x="102" y="123"/>
                  </a:lnTo>
                  <a:lnTo>
                    <a:pt x="104" y="132"/>
                  </a:lnTo>
                  <a:lnTo>
                    <a:pt x="106" y="142"/>
                  </a:lnTo>
                  <a:lnTo>
                    <a:pt x="116" y="149"/>
                  </a:lnTo>
                  <a:lnTo>
                    <a:pt x="125" y="159"/>
                  </a:lnTo>
                  <a:lnTo>
                    <a:pt x="118" y="170"/>
                  </a:lnTo>
                  <a:lnTo>
                    <a:pt x="114" y="173"/>
                  </a:lnTo>
                  <a:lnTo>
                    <a:pt x="116" y="189"/>
                  </a:lnTo>
                  <a:lnTo>
                    <a:pt x="114" y="192"/>
                  </a:lnTo>
                  <a:lnTo>
                    <a:pt x="109" y="187"/>
                  </a:lnTo>
                  <a:lnTo>
                    <a:pt x="102" y="187"/>
                  </a:lnTo>
                  <a:lnTo>
                    <a:pt x="90" y="192"/>
                  </a:lnTo>
                  <a:lnTo>
                    <a:pt x="76" y="189"/>
                  </a:lnTo>
                  <a:lnTo>
                    <a:pt x="73" y="196"/>
                  </a:lnTo>
                  <a:lnTo>
                    <a:pt x="64" y="189"/>
                  </a:lnTo>
                  <a:lnTo>
                    <a:pt x="59" y="192"/>
                  </a:lnTo>
                  <a:lnTo>
                    <a:pt x="43" y="185"/>
                  </a:lnTo>
                  <a:lnTo>
                    <a:pt x="38" y="189"/>
                  </a:lnTo>
                  <a:lnTo>
                    <a:pt x="24" y="189"/>
                  </a:lnTo>
                  <a:lnTo>
                    <a:pt x="26" y="173"/>
                  </a:lnTo>
                  <a:lnTo>
                    <a:pt x="36" y="154"/>
                  </a:lnTo>
                  <a:lnTo>
                    <a:pt x="12" y="151"/>
                  </a:lnTo>
                  <a:lnTo>
                    <a:pt x="5" y="144"/>
                  </a:lnTo>
                  <a:lnTo>
                    <a:pt x="5" y="132"/>
                  </a:lnTo>
                  <a:lnTo>
                    <a:pt x="2" y="128"/>
                  </a:lnTo>
                  <a:lnTo>
                    <a:pt x="2" y="111"/>
                  </a:lnTo>
                  <a:lnTo>
                    <a:pt x="0" y="83"/>
                  </a:lnTo>
                  <a:lnTo>
                    <a:pt x="12" y="83"/>
                  </a:lnTo>
                  <a:lnTo>
                    <a:pt x="14" y="73"/>
                  </a:lnTo>
                  <a:lnTo>
                    <a:pt x="19" y="50"/>
                  </a:lnTo>
                  <a:lnTo>
                    <a:pt x="17" y="40"/>
                  </a:lnTo>
                  <a:lnTo>
                    <a:pt x="19" y="33"/>
                  </a:lnTo>
                  <a:lnTo>
                    <a:pt x="33" y="33"/>
                  </a:lnTo>
                  <a:lnTo>
                    <a:pt x="36" y="40"/>
                  </a:lnTo>
                  <a:lnTo>
                    <a:pt x="47" y="26"/>
                  </a:lnTo>
                  <a:lnTo>
                    <a:pt x="43" y="14"/>
                  </a:lnTo>
                  <a:lnTo>
                    <a:pt x="43" y="0"/>
                  </a:lnTo>
                  <a:lnTo>
                    <a:pt x="54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4" name="Freeform 84"/>
            <p:cNvSpPr>
              <a:spLocks noEditPoints="1"/>
            </p:cNvSpPr>
            <p:nvPr/>
          </p:nvSpPr>
          <p:spPr bwMode="auto">
            <a:xfrm>
              <a:off x="4621351" y="1972976"/>
              <a:ext cx="124418" cy="146574"/>
            </a:xfrm>
            <a:custGeom>
              <a:avLst/>
              <a:gdLst>
                <a:gd name="T0" fmla="*/ 73 w 73"/>
                <a:gd name="T1" fmla="*/ 62 h 86"/>
                <a:gd name="T2" fmla="*/ 73 w 73"/>
                <a:gd name="T3" fmla="*/ 62 h 86"/>
                <a:gd name="T4" fmla="*/ 63 w 73"/>
                <a:gd name="T5" fmla="*/ 86 h 86"/>
                <a:gd name="T6" fmla="*/ 47 w 73"/>
                <a:gd name="T7" fmla="*/ 69 h 86"/>
                <a:gd name="T8" fmla="*/ 44 w 73"/>
                <a:gd name="T9" fmla="*/ 57 h 86"/>
                <a:gd name="T10" fmla="*/ 68 w 73"/>
                <a:gd name="T11" fmla="*/ 48 h 86"/>
                <a:gd name="T12" fmla="*/ 73 w 73"/>
                <a:gd name="T13" fmla="*/ 62 h 86"/>
                <a:gd name="T14" fmla="*/ 44 w 73"/>
                <a:gd name="T15" fmla="*/ 36 h 86"/>
                <a:gd name="T16" fmla="*/ 44 w 73"/>
                <a:gd name="T17" fmla="*/ 36 h 86"/>
                <a:gd name="T18" fmla="*/ 42 w 73"/>
                <a:gd name="T19" fmla="*/ 48 h 86"/>
                <a:gd name="T20" fmla="*/ 37 w 73"/>
                <a:gd name="T21" fmla="*/ 45 h 86"/>
                <a:gd name="T22" fmla="*/ 26 w 73"/>
                <a:gd name="T23" fmla="*/ 67 h 86"/>
                <a:gd name="T24" fmla="*/ 30 w 73"/>
                <a:gd name="T25" fmla="*/ 79 h 86"/>
                <a:gd name="T26" fmla="*/ 18 w 73"/>
                <a:gd name="T27" fmla="*/ 83 h 86"/>
                <a:gd name="T28" fmla="*/ 7 w 73"/>
                <a:gd name="T29" fmla="*/ 79 h 86"/>
                <a:gd name="T30" fmla="*/ 0 w 73"/>
                <a:gd name="T31" fmla="*/ 64 h 86"/>
                <a:gd name="T32" fmla="*/ 0 w 73"/>
                <a:gd name="T33" fmla="*/ 34 h 86"/>
                <a:gd name="T34" fmla="*/ 2 w 73"/>
                <a:gd name="T35" fmla="*/ 26 h 86"/>
                <a:gd name="T36" fmla="*/ 7 w 73"/>
                <a:gd name="T37" fmla="*/ 17 h 86"/>
                <a:gd name="T38" fmla="*/ 21 w 73"/>
                <a:gd name="T39" fmla="*/ 17 h 86"/>
                <a:gd name="T40" fmla="*/ 26 w 73"/>
                <a:gd name="T41" fmla="*/ 8 h 86"/>
                <a:gd name="T42" fmla="*/ 40 w 73"/>
                <a:gd name="T43" fmla="*/ 0 h 86"/>
                <a:gd name="T44" fmla="*/ 40 w 73"/>
                <a:gd name="T45" fmla="*/ 15 h 86"/>
                <a:gd name="T46" fmla="*/ 35 w 73"/>
                <a:gd name="T47" fmla="*/ 24 h 86"/>
                <a:gd name="T48" fmla="*/ 37 w 73"/>
                <a:gd name="T49" fmla="*/ 31 h 86"/>
                <a:gd name="T50" fmla="*/ 44 w 73"/>
                <a:gd name="T51" fmla="*/ 3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3" h="86">
                  <a:moveTo>
                    <a:pt x="73" y="62"/>
                  </a:moveTo>
                  <a:lnTo>
                    <a:pt x="73" y="62"/>
                  </a:lnTo>
                  <a:lnTo>
                    <a:pt x="63" y="86"/>
                  </a:lnTo>
                  <a:lnTo>
                    <a:pt x="47" y="69"/>
                  </a:lnTo>
                  <a:lnTo>
                    <a:pt x="44" y="57"/>
                  </a:lnTo>
                  <a:lnTo>
                    <a:pt x="68" y="48"/>
                  </a:lnTo>
                  <a:lnTo>
                    <a:pt x="73" y="62"/>
                  </a:lnTo>
                  <a:close/>
                  <a:moveTo>
                    <a:pt x="44" y="36"/>
                  </a:moveTo>
                  <a:lnTo>
                    <a:pt x="44" y="36"/>
                  </a:lnTo>
                  <a:lnTo>
                    <a:pt x="42" y="48"/>
                  </a:lnTo>
                  <a:lnTo>
                    <a:pt x="37" y="45"/>
                  </a:lnTo>
                  <a:lnTo>
                    <a:pt x="26" y="67"/>
                  </a:lnTo>
                  <a:lnTo>
                    <a:pt x="30" y="79"/>
                  </a:lnTo>
                  <a:lnTo>
                    <a:pt x="18" y="83"/>
                  </a:lnTo>
                  <a:lnTo>
                    <a:pt x="7" y="79"/>
                  </a:lnTo>
                  <a:lnTo>
                    <a:pt x="0" y="64"/>
                  </a:lnTo>
                  <a:lnTo>
                    <a:pt x="0" y="34"/>
                  </a:lnTo>
                  <a:lnTo>
                    <a:pt x="2" y="26"/>
                  </a:lnTo>
                  <a:lnTo>
                    <a:pt x="7" y="17"/>
                  </a:lnTo>
                  <a:lnTo>
                    <a:pt x="21" y="17"/>
                  </a:lnTo>
                  <a:lnTo>
                    <a:pt x="26" y="8"/>
                  </a:lnTo>
                  <a:lnTo>
                    <a:pt x="40" y="0"/>
                  </a:lnTo>
                  <a:lnTo>
                    <a:pt x="40" y="15"/>
                  </a:lnTo>
                  <a:lnTo>
                    <a:pt x="35" y="24"/>
                  </a:lnTo>
                  <a:lnTo>
                    <a:pt x="37" y="31"/>
                  </a:lnTo>
                  <a:lnTo>
                    <a:pt x="44" y="3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6" name="Freeform 86"/>
            <p:cNvSpPr>
              <a:spLocks/>
            </p:cNvSpPr>
            <p:nvPr/>
          </p:nvSpPr>
          <p:spPr bwMode="auto">
            <a:xfrm>
              <a:off x="2410812" y="3362020"/>
              <a:ext cx="100557" cy="68174"/>
            </a:xfrm>
            <a:custGeom>
              <a:avLst/>
              <a:gdLst>
                <a:gd name="T0" fmla="*/ 19 w 59"/>
                <a:gd name="T1" fmla="*/ 0 h 40"/>
                <a:gd name="T2" fmla="*/ 19 w 59"/>
                <a:gd name="T3" fmla="*/ 0 h 40"/>
                <a:gd name="T4" fmla="*/ 29 w 59"/>
                <a:gd name="T5" fmla="*/ 4 h 40"/>
                <a:gd name="T6" fmla="*/ 33 w 59"/>
                <a:gd name="T7" fmla="*/ 4 h 40"/>
                <a:gd name="T8" fmla="*/ 36 w 59"/>
                <a:gd name="T9" fmla="*/ 12 h 40"/>
                <a:gd name="T10" fmla="*/ 45 w 59"/>
                <a:gd name="T11" fmla="*/ 9 h 40"/>
                <a:gd name="T12" fmla="*/ 45 w 59"/>
                <a:gd name="T13" fmla="*/ 16 h 40"/>
                <a:gd name="T14" fmla="*/ 50 w 59"/>
                <a:gd name="T15" fmla="*/ 16 h 40"/>
                <a:gd name="T16" fmla="*/ 59 w 59"/>
                <a:gd name="T17" fmla="*/ 23 h 40"/>
                <a:gd name="T18" fmla="*/ 52 w 59"/>
                <a:gd name="T19" fmla="*/ 28 h 40"/>
                <a:gd name="T20" fmla="*/ 45 w 59"/>
                <a:gd name="T21" fmla="*/ 26 h 40"/>
                <a:gd name="T22" fmla="*/ 38 w 59"/>
                <a:gd name="T23" fmla="*/ 28 h 40"/>
                <a:gd name="T24" fmla="*/ 33 w 59"/>
                <a:gd name="T25" fmla="*/ 26 h 40"/>
                <a:gd name="T26" fmla="*/ 31 w 59"/>
                <a:gd name="T27" fmla="*/ 28 h 40"/>
                <a:gd name="T28" fmla="*/ 24 w 59"/>
                <a:gd name="T29" fmla="*/ 30 h 40"/>
                <a:gd name="T30" fmla="*/ 22 w 59"/>
                <a:gd name="T31" fmla="*/ 26 h 40"/>
                <a:gd name="T32" fmla="*/ 17 w 59"/>
                <a:gd name="T33" fmla="*/ 28 h 40"/>
                <a:gd name="T34" fmla="*/ 10 w 59"/>
                <a:gd name="T35" fmla="*/ 40 h 40"/>
                <a:gd name="T36" fmla="*/ 5 w 59"/>
                <a:gd name="T37" fmla="*/ 38 h 40"/>
                <a:gd name="T38" fmla="*/ 5 w 59"/>
                <a:gd name="T39" fmla="*/ 33 h 40"/>
                <a:gd name="T40" fmla="*/ 5 w 59"/>
                <a:gd name="T41" fmla="*/ 28 h 40"/>
                <a:gd name="T42" fmla="*/ 0 w 59"/>
                <a:gd name="T43" fmla="*/ 23 h 40"/>
                <a:gd name="T44" fmla="*/ 5 w 59"/>
                <a:gd name="T45" fmla="*/ 21 h 40"/>
                <a:gd name="T46" fmla="*/ 5 w 59"/>
                <a:gd name="T47" fmla="*/ 14 h 40"/>
                <a:gd name="T48" fmla="*/ 5 w 59"/>
                <a:gd name="T49" fmla="*/ 4 h 40"/>
                <a:gd name="T50" fmla="*/ 5 w 59"/>
                <a:gd name="T51" fmla="*/ 0 h 40"/>
                <a:gd name="T52" fmla="*/ 19 w 59"/>
                <a:gd name="T5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9" h="40">
                  <a:moveTo>
                    <a:pt x="19" y="0"/>
                  </a:moveTo>
                  <a:lnTo>
                    <a:pt x="19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6" y="12"/>
                  </a:lnTo>
                  <a:lnTo>
                    <a:pt x="45" y="9"/>
                  </a:lnTo>
                  <a:lnTo>
                    <a:pt x="45" y="16"/>
                  </a:lnTo>
                  <a:lnTo>
                    <a:pt x="50" y="16"/>
                  </a:lnTo>
                  <a:lnTo>
                    <a:pt x="59" y="23"/>
                  </a:lnTo>
                  <a:lnTo>
                    <a:pt x="52" y="28"/>
                  </a:lnTo>
                  <a:lnTo>
                    <a:pt x="45" y="26"/>
                  </a:lnTo>
                  <a:lnTo>
                    <a:pt x="38" y="28"/>
                  </a:lnTo>
                  <a:lnTo>
                    <a:pt x="33" y="26"/>
                  </a:lnTo>
                  <a:lnTo>
                    <a:pt x="31" y="28"/>
                  </a:lnTo>
                  <a:lnTo>
                    <a:pt x="24" y="30"/>
                  </a:lnTo>
                  <a:lnTo>
                    <a:pt x="22" y="26"/>
                  </a:lnTo>
                  <a:lnTo>
                    <a:pt x="17" y="28"/>
                  </a:lnTo>
                  <a:lnTo>
                    <a:pt x="10" y="40"/>
                  </a:lnTo>
                  <a:lnTo>
                    <a:pt x="5" y="38"/>
                  </a:lnTo>
                  <a:lnTo>
                    <a:pt x="5" y="33"/>
                  </a:lnTo>
                  <a:lnTo>
                    <a:pt x="5" y="28"/>
                  </a:lnTo>
                  <a:lnTo>
                    <a:pt x="0" y="23"/>
                  </a:lnTo>
                  <a:lnTo>
                    <a:pt x="5" y="21"/>
                  </a:lnTo>
                  <a:lnTo>
                    <a:pt x="5" y="14"/>
                  </a:lnTo>
                  <a:lnTo>
                    <a:pt x="5" y="4"/>
                  </a:lnTo>
                  <a:lnTo>
                    <a:pt x="5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0" name="Freeform 90"/>
            <p:cNvSpPr>
              <a:spLocks/>
            </p:cNvSpPr>
            <p:nvPr/>
          </p:nvSpPr>
          <p:spPr bwMode="auto">
            <a:xfrm>
              <a:off x="2161977" y="3881846"/>
              <a:ext cx="160209" cy="173843"/>
            </a:xfrm>
            <a:custGeom>
              <a:avLst/>
              <a:gdLst>
                <a:gd name="T0" fmla="*/ 33 w 94"/>
                <a:gd name="T1" fmla="*/ 0 h 102"/>
                <a:gd name="T2" fmla="*/ 33 w 94"/>
                <a:gd name="T3" fmla="*/ 0 h 102"/>
                <a:gd name="T4" fmla="*/ 49 w 94"/>
                <a:gd name="T5" fmla="*/ 9 h 102"/>
                <a:gd name="T6" fmla="*/ 54 w 94"/>
                <a:gd name="T7" fmla="*/ 7 h 102"/>
                <a:gd name="T8" fmla="*/ 56 w 94"/>
                <a:gd name="T9" fmla="*/ 17 h 102"/>
                <a:gd name="T10" fmla="*/ 71 w 94"/>
                <a:gd name="T11" fmla="*/ 19 h 102"/>
                <a:gd name="T12" fmla="*/ 75 w 94"/>
                <a:gd name="T13" fmla="*/ 14 h 102"/>
                <a:gd name="T14" fmla="*/ 82 w 94"/>
                <a:gd name="T15" fmla="*/ 21 h 102"/>
                <a:gd name="T16" fmla="*/ 92 w 94"/>
                <a:gd name="T17" fmla="*/ 24 h 102"/>
                <a:gd name="T18" fmla="*/ 94 w 94"/>
                <a:gd name="T19" fmla="*/ 36 h 102"/>
                <a:gd name="T20" fmla="*/ 87 w 94"/>
                <a:gd name="T21" fmla="*/ 47 h 102"/>
                <a:gd name="T22" fmla="*/ 71 w 94"/>
                <a:gd name="T23" fmla="*/ 64 h 102"/>
                <a:gd name="T24" fmla="*/ 49 w 94"/>
                <a:gd name="T25" fmla="*/ 71 h 102"/>
                <a:gd name="T26" fmla="*/ 40 w 94"/>
                <a:gd name="T27" fmla="*/ 85 h 102"/>
                <a:gd name="T28" fmla="*/ 38 w 94"/>
                <a:gd name="T29" fmla="*/ 95 h 102"/>
                <a:gd name="T30" fmla="*/ 28 w 94"/>
                <a:gd name="T31" fmla="*/ 102 h 102"/>
                <a:gd name="T32" fmla="*/ 21 w 94"/>
                <a:gd name="T33" fmla="*/ 95 h 102"/>
                <a:gd name="T34" fmla="*/ 14 w 94"/>
                <a:gd name="T35" fmla="*/ 92 h 102"/>
                <a:gd name="T36" fmla="*/ 9 w 94"/>
                <a:gd name="T37" fmla="*/ 92 h 102"/>
                <a:gd name="T38" fmla="*/ 7 w 94"/>
                <a:gd name="T39" fmla="*/ 88 h 102"/>
                <a:gd name="T40" fmla="*/ 12 w 94"/>
                <a:gd name="T41" fmla="*/ 83 h 102"/>
                <a:gd name="T42" fmla="*/ 9 w 94"/>
                <a:gd name="T43" fmla="*/ 78 h 102"/>
                <a:gd name="T44" fmla="*/ 19 w 94"/>
                <a:gd name="T45" fmla="*/ 64 h 102"/>
                <a:gd name="T46" fmla="*/ 16 w 94"/>
                <a:gd name="T47" fmla="*/ 57 h 102"/>
                <a:gd name="T48" fmla="*/ 9 w 94"/>
                <a:gd name="T49" fmla="*/ 66 h 102"/>
                <a:gd name="T50" fmla="*/ 0 w 94"/>
                <a:gd name="T51" fmla="*/ 57 h 102"/>
                <a:gd name="T52" fmla="*/ 2 w 94"/>
                <a:gd name="T53" fmla="*/ 54 h 102"/>
                <a:gd name="T54" fmla="*/ 0 w 94"/>
                <a:gd name="T55" fmla="*/ 40 h 102"/>
                <a:gd name="T56" fmla="*/ 7 w 94"/>
                <a:gd name="T57" fmla="*/ 36 h 102"/>
                <a:gd name="T58" fmla="*/ 9 w 94"/>
                <a:gd name="T59" fmla="*/ 26 h 102"/>
                <a:gd name="T60" fmla="*/ 14 w 94"/>
                <a:gd name="T61" fmla="*/ 17 h 102"/>
                <a:gd name="T62" fmla="*/ 14 w 94"/>
                <a:gd name="T63" fmla="*/ 9 h 102"/>
                <a:gd name="T64" fmla="*/ 23 w 94"/>
                <a:gd name="T65" fmla="*/ 7 h 102"/>
                <a:gd name="T66" fmla="*/ 33 w 94"/>
                <a:gd name="T6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4" h="102">
                  <a:moveTo>
                    <a:pt x="33" y="0"/>
                  </a:moveTo>
                  <a:lnTo>
                    <a:pt x="33" y="0"/>
                  </a:lnTo>
                  <a:lnTo>
                    <a:pt x="49" y="9"/>
                  </a:lnTo>
                  <a:lnTo>
                    <a:pt x="54" y="7"/>
                  </a:lnTo>
                  <a:lnTo>
                    <a:pt x="56" y="17"/>
                  </a:lnTo>
                  <a:lnTo>
                    <a:pt x="71" y="19"/>
                  </a:lnTo>
                  <a:lnTo>
                    <a:pt x="75" y="14"/>
                  </a:lnTo>
                  <a:lnTo>
                    <a:pt x="82" y="21"/>
                  </a:lnTo>
                  <a:lnTo>
                    <a:pt x="92" y="24"/>
                  </a:lnTo>
                  <a:lnTo>
                    <a:pt x="94" y="36"/>
                  </a:lnTo>
                  <a:lnTo>
                    <a:pt x="87" y="47"/>
                  </a:lnTo>
                  <a:lnTo>
                    <a:pt x="71" y="64"/>
                  </a:lnTo>
                  <a:lnTo>
                    <a:pt x="49" y="71"/>
                  </a:lnTo>
                  <a:lnTo>
                    <a:pt x="40" y="85"/>
                  </a:lnTo>
                  <a:lnTo>
                    <a:pt x="38" y="95"/>
                  </a:lnTo>
                  <a:lnTo>
                    <a:pt x="28" y="102"/>
                  </a:lnTo>
                  <a:lnTo>
                    <a:pt x="21" y="95"/>
                  </a:lnTo>
                  <a:lnTo>
                    <a:pt x="14" y="92"/>
                  </a:lnTo>
                  <a:lnTo>
                    <a:pt x="9" y="92"/>
                  </a:lnTo>
                  <a:lnTo>
                    <a:pt x="7" y="88"/>
                  </a:lnTo>
                  <a:lnTo>
                    <a:pt x="12" y="83"/>
                  </a:lnTo>
                  <a:lnTo>
                    <a:pt x="9" y="78"/>
                  </a:lnTo>
                  <a:lnTo>
                    <a:pt x="19" y="64"/>
                  </a:lnTo>
                  <a:lnTo>
                    <a:pt x="16" y="57"/>
                  </a:lnTo>
                  <a:lnTo>
                    <a:pt x="9" y="66"/>
                  </a:lnTo>
                  <a:lnTo>
                    <a:pt x="0" y="57"/>
                  </a:lnTo>
                  <a:lnTo>
                    <a:pt x="2" y="54"/>
                  </a:lnTo>
                  <a:lnTo>
                    <a:pt x="0" y="40"/>
                  </a:lnTo>
                  <a:lnTo>
                    <a:pt x="7" y="36"/>
                  </a:lnTo>
                  <a:lnTo>
                    <a:pt x="9" y="26"/>
                  </a:lnTo>
                  <a:lnTo>
                    <a:pt x="14" y="17"/>
                  </a:lnTo>
                  <a:lnTo>
                    <a:pt x="14" y="9"/>
                  </a:lnTo>
                  <a:lnTo>
                    <a:pt x="23" y="7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2" name="Freeform 92"/>
            <p:cNvSpPr>
              <a:spLocks/>
            </p:cNvSpPr>
            <p:nvPr/>
          </p:nvSpPr>
          <p:spPr bwMode="auto">
            <a:xfrm>
              <a:off x="5079820" y="3005811"/>
              <a:ext cx="334052" cy="294853"/>
            </a:xfrm>
            <a:custGeom>
              <a:avLst/>
              <a:gdLst>
                <a:gd name="T0" fmla="*/ 59 w 196"/>
                <a:gd name="T1" fmla="*/ 10 h 173"/>
                <a:gd name="T2" fmla="*/ 59 w 196"/>
                <a:gd name="T3" fmla="*/ 10 h 173"/>
                <a:gd name="T4" fmla="*/ 66 w 196"/>
                <a:gd name="T5" fmla="*/ 15 h 173"/>
                <a:gd name="T6" fmla="*/ 81 w 196"/>
                <a:gd name="T7" fmla="*/ 10 h 173"/>
                <a:gd name="T8" fmla="*/ 88 w 196"/>
                <a:gd name="T9" fmla="*/ 3 h 173"/>
                <a:gd name="T10" fmla="*/ 100 w 196"/>
                <a:gd name="T11" fmla="*/ 0 h 173"/>
                <a:gd name="T12" fmla="*/ 111 w 196"/>
                <a:gd name="T13" fmla="*/ 5 h 173"/>
                <a:gd name="T14" fmla="*/ 116 w 196"/>
                <a:gd name="T15" fmla="*/ 12 h 173"/>
                <a:gd name="T16" fmla="*/ 121 w 196"/>
                <a:gd name="T17" fmla="*/ 8 h 173"/>
                <a:gd name="T18" fmla="*/ 133 w 196"/>
                <a:gd name="T19" fmla="*/ 10 h 173"/>
                <a:gd name="T20" fmla="*/ 147 w 196"/>
                <a:gd name="T21" fmla="*/ 12 h 173"/>
                <a:gd name="T22" fmla="*/ 154 w 196"/>
                <a:gd name="T23" fmla="*/ 8 h 173"/>
                <a:gd name="T24" fmla="*/ 166 w 196"/>
                <a:gd name="T25" fmla="*/ 41 h 173"/>
                <a:gd name="T26" fmla="*/ 161 w 196"/>
                <a:gd name="T27" fmla="*/ 48 h 173"/>
                <a:gd name="T28" fmla="*/ 156 w 196"/>
                <a:gd name="T29" fmla="*/ 62 h 173"/>
                <a:gd name="T30" fmla="*/ 152 w 196"/>
                <a:gd name="T31" fmla="*/ 69 h 173"/>
                <a:gd name="T32" fmla="*/ 147 w 196"/>
                <a:gd name="T33" fmla="*/ 74 h 173"/>
                <a:gd name="T34" fmla="*/ 142 w 196"/>
                <a:gd name="T35" fmla="*/ 67 h 173"/>
                <a:gd name="T36" fmla="*/ 135 w 196"/>
                <a:gd name="T37" fmla="*/ 60 h 173"/>
                <a:gd name="T38" fmla="*/ 123 w 196"/>
                <a:gd name="T39" fmla="*/ 34 h 173"/>
                <a:gd name="T40" fmla="*/ 123 w 196"/>
                <a:gd name="T41" fmla="*/ 36 h 173"/>
                <a:gd name="T42" fmla="*/ 130 w 196"/>
                <a:gd name="T43" fmla="*/ 55 h 173"/>
                <a:gd name="T44" fmla="*/ 140 w 196"/>
                <a:gd name="T45" fmla="*/ 71 h 173"/>
                <a:gd name="T46" fmla="*/ 152 w 196"/>
                <a:gd name="T47" fmla="*/ 100 h 173"/>
                <a:gd name="T48" fmla="*/ 156 w 196"/>
                <a:gd name="T49" fmla="*/ 109 h 173"/>
                <a:gd name="T50" fmla="*/ 163 w 196"/>
                <a:gd name="T51" fmla="*/ 121 h 173"/>
                <a:gd name="T52" fmla="*/ 178 w 196"/>
                <a:gd name="T53" fmla="*/ 140 h 173"/>
                <a:gd name="T54" fmla="*/ 173 w 196"/>
                <a:gd name="T55" fmla="*/ 142 h 173"/>
                <a:gd name="T56" fmla="*/ 175 w 196"/>
                <a:gd name="T57" fmla="*/ 154 h 173"/>
                <a:gd name="T58" fmla="*/ 194 w 196"/>
                <a:gd name="T59" fmla="*/ 171 h 173"/>
                <a:gd name="T60" fmla="*/ 196 w 196"/>
                <a:gd name="T61" fmla="*/ 173 h 173"/>
                <a:gd name="T62" fmla="*/ 133 w 196"/>
                <a:gd name="T63" fmla="*/ 173 h 173"/>
                <a:gd name="T64" fmla="*/ 69 w 196"/>
                <a:gd name="T65" fmla="*/ 173 h 173"/>
                <a:gd name="T66" fmla="*/ 3 w 196"/>
                <a:gd name="T67" fmla="*/ 173 h 173"/>
                <a:gd name="T68" fmla="*/ 3 w 196"/>
                <a:gd name="T69" fmla="*/ 109 h 173"/>
                <a:gd name="T70" fmla="*/ 3 w 196"/>
                <a:gd name="T71" fmla="*/ 45 h 173"/>
                <a:gd name="T72" fmla="*/ 0 w 196"/>
                <a:gd name="T73" fmla="*/ 29 h 173"/>
                <a:gd name="T74" fmla="*/ 3 w 196"/>
                <a:gd name="T75" fmla="*/ 19 h 173"/>
                <a:gd name="T76" fmla="*/ 0 w 196"/>
                <a:gd name="T77" fmla="*/ 10 h 173"/>
                <a:gd name="T78" fmla="*/ 5 w 196"/>
                <a:gd name="T79" fmla="*/ 0 h 173"/>
                <a:gd name="T80" fmla="*/ 29 w 196"/>
                <a:gd name="T81" fmla="*/ 0 h 173"/>
                <a:gd name="T82" fmla="*/ 43 w 196"/>
                <a:gd name="T83" fmla="*/ 5 h 173"/>
                <a:gd name="T84" fmla="*/ 59 w 196"/>
                <a:gd name="T85" fmla="*/ 1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6" h="173">
                  <a:moveTo>
                    <a:pt x="59" y="10"/>
                  </a:moveTo>
                  <a:lnTo>
                    <a:pt x="59" y="10"/>
                  </a:lnTo>
                  <a:lnTo>
                    <a:pt x="66" y="15"/>
                  </a:lnTo>
                  <a:lnTo>
                    <a:pt x="81" y="10"/>
                  </a:lnTo>
                  <a:lnTo>
                    <a:pt x="88" y="3"/>
                  </a:lnTo>
                  <a:lnTo>
                    <a:pt x="100" y="0"/>
                  </a:lnTo>
                  <a:lnTo>
                    <a:pt x="111" y="5"/>
                  </a:lnTo>
                  <a:lnTo>
                    <a:pt x="116" y="12"/>
                  </a:lnTo>
                  <a:lnTo>
                    <a:pt x="121" y="8"/>
                  </a:lnTo>
                  <a:lnTo>
                    <a:pt x="133" y="10"/>
                  </a:lnTo>
                  <a:lnTo>
                    <a:pt x="147" y="12"/>
                  </a:lnTo>
                  <a:lnTo>
                    <a:pt x="154" y="8"/>
                  </a:lnTo>
                  <a:lnTo>
                    <a:pt x="166" y="41"/>
                  </a:lnTo>
                  <a:lnTo>
                    <a:pt x="161" y="48"/>
                  </a:lnTo>
                  <a:lnTo>
                    <a:pt x="156" y="62"/>
                  </a:lnTo>
                  <a:lnTo>
                    <a:pt x="152" y="69"/>
                  </a:lnTo>
                  <a:lnTo>
                    <a:pt x="147" y="74"/>
                  </a:lnTo>
                  <a:lnTo>
                    <a:pt x="142" y="67"/>
                  </a:lnTo>
                  <a:lnTo>
                    <a:pt x="135" y="60"/>
                  </a:lnTo>
                  <a:lnTo>
                    <a:pt x="123" y="34"/>
                  </a:lnTo>
                  <a:lnTo>
                    <a:pt x="123" y="36"/>
                  </a:lnTo>
                  <a:lnTo>
                    <a:pt x="130" y="55"/>
                  </a:lnTo>
                  <a:lnTo>
                    <a:pt x="140" y="71"/>
                  </a:lnTo>
                  <a:lnTo>
                    <a:pt x="152" y="100"/>
                  </a:lnTo>
                  <a:lnTo>
                    <a:pt x="156" y="109"/>
                  </a:lnTo>
                  <a:lnTo>
                    <a:pt x="163" y="121"/>
                  </a:lnTo>
                  <a:lnTo>
                    <a:pt x="178" y="140"/>
                  </a:lnTo>
                  <a:lnTo>
                    <a:pt x="173" y="142"/>
                  </a:lnTo>
                  <a:lnTo>
                    <a:pt x="175" y="154"/>
                  </a:lnTo>
                  <a:lnTo>
                    <a:pt x="194" y="171"/>
                  </a:lnTo>
                  <a:lnTo>
                    <a:pt x="196" y="173"/>
                  </a:lnTo>
                  <a:lnTo>
                    <a:pt x="133" y="173"/>
                  </a:lnTo>
                  <a:lnTo>
                    <a:pt x="69" y="173"/>
                  </a:lnTo>
                  <a:lnTo>
                    <a:pt x="3" y="173"/>
                  </a:lnTo>
                  <a:lnTo>
                    <a:pt x="3" y="109"/>
                  </a:lnTo>
                  <a:lnTo>
                    <a:pt x="3" y="45"/>
                  </a:lnTo>
                  <a:lnTo>
                    <a:pt x="0" y="29"/>
                  </a:lnTo>
                  <a:lnTo>
                    <a:pt x="3" y="19"/>
                  </a:lnTo>
                  <a:lnTo>
                    <a:pt x="0" y="10"/>
                  </a:lnTo>
                  <a:lnTo>
                    <a:pt x="5" y="0"/>
                  </a:lnTo>
                  <a:lnTo>
                    <a:pt x="29" y="0"/>
                  </a:lnTo>
                  <a:lnTo>
                    <a:pt x="43" y="5"/>
                  </a:lnTo>
                  <a:lnTo>
                    <a:pt x="59" y="1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6" name="Freeform 96"/>
            <p:cNvSpPr>
              <a:spLocks/>
            </p:cNvSpPr>
            <p:nvPr/>
          </p:nvSpPr>
          <p:spPr bwMode="auto">
            <a:xfrm>
              <a:off x="4137317" y="2583132"/>
              <a:ext cx="342575" cy="277809"/>
            </a:xfrm>
            <a:custGeom>
              <a:avLst/>
              <a:gdLst>
                <a:gd name="T0" fmla="*/ 23 w 201"/>
                <a:gd name="T1" fmla="*/ 0 h 163"/>
                <a:gd name="T2" fmla="*/ 23 w 201"/>
                <a:gd name="T3" fmla="*/ 0 h 163"/>
                <a:gd name="T4" fmla="*/ 42 w 201"/>
                <a:gd name="T5" fmla="*/ 5 h 163"/>
                <a:gd name="T6" fmla="*/ 64 w 201"/>
                <a:gd name="T7" fmla="*/ 2 h 163"/>
                <a:gd name="T8" fmla="*/ 82 w 201"/>
                <a:gd name="T9" fmla="*/ 7 h 163"/>
                <a:gd name="T10" fmla="*/ 94 w 201"/>
                <a:gd name="T11" fmla="*/ 7 h 163"/>
                <a:gd name="T12" fmla="*/ 120 w 201"/>
                <a:gd name="T13" fmla="*/ 7 h 163"/>
                <a:gd name="T14" fmla="*/ 127 w 201"/>
                <a:gd name="T15" fmla="*/ 16 h 163"/>
                <a:gd name="T16" fmla="*/ 158 w 201"/>
                <a:gd name="T17" fmla="*/ 26 h 163"/>
                <a:gd name="T18" fmla="*/ 163 w 201"/>
                <a:gd name="T19" fmla="*/ 21 h 163"/>
                <a:gd name="T20" fmla="*/ 182 w 201"/>
                <a:gd name="T21" fmla="*/ 31 h 163"/>
                <a:gd name="T22" fmla="*/ 201 w 201"/>
                <a:gd name="T23" fmla="*/ 28 h 163"/>
                <a:gd name="T24" fmla="*/ 201 w 201"/>
                <a:gd name="T25" fmla="*/ 40 h 163"/>
                <a:gd name="T26" fmla="*/ 187 w 201"/>
                <a:gd name="T27" fmla="*/ 54 h 163"/>
                <a:gd name="T28" fmla="*/ 165 w 201"/>
                <a:gd name="T29" fmla="*/ 59 h 163"/>
                <a:gd name="T30" fmla="*/ 163 w 201"/>
                <a:gd name="T31" fmla="*/ 66 h 163"/>
                <a:gd name="T32" fmla="*/ 153 w 201"/>
                <a:gd name="T33" fmla="*/ 78 h 163"/>
                <a:gd name="T34" fmla="*/ 149 w 201"/>
                <a:gd name="T35" fmla="*/ 95 h 163"/>
                <a:gd name="T36" fmla="*/ 153 w 201"/>
                <a:gd name="T37" fmla="*/ 109 h 163"/>
                <a:gd name="T38" fmla="*/ 144 w 201"/>
                <a:gd name="T39" fmla="*/ 116 h 163"/>
                <a:gd name="T40" fmla="*/ 142 w 201"/>
                <a:gd name="T41" fmla="*/ 130 h 163"/>
                <a:gd name="T42" fmla="*/ 130 w 201"/>
                <a:gd name="T43" fmla="*/ 135 h 163"/>
                <a:gd name="T44" fmla="*/ 118 w 201"/>
                <a:gd name="T45" fmla="*/ 149 h 163"/>
                <a:gd name="T46" fmla="*/ 97 w 201"/>
                <a:gd name="T47" fmla="*/ 149 h 163"/>
                <a:gd name="T48" fmla="*/ 82 w 201"/>
                <a:gd name="T49" fmla="*/ 149 h 163"/>
                <a:gd name="T50" fmla="*/ 71 w 201"/>
                <a:gd name="T51" fmla="*/ 156 h 163"/>
                <a:gd name="T52" fmla="*/ 66 w 201"/>
                <a:gd name="T53" fmla="*/ 163 h 163"/>
                <a:gd name="T54" fmla="*/ 56 w 201"/>
                <a:gd name="T55" fmla="*/ 161 h 163"/>
                <a:gd name="T56" fmla="*/ 52 w 201"/>
                <a:gd name="T57" fmla="*/ 156 h 163"/>
                <a:gd name="T58" fmla="*/ 47 w 201"/>
                <a:gd name="T59" fmla="*/ 144 h 163"/>
                <a:gd name="T60" fmla="*/ 33 w 201"/>
                <a:gd name="T61" fmla="*/ 142 h 163"/>
                <a:gd name="T62" fmla="*/ 30 w 201"/>
                <a:gd name="T63" fmla="*/ 135 h 163"/>
                <a:gd name="T64" fmla="*/ 35 w 201"/>
                <a:gd name="T65" fmla="*/ 128 h 163"/>
                <a:gd name="T66" fmla="*/ 38 w 201"/>
                <a:gd name="T67" fmla="*/ 121 h 163"/>
                <a:gd name="T68" fmla="*/ 33 w 201"/>
                <a:gd name="T69" fmla="*/ 116 h 163"/>
                <a:gd name="T70" fmla="*/ 38 w 201"/>
                <a:gd name="T71" fmla="*/ 102 h 163"/>
                <a:gd name="T72" fmla="*/ 30 w 201"/>
                <a:gd name="T73" fmla="*/ 90 h 163"/>
                <a:gd name="T74" fmla="*/ 38 w 201"/>
                <a:gd name="T75" fmla="*/ 87 h 163"/>
                <a:gd name="T76" fmla="*/ 38 w 201"/>
                <a:gd name="T77" fmla="*/ 78 h 163"/>
                <a:gd name="T78" fmla="*/ 40 w 201"/>
                <a:gd name="T79" fmla="*/ 73 h 163"/>
                <a:gd name="T80" fmla="*/ 40 w 201"/>
                <a:gd name="T81" fmla="*/ 57 h 163"/>
                <a:gd name="T82" fmla="*/ 49 w 201"/>
                <a:gd name="T83" fmla="*/ 52 h 163"/>
                <a:gd name="T84" fmla="*/ 45 w 201"/>
                <a:gd name="T85" fmla="*/ 40 h 163"/>
                <a:gd name="T86" fmla="*/ 35 w 201"/>
                <a:gd name="T87" fmla="*/ 40 h 163"/>
                <a:gd name="T88" fmla="*/ 33 w 201"/>
                <a:gd name="T89" fmla="*/ 42 h 163"/>
                <a:gd name="T90" fmla="*/ 23 w 201"/>
                <a:gd name="T91" fmla="*/ 42 h 163"/>
                <a:gd name="T92" fmla="*/ 19 w 201"/>
                <a:gd name="T93" fmla="*/ 33 h 163"/>
                <a:gd name="T94" fmla="*/ 12 w 201"/>
                <a:gd name="T95" fmla="*/ 35 h 163"/>
                <a:gd name="T96" fmla="*/ 7 w 201"/>
                <a:gd name="T97" fmla="*/ 40 h 163"/>
                <a:gd name="T98" fmla="*/ 7 w 201"/>
                <a:gd name="T99" fmla="*/ 26 h 163"/>
                <a:gd name="T100" fmla="*/ 0 w 201"/>
                <a:gd name="T101" fmla="*/ 16 h 163"/>
                <a:gd name="T102" fmla="*/ 23 w 201"/>
                <a:gd name="T103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1" h="163">
                  <a:moveTo>
                    <a:pt x="23" y="0"/>
                  </a:moveTo>
                  <a:lnTo>
                    <a:pt x="23" y="0"/>
                  </a:lnTo>
                  <a:lnTo>
                    <a:pt x="42" y="5"/>
                  </a:lnTo>
                  <a:lnTo>
                    <a:pt x="64" y="2"/>
                  </a:lnTo>
                  <a:lnTo>
                    <a:pt x="82" y="7"/>
                  </a:lnTo>
                  <a:lnTo>
                    <a:pt x="94" y="7"/>
                  </a:lnTo>
                  <a:lnTo>
                    <a:pt x="120" y="7"/>
                  </a:lnTo>
                  <a:lnTo>
                    <a:pt x="127" y="16"/>
                  </a:lnTo>
                  <a:lnTo>
                    <a:pt x="158" y="26"/>
                  </a:lnTo>
                  <a:lnTo>
                    <a:pt x="163" y="21"/>
                  </a:lnTo>
                  <a:lnTo>
                    <a:pt x="182" y="31"/>
                  </a:lnTo>
                  <a:lnTo>
                    <a:pt x="201" y="28"/>
                  </a:lnTo>
                  <a:lnTo>
                    <a:pt x="201" y="40"/>
                  </a:lnTo>
                  <a:lnTo>
                    <a:pt x="187" y="54"/>
                  </a:lnTo>
                  <a:lnTo>
                    <a:pt x="165" y="59"/>
                  </a:lnTo>
                  <a:lnTo>
                    <a:pt x="163" y="66"/>
                  </a:lnTo>
                  <a:lnTo>
                    <a:pt x="153" y="78"/>
                  </a:lnTo>
                  <a:lnTo>
                    <a:pt x="149" y="95"/>
                  </a:lnTo>
                  <a:lnTo>
                    <a:pt x="153" y="109"/>
                  </a:lnTo>
                  <a:lnTo>
                    <a:pt x="144" y="116"/>
                  </a:lnTo>
                  <a:lnTo>
                    <a:pt x="142" y="130"/>
                  </a:lnTo>
                  <a:lnTo>
                    <a:pt x="130" y="135"/>
                  </a:lnTo>
                  <a:lnTo>
                    <a:pt x="118" y="149"/>
                  </a:lnTo>
                  <a:lnTo>
                    <a:pt x="97" y="149"/>
                  </a:lnTo>
                  <a:lnTo>
                    <a:pt x="82" y="149"/>
                  </a:lnTo>
                  <a:lnTo>
                    <a:pt x="71" y="156"/>
                  </a:lnTo>
                  <a:lnTo>
                    <a:pt x="66" y="163"/>
                  </a:lnTo>
                  <a:lnTo>
                    <a:pt x="56" y="161"/>
                  </a:lnTo>
                  <a:lnTo>
                    <a:pt x="52" y="156"/>
                  </a:lnTo>
                  <a:lnTo>
                    <a:pt x="47" y="144"/>
                  </a:lnTo>
                  <a:lnTo>
                    <a:pt x="33" y="142"/>
                  </a:lnTo>
                  <a:lnTo>
                    <a:pt x="30" y="135"/>
                  </a:lnTo>
                  <a:lnTo>
                    <a:pt x="35" y="128"/>
                  </a:lnTo>
                  <a:lnTo>
                    <a:pt x="38" y="121"/>
                  </a:lnTo>
                  <a:lnTo>
                    <a:pt x="33" y="116"/>
                  </a:lnTo>
                  <a:lnTo>
                    <a:pt x="38" y="102"/>
                  </a:lnTo>
                  <a:lnTo>
                    <a:pt x="30" y="90"/>
                  </a:lnTo>
                  <a:lnTo>
                    <a:pt x="38" y="87"/>
                  </a:lnTo>
                  <a:lnTo>
                    <a:pt x="38" y="78"/>
                  </a:lnTo>
                  <a:lnTo>
                    <a:pt x="40" y="73"/>
                  </a:lnTo>
                  <a:lnTo>
                    <a:pt x="40" y="57"/>
                  </a:lnTo>
                  <a:lnTo>
                    <a:pt x="49" y="52"/>
                  </a:lnTo>
                  <a:lnTo>
                    <a:pt x="45" y="40"/>
                  </a:lnTo>
                  <a:lnTo>
                    <a:pt x="35" y="40"/>
                  </a:lnTo>
                  <a:lnTo>
                    <a:pt x="33" y="42"/>
                  </a:lnTo>
                  <a:lnTo>
                    <a:pt x="23" y="42"/>
                  </a:lnTo>
                  <a:lnTo>
                    <a:pt x="19" y="33"/>
                  </a:lnTo>
                  <a:lnTo>
                    <a:pt x="12" y="35"/>
                  </a:lnTo>
                  <a:lnTo>
                    <a:pt x="7" y="40"/>
                  </a:lnTo>
                  <a:lnTo>
                    <a:pt x="7" y="26"/>
                  </a:lnTo>
                  <a:lnTo>
                    <a:pt x="0" y="16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8" name="Freeform 98"/>
            <p:cNvSpPr>
              <a:spLocks/>
            </p:cNvSpPr>
            <p:nvPr/>
          </p:nvSpPr>
          <p:spPr bwMode="auto">
            <a:xfrm>
              <a:off x="5040621" y="1872420"/>
              <a:ext cx="132939" cy="114192"/>
            </a:xfrm>
            <a:custGeom>
              <a:avLst/>
              <a:gdLst>
                <a:gd name="T0" fmla="*/ 42 w 78"/>
                <a:gd name="T1" fmla="*/ 0 h 67"/>
                <a:gd name="T2" fmla="*/ 42 w 78"/>
                <a:gd name="T3" fmla="*/ 0 h 67"/>
                <a:gd name="T4" fmla="*/ 59 w 78"/>
                <a:gd name="T5" fmla="*/ 5 h 67"/>
                <a:gd name="T6" fmla="*/ 75 w 78"/>
                <a:gd name="T7" fmla="*/ 5 h 67"/>
                <a:gd name="T8" fmla="*/ 78 w 78"/>
                <a:gd name="T9" fmla="*/ 10 h 67"/>
                <a:gd name="T10" fmla="*/ 66 w 78"/>
                <a:gd name="T11" fmla="*/ 29 h 67"/>
                <a:gd name="T12" fmla="*/ 70 w 78"/>
                <a:gd name="T13" fmla="*/ 57 h 67"/>
                <a:gd name="T14" fmla="*/ 63 w 78"/>
                <a:gd name="T15" fmla="*/ 67 h 67"/>
                <a:gd name="T16" fmla="*/ 52 w 78"/>
                <a:gd name="T17" fmla="*/ 67 h 67"/>
                <a:gd name="T18" fmla="*/ 37 w 78"/>
                <a:gd name="T19" fmla="*/ 55 h 67"/>
                <a:gd name="T20" fmla="*/ 30 w 78"/>
                <a:gd name="T21" fmla="*/ 52 h 67"/>
                <a:gd name="T22" fmla="*/ 16 w 78"/>
                <a:gd name="T23" fmla="*/ 57 h 67"/>
                <a:gd name="T24" fmla="*/ 18 w 78"/>
                <a:gd name="T25" fmla="*/ 38 h 67"/>
                <a:gd name="T26" fmla="*/ 11 w 78"/>
                <a:gd name="T27" fmla="*/ 43 h 67"/>
                <a:gd name="T28" fmla="*/ 2 w 78"/>
                <a:gd name="T29" fmla="*/ 31 h 67"/>
                <a:gd name="T30" fmla="*/ 0 w 78"/>
                <a:gd name="T31" fmla="*/ 14 h 67"/>
                <a:gd name="T32" fmla="*/ 21 w 78"/>
                <a:gd name="T33" fmla="*/ 5 h 67"/>
                <a:gd name="T34" fmla="*/ 42 w 78"/>
                <a:gd name="T3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67">
                  <a:moveTo>
                    <a:pt x="42" y="0"/>
                  </a:moveTo>
                  <a:lnTo>
                    <a:pt x="42" y="0"/>
                  </a:lnTo>
                  <a:lnTo>
                    <a:pt x="59" y="5"/>
                  </a:lnTo>
                  <a:lnTo>
                    <a:pt x="75" y="5"/>
                  </a:lnTo>
                  <a:lnTo>
                    <a:pt x="78" y="10"/>
                  </a:lnTo>
                  <a:lnTo>
                    <a:pt x="66" y="29"/>
                  </a:lnTo>
                  <a:lnTo>
                    <a:pt x="70" y="57"/>
                  </a:lnTo>
                  <a:lnTo>
                    <a:pt x="63" y="67"/>
                  </a:lnTo>
                  <a:lnTo>
                    <a:pt x="52" y="67"/>
                  </a:lnTo>
                  <a:lnTo>
                    <a:pt x="37" y="55"/>
                  </a:lnTo>
                  <a:lnTo>
                    <a:pt x="30" y="52"/>
                  </a:lnTo>
                  <a:lnTo>
                    <a:pt x="16" y="57"/>
                  </a:lnTo>
                  <a:lnTo>
                    <a:pt x="18" y="38"/>
                  </a:lnTo>
                  <a:lnTo>
                    <a:pt x="11" y="43"/>
                  </a:lnTo>
                  <a:lnTo>
                    <a:pt x="2" y="31"/>
                  </a:lnTo>
                  <a:lnTo>
                    <a:pt x="0" y="14"/>
                  </a:lnTo>
                  <a:lnTo>
                    <a:pt x="21" y="5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2" name="Freeform 102"/>
            <p:cNvSpPr>
              <a:spLocks/>
            </p:cNvSpPr>
            <p:nvPr/>
          </p:nvSpPr>
          <p:spPr bwMode="auto">
            <a:xfrm>
              <a:off x="4967334" y="1183863"/>
              <a:ext cx="298262" cy="676627"/>
            </a:xfrm>
            <a:custGeom>
              <a:avLst/>
              <a:gdLst>
                <a:gd name="T0" fmla="*/ 128 w 175"/>
                <a:gd name="T1" fmla="*/ 49 h 397"/>
                <a:gd name="T2" fmla="*/ 128 w 175"/>
                <a:gd name="T3" fmla="*/ 49 h 397"/>
                <a:gd name="T4" fmla="*/ 125 w 175"/>
                <a:gd name="T5" fmla="*/ 82 h 397"/>
                <a:gd name="T6" fmla="*/ 151 w 175"/>
                <a:gd name="T7" fmla="*/ 111 h 397"/>
                <a:gd name="T8" fmla="*/ 137 w 175"/>
                <a:gd name="T9" fmla="*/ 142 h 397"/>
                <a:gd name="T10" fmla="*/ 154 w 175"/>
                <a:gd name="T11" fmla="*/ 187 h 397"/>
                <a:gd name="T12" fmla="*/ 144 w 175"/>
                <a:gd name="T13" fmla="*/ 220 h 397"/>
                <a:gd name="T14" fmla="*/ 158 w 175"/>
                <a:gd name="T15" fmla="*/ 248 h 397"/>
                <a:gd name="T16" fmla="*/ 151 w 175"/>
                <a:gd name="T17" fmla="*/ 272 h 397"/>
                <a:gd name="T18" fmla="*/ 175 w 175"/>
                <a:gd name="T19" fmla="*/ 295 h 397"/>
                <a:gd name="T20" fmla="*/ 170 w 175"/>
                <a:gd name="T21" fmla="*/ 314 h 397"/>
                <a:gd name="T22" fmla="*/ 154 w 175"/>
                <a:gd name="T23" fmla="*/ 333 h 397"/>
                <a:gd name="T24" fmla="*/ 118 w 175"/>
                <a:gd name="T25" fmla="*/ 376 h 397"/>
                <a:gd name="T26" fmla="*/ 90 w 175"/>
                <a:gd name="T27" fmla="*/ 378 h 397"/>
                <a:gd name="T28" fmla="*/ 61 w 175"/>
                <a:gd name="T29" fmla="*/ 390 h 397"/>
                <a:gd name="T30" fmla="*/ 35 w 175"/>
                <a:gd name="T31" fmla="*/ 397 h 397"/>
                <a:gd name="T32" fmla="*/ 26 w 175"/>
                <a:gd name="T33" fmla="*/ 378 h 397"/>
                <a:gd name="T34" fmla="*/ 9 w 175"/>
                <a:gd name="T35" fmla="*/ 369 h 397"/>
                <a:gd name="T36" fmla="*/ 14 w 175"/>
                <a:gd name="T37" fmla="*/ 336 h 397"/>
                <a:gd name="T38" fmla="*/ 5 w 175"/>
                <a:gd name="T39" fmla="*/ 305 h 397"/>
                <a:gd name="T40" fmla="*/ 14 w 175"/>
                <a:gd name="T41" fmla="*/ 284 h 397"/>
                <a:gd name="T42" fmla="*/ 28 w 175"/>
                <a:gd name="T43" fmla="*/ 262 h 397"/>
                <a:gd name="T44" fmla="*/ 66 w 175"/>
                <a:gd name="T45" fmla="*/ 222 h 397"/>
                <a:gd name="T46" fmla="*/ 76 w 175"/>
                <a:gd name="T47" fmla="*/ 213 h 397"/>
                <a:gd name="T48" fmla="*/ 76 w 175"/>
                <a:gd name="T49" fmla="*/ 198 h 397"/>
                <a:gd name="T50" fmla="*/ 52 w 175"/>
                <a:gd name="T51" fmla="*/ 179 h 397"/>
                <a:gd name="T52" fmla="*/ 47 w 175"/>
                <a:gd name="T53" fmla="*/ 163 h 397"/>
                <a:gd name="T54" fmla="*/ 47 w 175"/>
                <a:gd name="T55" fmla="*/ 99 h 397"/>
                <a:gd name="T56" fmla="*/ 21 w 175"/>
                <a:gd name="T57" fmla="*/ 71 h 397"/>
                <a:gd name="T58" fmla="*/ 0 w 175"/>
                <a:gd name="T59" fmla="*/ 49 h 397"/>
                <a:gd name="T60" fmla="*/ 9 w 175"/>
                <a:gd name="T61" fmla="*/ 37 h 397"/>
                <a:gd name="T62" fmla="*/ 26 w 175"/>
                <a:gd name="T63" fmla="*/ 61 h 397"/>
                <a:gd name="T64" fmla="*/ 47 w 175"/>
                <a:gd name="T65" fmla="*/ 59 h 397"/>
                <a:gd name="T66" fmla="*/ 66 w 175"/>
                <a:gd name="T67" fmla="*/ 68 h 397"/>
                <a:gd name="T68" fmla="*/ 80 w 175"/>
                <a:gd name="T69" fmla="*/ 49 h 397"/>
                <a:gd name="T70" fmla="*/ 90 w 175"/>
                <a:gd name="T71" fmla="*/ 16 h 397"/>
                <a:gd name="T72" fmla="*/ 113 w 175"/>
                <a:gd name="T73" fmla="*/ 0 h 397"/>
                <a:gd name="T74" fmla="*/ 135 w 175"/>
                <a:gd name="T75" fmla="*/ 18 h 397"/>
                <a:gd name="T76" fmla="*/ 128 w 175"/>
                <a:gd name="T77" fmla="*/ 49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5" h="397">
                  <a:moveTo>
                    <a:pt x="128" y="49"/>
                  </a:moveTo>
                  <a:lnTo>
                    <a:pt x="128" y="49"/>
                  </a:lnTo>
                  <a:lnTo>
                    <a:pt x="125" y="82"/>
                  </a:lnTo>
                  <a:lnTo>
                    <a:pt x="151" y="111"/>
                  </a:lnTo>
                  <a:lnTo>
                    <a:pt x="137" y="142"/>
                  </a:lnTo>
                  <a:lnTo>
                    <a:pt x="154" y="187"/>
                  </a:lnTo>
                  <a:lnTo>
                    <a:pt x="144" y="220"/>
                  </a:lnTo>
                  <a:lnTo>
                    <a:pt x="158" y="248"/>
                  </a:lnTo>
                  <a:lnTo>
                    <a:pt x="151" y="272"/>
                  </a:lnTo>
                  <a:lnTo>
                    <a:pt x="175" y="295"/>
                  </a:lnTo>
                  <a:lnTo>
                    <a:pt x="170" y="314"/>
                  </a:lnTo>
                  <a:lnTo>
                    <a:pt x="154" y="333"/>
                  </a:lnTo>
                  <a:lnTo>
                    <a:pt x="118" y="376"/>
                  </a:lnTo>
                  <a:lnTo>
                    <a:pt x="90" y="378"/>
                  </a:lnTo>
                  <a:lnTo>
                    <a:pt x="61" y="390"/>
                  </a:lnTo>
                  <a:lnTo>
                    <a:pt x="35" y="397"/>
                  </a:lnTo>
                  <a:lnTo>
                    <a:pt x="26" y="378"/>
                  </a:lnTo>
                  <a:lnTo>
                    <a:pt x="9" y="369"/>
                  </a:lnTo>
                  <a:lnTo>
                    <a:pt x="14" y="336"/>
                  </a:lnTo>
                  <a:lnTo>
                    <a:pt x="5" y="305"/>
                  </a:lnTo>
                  <a:lnTo>
                    <a:pt x="14" y="284"/>
                  </a:lnTo>
                  <a:lnTo>
                    <a:pt x="28" y="262"/>
                  </a:lnTo>
                  <a:lnTo>
                    <a:pt x="66" y="222"/>
                  </a:lnTo>
                  <a:lnTo>
                    <a:pt x="76" y="213"/>
                  </a:lnTo>
                  <a:lnTo>
                    <a:pt x="76" y="198"/>
                  </a:lnTo>
                  <a:lnTo>
                    <a:pt x="52" y="179"/>
                  </a:lnTo>
                  <a:lnTo>
                    <a:pt x="47" y="163"/>
                  </a:lnTo>
                  <a:lnTo>
                    <a:pt x="47" y="99"/>
                  </a:lnTo>
                  <a:lnTo>
                    <a:pt x="21" y="71"/>
                  </a:lnTo>
                  <a:lnTo>
                    <a:pt x="0" y="49"/>
                  </a:lnTo>
                  <a:lnTo>
                    <a:pt x="9" y="37"/>
                  </a:lnTo>
                  <a:lnTo>
                    <a:pt x="26" y="61"/>
                  </a:lnTo>
                  <a:lnTo>
                    <a:pt x="47" y="59"/>
                  </a:lnTo>
                  <a:lnTo>
                    <a:pt x="66" y="68"/>
                  </a:lnTo>
                  <a:lnTo>
                    <a:pt x="80" y="49"/>
                  </a:lnTo>
                  <a:lnTo>
                    <a:pt x="90" y="16"/>
                  </a:lnTo>
                  <a:lnTo>
                    <a:pt x="113" y="0"/>
                  </a:lnTo>
                  <a:lnTo>
                    <a:pt x="135" y="18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7" name="Freeform 107"/>
            <p:cNvSpPr>
              <a:spLocks/>
            </p:cNvSpPr>
            <p:nvPr/>
          </p:nvSpPr>
          <p:spPr bwMode="auto">
            <a:xfrm>
              <a:off x="2709073" y="5552107"/>
              <a:ext cx="93740" cy="52835"/>
            </a:xfrm>
            <a:custGeom>
              <a:avLst/>
              <a:gdLst>
                <a:gd name="T0" fmla="*/ 43 w 55"/>
                <a:gd name="T1" fmla="*/ 0 h 31"/>
                <a:gd name="T2" fmla="*/ 43 w 55"/>
                <a:gd name="T3" fmla="*/ 0 h 31"/>
                <a:gd name="T4" fmla="*/ 55 w 55"/>
                <a:gd name="T5" fmla="*/ 12 h 31"/>
                <a:gd name="T6" fmla="*/ 50 w 55"/>
                <a:gd name="T7" fmla="*/ 21 h 31"/>
                <a:gd name="T8" fmla="*/ 29 w 55"/>
                <a:gd name="T9" fmla="*/ 28 h 31"/>
                <a:gd name="T10" fmla="*/ 22 w 55"/>
                <a:gd name="T11" fmla="*/ 19 h 31"/>
                <a:gd name="T12" fmla="*/ 7 w 55"/>
                <a:gd name="T13" fmla="*/ 31 h 31"/>
                <a:gd name="T14" fmla="*/ 0 w 55"/>
                <a:gd name="T15" fmla="*/ 19 h 31"/>
                <a:gd name="T16" fmla="*/ 19 w 55"/>
                <a:gd name="T17" fmla="*/ 5 h 31"/>
                <a:gd name="T18" fmla="*/ 33 w 55"/>
                <a:gd name="T19" fmla="*/ 12 h 31"/>
                <a:gd name="T20" fmla="*/ 43 w 55"/>
                <a:gd name="T2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31">
                  <a:moveTo>
                    <a:pt x="43" y="0"/>
                  </a:moveTo>
                  <a:lnTo>
                    <a:pt x="43" y="0"/>
                  </a:lnTo>
                  <a:lnTo>
                    <a:pt x="55" y="12"/>
                  </a:lnTo>
                  <a:lnTo>
                    <a:pt x="50" y="21"/>
                  </a:lnTo>
                  <a:lnTo>
                    <a:pt x="29" y="28"/>
                  </a:lnTo>
                  <a:lnTo>
                    <a:pt x="22" y="19"/>
                  </a:lnTo>
                  <a:lnTo>
                    <a:pt x="7" y="31"/>
                  </a:lnTo>
                  <a:lnTo>
                    <a:pt x="0" y="19"/>
                  </a:lnTo>
                  <a:lnTo>
                    <a:pt x="19" y="5"/>
                  </a:lnTo>
                  <a:lnTo>
                    <a:pt x="33" y="12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9" name="Freeform 109"/>
            <p:cNvSpPr>
              <a:spLocks/>
            </p:cNvSpPr>
            <p:nvPr/>
          </p:nvSpPr>
          <p:spPr bwMode="auto">
            <a:xfrm>
              <a:off x="2891438" y="3760838"/>
              <a:ext cx="80105" cy="100557"/>
            </a:xfrm>
            <a:custGeom>
              <a:avLst/>
              <a:gdLst>
                <a:gd name="T0" fmla="*/ 33 w 47"/>
                <a:gd name="T1" fmla="*/ 52 h 59"/>
                <a:gd name="T2" fmla="*/ 33 w 47"/>
                <a:gd name="T3" fmla="*/ 52 h 59"/>
                <a:gd name="T4" fmla="*/ 33 w 47"/>
                <a:gd name="T5" fmla="*/ 52 h 59"/>
                <a:gd name="T6" fmla="*/ 33 w 47"/>
                <a:gd name="T7" fmla="*/ 52 h 59"/>
                <a:gd name="T8" fmla="*/ 26 w 47"/>
                <a:gd name="T9" fmla="*/ 59 h 59"/>
                <a:gd name="T10" fmla="*/ 19 w 47"/>
                <a:gd name="T11" fmla="*/ 59 h 59"/>
                <a:gd name="T12" fmla="*/ 16 w 47"/>
                <a:gd name="T13" fmla="*/ 54 h 59"/>
                <a:gd name="T14" fmla="*/ 12 w 47"/>
                <a:gd name="T15" fmla="*/ 54 h 59"/>
                <a:gd name="T16" fmla="*/ 7 w 47"/>
                <a:gd name="T17" fmla="*/ 59 h 59"/>
                <a:gd name="T18" fmla="*/ 0 w 47"/>
                <a:gd name="T19" fmla="*/ 57 h 59"/>
                <a:gd name="T20" fmla="*/ 5 w 47"/>
                <a:gd name="T21" fmla="*/ 50 h 59"/>
                <a:gd name="T22" fmla="*/ 7 w 47"/>
                <a:gd name="T23" fmla="*/ 40 h 59"/>
                <a:gd name="T24" fmla="*/ 9 w 47"/>
                <a:gd name="T25" fmla="*/ 36 h 59"/>
                <a:gd name="T26" fmla="*/ 2 w 47"/>
                <a:gd name="T27" fmla="*/ 26 h 59"/>
                <a:gd name="T28" fmla="*/ 0 w 47"/>
                <a:gd name="T29" fmla="*/ 14 h 59"/>
                <a:gd name="T30" fmla="*/ 9 w 47"/>
                <a:gd name="T31" fmla="*/ 0 h 59"/>
                <a:gd name="T32" fmla="*/ 14 w 47"/>
                <a:gd name="T33" fmla="*/ 2 h 59"/>
                <a:gd name="T34" fmla="*/ 26 w 47"/>
                <a:gd name="T35" fmla="*/ 5 h 59"/>
                <a:gd name="T36" fmla="*/ 45 w 47"/>
                <a:gd name="T37" fmla="*/ 19 h 59"/>
                <a:gd name="T38" fmla="*/ 47 w 47"/>
                <a:gd name="T39" fmla="*/ 26 h 59"/>
                <a:gd name="T40" fmla="*/ 33 w 47"/>
                <a:gd name="T41" fmla="*/ 5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59">
                  <a:moveTo>
                    <a:pt x="33" y="52"/>
                  </a:moveTo>
                  <a:lnTo>
                    <a:pt x="33" y="52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26" y="59"/>
                  </a:lnTo>
                  <a:lnTo>
                    <a:pt x="19" y="59"/>
                  </a:lnTo>
                  <a:lnTo>
                    <a:pt x="16" y="54"/>
                  </a:lnTo>
                  <a:lnTo>
                    <a:pt x="12" y="54"/>
                  </a:lnTo>
                  <a:lnTo>
                    <a:pt x="7" y="59"/>
                  </a:lnTo>
                  <a:lnTo>
                    <a:pt x="0" y="57"/>
                  </a:lnTo>
                  <a:lnTo>
                    <a:pt x="5" y="50"/>
                  </a:lnTo>
                  <a:lnTo>
                    <a:pt x="7" y="40"/>
                  </a:lnTo>
                  <a:lnTo>
                    <a:pt x="9" y="36"/>
                  </a:lnTo>
                  <a:lnTo>
                    <a:pt x="2" y="26"/>
                  </a:lnTo>
                  <a:lnTo>
                    <a:pt x="0" y="14"/>
                  </a:lnTo>
                  <a:lnTo>
                    <a:pt x="9" y="0"/>
                  </a:lnTo>
                  <a:lnTo>
                    <a:pt x="14" y="2"/>
                  </a:lnTo>
                  <a:lnTo>
                    <a:pt x="26" y="5"/>
                  </a:lnTo>
                  <a:lnTo>
                    <a:pt x="45" y="19"/>
                  </a:lnTo>
                  <a:lnTo>
                    <a:pt x="47" y="26"/>
                  </a:lnTo>
                  <a:lnTo>
                    <a:pt x="33" y="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1" name="Freeform 111"/>
            <p:cNvSpPr>
              <a:spLocks/>
            </p:cNvSpPr>
            <p:nvPr/>
          </p:nvSpPr>
          <p:spPr bwMode="auto">
            <a:xfrm>
              <a:off x="4633281" y="2610402"/>
              <a:ext cx="27269" cy="61357"/>
            </a:xfrm>
            <a:custGeom>
              <a:avLst/>
              <a:gdLst>
                <a:gd name="T0" fmla="*/ 16 w 16"/>
                <a:gd name="T1" fmla="*/ 19 h 36"/>
                <a:gd name="T2" fmla="*/ 16 w 16"/>
                <a:gd name="T3" fmla="*/ 19 h 36"/>
                <a:gd name="T4" fmla="*/ 9 w 16"/>
                <a:gd name="T5" fmla="*/ 36 h 36"/>
                <a:gd name="T6" fmla="*/ 2 w 16"/>
                <a:gd name="T7" fmla="*/ 31 h 36"/>
                <a:gd name="T8" fmla="*/ 0 w 16"/>
                <a:gd name="T9" fmla="*/ 17 h 36"/>
                <a:gd name="T10" fmla="*/ 2 w 16"/>
                <a:gd name="T11" fmla="*/ 10 h 36"/>
                <a:gd name="T12" fmla="*/ 14 w 16"/>
                <a:gd name="T13" fmla="*/ 0 h 36"/>
                <a:gd name="T14" fmla="*/ 16 w 16"/>
                <a:gd name="T15" fmla="*/ 19 h 36"/>
                <a:gd name="T16" fmla="*/ 16 w 16"/>
                <a:gd name="T17" fmla="*/ 19 h 36"/>
                <a:gd name="T18" fmla="*/ 16 w 16"/>
                <a:gd name="T19" fmla="*/ 1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36">
                  <a:moveTo>
                    <a:pt x="16" y="19"/>
                  </a:moveTo>
                  <a:lnTo>
                    <a:pt x="16" y="19"/>
                  </a:lnTo>
                  <a:lnTo>
                    <a:pt x="9" y="36"/>
                  </a:lnTo>
                  <a:lnTo>
                    <a:pt x="2" y="31"/>
                  </a:lnTo>
                  <a:lnTo>
                    <a:pt x="0" y="17"/>
                  </a:lnTo>
                  <a:lnTo>
                    <a:pt x="2" y="10"/>
                  </a:lnTo>
                  <a:lnTo>
                    <a:pt x="14" y="0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5" name="Freeform 115"/>
            <p:cNvSpPr>
              <a:spLocks noEditPoints="1"/>
            </p:cNvSpPr>
            <p:nvPr/>
          </p:nvSpPr>
          <p:spPr bwMode="auto">
            <a:xfrm>
              <a:off x="4188447" y="1925254"/>
              <a:ext cx="253949" cy="410749"/>
            </a:xfrm>
            <a:custGeom>
              <a:avLst/>
              <a:gdLst>
                <a:gd name="T0" fmla="*/ 31 w 149"/>
                <a:gd name="T1" fmla="*/ 121 h 241"/>
                <a:gd name="T2" fmla="*/ 31 w 149"/>
                <a:gd name="T3" fmla="*/ 121 h 241"/>
                <a:gd name="T4" fmla="*/ 22 w 149"/>
                <a:gd name="T5" fmla="*/ 137 h 241"/>
                <a:gd name="T6" fmla="*/ 10 w 149"/>
                <a:gd name="T7" fmla="*/ 133 h 241"/>
                <a:gd name="T8" fmla="*/ 0 w 149"/>
                <a:gd name="T9" fmla="*/ 133 h 241"/>
                <a:gd name="T10" fmla="*/ 3 w 149"/>
                <a:gd name="T11" fmla="*/ 118 h 241"/>
                <a:gd name="T12" fmla="*/ 0 w 149"/>
                <a:gd name="T13" fmla="*/ 104 h 241"/>
                <a:gd name="T14" fmla="*/ 12 w 149"/>
                <a:gd name="T15" fmla="*/ 102 h 241"/>
                <a:gd name="T16" fmla="*/ 31 w 149"/>
                <a:gd name="T17" fmla="*/ 121 h 241"/>
                <a:gd name="T18" fmla="*/ 74 w 149"/>
                <a:gd name="T19" fmla="*/ 0 h 241"/>
                <a:gd name="T20" fmla="*/ 74 w 149"/>
                <a:gd name="T21" fmla="*/ 0 h 241"/>
                <a:gd name="T22" fmla="*/ 57 w 149"/>
                <a:gd name="T23" fmla="*/ 33 h 241"/>
                <a:gd name="T24" fmla="*/ 74 w 149"/>
                <a:gd name="T25" fmla="*/ 28 h 241"/>
                <a:gd name="T26" fmla="*/ 90 w 149"/>
                <a:gd name="T27" fmla="*/ 28 h 241"/>
                <a:gd name="T28" fmla="*/ 86 w 149"/>
                <a:gd name="T29" fmla="*/ 54 h 241"/>
                <a:gd name="T30" fmla="*/ 71 w 149"/>
                <a:gd name="T31" fmla="*/ 81 h 241"/>
                <a:gd name="T32" fmla="*/ 88 w 149"/>
                <a:gd name="T33" fmla="*/ 81 h 241"/>
                <a:gd name="T34" fmla="*/ 105 w 149"/>
                <a:gd name="T35" fmla="*/ 118 h 241"/>
                <a:gd name="T36" fmla="*/ 116 w 149"/>
                <a:gd name="T37" fmla="*/ 121 h 241"/>
                <a:gd name="T38" fmla="*/ 126 w 149"/>
                <a:gd name="T39" fmla="*/ 154 h 241"/>
                <a:gd name="T40" fmla="*/ 131 w 149"/>
                <a:gd name="T41" fmla="*/ 163 h 241"/>
                <a:gd name="T42" fmla="*/ 149 w 149"/>
                <a:gd name="T43" fmla="*/ 168 h 241"/>
                <a:gd name="T44" fmla="*/ 147 w 149"/>
                <a:gd name="T45" fmla="*/ 185 h 241"/>
                <a:gd name="T46" fmla="*/ 140 w 149"/>
                <a:gd name="T47" fmla="*/ 194 h 241"/>
                <a:gd name="T48" fmla="*/ 145 w 149"/>
                <a:gd name="T49" fmla="*/ 206 h 241"/>
                <a:gd name="T50" fmla="*/ 131 w 149"/>
                <a:gd name="T51" fmla="*/ 220 h 241"/>
                <a:gd name="T52" fmla="*/ 109 w 149"/>
                <a:gd name="T53" fmla="*/ 220 h 241"/>
                <a:gd name="T54" fmla="*/ 83 w 149"/>
                <a:gd name="T55" fmla="*/ 227 h 241"/>
                <a:gd name="T56" fmla="*/ 74 w 149"/>
                <a:gd name="T57" fmla="*/ 223 h 241"/>
                <a:gd name="T58" fmla="*/ 64 w 149"/>
                <a:gd name="T59" fmla="*/ 234 h 241"/>
                <a:gd name="T60" fmla="*/ 48 w 149"/>
                <a:gd name="T61" fmla="*/ 230 h 241"/>
                <a:gd name="T62" fmla="*/ 38 w 149"/>
                <a:gd name="T63" fmla="*/ 241 h 241"/>
                <a:gd name="T64" fmla="*/ 29 w 149"/>
                <a:gd name="T65" fmla="*/ 237 h 241"/>
                <a:gd name="T66" fmla="*/ 52 w 149"/>
                <a:gd name="T67" fmla="*/ 208 h 241"/>
                <a:gd name="T68" fmla="*/ 67 w 149"/>
                <a:gd name="T69" fmla="*/ 204 h 241"/>
                <a:gd name="T70" fmla="*/ 43 w 149"/>
                <a:gd name="T71" fmla="*/ 199 h 241"/>
                <a:gd name="T72" fmla="*/ 36 w 149"/>
                <a:gd name="T73" fmla="*/ 189 h 241"/>
                <a:gd name="T74" fmla="*/ 55 w 149"/>
                <a:gd name="T75" fmla="*/ 180 h 241"/>
                <a:gd name="T76" fmla="*/ 45 w 149"/>
                <a:gd name="T77" fmla="*/ 166 h 241"/>
                <a:gd name="T78" fmla="*/ 48 w 149"/>
                <a:gd name="T79" fmla="*/ 149 h 241"/>
                <a:gd name="T80" fmla="*/ 71 w 149"/>
                <a:gd name="T81" fmla="*/ 152 h 241"/>
                <a:gd name="T82" fmla="*/ 76 w 149"/>
                <a:gd name="T83" fmla="*/ 135 h 241"/>
                <a:gd name="T84" fmla="*/ 64 w 149"/>
                <a:gd name="T85" fmla="*/ 118 h 241"/>
                <a:gd name="T86" fmla="*/ 43 w 149"/>
                <a:gd name="T87" fmla="*/ 114 h 241"/>
                <a:gd name="T88" fmla="*/ 41 w 149"/>
                <a:gd name="T89" fmla="*/ 107 h 241"/>
                <a:gd name="T90" fmla="*/ 45 w 149"/>
                <a:gd name="T91" fmla="*/ 92 h 241"/>
                <a:gd name="T92" fmla="*/ 41 w 149"/>
                <a:gd name="T93" fmla="*/ 85 h 241"/>
                <a:gd name="T94" fmla="*/ 31 w 149"/>
                <a:gd name="T95" fmla="*/ 99 h 241"/>
                <a:gd name="T96" fmla="*/ 31 w 149"/>
                <a:gd name="T97" fmla="*/ 71 h 241"/>
                <a:gd name="T98" fmla="*/ 22 w 149"/>
                <a:gd name="T99" fmla="*/ 57 h 241"/>
                <a:gd name="T100" fmla="*/ 29 w 149"/>
                <a:gd name="T101" fmla="*/ 26 h 241"/>
                <a:gd name="T102" fmla="*/ 41 w 149"/>
                <a:gd name="T103" fmla="*/ 0 h 241"/>
                <a:gd name="T104" fmla="*/ 55 w 149"/>
                <a:gd name="T105" fmla="*/ 2 h 241"/>
                <a:gd name="T106" fmla="*/ 74 w 149"/>
                <a:gd name="T10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9" h="241">
                  <a:moveTo>
                    <a:pt x="31" y="121"/>
                  </a:moveTo>
                  <a:lnTo>
                    <a:pt x="31" y="121"/>
                  </a:lnTo>
                  <a:lnTo>
                    <a:pt x="22" y="137"/>
                  </a:lnTo>
                  <a:lnTo>
                    <a:pt x="10" y="133"/>
                  </a:lnTo>
                  <a:lnTo>
                    <a:pt x="0" y="133"/>
                  </a:lnTo>
                  <a:lnTo>
                    <a:pt x="3" y="118"/>
                  </a:lnTo>
                  <a:lnTo>
                    <a:pt x="0" y="104"/>
                  </a:lnTo>
                  <a:lnTo>
                    <a:pt x="12" y="102"/>
                  </a:lnTo>
                  <a:lnTo>
                    <a:pt x="31" y="121"/>
                  </a:lnTo>
                  <a:close/>
                  <a:moveTo>
                    <a:pt x="74" y="0"/>
                  </a:moveTo>
                  <a:lnTo>
                    <a:pt x="74" y="0"/>
                  </a:lnTo>
                  <a:lnTo>
                    <a:pt x="57" y="33"/>
                  </a:lnTo>
                  <a:lnTo>
                    <a:pt x="74" y="28"/>
                  </a:lnTo>
                  <a:lnTo>
                    <a:pt x="90" y="28"/>
                  </a:lnTo>
                  <a:lnTo>
                    <a:pt x="86" y="54"/>
                  </a:lnTo>
                  <a:lnTo>
                    <a:pt x="71" y="81"/>
                  </a:lnTo>
                  <a:lnTo>
                    <a:pt x="88" y="81"/>
                  </a:lnTo>
                  <a:lnTo>
                    <a:pt x="105" y="118"/>
                  </a:lnTo>
                  <a:lnTo>
                    <a:pt x="116" y="121"/>
                  </a:lnTo>
                  <a:lnTo>
                    <a:pt x="126" y="154"/>
                  </a:lnTo>
                  <a:lnTo>
                    <a:pt x="131" y="163"/>
                  </a:lnTo>
                  <a:lnTo>
                    <a:pt x="149" y="168"/>
                  </a:lnTo>
                  <a:lnTo>
                    <a:pt x="147" y="185"/>
                  </a:lnTo>
                  <a:lnTo>
                    <a:pt x="140" y="194"/>
                  </a:lnTo>
                  <a:lnTo>
                    <a:pt x="145" y="206"/>
                  </a:lnTo>
                  <a:lnTo>
                    <a:pt x="131" y="220"/>
                  </a:lnTo>
                  <a:lnTo>
                    <a:pt x="109" y="220"/>
                  </a:lnTo>
                  <a:lnTo>
                    <a:pt x="83" y="227"/>
                  </a:lnTo>
                  <a:lnTo>
                    <a:pt x="74" y="223"/>
                  </a:lnTo>
                  <a:lnTo>
                    <a:pt x="64" y="234"/>
                  </a:lnTo>
                  <a:lnTo>
                    <a:pt x="48" y="230"/>
                  </a:lnTo>
                  <a:lnTo>
                    <a:pt x="38" y="241"/>
                  </a:lnTo>
                  <a:lnTo>
                    <a:pt x="29" y="237"/>
                  </a:lnTo>
                  <a:lnTo>
                    <a:pt x="52" y="208"/>
                  </a:lnTo>
                  <a:lnTo>
                    <a:pt x="67" y="204"/>
                  </a:lnTo>
                  <a:lnTo>
                    <a:pt x="43" y="199"/>
                  </a:lnTo>
                  <a:lnTo>
                    <a:pt x="36" y="189"/>
                  </a:lnTo>
                  <a:lnTo>
                    <a:pt x="55" y="180"/>
                  </a:lnTo>
                  <a:lnTo>
                    <a:pt x="45" y="166"/>
                  </a:lnTo>
                  <a:lnTo>
                    <a:pt x="48" y="149"/>
                  </a:lnTo>
                  <a:lnTo>
                    <a:pt x="71" y="152"/>
                  </a:lnTo>
                  <a:lnTo>
                    <a:pt x="76" y="135"/>
                  </a:lnTo>
                  <a:lnTo>
                    <a:pt x="64" y="118"/>
                  </a:lnTo>
                  <a:lnTo>
                    <a:pt x="43" y="114"/>
                  </a:lnTo>
                  <a:lnTo>
                    <a:pt x="41" y="107"/>
                  </a:lnTo>
                  <a:lnTo>
                    <a:pt x="45" y="92"/>
                  </a:lnTo>
                  <a:lnTo>
                    <a:pt x="41" y="85"/>
                  </a:lnTo>
                  <a:lnTo>
                    <a:pt x="31" y="99"/>
                  </a:lnTo>
                  <a:lnTo>
                    <a:pt x="31" y="71"/>
                  </a:lnTo>
                  <a:lnTo>
                    <a:pt x="22" y="57"/>
                  </a:lnTo>
                  <a:lnTo>
                    <a:pt x="29" y="26"/>
                  </a:lnTo>
                  <a:lnTo>
                    <a:pt x="41" y="0"/>
                  </a:lnTo>
                  <a:lnTo>
                    <a:pt x="55" y="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7" name="Freeform 386"/>
            <p:cNvSpPr>
              <a:spLocks/>
            </p:cNvSpPr>
            <p:nvPr/>
          </p:nvSpPr>
          <p:spPr bwMode="auto">
            <a:xfrm>
              <a:off x="3931090" y="3534159"/>
              <a:ext cx="85217" cy="25810"/>
            </a:xfrm>
            <a:custGeom>
              <a:avLst/>
              <a:gdLst>
                <a:gd name="connsiteX0" fmla="*/ 54539 w 113623"/>
                <a:gd name="connsiteY0" fmla="*/ 0 h 34413"/>
                <a:gd name="connsiteX1" fmla="*/ 63629 w 113623"/>
                <a:gd name="connsiteY1" fmla="*/ 0 h 34413"/>
                <a:gd name="connsiteX2" fmla="*/ 81809 w 113623"/>
                <a:gd name="connsiteY2" fmla="*/ 11363 h 34413"/>
                <a:gd name="connsiteX3" fmla="*/ 90899 w 113623"/>
                <a:gd name="connsiteY3" fmla="*/ 11363 h 34413"/>
                <a:gd name="connsiteX4" fmla="*/ 102261 w 113623"/>
                <a:gd name="connsiteY4" fmla="*/ 0 h 34413"/>
                <a:gd name="connsiteX5" fmla="*/ 113623 w 113623"/>
                <a:gd name="connsiteY5" fmla="*/ 18180 h 34413"/>
                <a:gd name="connsiteX6" fmla="*/ 109835 w 113623"/>
                <a:gd name="connsiteY6" fmla="*/ 19263 h 34413"/>
                <a:gd name="connsiteX7" fmla="*/ 113623 w 113623"/>
                <a:gd name="connsiteY7" fmla="*/ 25323 h 34413"/>
                <a:gd name="connsiteX8" fmla="*/ 97716 w 113623"/>
                <a:gd name="connsiteY8" fmla="*/ 29868 h 34413"/>
                <a:gd name="connsiteX9" fmla="*/ 81809 w 113623"/>
                <a:gd name="connsiteY9" fmla="*/ 29868 h 34413"/>
                <a:gd name="connsiteX10" fmla="*/ 63629 w 113623"/>
                <a:gd name="connsiteY10" fmla="*/ 25323 h 34413"/>
                <a:gd name="connsiteX11" fmla="*/ 47722 w 113623"/>
                <a:gd name="connsiteY11" fmla="*/ 29868 h 34413"/>
                <a:gd name="connsiteX12" fmla="*/ 43177 w 113623"/>
                <a:gd name="connsiteY12" fmla="*/ 29868 h 34413"/>
                <a:gd name="connsiteX13" fmla="*/ 31815 w 113623"/>
                <a:gd name="connsiteY13" fmla="*/ 34413 h 34413"/>
                <a:gd name="connsiteX14" fmla="*/ 0 w 113623"/>
                <a:gd name="connsiteY14" fmla="*/ 34413 h 34413"/>
                <a:gd name="connsiteX15" fmla="*/ 2041 w 113623"/>
                <a:gd name="connsiteY15" fmla="*/ 27270 h 34413"/>
                <a:gd name="connsiteX16" fmla="*/ 0 w 113623"/>
                <a:gd name="connsiteY16" fmla="*/ 27270 h 34413"/>
                <a:gd name="connsiteX17" fmla="*/ 4545 w 113623"/>
                <a:gd name="connsiteY17" fmla="*/ 11363 h 34413"/>
                <a:gd name="connsiteX18" fmla="*/ 43177 w 113623"/>
                <a:gd name="connsiteY18" fmla="*/ 11363 h 34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23" h="34413">
                  <a:moveTo>
                    <a:pt x="54539" y="0"/>
                  </a:moveTo>
                  <a:lnTo>
                    <a:pt x="63629" y="0"/>
                  </a:lnTo>
                  <a:lnTo>
                    <a:pt x="81809" y="11363"/>
                  </a:lnTo>
                  <a:lnTo>
                    <a:pt x="90899" y="11363"/>
                  </a:lnTo>
                  <a:lnTo>
                    <a:pt x="102261" y="0"/>
                  </a:lnTo>
                  <a:lnTo>
                    <a:pt x="113623" y="18180"/>
                  </a:lnTo>
                  <a:lnTo>
                    <a:pt x="109835" y="19263"/>
                  </a:lnTo>
                  <a:lnTo>
                    <a:pt x="113623" y="25323"/>
                  </a:lnTo>
                  <a:lnTo>
                    <a:pt x="97716" y="29868"/>
                  </a:lnTo>
                  <a:lnTo>
                    <a:pt x="81809" y="29868"/>
                  </a:lnTo>
                  <a:lnTo>
                    <a:pt x="63629" y="25323"/>
                  </a:lnTo>
                  <a:lnTo>
                    <a:pt x="47722" y="29868"/>
                  </a:lnTo>
                  <a:lnTo>
                    <a:pt x="43177" y="29868"/>
                  </a:lnTo>
                  <a:lnTo>
                    <a:pt x="31815" y="34413"/>
                  </a:lnTo>
                  <a:lnTo>
                    <a:pt x="0" y="34413"/>
                  </a:lnTo>
                  <a:lnTo>
                    <a:pt x="2041" y="27270"/>
                  </a:lnTo>
                  <a:lnTo>
                    <a:pt x="0" y="27270"/>
                  </a:lnTo>
                  <a:lnTo>
                    <a:pt x="4545" y="11363"/>
                  </a:lnTo>
                  <a:lnTo>
                    <a:pt x="43177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85" name="Freeform 125"/>
            <p:cNvSpPr>
              <a:spLocks/>
            </p:cNvSpPr>
            <p:nvPr/>
          </p:nvSpPr>
          <p:spPr bwMode="auto">
            <a:xfrm>
              <a:off x="3934499" y="3571654"/>
              <a:ext cx="85217" cy="44313"/>
            </a:xfrm>
            <a:custGeom>
              <a:avLst/>
              <a:gdLst>
                <a:gd name="T0" fmla="*/ 50 w 50"/>
                <a:gd name="T1" fmla="*/ 0 h 26"/>
                <a:gd name="T2" fmla="*/ 50 w 50"/>
                <a:gd name="T3" fmla="*/ 0 h 26"/>
                <a:gd name="T4" fmla="*/ 48 w 50"/>
                <a:gd name="T5" fmla="*/ 7 h 26"/>
                <a:gd name="T6" fmla="*/ 48 w 50"/>
                <a:gd name="T7" fmla="*/ 7 h 26"/>
                <a:gd name="T8" fmla="*/ 48 w 50"/>
                <a:gd name="T9" fmla="*/ 12 h 26"/>
                <a:gd name="T10" fmla="*/ 45 w 50"/>
                <a:gd name="T11" fmla="*/ 14 h 26"/>
                <a:gd name="T12" fmla="*/ 43 w 50"/>
                <a:gd name="T13" fmla="*/ 14 h 26"/>
                <a:gd name="T14" fmla="*/ 38 w 50"/>
                <a:gd name="T15" fmla="*/ 19 h 26"/>
                <a:gd name="T16" fmla="*/ 34 w 50"/>
                <a:gd name="T17" fmla="*/ 19 h 26"/>
                <a:gd name="T18" fmla="*/ 26 w 50"/>
                <a:gd name="T19" fmla="*/ 26 h 26"/>
                <a:gd name="T20" fmla="*/ 17 w 50"/>
                <a:gd name="T21" fmla="*/ 19 h 26"/>
                <a:gd name="T22" fmla="*/ 12 w 50"/>
                <a:gd name="T23" fmla="*/ 19 h 26"/>
                <a:gd name="T24" fmla="*/ 8 w 50"/>
                <a:gd name="T25" fmla="*/ 12 h 26"/>
                <a:gd name="T26" fmla="*/ 8 w 50"/>
                <a:gd name="T27" fmla="*/ 9 h 26"/>
                <a:gd name="T28" fmla="*/ 3 w 50"/>
                <a:gd name="T29" fmla="*/ 7 h 26"/>
                <a:gd name="T30" fmla="*/ 0 w 50"/>
                <a:gd name="T31" fmla="*/ 5 h 26"/>
                <a:gd name="T32" fmla="*/ 10 w 50"/>
                <a:gd name="T33" fmla="*/ 0 h 26"/>
                <a:gd name="T34" fmla="*/ 15 w 50"/>
                <a:gd name="T35" fmla="*/ 2 h 26"/>
                <a:gd name="T36" fmla="*/ 19 w 50"/>
                <a:gd name="T37" fmla="*/ 0 h 26"/>
                <a:gd name="T38" fmla="*/ 50 w 50"/>
                <a:gd name="T3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26">
                  <a:moveTo>
                    <a:pt x="50" y="0"/>
                  </a:moveTo>
                  <a:lnTo>
                    <a:pt x="50" y="0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12"/>
                  </a:lnTo>
                  <a:lnTo>
                    <a:pt x="45" y="14"/>
                  </a:lnTo>
                  <a:lnTo>
                    <a:pt x="43" y="14"/>
                  </a:lnTo>
                  <a:lnTo>
                    <a:pt x="38" y="19"/>
                  </a:lnTo>
                  <a:lnTo>
                    <a:pt x="34" y="19"/>
                  </a:lnTo>
                  <a:lnTo>
                    <a:pt x="26" y="26"/>
                  </a:lnTo>
                  <a:lnTo>
                    <a:pt x="17" y="19"/>
                  </a:lnTo>
                  <a:lnTo>
                    <a:pt x="12" y="19"/>
                  </a:lnTo>
                  <a:lnTo>
                    <a:pt x="8" y="12"/>
                  </a:lnTo>
                  <a:lnTo>
                    <a:pt x="8" y="9"/>
                  </a:lnTo>
                  <a:lnTo>
                    <a:pt x="3" y="7"/>
                  </a:lnTo>
                  <a:lnTo>
                    <a:pt x="0" y="5"/>
                  </a:lnTo>
                  <a:lnTo>
                    <a:pt x="10" y="0"/>
                  </a:lnTo>
                  <a:lnTo>
                    <a:pt x="15" y="2"/>
                  </a:lnTo>
                  <a:lnTo>
                    <a:pt x="19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9" name="Freeform 129"/>
            <p:cNvSpPr>
              <a:spLocks noEditPoints="1"/>
            </p:cNvSpPr>
            <p:nvPr/>
          </p:nvSpPr>
          <p:spPr bwMode="auto">
            <a:xfrm>
              <a:off x="4950290" y="2651144"/>
              <a:ext cx="182366" cy="242018"/>
            </a:xfrm>
            <a:custGeom>
              <a:avLst/>
              <a:gdLst>
                <a:gd name="T0" fmla="*/ 60 w 107"/>
                <a:gd name="T1" fmla="*/ 126 h 142"/>
                <a:gd name="T2" fmla="*/ 60 w 107"/>
                <a:gd name="T3" fmla="*/ 126 h 142"/>
                <a:gd name="T4" fmla="*/ 67 w 107"/>
                <a:gd name="T5" fmla="*/ 133 h 142"/>
                <a:gd name="T6" fmla="*/ 81 w 107"/>
                <a:gd name="T7" fmla="*/ 133 h 142"/>
                <a:gd name="T8" fmla="*/ 93 w 107"/>
                <a:gd name="T9" fmla="*/ 133 h 142"/>
                <a:gd name="T10" fmla="*/ 93 w 107"/>
                <a:gd name="T11" fmla="*/ 138 h 142"/>
                <a:gd name="T12" fmla="*/ 100 w 107"/>
                <a:gd name="T13" fmla="*/ 135 h 142"/>
                <a:gd name="T14" fmla="*/ 97 w 107"/>
                <a:gd name="T15" fmla="*/ 140 h 142"/>
                <a:gd name="T16" fmla="*/ 76 w 107"/>
                <a:gd name="T17" fmla="*/ 142 h 142"/>
                <a:gd name="T18" fmla="*/ 76 w 107"/>
                <a:gd name="T19" fmla="*/ 138 h 142"/>
                <a:gd name="T20" fmla="*/ 55 w 107"/>
                <a:gd name="T21" fmla="*/ 135 h 142"/>
                <a:gd name="T22" fmla="*/ 60 w 107"/>
                <a:gd name="T23" fmla="*/ 126 h 142"/>
                <a:gd name="T24" fmla="*/ 107 w 107"/>
                <a:gd name="T25" fmla="*/ 5 h 142"/>
                <a:gd name="T26" fmla="*/ 107 w 107"/>
                <a:gd name="T27" fmla="*/ 5 h 142"/>
                <a:gd name="T28" fmla="*/ 100 w 107"/>
                <a:gd name="T29" fmla="*/ 19 h 142"/>
                <a:gd name="T30" fmla="*/ 97 w 107"/>
                <a:gd name="T31" fmla="*/ 22 h 142"/>
                <a:gd name="T32" fmla="*/ 86 w 107"/>
                <a:gd name="T33" fmla="*/ 22 h 142"/>
                <a:gd name="T34" fmla="*/ 79 w 107"/>
                <a:gd name="T35" fmla="*/ 19 h 142"/>
                <a:gd name="T36" fmla="*/ 60 w 107"/>
                <a:gd name="T37" fmla="*/ 24 h 142"/>
                <a:gd name="T38" fmla="*/ 69 w 107"/>
                <a:gd name="T39" fmla="*/ 38 h 142"/>
                <a:gd name="T40" fmla="*/ 62 w 107"/>
                <a:gd name="T41" fmla="*/ 41 h 142"/>
                <a:gd name="T42" fmla="*/ 53 w 107"/>
                <a:gd name="T43" fmla="*/ 41 h 142"/>
                <a:gd name="T44" fmla="*/ 45 w 107"/>
                <a:gd name="T45" fmla="*/ 29 h 142"/>
                <a:gd name="T46" fmla="*/ 41 w 107"/>
                <a:gd name="T47" fmla="*/ 34 h 142"/>
                <a:gd name="T48" fmla="*/ 45 w 107"/>
                <a:gd name="T49" fmla="*/ 45 h 142"/>
                <a:gd name="T50" fmla="*/ 53 w 107"/>
                <a:gd name="T51" fmla="*/ 57 h 142"/>
                <a:gd name="T52" fmla="*/ 48 w 107"/>
                <a:gd name="T53" fmla="*/ 60 h 142"/>
                <a:gd name="T54" fmla="*/ 57 w 107"/>
                <a:gd name="T55" fmla="*/ 71 h 142"/>
                <a:gd name="T56" fmla="*/ 64 w 107"/>
                <a:gd name="T57" fmla="*/ 76 h 142"/>
                <a:gd name="T58" fmla="*/ 64 w 107"/>
                <a:gd name="T59" fmla="*/ 88 h 142"/>
                <a:gd name="T60" fmla="*/ 50 w 107"/>
                <a:gd name="T61" fmla="*/ 83 h 142"/>
                <a:gd name="T62" fmla="*/ 55 w 107"/>
                <a:gd name="T63" fmla="*/ 93 h 142"/>
                <a:gd name="T64" fmla="*/ 43 w 107"/>
                <a:gd name="T65" fmla="*/ 95 h 142"/>
                <a:gd name="T66" fmla="*/ 50 w 107"/>
                <a:gd name="T67" fmla="*/ 112 h 142"/>
                <a:gd name="T68" fmla="*/ 38 w 107"/>
                <a:gd name="T69" fmla="*/ 114 h 142"/>
                <a:gd name="T70" fmla="*/ 26 w 107"/>
                <a:gd name="T71" fmla="*/ 105 h 142"/>
                <a:gd name="T72" fmla="*/ 19 w 107"/>
                <a:gd name="T73" fmla="*/ 88 h 142"/>
                <a:gd name="T74" fmla="*/ 17 w 107"/>
                <a:gd name="T75" fmla="*/ 74 h 142"/>
                <a:gd name="T76" fmla="*/ 12 w 107"/>
                <a:gd name="T77" fmla="*/ 64 h 142"/>
                <a:gd name="T78" fmla="*/ 3 w 107"/>
                <a:gd name="T79" fmla="*/ 53 h 142"/>
                <a:gd name="T80" fmla="*/ 0 w 107"/>
                <a:gd name="T81" fmla="*/ 48 h 142"/>
                <a:gd name="T82" fmla="*/ 10 w 107"/>
                <a:gd name="T83" fmla="*/ 38 h 142"/>
                <a:gd name="T84" fmla="*/ 10 w 107"/>
                <a:gd name="T85" fmla="*/ 31 h 142"/>
                <a:gd name="T86" fmla="*/ 15 w 107"/>
                <a:gd name="T87" fmla="*/ 27 h 142"/>
                <a:gd name="T88" fmla="*/ 15 w 107"/>
                <a:gd name="T89" fmla="*/ 22 h 142"/>
                <a:gd name="T90" fmla="*/ 26 w 107"/>
                <a:gd name="T91" fmla="*/ 19 h 142"/>
                <a:gd name="T92" fmla="*/ 34 w 107"/>
                <a:gd name="T93" fmla="*/ 15 h 142"/>
                <a:gd name="T94" fmla="*/ 41 w 107"/>
                <a:gd name="T95" fmla="*/ 15 h 142"/>
                <a:gd name="T96" fmla="*/ 43 w 107"/>
                <a:gd name="T97" fmla="*/ 12 h 142"/>
                <a:gd name="T98" fmla="*/ 48 w 107"/>
                <a:gd name="T99" fmla="*/ 12 h 142"/>
                <a:gd name="T100" fmla="*/ 60 w 107"/>
                <a:gd name="T101" fmla="*/ 12 h 142"/>
                <a:gd name="T102" fmla="*/ 71 w 107"/>
                <a:gd name="T103" fmla="*/ 5 h 142"/>
                <a:gd name="T104" fmla="*/ 83 w 107"/>
                <a:gd name="T105" fmla="*/ 15 h 142"/>
                <a:gd name="T106" fmla="*/ 97 w 107"/>
                <a:gd name="T107" fmla="*/ 12 h 142"/>
                <a:gd name="T108" fmla="*/ 97 w 107"/>
                <a:gd name="T109" fmla="*/ 0 h 142"/>
                <a:gd name="T110" fmla="*/ 107 w 107"/>
                <a:gd name="T111" fmla="*/ 5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7" h="142">
                  <a:moveTo>
                    <a:pt x="60" y="126"/>
                  </a:moveTo>
                  <a:lnTo>
                    <a:pt x="60" y="126"/>
                  </a:lnTo>
                  <a:lnTo>
                    <a:pt x="67" y="133"/>
                  </a:lnTo>
                  <a:lnTo>
                    <a:pt x="81" y="133"/>
                  </a:lnTo>
                  <a:lnTo>
                    <a:pt x="93" y="133"/>
                  </a:lnTo>
                  <a:lnTo>
                    <a:pt x="93" y="138"/>
                  </a:lnTo>
                  <a:lnTo>
                    <a:pt x="100" y="135"/>
                  </a:lnTo>
                  <a:lnTo>
                    <a:pt x="97" y="140"/>
                  </a:lnTo>
                  <a:lnTo>
                    <a:pt x="76" y="142"/>
                  </a:lnTo>
                  <a:lnTo>
                    <a:pt x="76" y="138"/>
                  </a:lnTo>
                  <a:lnTo>
                    <a:pt x="55" y="135"/>
                  </a:lnTo>
                  <a:lnTo>
                    <a:pt x="60" y="126"/>
                  </a:lnTo>
                  <a:close/>
                  <a:moveTo>
                    <a:pt x="107" y="5"/>
                  </a:moveTo>
                  <a:lnTo>
                    <a:pt x="107" y="5"/>
                  </a:lnTo>
                  <a:lnTo>
                    <a:pt x="100" y="19"/>
                  </a:lnTo>
                  <a:lnTo>
                    <a:pt x="97" y="22"/>
                  </a:lnTo>
                  <a:lnTo>
                    <a:pt x="86" y="22"/>
                  </a:lnTo>
                  <a:lnTo>
                    <a:pt x="79" y="19"/>
                  </a:lnTo>
                  <a:lnTo>
                    <a:pt x="60" y="24"/>
                  </a:lnTo>
                  <a:lnTo>
                    <a:pt x="69" y="38"/>
                  </a:lnTo>
                  <a:lnTo>
                    <a:pt x="62" y="41"/>
                  </a:lnTo>
                  <a:lnTo>
                    <a:pt x="53" y="41"/>
                  </a:lnTo>
                  <a:lnTo>
                    <a:pt x="45" y="29"/>
                  </a:lnTo>
                  <a:lnTo>
                    <a:pt x="41" y="34"/>
                  </a:lnTo>
                  <a:lnTo>
                    <a:pt x="45" y="45"/>
                  </a:lnTo>
                  <a:lnTo>
                    <a:pt x="53" y="57"/>
                  </a:lnTo>
                  <a:lnTo>
                    <a:pt x="48" y="60"/>
                  </a:lnTo>
                  <a:lnTo>
                    <a:pt x="57" y="71"/>
                  </a:lnTo>
                  <a:lnTo>
                    <a:pt x="64" y="76"/>
                  </a:lnTo>
                  <a:lnTo>
                    <a:pt x="64" y="88"/>
                  </a:lnTo>
                  <a:lnTo>
                    <a:pt x="50" y="83"/>
                  </a:lnTo>
                  <a:lnTo>
                    <a:pt x="55" y="93"/>
                  </a:lnTo>
                  <a:lnTo>
                    <a:pt x="43" y="95"/>
                  </a:lnTo>
                  <a:lnTo>
                    <a:pt x="50" y="112"/>
                  </a:lnTo>
                  <a:lnTo>
                    <a:pt x="38" y="114"/>
                  </a:lnTo>
                  <a:lnTo>
                    <a:pt x="26" y="105"/>
                  </a:lnTo>
                  <a:lnTo>
                    <a:pt x="19" y="88"/>
                  </a:lnTo>
                  <a:lnTo>
                    <a:pt x="17" y="74"/>
                  </a:lnTo>
                  <a:lnTo>
                    <a:pt x="12" y="64"/>
                  </a:lnTo>
                  <a:lnTo>
                    <a:pt x="3" y="53"/>
                  </a:lnTo>
                  <a:lnTo>
                    <a:pt x="0" y="48"/>
                  </a:lnTo>
                  <a:lnTo>
                    <a:pt x="10" y="38"/>
                  </a:lnTo>
                  <a:lnTo>
                    <a:pt x="10" y="31"/>
                  </a:lnTo>
                  <a:lnTo>
                    <a:pt x="15" y="27"/>
                  </a:lnTo>
                  <a:lnTo>
                    <a:pt x="15" y="22"/>
                  </a:lnTo>
                  <a:lnTo>
                    <a:pt x="26" y="19"/>
                  </a:lnTo>
                  <a:lnTo>
                    <a:pt x="34" y="15"/>
                  </a:lnTo>
                  <a:lnTo>
                    <a:pt x="41" y="15"/>
                  </a:lnTo>
                  <a:lnTo>
                    <a:pt x="43" y="12"/>
                  </a:lnTo>
                  <a:lnTo>
                    <a:pt x="48" y="12"/>
                  </a:lnTo>
                  <a:lnTo>
                    <a:pt x="60" y="12"/>
                  </a:lnTo>
                  <a:lnTo>
                    <a:pt x="71" y="5"/>
                  </a:lnTo>
                  <a:lnTo>
                    <a:pt x="83" y="15"/>
                  </a:lnTo>
                  <a:lnTo>
                    <a:pt x="97" y="12"/>
                  </a:lnTo>
                  <a:lnTo>
                    <a:pt x="97" y="0"/>
                  </a:lnTo>
                  <a:lnTo>
                    <a:pt x="107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1" name="Freeform 131"/>
            <p:cNvSpPr>
              <a:spLocks/>
            </p:cNvSpPr>
            <p:nvPr/>
          </p:nvSpPr>
          <p:spPr bwMode="auto">
            <a:xfrm>
              <a:off x="2375021" y="-621042"/>
              <a:ext cx="1685600" cy="2469601"/>
            </a:xfrm>
            <a:custGeom>
              <a:avLst/>
              <a:gdLst>
                <a:gd name="T0" fmla="*/ 849 w 989"/>
                <a:gd name="T1" fmla="*/ 126 h 1449"/>
                <a:gd name="T2" fmla="*/ 669 w 989"/>
                <a:gd name="T3" fmla="*/ 190 h 1449"/>
                <a:gd name="T4" fmla="*/ 783 w 989"/>
                <a:gd name="T5" fmla="*/ 237 h 1449"/>
                <a:gd name="T6" fmla="*/ 811 w 989"/>
                <a:gd name="T7" fmla="*/ 308 h 1449"/>
                <a:gd name="T8" fmla="*/ 979 w 989"/>
                <a:gd name="T9" fmla="*/ 247 h 1449"/>
                <a:gd name="T10" fmla="*/ 913 w 989"/>
                <a:gd name="T11" fmla="*/ 386 h 1449"/>
                <a:gd name="T12" fmla="*/ 880 w 989"/>
                <a:gd name="T13" fmla="*/ 474 h 1449"/>
                <a:gd name="T14" fmla="*/ 887 w 989"/>
                <a:gd name="T15" fmla="*/ 666 h 1449"/>
                <a:gd name="T16" fmla="*/ 863 w 989"/>
                <a:gd name="T17" fmla="*/ 727 h 1449"/>
                <a:gd name="T18" fmla="*/ 873 w 989"/>
                <a:gd name="T19" fmla="*/ 841 h 1449"/>
                <a:gd name="T20" fmla="*/ 849 w 989"/>
                <a:gd name="T21" fmla="*/ 888 h 1449"/>
                <a:gd name="T22" fmla="*/ 826 w 989"/>
                <a:gd name="T23" fmla="*/ 933 h 1449"/>
                <a:gd name="T24" fmla="*/ 785 w 989"/>
                <a:gd name="T25" fmla="*/ 950 h 1449"/>
                <a:gd name="T26" fmla="*/ 835 w 989"/>
                <a:gd name="T27" fmla="*/ 1035 h 1449"/>
                <a:gd name="T28" fmla="*/ 773 w 989"/>
                <a:gd name="T29" fmla="*/ 997 h 1449"/>
                <a:gd name="T30" fmla="*/ 802 w 989"/>
                <a:gd name="T31" fmla="*/ 1059 h 1449"/>
                <a:gd name="T32" fmla="*/ 736 w 989"/>
                <a:gd name="T33" fmla="*/ 1137 h 1449"/>
                <a:gd name="T34" fmla="*/ 655 w 989"/>
                <a:gd name="T35" fmla="*/ 1167 h 1449"/>
                <a:gd name="T36" fmla="*/ 587 w 989"/>
                <a:gd name="T37" fmla="*/ 1241 h 1449"/>
                <a:gd name="T38" fmla="*/ 528 w 989"/>
                <a:gd name="T39" fmla="*/ 1283 h 1449"/>
                <a:gd name="T40" fmla="*/ 492 w 989"/>
                <a:gd name="T41" fmla="*/ 1362 h 1449"/>
                <a:gd name="T42" fmla="*/ 485 w 989"/>
                <a:gd name="T43" fmla="*/ 1449 h 1449"/>
                <a:gd name="T44" fmla="*/ 405 w 989"/>
                <a:gd name="T45" fmla="*/ 1423 h 1449"/>
                <a:gd name="T46" fmla="*/ 350 w 989"/>
                <a:gd name="T47" fmla="*/ 1328 h 1449"/>
                <a:gd name="T48" fmla="*/ 317 w 989"/>
                <a:gd name="T49" fmla="*/ 1234 h 1449"/>
                <a:gd name="T50" fmla="*/ 329 w 989"/>
                <a:gd name="T51" fmla="*/ 1141 h 1449"/>
                <a:gd name="T52" fmla="*/ 362 w 989"/>
                <a:gd name="T53" fmla="*/ 1070 h 1449"/>
                <a:gd name="T54" fmla="*/ 322 w 989"/>
                <a:gd name="T55" fmla="*/ 1099 h 1449"/>
                <a:gd name="T56" fmla="*/ 305 w 989"/>
                <a:gd name="T57" fmla="*/ 1028 h 1449"/>
                <a:gd name="T58" fmla="*/ 326 w 989"/>
                <a:gd name="T59" fmla="*/ 1006 h 1449"/>
                <a:gd name="T60" fmla="*/ 282 w 989"/>
                <a:gd name="T61" fmla="*/ 985 h 1449"/>
                <a:gd name="T62" fmla="*/ 277 w 989"/>
                <a:gd name="T63" fmla="*/ 876 h 1449"/>
                <a:gd name="T64" fmla="*/ 237 w 989"/>
                <a:gd name="T65" fmla="*/ 763 h 1449"/>
                <a:gd name="T66" fmla="*/ 116 w 989"/>
                <a:gd name="T67" fmla="*/ 722 h 1449"/>
                <a:gd name="T68" fmla="*/ 31 w 989"/>
                <a:gd name="T69" fmla="*/ 663 h 1449"/>
                <a:gd name="T70" fmla="*/ 36 w 989"/>
                <a:gd name="T71" fmla="*/ 616 h 1449"/>
                <a:gd name="T72" fmla="*/ 64 w 989"/>
                <a:gd name="T73" fmla="*/ 516 h 1449"/>
                <a:gd name="T74" fmla="*/ 85 w 989"/>
                <a:gd name="T75" fmla="*/ 410 h 1449"/>
                <a:gd name="T76" fmla="*/ 177 w 989"/>
                <a:gd name="T77" fmla="*/ 289 h 1449"/>
                <a:gd name="T78" fmla="*/ 260 w 989"/>
                <a:gd name="T79" fmla="*/ 192 h 1449"/>
                <a:gd name="T80" fmla="*/ 371 w 989"/>
                <a:gd name="T81" fmla="*/ 161 h 1449"/>
                <a:gd name="T82" fmla="*/ 466 w 989"/>
                <a:gd name="T83" fmla="*/ 251 h 1449"/>
                <a:gd name="T84" fmla="*/ 483 w 989"/>
                <a:gd name="T85" fmla="*/ 60 h 1449"/>
                <a:gd name="T86" fmla="*/ 617 w 989"/>
                <a:gd name="T87" fmla="*/ 0 h 1449"/>
                <a:gd name="T88" fmla="*/ 747 w 989"/>
                <a:gd name="T89" fmla="*/ 19 h 1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89" h="1449">
                  <a:moveTo>
                    <a:pt x="747" y="19"/>
                  </a:moveTo>
                  <a:lnTo>
                    <a:pt x="747" y="19"/>
                  </a:lnTo>
                  <a:lnTo>
                    <a:pt x="849" y="126"/>
                  </a:lnTo>
                  <a:lnTo>
                    <a:pt x="818" y="173"/>
                  </a:lnTo>
                  <a:lnTo>
                    <a:pt x="757" y="178"/>
                  </a:lnTo>
                  <a:lnTo>
                    <a:pt x="669" y="190"/>
                  </a:lnTo>
                  <a:lnTo>
                    <a:pt x="677" y="211"/>
                  </a:lnTo>
                  <a:lnTo>
                    <a:pt x="736" y="199"/>
                  </a:lnTo>
                  <a:lnTo>
                    <a:pt x="783" y="237"/>
                  </a:lnTo>
                  <a:lnTo>
                    <a:pt x="814" y="204"/>
                  </a:lnTo>
                  <a:lnTo>
                    <a:pt x="828" y="244"/>
                  </a:lnTo>
                  <a:lnTo>
                    <a:pt x="811" y="308"/>
                  </a:lnTo>
                  <a:lnTo>
                    <a:pt x="852" y="268"/>
                  </a:lnTo>
                  <a:lnTo>
                    <a:pt x="930" y="225"/>
                  </a:lnTo>
                  <a:lnTo>
                    <a:pt x="979" y="247"/>
                  </a:lnTo>
                  <a:lnTo>
                    <a:pt x="989" y="292"/>
                  </a:lnTo>
                  <a:lnTo>
                    <a:pt x="923" y="365"/>
                  </a:lnTo>
                  <a:lnTo>
                    <a:pt x="913" y="386"/>
                  </a:lnTo>
                  <a:lnTo>
                    <a:pt x="861" y="403"/>
                  </a:lnTo>
                  <a:lnTo>
                    <a:pt x="899" y="408"/>
                  </a:lnTo>
                  <a:lnTo>
                    <a:pt x="880" y="474"/>
                  </a:lnTo>
                  <a:lnTo>
                    <a:pt x="866" y="528"/>
                  </a:lnTo>
                  <a:lnTo>
                    <a:pt x="868" y="616"/>
                  </a:lnTo>
                  <a:lnTo>
                    <a:pt x="887" y="666"/>
                  </a:lnTo>
                  <a:lnTo>
                    <a:pt x="861" y="668"/>
                  </a:lnTo>
                  <a:lnTo>
                    <a:pt x="835" y="689"/>
                  </a:lnTo>
                  <a:lnTo>
                    <a:pt x="863" y="727"/>
                  </a:lnTo>
                  <a:lnTo>
                    <a:pt x="868" y="782"/>
                  </a:lnTo>
                  <a:lnTo>
                    <a:pt x="852" y="786"/>
                  </a:lnTo>
                  <a:lnTo>
                    <a:pt x="873" y="841"/>
                  </a:lnTo>
                  <a:lnTo>
                    <a:pt x="835" y="843"/>
                  </a:lnTo>
                  <a:lnTo>
                    <a:pt x="856" y="869"/>
                  </a:lnTo>
                  <a:lnTo>
                    <a:pt x="849" y="888"/>
                  </a:lnTo>
                  <a:lnTo>
                    <a:pt x="828" y="895"/>
                  </a:lnTo>
                  <a:lnTo>
                    <a:pt x="804" y="895"/>
                  </a:lnTo>
                  <a:lnTo>
                    <a:pt x="826" y="933"/>
                  </a:lnTo>
                  <a:lnTo>
                    <a:pt x="826" y="957"/>
                  </a:lnTo>
                  <a:lnTo>
                    <a:pt x="792" y="935"/>
                  </a:lnTo>
                  <a:lnTo>
                    <a:pt x="785" y="950"/>
                  </a:lnTo>
                  <a:lnTo>
                    <a:pt x="807" y="964"/>
                  </a:lnTo>
                  <a:lnTo>
                    <a:pt x="828" y="995"/>
                  </a:lnTo>
                  <a:lnTo>
                    <a:pt x="835" y="1035"/>
                  </a:lnTo>
                  <a:lnTo>
                    <a:pt x="804" y="1044"/>
                  </a:lnTo>
                  <a:lnTo>
                    <a:pt x="792" y="1025"/>
                  </a:lnTo>
                  <a:lnTo>
                    <a:pt x="773" y="997"/>
                  </a:lnTo>
                  <a:lnTo>
                    <a:pt x="778" y="1030"/>
                  </a:lnTo>
                  <a:lnTo>
                    <a:pt x="759" y="1056"/>
                  </a:lnTo>
                  <a:lnTo>
                    <a:pt x="802" y="1059"/>
                  </a:lnTo>
                  <a:lnTo>
                    <a:pt x="823" y="1061"/>
                  </a:lnTo>
                  <a:lnTo>
                    <a:pt x="781" y="1101"/>
                  </a:lnTo>
                  <a:lnTo>
                    <a:pt x="736" y="1137"/>
                  </a:lnTo>
                  <a:lnTo>
                    <a:pt x="688" y="1151"/>
                  </a:lnTo>
                  <a:lnTo>
                    <a:pt x="672" y="1151"/>
                  </a:lnTo>
                  <a:lnTo>
                    <a:pt x="655" y="1167"/>
                  </a:lnTo>
                  <a:lnTo>
                    <a:pt x="632" y="1210"/>
                  </a:lnTo>
                  <a:lnTo>
                    <a:pt x="598" y="1238"/>
                  </a:lnTo>
                  <a:lnTo>
                    <a:pt x="587" y="1241"/>
                  </a:lnTo>
                  <a:lnTo>
                    <a:pt x="565" y="1250"/>
                  </a:lnTo>
                  <a:lnTo>
                    <a:pt x="542" y="1260"/>
                  </a:lnTo>
                  <a:lnTo>
                    <a:pt x="528" y="1283"/>
                  </a:lnTo>
                  <a:lnTo>
                    <a:pt x="528" y="1309"/>
                  </a:lnTo>
                  <a:lnTo>
                    <a:pt x="518" y="1333"/>
                  </a:lnTo>
                  <a:lnTo>
                    <a:pt x="492" y="1362"/>
                  </a:lnTo>
                  <a:lnTo>
                    <a:pt x="499" y="1388"/>
                  </a:lnTo>
                  <a:lnTo>
                    <a:pt x="492" y="1416"/>
                  </a:lnTo>
                  <a:lnTo>
                    <a:pt x="485" y="1449"/>
                  </a:lnTo>
                  <a:lnTo>
                    <a:pt x="461" y="1449"/>
                  </a:lnTo>
                  <a:lnTo>
                    <a:pt x="438" y="1423"/>
                  </a:lnTo>
                  <a:lnTo>
                    <a:pt x="405" y="1423"/>
                  </a:lnTo>
                  <a:lnTo>
                    <a:pt x="388" y="1404"/>
                  </a:lnTo>
                  <a:lnTo>
                    <a:pt x="378" y="1373"/>
                  </a:lnTo>
                  <a:lnTo>
                    <a:pt x="350" y="1328"/>
                  </a:lnTo>
                  <a:lnTo>
                    <a:pt x="343" y="1305"/>
                  </a:lnTo>
                  <a:lnTo>
                    <a:pt x="341" y="1272"/>
                  </a:lnTo>
                  <a:lnTo>
                    <a:pt x="317" y="1234"/>
                  </a:lnTo>
                  <a:lnTo>
                    <a:pt x="324" y="1205"/>
                  </a:lnTo>
                  <a:lnTo>
                    <a:pt x="312" y="1189"/>
                  </a:lnTo>
                  <a:lnTo>
                    <a:pt x="329" y="1141"/>
                  </a:lnTo>
                  <a:lnTo>
                    <a:pt x="352" y="1125"/>
                  </a:lnTo>
                  <a:lnTo>
                    <a:pt x="360" y="1106"/>
                  </a:lnTo>
                  <a:lnTo>
                    <a:pt x="362" y="1070"/>
                  </a:lnTo>
                  <a:lnTo>
                    <a:pt x="343" y="1085"/>
                  </a:lnTo>
                  <a:lnTo>
                    <a:pt x="336" y="1092"/>
                  </a:lnTo>
                  <a:lnTo>
                    <a:pt x="322" y="1099"/>
                  </a:lnTo>
                  <a:lnTo>
                    <a:pt x="300" y="1085"/>
                  </a:lnTo>
                  <a:lnTo>
                    <a:pt x="300" y="1051"/>
                  </a:lnTo>
                  <a:lnTo>
                    <a:pt x="305" y="1028"/>
                  </a:lnTo>
                  <a:lnTo>
                    <a:pt x="322" y="1025"/>
                  </a:lnTo>
                  <a:lnTo>
                    <a:pt x="355" y="1040"/>
                  </a:lnTo>
                  <a:lnTo>
                    <a:pt x="326" y="1006"/>
                  </a:lnTo>
                  <a:lnTo>
                    <a:pt x="312" y="990"/>
                  </a:lnTo>
                  <a:lnTo>
                    <a:pt x="296" y="997"/>
                  </a:lnTo>
                  <a:lnTo>
                    <a:pt x="282" y="985"/>
                  </a:lnTo>
                  <a:lnTo>
                    <a:pt x="300" y="935"/>
                  </a:lnTo>
                  <a:lnTo>
                    <a:pt x="291" y="917"/>
                  </a:lnTo>
                  <a:lnTo>
                    <a:pt x="277" y="876"/>
                  </a:lnTo>
                  <a:lnTo>
                    <a:pt x="258" y="815"/>
                  </a:lnTo>
                  <a:lnTo>
                    <a:pt x="237" y="791"/>
                  </a:lnTo>
                  <a:lnTo>
                    <a:pt x="237" y="763"/>
                  </a:lnTo>
                  <a:lnTo>
                    <a:pt x="194" y="725"/>
                  </a:lnTo>
                  <a:lnTo>
                    <a:pt x="161" y="720"/>
                  </a:lnTo>
                  <a:lnTo>
                    <a:pt x="116" y="722"/>
                  </a:lnTo>
                  <a:lnTo>
                    <a:pt x="78" y="730"/>
                  </a:lnTo>
                  <a:lnTo>
                    <a:pt x="59" y="706"/>
                  </a:lnTo>
                  <a:lnTo>
                    <a:pt x="31" y="663"/>
                  </a:lnTo>
                  <a:lnTo>
                    <a:pt x="73" y="640"/>
                  </a:lnTo>
                  <a:lnTo>
                    <a:pt x="104" y="635"/>
                  </a:lnTo>
                  <a:lnTo>
                    <a:pt x="36" y="616"/>
                  </a:lnTo>
                  <a:lnTo>
                    <a:pt x="0" y="585"/>
                  </a:lnTo>
                  <a:lnTo>
                    <a:pt x="2" y="554"/>
                  </a:lnTo>
                  <a:lnTo>
                    <a:pt x="64" y="516"/>
                  </a:lnTo>
                  <a:lnTo>
                    <a:pt x="123" y="474"/>
                  </a:lnTo>
                  <a:lnTo>
                    <a:pt x="128" y="443"/>
                  </a:lnTo>
                  <a:lnTo>
                    <a:pt x="85" y="410"/>
                  </a:lnTo>
                  <a:lnTo>
                    <a:pt x="99" y="372"/>
                  </a:lnTo>
                  <a:lnTo>
                    <a:pt x="154" y="301"/>
                  </a:lnTo>
                  <a:lnTo>
                    <a:pt x="177" y="289"/>
                  </a:lnTo>
                  <a:lnTo>
                    <a:pt x="170" y="240"/>
                  </a:lnTo>
                  <a:lnTo>
                    <a:pt x="211" y="209"/>
                  </a:lnTo>
                  <a:lnTo>
                    <a:pt x="260" y="192"/>
                  </a:lnTo>
                  <a:lnTo>
                    <a:pt x="310" y="190"/>
                  </a:lnTo>
                  <a:lnTo>
                    <a:pt x="329" y="228"/>
                  </a:lnTo>
                  <a:lnTo>
                    <a:pt x="371" y="161"/>
                  </a:lnTo>
                  <a:lnTo>
                    <a:pt x="409" y="206"/>
                  </a:lnTo>
                  <a:lnTo>
                    <a:pt x="433" y="216"/>
                  </a:lnTo>
                  <a:lnTo>
                    <a:pt x="466" y="251"/>
                  </a:lnTo>
                  <a:lnTo>
                    <a:pt x="426" y="190"/>
                  </a:lnTo>
                  <a:lnTo>
                    <a:pt x="428" y="138"/>
                  </a:lnTo>
                  <a:lnTo>
                    <a:pt x="483" y="60"/>
                  </a:lnTo>
                  <a:lnTo>
                    <a:pt x="539" y="67"/>
                  </a:lnTo>
                  <a:lnTo>
                    <a:pt x="561" y="15"/>
                  </a:lnTo>
                  <a:lnTo>
                    <a:pt x="617" y="0"/>
                  </a:lnTo>
                  <a:lnTo>
                    <a:pt x="747" y="19"/>
                  </a:lnTo>
                  <a:lnTo>
                    <a:pt x="747" y="19"/>
                  </a:lnTo>
                  <a:lnTo>
                    <a:pt x="747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2" name="Freeform 132"/>
            <p:cNvSpPr>
              <a:spLocks/>
            </p:cNvSpPr>
            <p:nvPr/>
          </p:nvSpPr>
          <p:spPr bwMode="auto">
            <a:xfrm>
              <a:off x="1851786" y="3421672"/>
              <a:ext cx="112487" cy="117601"/>
            </a:xfrm>
            <a:custGeom>
              <a:avLst/>
              <a:gdLst>
                <a:gd name="T0" fmla="*/ 49 w 66"/>
                <a:gd name="T1" fmla="*/ 14 h 69"/>
                <a:gd name="T2" fmla="*/ 49 w 66"/>
                <a:gd name="T3" fmla="*/ 14 h 69"/>
                <a:gd name="T4" fmla="*/ 49 w 66"/>
                <a:gd name="T5" fmla="*/ 33 h 69"/>
                <a:gd name="T6" fmla="*/ 54 w 66"/>
                <a:gd name="T7" fmla="*/ 33 h 69"/>
                <a:gd name="T8" fmla="*/ 59 w 66"/>
                <a:gd name="T9" fmla="*/ 36 h 69"/>
                <a:gd name="T10" fmla="*/ 61 w 66"/>
                <a:gd name="T11" fmla="*/ 33 h 69"/>
                <a:gd name="T12" fmla="*/ 66 w 66"/>
                <a:gd name="T13" fmla="*/ 36 h 69"/>
                <a:gd name="T14" fmla="*/ 56 w 66"/>
                <a:gd name="T15" fmla="*/ 43 h 69"/>
                <a:gd name="T16" fmla="*/ 49 w 66"/>
                <a:gd name="T17" fmla="*/ 48 h 69"/>
                <a:gd name="T18" fmla="*/ 49 w 66"/>
                <a:gd name="T19" fmla="*/ 50 h 69"/>
                <a:gd name="T20" fmla="*/ 52 w 66"/>
                <a:gd name="T21" fmla="*/ 52 h 69"/>
                <a:gd name="T22" fmla="*/ 47 w 66"/>
                <a:gd name="T23" fmla="*/ 57 h 69"/>
                <a:gd name="T24" fmla="*/ 42 w 66"/>
                <a:gd name="T25" fmla="*/ 59 h 69"/>
                <a:gd name="T26" fmla="*/ 44 w 66"/>
                <a:gd name="T27" fmla="*/ 59 h 69"/>
                <a:gd name="T28" fmla="*/ 40 w 66"/>
                <a:gd name="T29" fmla="*/ 62 h 69"/>
                <a:gd name="T30" fmla="*/ 35 w 66"/>
                <a:gd name="T31" fmla="*/ 66 h 69"/>
                <a:gd name="T32" fmla="*/ 35 w 66"/>
                <a:gd name="T33" fmla="*/ 69 h 69"/>
                <a:gd name="T34" fmla="*/ 26 w 66"/>
                <a:gd name="T35" fmla="*/ 66 h 69"/>
                <a:gd name="T36" fmla="*/ 16 w 66"/>
                <a:gd name="T37" fmla="*/ 64 h 69"/>
                <a:gd name="T38" fmla="*/ 9 w 66"/>
                <a:gd name="T39" fmla="*/ 62 h 69"/>
                <a:gd name="T40" fmla="*/ 0 w 66"/>
                <a:gd name="T41" fmla="*/ 55 h 69"/>
                <a:gd name="T42" fmla="*/ 0 w 66"/>
                <a:gd name="T43" fmla="*/ 50 h 69"/>
                <a:gd name="T44" fmla="*/ 2 w 66"/>
                <a:gd name="T45" fmla="*/ 48 h 69"/>
                <a:gd name="T46" fmla="*/ 0 w 66"/>
                <a:gd name="T47" fmla="*/ 43 h 69"/>
                <a:gd name="T48" fmla="*/ 7 w 66"/>
                <a:gd name="T49" fmla="*/ 31 h 69"/>
                <a:gd name="T50" fmla="*/ 28 w 66"/>
                <a:gd name="T51" fmla="*/ 31 h 69"/>
                <a:gd name="T52" fmla="*/ 28 w 66"/>
                <a:gd name="T53" fmla="*/ 24 h 69"/>
                <a:gd name="T54" fmla="*/ 26 w 66"/>
                <a:gd name="T55" fmla="*/ 24 h 69"/>
                <a:gd name="T56" fmla="*/ 23 w 66"/>
                <a:gd name="T57" fmla="*/ 19 h 69"/>
                <a:gd name="T58" fmla="*/ 18 w 66"/>
                <a:gd name="T59" fmla="*/ 17 h 69"/>
                <a:gd name="T60" fmla="*/ 11 w 66"/>
                <a:gd name="T61" fmla="*/ 10 h 69"/>
                <a:gd name="T62" fmla="*/ 18 w 66"/>
                <a:gd name="T63" fmla="*/ 10 h 69"/>
                <a:gd name="T64" fmla="*/ 18 w 66"/>
                <a:gd name="T65" fmla="*/ 0 h 69"/>
                <a:gd name="T66" fmla="*/ 35 w 66"/>
                <a:gd name="T67" fmla="*/ 0 h 69"/>
                <a:gd name="T68" fmla="*/ 52 w 66"/>
                <a:gd name="T69" fmla="*/ 0 h 69"/>
                <a:gd name="T70" fmla="*/ 49 w 66"/>
                <a:gd name="T71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" h="69">
                  <a:moveTo>
                    <a:pt x="49" y="14"/>
                  </a:moveTo>
                  <a:lnTo>
                    <a:pt x="49" y="14"/>
                  </a:lnTo>
                  <a:lnTo>
                    <a:pt x="49" y="33"/>
                  </a:lnTo>
                  <a:lnTo>
                    <a:pt x="54" y="33"/>
                  </a:lnTo>
                  <a:lnTo>
                    <a:pt x="59" y="36"/>
                  </a:lnTo>
                  <a:lnTo>
                    <a:pt x="61" y="33"/>
                  </a:lnTo>
                  <a:lnTo>
                    <a:pt x="66" y="36"/>
                  </a:lnTo>
                  <a:lnTo>
                    <a:pt x="56" y="43"/>
                  </a:lnTo>
                  <a:lnTo>
                    <a:pt x="49" y="48"/>
                  </a:lnTo>
                  <a:lnTo>
                    <a:pt x="49" y="50"/>
                  </a:lnTo>
                  <a:lnTo>
                    <a:pt x="52" y="52"/>
                  </a:lnTo>
                  <a:lnTo>
                    <a:pt x="47" y="57"/>
                  </a:lnTo>
                  <a:lnTo>
                    <a:pt x="42" y="59"/>
                  </a:lnTo>
                  <a:lnTo>
                    <a:pt x="44" y="59"/>
                  </a:lnTo>
                  <a:lnTo>
                    <a:pt x="40" y="62"/>
                  </a:lnTo>
                  <a:lnTo>
                    <a:pt x="35" y="66"/>
                  </a:lnTo>
                  <a:lnTo>
                    <a:pt x="35" y="69"/>
                  </a:lnTo>
                  <a:lnTo>
                    <a:pt x="26" y="66"/>
                  </a:lnTo>
                  <a:lnTo>
                    <a:pt x="16" y="64"/>
                  </a:lnTo>
                  <a:lnTo>
                    <a:pt x="9" y="62"/>
                  </a:lnTo>
                  <a:lnTo>
                    <a:pt x="0" y="55"/>
                  </a:lnTo>
                  <a:lnTo>
                    <a:pt x="0" y="50"/>
                  </a:lnTo>
                  <a:lnTo>
                    <a:pt x="2" y="48"/>
                  </a:lnTo>
                  <a:lnTo>
                    <a:pt x="0" y="43"/>
                  </a:lnTo>
                  <a:lnTo>
                    <a:pt x="7" y="31"/>
                  </a:lnTo>
                  <a:lnTo>
                    <a:pt x="28" y="31"/>
                  </a:lnTo>
                  <a:lnTo>
                    <a:pt x="28" y="24"/>
                  </a:lnTo>
                  <a:lnTo>
                    <a:pt x="26" y="24"/>
                  </a:lnTo>
                  <a:lnTo>
                    <a:pt x="23" y="19"/>
                  </a:lnTo>
                  <a:lnTo>
                    <a:pt x="18" y="17"/>
                  </a:lnTo>
                  <a:lnTo>
                    <a:pt x="11" y="10"/>
                  </a:lnTo>
                  <a:lnTo>
                    <a:pt x="18" y="10"/>
                  </a:lnTo>
                  <a:lnTo>
                    <a:pt x="18" y="0"/>
                  </a:lnTo>
                  <a:lnTo>
                    <a:pt x="35" y="0"/>
                  </a:lnTo>
                  <a:lnTo>
                    <a:pt x="52" y="0"/>
                  </a:lnTo>
                  <a:lnTo>
                    <a:pt x="49" y="1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4" name="Freeform 134"/>
            <p:cNvSpPr>
              <a:spLocks/>
            </p:cNvSpPr>
            <p:nvPr/>
          </p:nvSpPr>
          <p:spPr bwMode="auto">
            <a:xfrm>
              <a:off x="2702256" y="3687550"/>
              <a:ext cx="136348" cy="197705"/>
            </a:xfrm>
            <a:custGeom>
              <a:avLst/>
              <a:gdLst>
                <a:gd name="T0" fmla="*/ 68 w 80"/>
                <a:gd name="T1" fmla="*/ 41 h 116"/>
                <a:gd name="T2" fmla="*/ 68 w 80"/>
                <a:gd name="T3" fmla="*/ 41 h 116"/>
                <a:gd name="T4" fmla="*/ 66 w 80"/>
                <a:gd name="T5" fmla="*/ 55 h 116"/>
                <a:gd name="T6" fmla="*/ 56 w 80"/>
                <a:gd name="T7" fmla="*/ 60 h 116"/>
                <a:gd name="T8" fmla="*/ 59 w 80"/>
                <a:gd name="T9" fmla="*/ 62 h 116"/>
                <a:gd name="T10" fmla="*/ 54 w 80"/>
                <a:gd name="T11" fmla="*/ 71 h 116"/>
                <a:gd name="T12" fmla="*/ 61 w 80"/>
                <a:gd name="T13" fmla="*/ 83 h 116"/>
                <a:gd name="T14" fmla="*/ 66 w 80"/>
                <a:gd name="T15" fmla="*/ 83 h 116"/>
                <a:gd name="T16" fmla="*/ 68 w 80"/>
                <a:gd name="T17" fmla="*/ 93 h 116"/>
                <a:gd name="T18" fmla="*/ 80 w 80"/>
                <a:gd name="T19" fmla="*/ 107 h 116"/>
                <a:gd name="T20" fmla="*/ 75 w 80"/>
                <a:gd name="T21" fmla="*/ 107 h 116"/>
                <a:gd name="T22" fmla="*/ 66 w 80"/>
                <a:gd name="T23" fmla="*/ 105 h 116"/>
                <a:gd name="T24" fmla="*/ 61 w 80"/>
                <a:gd name="T25" fmla="*/ 109 h 116"/>
                <a:gd name="T26" fmla="*/ 54 w 80"/>
                <a:gd name="T27" fmla="*/ 112 h 116"/>
                <a:gd name="T28" fmla="*/ 49 w 80"/>
                <a:gd name="T29" fmla="*/ 114 h 116"/>
                <a:gd name="T30" fmla="*/ 47 w 80"/>
                <a:gd name="T31" fmla="*/ 116 h 116"/>
                <a:gd name="T32" fmla="*/ 37 w 80"/>
                <a:gd name="T33" fmla="*/ 116 h 116"/>
                <a:gd name="T34" fmla="*/ 28 w 80"/>
                <a:gd name="T35" fmla="*/ 107 h 116"/>
                <a:gd name="T36" fmla="*/ 26 w 80"/>
                <a:gd name="T37" fmla="*/ 100 h 116"/>
                <a:gd name="T38" fmla="*/ 23 w 80"/>
                <a:gd name="T39" fmla="*/ 93 h 116"/>
                <a:gd name="T40" fmla="*/ 26 w 80"/>
                <a:gd name="T41" fmla="*/ 79 h 116"/>
                <a:gd name="T42" fmla="*/ 30 w 80"/>
                <a:gd name="T43" fmla="*/ 71 h 116"/>
                <a:gd name="T44" fmla="*/ 26 w 80"/>
                <a:gd name="T45" fmla="*/ 67 h 116"/>
                <a:gd name="T46" fmla="*/ 21 w 80"/>
                <a:gd name="T47" fmla="*/ 62 h 116"/>
                <a:gd name="T48" fmla="*/ 23 w 80"/>
                <a:gd name="T49" fmla="*/ 55 h 116"/>
                <a:gd name="T50" fmla="*/ 19 w 80"/>
                <a:gd name="T51" fmla="*/ 52 h 116"/>
                <a:gd name="T52" fmla="*/ 11 w 80"/>
                <a:gd name="T53" fmla="*/ 52 h 116"/>
                <a:gd name="T54" fmla="*/ 0 w 80"/>
                <a:gd name="T55" fmla="*/ 41 h 116"/>
                <a:gd name="T56" fmla="*/ 4 w 80"/>
                <a:gd name="T57" fmla="*/ 36 h 116"/>
                <a:gd name="T58" fmla="*/ 4 w 80"/>
                <a:gd name="T59" fmla="*/ 29 h 116"/>
                <a:gd name="T60" fmla="*/ 14 w 80"/>
                <a:gd name="T61" fmla="*/ 26 h 116"/>
                <a:gd name="T62" fmla="*/ 16 w 80"/>
                <a:gd name="T63" fmla="*/ 22 h 116"/>
                <a:gd name="T64" fmla="*/ 11 w 80"/>
                <a:gd name="T65" fmla="*/ 17 h 116"/>
                <a:gd name="T66" fmla="*/ 14 w 80"/>
                <a:gd name="T67" fmla="*/ 10 h 116"/>
                <a:gd name="T68" fmla="*/ 26 w 80"/>
                <a:gd name="T69" fmla="*/ 0 h 116"/>
                <a:gd name="T70" fmla="*/ 37 w 80"/>
                <a:gd name="T71" fmla="*/ 8 h 116"/>
                <a:gd name="T72" fmla="*/ 47 w 80"/>
                <a:gd name="T73" fmla="*/ 17 h 116"/>
                <a:gd name="T74" fmla="*/ 47 w 80"/>
                <a:gd name="T75" fmla="*/ 26 h 116"/>
                <a:gd name="T76" fmla="*/ 54 w 80"/>
                <a:gd name="T77" fmla="*/ 26 h 116"/>
                <a:gd name="T78" fmla="*/ 61 w 80"/>
                <a:gd name="T79" fmla="*/ 34 h 116"/>
                <a:gd name="T80" fmla="*/ 68 w 80"/>
                <a:gd name="T81" fmla="*/ 4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0" h="116">
                  <a:moveTo>
                    <a:pt x="68" y="41"/>
                  </a:moveTo>
                  <a:lnTo>
                    <a:pt x="68" y="41"/>
                  </a:lnTo>
                  <a:lnTo>
                    <a:pt x="66" y="55"/>
                  </a:lnTo>
                  <a:lnTo>
                    <a:pt x="56" y="60"/>
                  </a:lnTo>
                  <a:lnTo>
                    <a:pt x="59" y="62"/>
                  </a:lnTo>
                  <a:lnTo>
                    <a:pt x="54" y="71"/>
                  </a:lnTo>
                  <a:lnTo>
                    <a:pt x="61" y="83"/>
                  </a:lnTo>
                  <a:lnTo>
                    <a:pt x="66" y="83"/>
                  </a:lnTo>
                  <a:lnTo>
                    <a:pt x="68" y="93"/>
                  </a:lnTo>
                  <a:lnTo>
                    <a:pt x="80" y="107"/>
                  </a:lnTo>
                  <a:lnTo>
                    <a:pt x="75" y="107"/>
                  </a:lnTo>
                  <a:lnTo>
                    <a:pt x="66" y="105"/>
                  </a:lnTo>
                  <a:lnTo>
                    <a:pt x="61" y="109"/>
                  </a:lnTo>
                  <a:lnTo>
                    <a:pt x="54" y="112"/>
                  </a:lnTo>
                  <a:lnTo>
                    <a:pt x="49" y="114"/>
                  </a:lnTo>
                  <a:lnTo>
                    <a:pt x="47" y="116"/>
                  </a:lnTo>
                  <a:lnTo>
                    <a:pt x="37" y="116"/>
                  </a:lnTo>
                  <a:lnTo>
                    <a:pt x="28" y="107"/>
                  </a:lnTo>
                  <a:lnTo>
                    <a:pt x="26" y="100"/>
                  </a:lnTo>
                  <a:lnTo>
                    <a:pt x="23" y="93"/>
                  </a:lnTo>
                  <a:lnTo>
                    <a:pt x="26" y="79"/>
                  </a:lnTo>
                  <a:lnTo>
                    <a:pt x="30" y="71"/>
                  </a:lnTo>
                  <a:lnTo>
                    <a:pt x="26" y="67"/>
                  </a:lnTo>
                  <a:lnTo>
                    <a:pt x="21" y="62"/>
                  </a:lnTo>
                  <a:lnTo>
                    <a:pt x="23" y="55"/>
                  </a:lnTo>
                  <a:lnTo>
                    <a:pt x="19" y="52"/>
                  </a:lnTo>
                  <a:lnTo>
                    <a:pt x="11" y="52"/>
                  </a:lnTo>
                  <a:lnTo>
                    <a:pt x="0" y="41"/>
                  </a:lnTo>
                  <a:lnTo>
                    <a:pt x="4" y="36"/>
                  </a:lnTo>
                  <a:lnTo>
                    <a:pt x="4" y="29"/>
                  </a:lnTo>
                  <a:lnTo>
                    <a:pt x="14" y="26"/>
                  </a:lnTo>
                  <a:lnTo>
                    <a:pt x="16" y="22"/>
                  </a:lnTo>
                  <a:lnTo>
                    <a:pt x="11" y="17"/>
                  </a:lnTo>
                  <a:lnTo>
                    <a:pt x="14" y="10"/>
                  </a:lnTo>
                  <a:lnTo>
                    <a:pt x="26" y="0"/>
                  </a:lnTo>
                  <a:lnTo>
                    <a:pt x="37" y="8"/>
                  </a:lnTo>
                  <a:lnTo>
                    <a:pt x="47" y="17"/>
                  </a:lnTo>
                  <a:lnTo>
                    <a:pt x="47" y="26"/>
                  </a:lnTo>
                  <a:lnTo>
                    <a:pt x="54" y="26"/>
                  </a:lnTo>
                  <a:lnTo>
                    <a:pt x="61" y="34"/>
                  </a:lnTo>
                  <a:lnTo>
                    <a:pt x="68" y="4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6" name="Freeform 136"/>
            <p:cNvSpPr>
              <a:spLocks/>
            </p:cNvSpPr>
            <p:nvPr/>
          </p:nvSpPr>
          <p:spPr bwMode="auto">
            <a:xfrm>
              <a:off x="1931891" y="3474507"/>
              <a:ext cx="168731" cy="85217"/>
            </a:xfrm>
            <a:custGeom>
              <a:avLst/>
              <a:gdLst>
                <a:gd name="T0" fmla="*/ 59 w 99"/>
                <a:gd name="T1" fmla="*/ 2 h 50"/>
                <a:gd name="T2" fmla="*/ 59 w 99"/>
                <a:gd name="T3" fmla="*/ 2 h 50"/>
                <a:gd name="T4" fmla="*/ 64 w 99"/>
                <a:gd name="T5" fmla="*/ 2 h 50"/>
                <a:gd name="T6" fmla="*/ 66 w 99"/>
                <a:gd name="T7" fmla="*/ 2 h 50"/>
                <a:gd name="T8" fmla="*/ 71 w 99"/>
                <a:gd name="T9" fmla="*/ 0 h 50"/>
                <a:gd name="T10" fmla="*/ 78 w 99"/>
                <a:gd name="T11" fmla="*/ 2 h 50"/>
                <a:gd name="T12" fmla="*/ 80 w 99"/>
                <a:gd name="T13" fmla="*/ 2 h 50"/>
                <a:gd name="T14" fmla="*/ 85 w 99"/>
                <a:gd name="T15" fmla="*/ 7 h 50"/>
                <a:gd name="T16" fmla="*/ 90 w 99"/>
                <a:gd name="T17" fmla="*/ 9 h 50"/>
                <a:gd name="T18" fmla="*/ 97 w 99"/>
                <a:gd name="T19" fmla="*/ 12 h 50"/>
                <a:gd name="T20" fmla="*/ 99 w 99"/>
                <a:gd name="T21" fmla="*/ 17 h 50"/>
                <a:gd name="T22" fmla="*/ 94 w 99"/>
                <a:gd name="T23" fmla="*/ 17 h 50"/>
                <a:gd name="T24" fmla="*/ 92 w 99"/>
                <a:gd name="T25" fmla="*/ 19 h 50"/>
                <a:gd name="T26" fmla="*/ 85 w 99"/>
                <a:gd name="T27" fmla="*/ 21 h 50"/>
                <a:gd name="T28" fmla="*/ 83 w 99"/>
                <a:gd name="T29" fmla="*/ 21 h 50"/>
                <a:gd name="T30" fmla="*/ 78 w 99"/>
                <a:gd name="T31" fmla="*/ 24 h 50"/>
                <a:gd name="T32" fmla="*/ 76 w 99"/>
                <a:gd name="T33" fmla="*/ 21 h 50"/>
                <a:gd name="T34" fmla="*/ 73 w 99"/>
                <a:gd name="T35" fmla="*/ 19 h 50"/>
                <a:gd name="T36" fmla="*/ 71 w 99"/>
                <a:gd name="T37" fmla="*/ 21 h 50"/>
                <a:gd name="T38" fmla="*/ 68 w 99"/>
                <a:gd name="T39" fmla="*/ 24 h 50"/>
                <a:gd name="T40" fmla="*/ 68 w 99"/>
                <a:gd name="T41" fmla="*/ 24 h 50"/>
                <a:gd name="T42" fmla="*/ 68 w 99"/>
                <a:gd name="T43" fmla="*/ 28 h 50"/>
                <a:gd name="T44" fmla="*/ 61 w 99"/>
                <a:gd name="T45" fmla="*/ 33 h 50"/>
                <a:gd name="T46" fmla="*/ 59 w 99"/>
                <a:gd name="T47" fmla="*/ 35 h 50"/>
                <a:gd name="T48" fmla="*/ 57 w 99"/>
                <a:gd name="T49" fmla="*/ 38 h 50"/>
                <a:gd name="T50" fmla="*/ 52 w 99"/>
                <a:gd name="T51" fmla="*/ 33 h 50"/>
                <a:gd name="T52" fmla="*/ 50 w 99"/>
                <a:gd name="T53" fmla="*/ 38 h 50"/>
                <a:gd name="T54" fmla="*/ 45 w 99"/>
                <a:gd name="T55" fmla="*/ 38 h 50"/>
                <a:gd name="T56" fmla="*/ 42 w 99"/>
                <a:gd name="T57" fmla="*/ 38 h 50"/>
                <a:gd name="T58" fmla="*/ 42 w 99"/>
                <a:gd name="T59" fmla="*/ 45 h 50"/>
                <a:gd name="T60" fmla="*/ 40 w 99"/>
                <a:gd name="T61" fmla="*/ 45 h 50"/>
                <a:gd name="T62" fmla="*/ 38 w 99"/>
                <a:gd name="T63" fmla="*/ 50 h 50"/>
                <a:gd name="T64" fmla="*/ 33 w 99"/>
                <a:gd name="T65" fmla="*/ 50 h 50"/>
                <a:gd name="T66" fmla="*/ 31 w 99"/>
                <a:gd name="T67" fmla="*/ 45 h 50"/>
                <a:gd name="T68" fmla="*/ 24 w 99"/>
                <a:gd name="T69" fmla="*/ 45 h 50"/>
                <a:gd name="T70" fmla="*/ 26 w 99"/>
                <a:gd name="T71" fmla="*/ 38 h 50"/>
                <a:gd name="T72" fmla="*/ 24 w 99"/>
                <a:gd name="T73" fmla="*/ 35 h 50"/>
                <a:gd name="T74" fmla="*/ 19 w 99"/>
                <a:gd name="T75" fmla="*/ 35 h 50"/>
                <a:gd name="T76" fmla="*/ 12 w 99"/>
                <a:gd name="T77" fmla="*/ 38 h 50"/>
                <a:gd name="T78" fmla="*/ 12 w 99"/>
                <a:gd name="T79" fmla="*/ 35 h 50"/>
                <a:gd name="T80" fmla="*/ 7 w 99"/>
                <a:gd name="T81" fmla="*/ 31 h 50"/>
                <a:gd name="T82" fmla="*/ 5 w 99"/>
                <a:gd name="T83" fmla="*/ 28 h 50"/>
                <a:gd name="T84" fmla="*/ 0 w 99"/>
                <a:gd name="T85" fmla="*/ 26 h 50"/>
                <a:gd name="T86" fmla="*/ 2 w 99"/>
                <a:gd name="T87" fmla="*/ 21 h 50"/>
                <a:gd name="T88" fmla="*/ 2 w 99"/>
                <a:gd name="T89" fmla="*/ 19 h 50"/>
                <a:gd name="T90" fmla="*/ 2 w 99"/>
                <a:gd name="T91" fmla="*/ 17 h 50"/>
                <a:gd name="T92" fmla="*/ 9 w 99"/>
                <a:gd name="T93" fmla="*/ 12 h 50"/>
                <a:gd name="T94" fmla="*/ 16 w 99"/>
                <a:gd name="T95" fmla="*/ 5 h 50"/>
                <a:gd name="T96" fmla="*/ 19 w 99"/>
                <a:gd name="T97" fmla="*/ 5 h 50"/>
                <a:gd name="T98" fmla="*/ 24 w 99"/>
                <a:gd name="T99" fmla="*/ 2 h 50"/>
                <a:gd name="T100" fmla="*/ 28 w 99"/>
                <a:gd name="T101" fmla="*/ 2 h 50"/>
                <a:gd name="T102" fmla="*/ 28 w 99"/>
                <a:gd name="T103" fmla="*/ 5 h 50"/>
                <a:gd name="T104" fmla="*/ 31 w 99"/>
                <a:gd name="T105" fmla="*/ 2 h 50"/>
                <a:gd name="T106" fmla="*/ 40 w 99"/>
                <a:gd name="T107" fmla="*/ 5 h 50"/>
                <a:gd name="T108" fmla="*/ 47 w 99"/>
                <a:gd name="T109" fmla="*/ 5 h 50"/>
                <a:gd name="T110" fmla="*/ 52 w 99"/>
                <a:gd name="T111" fmla="*/ 2 h 50"/>
                <a:gd name="T112" fmla="*/ 54 w 99"/>
                <a:gd name="T113" fmla="*/ 0 h 50"/>
                <a:gd name="T114" fmla="*/ 59 w 99"/>
                <a:gd name="T115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9" h="50">
                  <a:moveTo>
                    <a:pt x="59" y="2"/>
                  </a:moveTo>
                  <a:lnTo>
                    <a:pt x="59" y="2"/>
                  </a:lnTo>
                  <a:lnTo>
                    <a:pt x="64" y="2"/>
                  </a:lnTo>
                  <a:lnTo>
                    <a:pt x="66" y="2"/>
                  </a:lnTo>
                  <a:lnTo>
                    <a:pt x="71" y="0"/>
                  </a:lnTo>
                  <a:lnTo>
                    <a:pt x="78" y="2"/>
                  </a:lnTo>
                  <a:lnTo>
                    <a:pt x="80" y="2"/>
                  </a:lnTo>
                  <a:lnTo>
                    <a:pt x="85" y="7"/>
                  </a:lnTo>
                  <a:lnTo>
                    <a:pt x="90" y="9"/>
                  </a:lnTo>
                  <a:lnTo>
                    <a:pt x="97" y="12"/>
                  </a:lnTo>
                  <a:lnTo>
                    <a:pt x="99" y="17"/>
                  </a:lnTo>
                  <a:lnTo>
                    <a:pt x="94" y="17"/>
                  </a:lnTo>
                  <a:lnTo>
                    <a:pt x="92" y="19"/>
                  </a:lnTo>
                  <a:lnTo>
                    <a:pt x="85" y="21"/>
                  </a:lnTo>
                  <a:lnTo>
                    <a:pt x="83" y="21"/>
                  </a:lnTo>
                  <a:lnTo>
                    <a:pt x="78" y="24"/>
                  </a:lnTo>
                  <a:lnTo>
                    <a:pt x="76" y="21"/>
                  </a:lnTo>
                  <a:lnTo>
                    <a:pt x="73" y="19"/>
                  </a:lnTo>
                  <a:lnTo>
                    <a:pt x="71" y="21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8"/>
                  </a:lnTo>
                  <a:lnTo>
                    <a:pt x="61" y="33"/>
                  </a:lnTo>
                  <a:lnTo>
                    <a:pt x="59" y="35"/>
                  </a:lnTo>
                  <a:lnTo>
                    <a:pt x="57" y="38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5" y="38"/>
                  </a:lnTo>
                  <a:lnTo>
                    <a:pt x="42" y="38"/>
                  </a:lnTo>
                  <a:lnTo>
                    <a:pt x="42" y="45"/>
                  </a:lnTo>
                  <a:lnTo>
                    <a:pt x="40" y="45"/>
                  </a:lnTo>
                  <a:lnTo>
                    <a:pt x="38" y="50"/>
                  </a:lnTo>
                  <a:lnTo>
                    <a:pt x="33" y="50"/>
                  </a:lnTo>
                  <a:lnTo>
                    <a:pt x="31" y="45"/>
                  </a:lnTo>
                  <a:lnTo>
                    <a:pt x="24" y="45"/>
                  </a:lnTo>
                  <a:lnTo>
                    <a:pt x="26" y="38"/>
                  </a:lnTo>
                  <a:lnTo>
                    <a:pt x="24" y="35"/>
                  </a:lnTo>
                  <a:lnTo>
                    <a:pt x="19" y="35"/>
                  </a:lnTo>
                  <a:lnTo>
                    <a:pt x="12" y="38"/>
                  </a:lnTo>
                  <a:lnTo>
                    <a:pt x="12" y="35"/>
                  </a:lnTo>
                  <a:lnTo>
                    <a:pt x="7" y="31"/>
                  </a:lnTo>
                  <a:lnTo>
                    <a:pt x="5" y="28"/>
                  </a:lnTo>
                  <a:lnTo>
                    <a:pt x="0" y="26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9" y="12"/>
                  </a:lnTo>
                  <a:lnTo>
                    <a:pt x="16" y="5"/>
                  </a:lnTo>
                  <a:lnTo>
                    <a:pt x="19" y="5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5"/>
                  </a:lnTo>
                  <a:lnTo>
                    <a:pt x="31" y="2"/>
                  </a:lnTo>
                  <a:lnTo>
                    <a:pt x="40" y="5"/>
                  </a:lnTo>
                  <a:lnTo>
                    <a:pt x="47" y="5"/>
                  </a:lnTo>
                  <a:lnTo>
                    <a:pt x="52" y="2"/>
                  </a:lnTo>
                  <a:lnTo>
                    <a:pt x="54" y="0"/>
                  </a:lnTo>
                  <a:lnTo>
                    <a:pt x="59" y="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8" name="Freeform 138"/>
            <p:cNvSpPr>
              <a:spLocks/>
            </p:cNvSpPr>
            <p:nvPr/>
          </p:nvSpPr>
          <p:spPr bwMode="auto">
            <a:xfrm>
              <a:off x="4773038" y="2477463"/>
              <a:ext cx="158505" cy="153392"/>
            </a:xfrm>
            <a:custGeom>
              <a:avLst/>
              <a:gdLst>
                <a:gd name="T0" fmla="*/ 64 w 93"/>
                <a:gd name="T1" fmla="*/ 12 h 90"/>
                <a:gd name="T2" fmla="*/ 64 w 93"/>
                <a:gd name="T3" fmla="*/ 12 h 90"/>
                <a:gd name="T4" fmla="*/ 78 w 93"/>
                <a:gd name="T5" fmla="*/ 17 h 90"/>
                <a:gd name="T6" fmla="*/ 83 w 93"/>
                <a:gd name="T7" fmla="*/ 15 h 90"/>
                <a:gd name="T8" fmla="*/ 88 w 93"/>
                <a:gd name="T9" fmla="*/ 24 h 90"/>
                <a:gd name="T10" fmla="*/ 93 w 93"/>
                <a:gd name="T11" fmla="*/ 29 h 90"/>
                <a:gd name="T12" fmla="*/ 86 w 93"/>
                <a:gd name="T13" fmla="*/ 38 h 90"/>
                <a:gd name="T14" fmla="*/ 81 w 93"/>
                <a:gd name="T15" fmla="*/ 33 h 90"/>
                <a:gd name="T16" fmla="*/ 69 w 93"/>
                <a:gd name="T17" fmla="*/ 33 h 90"/>
                <a:gd name="T18" fmla="*/ 55 w 93"/>
                <a:gd name="T19" fmla="*/ 29 h 90"/>
                <a:gd name="T20" fmla="*/ 48 w 93"/>
                <a:gd name="T21" fmla="*/ 29 h 90"/>
                <a:gd name="T22" fmla="*/ 43 w 93"/>
                <a:gd name="T23" fmla="*/ 33 h 90"/>
                <a:gd name="T24" fmla="*/ 38 w 93"/>
                <a:gd name="T25" fmla="*/ 29 h 90"/>
                <a:gd name="T26" fmla="*/ 34 w 93"/>
                <a:gd name="T27" fmla="*/ 38 h 90"/>
                <a:gd name="T28" fmla="*/ 43 w 93"/>
                <a:gd name="T29" fmla="*/ 50 h 90"/>
                <a:gd name="T30" fmla="*/ 45 w 93"/>
                <a:gd name="T31" fmla="*/ 57 h 90"/>
                <a:gd name="T32" fmla="*/ 52 w 93"/>
                <a:gd name="T33" fmla="*/ 64 h 90"/>
                <a:gd name="T34" fmla="*/ 60 w 93"/>
                <a:gd name="T35" fmla="*/ 69 h 90"/>
                <a:gd name="T36" fmla="*/ 64 w 93"/>
                <a:gd name="T37" fmla="*/ 78 h 90"/>
                <a:gd name="T38" fmla="*/ 81 w 93"/>
                <a:gd name="T39" fmla="*/ 86 h 90"/>
                <a:gd name="T40" fmla="*/ 78 w 93"/>
                <a:gd name="T41" fmla="*/ 90 h 90"/>
                <a:gd name="T42" fmla="*/ 62 w 93"/>
                <a:gd name="T43" fmla="*/ 83 h 90"/>
                <a:gd name="T44" fmla="*/ 52 w 93"/>
                <a:gd name="T45" fmla="*/ 74 h 90"/>
                <a:gd name="T46" fmla="*/ 38 w 93"/>
                <a:gd name="T47" fmla="*/ 69 h 90"/>
                <a:gd name="T48" fmla="*/ 24 w 93"/>
                <a:gd name="T49" fmla="*/ 52 h 90"/>
                <a:gd name="T50" fmla="*/ 29 w 93"/>
                <a:gd name="T51" fmla="*/ 50 h 90"/>
                <a:gd name="T52" fmla="*/ 19 w 93"/>
                <a:gd name="T53" fmla="*/ 41 h 90"/>
                <a:gd name="T54" fmla="*/ 19 w 93"/>
                <a:gd name="T55" fmla="*/ 33 h 90"/>
                <a:gd name="T56" fmla="*/ 10 w 93"/>
                <a:gd name="T57" fmla="*/ 29 h 90"/>
                <a:gd name="T58" fmla="*/ 5 w 93"/>
                <a:gd name="T59" fmla="*/ 41 h 90"/>
                <a:gd name="T60" fmla="*/ 0 w 93"/>
                <a:gd name="T61" fmla="*/ 31 h 90"/>
                <a:gd name="T62" fmla="*/ 0 w 93"/>
                <a:gd name="T63" fmla="*/ 24 h 90"/>
                <a:gd name="T64" fmla="*/ 0 w 93"/>
                <a:gd name="T65" fmla="*/ 24 h 90"/>
                <a:gd name="T66" fmla="*/ 12 w 93"/>
                <a:gd name="T67" fmla="*/ 24 h 90"/>
                <a:gd name="T68" fmla="*/ 15 w 93"/>
                <a:gd name="T69" fmla="*/ 19 h 90"/>
                <a:gd name="T70" fmla="*/ 19 w 93"/>
                <a:gd name="T71" fmla="*/ 24 h 90"/>
                <a:gd name="T72" fmla="*/ 26 w 93"/>
                <a:gd name="T73" fmla="*/ 24 h 90"/>
                <a:gd name="T74" fmla="*/ 26 w 93"/>
                <a:gd name="T75" fmla="*/ 17 h 90"/>
                <a:gd name="T76" fmla="*/ 34 w 93"/>
                <a:gd name="T77" fmla="*/ 15 h 90"/>
                <a:gd name="T78" fmla="*/ 34 w 93"/>
                <a:gd name="T79" fmla="*/ 7 h 90"/>
                <a:gd name="T80" fmla="*/ 48 w 93"/>
                <a:gd name="T81" fmla="*/ 0 h 90"/>
                <a:gd name="T82" fmla="*/ 52 w 93"/>
                <a:gd name="T83" fmla="*/ 3 h 90"/>
                <a:gd name="T84" fmla="*/ 64 w 93"/>
                <a:gd name="T85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3" h="90">
                  <a:moveTo>
                    <a:pt x="64" y="12"/>
                  </a:moveTo>
                  <a:lnTo>
                    <a:pt x="64" y="12"/>
                  </a:lnTo>
                  <a:lnTo>
                    <a:pt x="78" y="17"/>
                  </a:lnTo>
                  <a:lnTo>
                    <a:pt x="83" y="15"/>
                  </a:lnTo>
                  <a:lnTo>
                    <a:pt x="88" y="24"/>
                  </a:lnTo>
                  <a:lnTo>
                    <a:pt x="93" y="29"/>
                  </a:lnTo>
                  <a:lnTo>
                    <a:pt x="86" y="38"/>
                  </a:lnTo>
                  <a:lnTo>
                    <a:pt x="81" y="33"/>
                  </a:lnTo>
                  <a:lnTo>
                    <a:pt x="69" y="33"/>
                  </a:lnTo>
                  <a:lnTo>
                    <a:pt x="55" y="29"/>
                  </a:lnTo>
                  <a:lnTo>
                    <a:pt x="48" y="29"/>
                  </a:lnTo>
                  <a:lnTo>
                    <a:pt x="43" y="33"/>
                  </a:lnTo>
                  <a:lnTo>
                    <a:pt x="38" y="29"/>
                  </a:lnTo>
                  <a:lnTo>
                    <a:pt x="34" y="38"/>
                  </a:lnTo>
                  <a:lnTo>
                    <a:pt x="43" y="50"/>
                  </a:lnTo>
                  <a:lnTo>
                    <a:pt x="45" y="57"/>
                  </a:lnTo>
                  <a:lnTo>
                    <a:pt x="52" y="64"/>
                  </a:lnTo>
                  <a:lnTo>
                    <a:pt x="60" y="69"/>
                  </a:lnTo>
                  <a:lnTo>
                    <a:pt x="64" y="78"/>
                  </a:lnTo>
                  <a:lnTo>
                    <a:pt x="81" y="86"/>
                  </a:lnTo>
                  <a:lnTo>
                    <a:pt x="78" y="90"/>
                  </a:lnTo>
                  <a:lnTo>
                    <a:pt x="62" y="83"/>
                  </a:lnTo>
                  <a:lnTo>
                    <a:pt x="52" y="74"/>
                  </a:lnTo>
                  <a:lnTo>
                    <a:pt x="38" y="69"/>
                  </a:lnTo>
                  <a:lnTo>
                    <a:pt x="24" y="52"/>
                  </a:lnTo>
                  <a:lnTo>
                    <a:pt x="29" y="50"/>
                  </a:lnTo>
                  <a:lnTo>
                    <a:pt x="19" y="41"/>
                  </a:lnTo>
                  <a:lnTo>
                    <a:pt x="19" y="33"/>
                  </a:lnTo>
                  <a:lnTo>
                    <a:pt x="10" y="29"/>
                  </a:lnTo>
                  <a:lnTo>
                    <a:pt x="5" y="41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12" y="24"/>
                  </a:lnTo>
                  <a:lnTo>
                    <a:pt x="15" y="19"/>
                  </a:lnTo>
                  <a:lnTo>
                    <a:pt x="19" y="24"/>
                  </a:lnTo>
                  <a:lnTo>
                    <a:pt x="26" y="24"/>
                  </a:lnTo>
                  <a:lnTo>
                    <a:pt x="26" y="17"/>
                  </a:lnTo>
                  <a:lnTo>
                    <a:pt x="34" y="15"/>
                  </a:lnTo>
                  <a:lnTo>
                    <a:pt x="34" y="7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6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0" name="Freeform 140"/>
            <p:cNvSpPr>
              <a:spLocks/>
            </p:cNvSpPr>
            <p:nvPr/>
          </p:nvSpPr>
          <p:spPr bwMode="auto">
            <a:xfrm>
              <a:off x="2342638" y="3362020"/>
              <a:ext cx="76697" cy="56244"/>
            </a:xfrm>
            <a:custGeom>
              <a:avLst/>
              <a:gdLst>
                <a:gd name="T0" fmla="*/ 40 w 45"/>
                <a:gd name="T1" fmla="*/ 23 h 33"/>
                <a:gd name="T2" fmla="*/ 40 w 45"/>
                <a:gd name="T3" fmla="*/ 23 h 33"/>
                <a:gd name="T4" fmla="*/ 45 w 45"/>
                <a:gd name="T5" fmla="*/ 28 h 33"/>
                <a:gd name="T6" fmla="*/ 43 w 45"/>
                <a:gd name="T7" fmla="*/ 33 h 33"/>
                <a:gd name="T8" fmla="*/ 33 w 45"/>
                <a:gd name="T9" fmla="*/ 30 h 33"/>
                <a:gd name="T10" fmla="*/ 26 w 45"/>
                <a:gd name="T11" fmla="*/ 30 h 33"/>
                <a:gd name="T12" fmla="*/ 17 w 45"/>
                <a:gd name="T13" fmla="*/ 30 h 33"/>
                <a:gd name="T14" fmla="*/ 7 w 45"/>
                <a:gd name="T15" fmla="*/ 33 h 33"/>
                <a:gd name="T16" fmla="*/ 0 w 45"/>
                <a:gd name="T17" fmla="*/ 28 h 33"/>
                <a:gd name="T18" fmla="*/ 0 w 45"/>
                <a:gd name="T19" fmla="*/ 21 h 33"/>
                <a:gd name="T20" fmla="*/ 17 w 45"/>
                <a:gd name="T21" fmla="*/ 26 h 33"/>
                <a:gd name="T22" fmla="*/ 29 w 45"/>
                <a:gd name="T23" fmla="*/ 26 h 33"/>
                <a:gd name="T24" fmla="*/ 33 w 45"/>
                <a:gd name="T25" fmla="*/ 21 h 33"/>
                <a:gd name="T26" fmla="*/ 26 w 45"/>
                <a:gd name="T27" fmla="*/ 14 h 33"/>
                <a:gd name="T28" fmla="*/ 26 w 45"/>
                <a:gd name="T29" fmla="*/ 9 h 33"/>
                <a:gd name="T30" fmla="*/ 17 w 45"/>
                <a:gd name="T31" fmla="*/ 4 h 33"/>
                <a:gd name="T32" fmla="*/ 19 w 45"/>
                <a:gd name="T33" fmla="*/ 0 h 33"/>
                <a:gd name="T34" fmla="*/ 31 w 45"/>
                <a:gd name="T35" fmla="*/ 2 h 33"/>
                <a:gd name="T36" fmla="*/ 43 w 45"/>
                <a:gd name="T37" fmla="*/ 4 h 33"/>
                <a:gd name="T38" fmla="*/ 45 w 45"/>
                <a:gd name="T39" fmla="*/ 14 h 33"/>
                <a:gd name="T40" fmla="*/ 43 w 45"/>
                <a:gd name="T41" fmla="*/ 21 h 33"/>
                <a:gd name="T42" fmla="*/ 40 w 45"/>
                <a:gd name="T43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5" h="33">
                  <a:moveTo>
                    <a:pt x="40" y="23"/>
                  </a:moveTo>
                  <a:lnTo>
                    <a:pt x="40" y="23"/>
                  </a:lnTo>
                  <a:lnTo>
                    <a:pt x="45" y="28"/>
                  </a:lnTo>
                  <a:lnTo>
                    <a:pt x="43" y="33"/>
                  </a:lnTo>
                  <a:lnTo>
                    <a:pt x="33" y="30"/>
                  </a:lnTo>
                  <a:lnTo>
                    <a:pt x="26" y="30"/>
                  </a:lnTo>
                  <a:lnTo>
                    <a:pt x="17" y="30"/>
                  </a:lnTo>
                  <a:lnTo>
                    <a:pt x="7" y="33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17" y="26"/>
                  </a:lnTo>
                  <a:lnTo>
                    <a:pt x="29" y="26"/>
                  </a:lnTo>
                  <a:lnTo>
                    <a:pt x="33" y="21"/>
                  </a:lnTo>
                  <a:lnTo>
                    <a:pt x="26" y="14"/>
                  </a:lnTo>
                  <a:lnTo>
                    <a:pt x="26" y="9"/>
                  </a:lnTo>
                  <a:lnTo>
                    <a:pt x="17" y="4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43" y="4"/>
                  </a:lnTo>
                  <a:lnTo>
                    <a:pt x="45" y="14"/>
                  </a:lnTo>
                  <a:lnTo>
                    <a:pt x="43" y="21"/>
                  </a:lnTo>
                  <a:lnTo>
                    <a:pt x="40" y="2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2" name="Freeform 142"/>
            <p:cNvSpPr>
              <a:spLocks/>
            </p:cNvSpPr>
            <p:nvPr/>
          </p:nvSpPr>
          <p:spPr bwMode="auto">
            <a:xfrm>
              <a:off x="4842916" y="2388836"/>
              <a:ext cx="180661" cy="117601"/>
            </a:xfrm>
            <a:custGeom>
              <a:avLst/>
              <a:gdLst>
                <a:gd name="T0" fmla="*/ 75 w 106"/>
                <a:gd name="T1" fmla="*/ 0 h 69"/>
                <a:gd name="T2" fmla="*/ 75 w 106"/>
                <a:gd name="T3" fmla="*/ 0 h 69"/>
                <a:gd name="T4" fmla="*/ 92 w 106"/>
                <a:gd name="T5" fmla="*/ 7 h 69"/>
                <a:gd name="T6" fmla="*/ 94 w 106"/>
                <a:gd name="T7" fmla="*/ 5 h 69"/>
                <a:gd name="T8" fmla="*/ 104 w 106"/>
                <a:gd name="T9" fmla="*/ 12 h 69"/>
                <a:gd name="T10" fmla="*/ 106 w 106"/>
                <a:gd name="T11" fmla="*/ 19 h 69"/>
                <a:gd name="T12" fmla="*/ 94 w 106"/>
                <a:gd name="T13" fmla="*/ 24 h 69"/>
                <a:gd name="T14" fmla="*/ 89 w 106"/>
                <a:gd name="T15" fmla="*/ 40 h 69"/>
                <a:gd name="T16" fmla="*/ 78 w 106"/>
                <a:gd name="T17" fmla="*/ 57 h 69"/>
                <a:gd name="T18" fmla="*/ 66 w 106"/>
                <a:gd name="T19" fmla="*/ 62 h 69"/>
                <a:gd name="T20" fmla="*/ 56 w 106"/>
                <a:gd name="T21" fmla="*/ 59 h 69"/>
                <a:gd name="T22" fmla="*/ 45 w 106"/>
                <a:gd name="T23" fmla="*/ 67 h 69"/>
                <a:gd name="T24" fmla="*/ 37 w 106"/>
                <a:gd name="T25" fmla="*/ 69 h 69"/>
                <a:gd name="T26" fmla="*/ 23 w 106"/>
                <a:gd name="T27" fmla="*/ 64 h 69"/>
                <a:gd name="T28" fmla="*/ 11 w 106"/>
                <a:gd name="T29" fmla="*/ 55 h 69"/>
                <a:gd name="T30" fmla="*/ 7 w 106"/>
                <a:gd name="T31" fmla="*/ 52 h 69"/>
                <a:gd name="T32" fmla="*/ 2 w 106"/>
                <a:gd name="T33" fmla="*/ 43 h 69"/>
                <a:gd name="T34" fmla="*/ 0 w 106"/>
                <a:gd name="T35" fmla="*/ 43 h 69"/>
                <a:gd name="T36" fmla="*/ 7 w 106"/>
                <a:gd name="T37" fmla="*/ 29 h 69"/>
                <a:gd name="T38" fmla="*/ 2 w 106"/>
                <a:gd name="T39" fmla="*/ 24 h 69"/>
                <a:gd name="T40" fmla="*/ 11 w 106"/>
                <a:gd name="T41" fmla="*/ 24 h 69"/>
                <a:gd name="T42" fmla="*/ 14 w 106"/>
                <a:gd name="T43" fmla="*/ 14 h 69"/>
                <a:gd name="T44" fmla="*/ 21 w 106"/>
                <a:gd name="T45" fmla="*/ 19 h 69"/>
                <a:gd name="T46" fmla="*/ 28 w 106"/>
                <a:gd name="T47" fmla="*/ 22 h 69"/>
                <a:gd name="T48" fmla="*/ 42 w 106"/>
                <a:gd name="T49" fmla="*/ 19 h 69"/>
                <a:gd name="T50" fmla="*/ 42 w 106"/>
                <a:gd name="T51" fmla="*/ 14 h 69"/>
                <a:gd name="T52" fmla="*/ 49 w 106"/>
                <a:gd name="T53" fmla="*/ 14 h 69"/>
                <a:gd name="T54" fmla="*/ 56 w 106"/>
                <a:gd name="T55" fmla="*/ 10 h 69"/>
                <a:gd name="T56" fmla="*/ 59 w 106"/>
                <a:gd name="T57" fmla="*/ 12 h 69"/>
                <a:gd name="T58" fmla="*/ 66 w 106"/>
                <a:gd name="T59" fmla="*/ 7 h 69"/>
                <a:gd name="T60" fmla="*/ 68 w 106"/>
                <a:gd name="T61" fmla="*/ 3 h 69"/>
                <a:gd name="T62" fmla="*/ 75 w 106"/>
                <a:gd name="T6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69">
                  <a:moveTo>
                    <a:pt x="75" y="0"/>
                  </a:moveTo>
                  <a:lnTo>
                    <a:pt x="75" y="0"/>
                  </a:lnTo>
                  <a:lnTo>
                    <a:pt x="92" y="7"/>
                  </a:lnTo>
                  <a:lnTo>
                    <a:pt x="94" y="5"/>
                  </a:lnTo>
                  <a:lnTo>
                    <a:pt x="104" y="12"/>
                  </a:lnTo>
                  <a:lnTo>
                    <a:pt x="106" y="19"/>
                  </a:lnTo>
                  <a:lnTo>
                    <a:pt x="94" y="24"/>
                  </a:lnTo>
                  <a:lnTo>
                    <a:pt x="89" y="40"/>
                  </a:lnTo>
                  <a:lnTo>
                    <a:pt x="78" y="57"/>
                  </a:lnTo>
                  <a:lnTo>
                    <a:pt x="66" y="62"/>
                  </a:lnTo>
                  <a:lnTo>
                    <a:pt x="56" y="59"/>
                  </a:lnTo>
                  <a:lnTo>
                    <a:pt x="45" y="67"/>
                  </a:lnTo>
                  <a:lnTo>
                    <a:pt x="37" y="69"/>
                  </a:lnTo>
                  <a:lnTo>
                    <a:pt x="23" y="64"/>
                  </a:lnTo>
                  <a:lnTo>
                    <a:pt x="11" y="55"/>
                  </a:lnTo>
                  <a:lnTo>
                    <a:pt x="7" y="52"/>
                  </a:lnTo>
                  <a:lnTo>
                    <a:pt x="2" y="43"/>
                  </a:lnTo>
                  <a:lnTo>
                    <a:pt x="0" y="43"/>
                  </a:lnTo>
                  <a:lnTo>
                    <a:pt x="7" y="29"/>
                  </a:lnTo>
                  <a:lnTo>
                    <a:pt x="2" y="24"/>
                  </a:lnTo>
                  <a:lnTo>
                    <a:pt x="11" y="24"/>
                  </a:lnTo>
                  <a:lnTo>
                    <a:pt x="14" y="14"/>
                  </a:lnTo>
                  <a:lnTo>
                    <a:pt x="21" y="19"/>
                  </a:lnTo>
                  <a:lnTo>
                    <a:pt x="28" y="22"/>
                  </a:lnTo>
                  <a:lnTo>
                    <a:pt x="42" y="19"/>
                  </a:lnTo>
                  <a:lnTo>
                    <a:pt x="42" y="14"/>
                  </a:lnTo>
                  <a:lnTo>
                    <a:pt x="49" y="14"/>
                  </a:lnTo>
                  <a:lnTo>
                    <a:pt x="56" y="10"/>
                  </a:lnTo>
                  <a:lnTo>
                    <a:pt x="59" y="12"/>
                  </a:lnTo>
                  <a:lnTo>
                    <a:pt x="66" y="7"/>
                  </a:lnTo>
                  <a:lnTo>
                    <a:pt x="68" y="3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4" name="Freeform 144"/>
            <p:cNvSpPr>
              <a:spLocks noEditPoints="1"/>
            </p:cNvSpPr>
            <p:nvPr/>
          </p:nvSpPr>
          <p:spPr bwMode="auto">
            <a:xfrm>
              <a:off x="7027890" y="3769359"/>
              <a:ext cx="1261217" cy="434609"/>
            </a:xfrm>
            <a:custGeom>
              <a:avLst/>
              <a:gdLst>
                <a:gd name="T0" fmla="*/ 397 w 740"/>
                <a:gd name="T1" fmla="*/ 239 h 255"/>
                <a:gd name="T2" fmla="*/ 470 w 740"/>
                <a:gd name="T3" fmla="*/ 251 h 255"/>
                <a:gd name="T4" fmla="*/ 480 w 740"/>
                <a:gd name="T5" fmla="*/ 232 h 255"/>
                <a:gd name="T6" fmla="*/ 366 w 740"/>
                <a:gd name="T7" fmla="*/ 218 h 255"/>
                <a:gd name="T8" fmla="*/ 354 w 740"/>
                <a:gd name="T9" fmla="*/ 234 h 255"/>
                <a:gd name="T10" fmla="*/ 447 w 740"/>
                <a:gd name="T11" fmla="*/ 218 h 255"/>
                <a:gd name="T12" fmla="*/ 397 w 740"/>
                <a:gd name="T13" fmla="*/ 225 h 255"/>
                <a:gd name="T14" fmla="*/ 215 w 740"/>
                <a:gd name="T15" fmla="*/ 199 h 255"/>
                <a:gd name="T16" fmla="*/ 286 w 740"/>
                <a:gd name="T17" fmla="*/ 210 h 255"/>
                <a:gd name="T18" fmla="*/ 279 w 740"/>
                <a:gd name="T19" fmla="*/ 225 h 255"/>
                <a:gd name="T20" fmla="*/ 210 w 740"/>
                <a:gd name="T21" fmla="*/ 213 h 255"/>
                <a:gd name="T22" fmla="*/ 194 w 740"/>
                <a:gd name="T23" fmla="*/ 184 h 255"/>
                <a:gd name="T24" fmla="*/ 638 w 740"/>
                <a:gd name="T25" fmla="*/ 187 h 255"/>
                <a:gd name="T26" fmla="*/ 638 w 740"/>
                <a:gd name="T27" fmla="*/ 182 h 255"/>
                <a:gd name="T28" fmla="*/ 499 w 740"/>
                <a:gd name="T29" fmla="*/ 147 h 255"/>
                <a:gd name="T30" fmla="*/ 570 w 740"/>
                <a:gd name="T31" fmla="*/ 139 h 255"/>
                <a:gd name="T32" fmla="*/ 527 w 740"/>
                <a:gd name="T33" fmla="*/ 142 h 255"/>
                <a:gd name="T34" fmla="*/ 629 w 740"/>
                <a:gd name="T35" fmla="*/ 106 h 255"/>
                <a:gd name="T36" fmla="*/ 695 w 740"/>
                <a:gd name="T37" fmla="*/ 116 h 255"/>
                <a:gd name="T38" fmla="*/ 740 w 740"/>
                <a:gd name="T39" fmla="*/ 234 h 255"/>
                <a:gd name="T40" fmla="*/ 690 w 740"/>
                <a:gd name="T41" fmla="*/ 210 h 255"/>
                <a:gd name="T42" fmla="*/ 645 w 740"/>
                <a:gd name="T43" fmla="*/ 161 h 255"/>
                <a:gd name="T44" fmla="*/ 605 w 740"/>
                <a:gd name="T45" fmla="*/ 142 h 255"/>
                <a:gd name="T46" fmla="*/ 598 w 740"/>
                <a:gd name="T47" fmla="*/ 123 h 255"/>
                <a:gd name="T48" fmla="*/ 600 w 740"/>
                <a:gd name="T49" fmla="*/ 94 h 255"/>
                <a:gd name="T50" fmla="*/ 470 w 740"/>
                <a:gd name="T51" fmla="*/ 80 h 255"/>
                <a:gd name="T52" fmla="*/ 399 w 740"/>
                <a:gd name="T53" fmla="*/ 97 h 255"/>
                <a:gd name="T54" fmla="*/ 444 w 740"/>
                <a:gd name="T55" fmla="*/ 104 h 255"/>
                <a:gd name="T56" fmla="*/ 449 w 740"/>
                <a:gd name="T57" fmla="*/ 163 h 255"/>
                <a:gd name="T58" fmla="*/ 428 w 740"/>
                <a:gd name="T59" fmla="*/ 165 h 255"/>
                <a:gd name="T60" fmla="*/ 404 w 740"/>
                <a:gd name="T61" fmla="*/ 135 h 255"/>
                <a:gd name="T62" fmla="*/ 395 w 740"/>
                <a:gd name="T63" fmla="*/ 161 h 255"/>
                <a:gd name="T64" fmla="*/ 388 w 740"/>
                <a:gd name="T65" fmla="*/ 109 h 255"/>
                <a:gd name="T66" fmla="*/ 447 w 740"/>
                <a:gd name="T67" fmla="*/ 75 h 255"/>
                <a:gd name="T68" fmla="*/ 539 w 740"/>
                <a:gd name="T69" fmla="*/ 71 h 255"/>
                <a:gd name="T70" fmla="*/ 529 w 740"/>
                <a:gd name="T71" fmla="*/ 102 h 255"/>
                <a:gd name="T72" fmla="*/ 529 w 740"/>
                <a:gd name="T73" fmla="*/ 61 h 255"/>
                <a:gd name="T74" fmla="*/ 383 w 740"/>
                <a:gd name="T75" fmla="*/ 73 h 255"/>
                <a:gd name="T76" fmla="*/ 343 w 740"/>
                <a:gd name="T77" fmla="*/ 128 h 255"/>
                <a:gd name="T78" fmla="*/ 298 w 740"/>
                <a:gd name="T79" fmla="*/ 144 h 255"/>
                <a:gd name="T80" fmla="*/ 241 w 740"/>
                <a:gd name="T81" fmla="*/ 135 h 255"/>
                <a:gd name="T82" fmla="*/ 222 w 740"/>
                <a:gd name="T83" fmla="*/ 66 h 255"/>
                <a:gd name="T84" fmla="*/ 267 w 740"/>
                <a:gd name="T85" fmla="*/ 73 h 255"/>
                <a:gd name="T86" fmla="*/ 321 w 740"/>
                <a:gd name="T87" fmla="*/ 42 h 255"/>
                <a:gd name="T88" fmla="*/ 357 w 740"/>
                <a:gd name="T89" fmla="*/ 35 h 255"/>
                <a:gd name="T90" fmla="*/ 151 w 740"/>
                <a:gd name="T91" fmla="*/ 184 h 255"/>
                <a:gd name="T92" fmla="*/ 89 w 740"/>
                <a:gd name="T93" fmla="*/ 120 h 255"/>
                <a:gd name="T94" fmla="*/ 37 w 740"/>
                <a:gd name="T95" fmla="*/ 49 h 255"/>
                <a:gd name="T96" fmla="*/ 9 w 740"/>
                <a:gd name="T97" fmla="*/ 0 h 255"/>
                <a:gd name="T98" fmla="*/ 87 w 740"/>
                <a:gd name="T99" fmla="*/ 54 h 255"/>
                <a:gd name="T100" fmla="*/ 132 w 740"/>
                <a:gd name="T101" fmla="*/ 99 h 255"/>
                <a:gd name="T102" fmla="*/ 168 w 740"/>
                <a:gd name="T103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40" h="255">
                  <a:moveTo>
                    <a:pt x="411" y="253"/>
                  </a:moveTo>
                  <a:lnTo>
                    <a:pt x="411" y="253"/>
                  </a:lnTo>
                  <a:lnTo>
                    <a:pt x="404" y="253"/>
                  </a:lnTo>
                  <a:lnTo>
                    <a:pt x="383" y="244"/>
                  </a:lnTo>
                  <a:lnTo>
                    <a:pt x="397" y="239"/>
                  </a:lnTo>
                  <a:lnTo>
                    <a:pt x="406" y="244"/>
                  </a:lnTo>
                  <a:lnTo>
                    <a:pt x="411" y="248"/>
                  </a:lnTo>
                  <a:lnTo>
                    <a:pt x="411" y="253"/>
                  </a:lnTo>
                  <a:close/>
                  <a:moveTo>
                    <a:pt x="470" y="251"/>
                  </a:moveTo>
                  <a:lnTo>
                    <a:pt x="470" y="251"/>
                  </a:lnTo>
                  <a:lnTo>
                    <a:pt x="456" y="255"/>
                  </a:lnTo>
                  <a:lnTo>
                    <a:pt x="456" y="253"/>
                  </a:lnTo>
                  <a:lnTo>
                    <a:pt x="456" y="248"/>
                  </a:lnTo>
                  <a:lnTo>
                    <a:pt x="463" y="239"/>
                  </a:lnTo>
                  <a:lnTo>
                    <a:pt x="480" y="232"/>
                  </a:lnTo>
                  <a:lnTo>
                    <a:pt x="482" y="234"/>
                  </a:lnTo>
                  <a:lnTo>
                    <a:pt x="482" y="239"/>
                  </a:lnTo>
                  <a:lnTo>
                    <a:pt x="470" y="251"/>
                  </a:lnTo>
                  <a:close/>
                  <a:moveTo>
                    <a:pt x="366" y="218"/>
                  </a:moveTo>
                  <a:lnTo>
                    <a:pt x="366" y="218"/>
                  </a:lnTo>
                  <a:lnTo>
                    <a:pt x="371" y="222"/>
                  </a:lnTo>
                  <a:lnTo>
                    <a:pt x="380" y="222"/>
                  </a:lnTo>
                  <a:lnTo>
                    <a:pt x="385" y="229"/>
                  </a:lnTo>
                  <a:lnTo>
                    <a:pt x="366" y="232"/>
                  </a:lnTo>
                  <a:lnTo>
                    <a:pt x="354" y="234"/>
                  </a:lnTo>
                  <a:lnTo>
                    <a:pt x="347" y="234"/>
                  </a:lnTo>
                  <a:lnTo>
                    <a:pt x="352" y="225"/>
                  </a:lnTo>
                  <a:lnTo>
                    <a:pt x="361" y="225"/>
                  </a:lnTo>
                  <a:lnTo>
                    <a:pt x="366" y="218"/>
                  </a:lnTo>
                  <a:close/>
                  <a:moveTo>
                    <a:pt x="447" y="218"/>
                  </a:moveTo>
                  <a:lnTo>
                    <a:pt x="447" y="218"/>
                  </a:lnTo>
                  <a:lnTo>
                    <a:pt x="444" y="229"/>
                  </a:lnTo>
                  <a:lnTo>
                    <a:pt x="418" y="232"/>
                  </a:lnTo>
                  <a:lnTo>
                    <a:pt x="397" y="229"/>
                  </a:lnTo>
                  <a:lnTo>
                    <a:pt x="397" y="225"/>
                  </a:lnTo>
                  <a:lnTo>
                    <a:pt x="411" y="222"/>
                  </a:lnTo>
                  <a:lnTo>
                    <a:pt x="421" y="227"/>
                  </a:lnTo>
                  <a:lnTo>
                    <a:pt x="432" y="225"/>
                  </a:lnTo>
                  <a:lnTo>
                    <a:pt x="447" y="218"/>
                  </a:lnTo>
                  <a:close/>
                  <a:moveTo>
                    <a:pt x="215" y="199"/>
                  </a:moveTo>
                  <a:lnTo>
                    <a:pt x="215" y="199"/>
                  </a:lnTo>
                  <a:lnTo>
                    <a:pt x="246" y="199"/>
                  </a:lnTo>
                  <a:lnTo>
                    <a:pt x="250" y="191"/>
                  </a:lnTo>
                  <a:lnTo>
                    <a:pt x="279" y="201"/>
                  </a:lnTo>
                  <a:lnTo>
                    <a:pt x="286" y="210"/>
                  </a:lnTo>
                  <a:lnTo>
                    <a:pt x="309" y="213"/>
                  </a:lnTo>
                  <a:lnTo>
                    <a:pt x="331" y="222"/>
                  </a:lnTo>
                  <a:lnTo>
                    <a:pt x="312" y="229"/>
                  </a:lnTo>
                  <a:lnTo>
                    <a:pt x="293" y="222"/>
                  </a:lnTo>
                  <a:lnTo>
                    <a:pt x="279" y="225"/>
                  </a:lnTo>
                  <a:lnTo>
                    <a:pt x="262" y="222"/>
                  </a:lnTo>
                  <a:lnTo>
                    <a:pt x="248" y="220"/>
                  </a:lnTo>
                  <a:lnTo>
                    <a:pt x="227" y="213"/>
                  </a:lnTo>
                  <a:lnTo>
                    <a:pt x="217" y="210"/>
                  </a:lnTo>
                  <a:lnTo>
                    <a:pt x="210" y="213"/>
                  </a:lnTo>
                  <a:lnTo>
                    <a:pt x="179" y="208"/>
                  </a:lnTo>
                  <a:lnTo>
                    <a:pt x="177" y="201"/>
                  </a:lnTo>
                  <a:lnTo>
                    <a:pt x="163" y="199"/>
                  </a:lnTo>
                  <a:lnTo>
                    <a:pt x="172" y="184"/>
                  </a:lnTo>
                  <a:lnTo>
                    <a:pt x="194" y="184"/>
                  </a:lnTo>
                  <a:lnTo>
                    <a:pt x="205" y="189"/>
                  </a:lnTo>
                  <a:lnTo>
                    <a:pt x="212" y="191"/>
                  </a:lnTo>
                  <a:lnTo>
                    <a:pt x="215" y="199"/>
                  </a:lnTo>
                  <a:close/>
                  <a:moveTo>
                    <a:pt x="638" y="187"/>
                  </a:moveTo>
                  <a:lnTo>
                    <a:pt x="638" y="187"/>
                  </a:lnTo>
                  <a:lnTo>
                    <a:pt x="629" y="199"/>
                  </a:lnTo>
                  <a:lnTo>
                    <a:pt x="629" y="187"/>
                  </a:lnTo>
                  <a:lnTo>
                    <a:pt x="631" y="182"/>
                  </a:lnTo>
                  <a:lnTo>
                    <a:pt x="634" y="175"/>
                  </a:lnTo>
                  <a:lnTo>
                    <a:pt x="638" y="182"/>
                  </a:lnTo>
                  <a:lnTo>
                    <a:pt x="638" y="187"/>
                  </a:lnTo>
                  <a:close/>
                  <a:moveTo>
                    <a:pt x="518" y="144"/>
                  </a:moveTo>
                  <a:lnTo>
                    <a:pt x="518" y="144"/>
                  </a:lnTo>
                  <a:lnTo>
                    <a:pt x="511" y="149"/>
                  </a:lnTo>
                  <a:lnTo>
                    <a:pt x="499" y="147"/>
                  </a:lnTo>
                  <a:lnTo>
                    <a:pt x="496" y="139"/>
                  </a:lnTo>
                  <a:lnTo>
                    <a:pt x="513" y="139"/>
                  </a:lnTo>
                  <a:lnTo>
                    <a:pt x="518" y="144"/>
                  </a:lnTo>
                  <a:close/>
                  <a:moveTo>
                    <a:pt x="570" y="139"/>
                  </a:moveTo>
                  <a:lnTo>
                    <a:pt x="570" y="139"/>
                  </a:lnTo>
                  <a:lnTo>
                    <a:pt x="574" y="151"/>
                  </a:lnTo>
                  <a:lnTo>
                    <a:pt x="560" y="144"/>
                  </a:lnTo>
                  <a:lnTo>
                    <a:pt x="548" y="142"/>
                  </a:lnTo>
                  <a:lnTo>
                    <a:pt x="539" y="144"/>
                  </a:lnTo>
                  <a:lnTo>
                    <a:pt x="527" y="142"/>
                  </a:lnTo>
                  <a:lnTo>
                    <a:pt x="529" y="135"/>
                  </a:lnTo>
                  <a:lnTo>
                    <a:pt x="551" y="132"/>
                  </a:lnTo>
                  <a:lnTo>
                    <a:pt x="570" y="139"/>
                  </a:lnTo>
                  <a:close/>
                  <a:moveTo>
                    <a:pt x="629" y="106"/>
                  </a:moveTo>
                  <a:lnTo>
                    <a:pt x="629" y="106"/>
                  </a:lnTo>
                  <a:lnTo>
                    <a:pt x="634" y="132"/>
                  </a:lnTo>
                  <a:lnTo>
                    <a:pt x="650" y="142"/>
                  </a:lnTo>
                  <a:lnTo>
                    <a:pt x="662" y="125"/>
                  </a:lnTo>
                  <a:lnTo>
                    <a:pt x="681" y="116"/>
                  </a:lnTo>
                  <a:lnTo>
                    <a:pt x="695" y="116"/>
                  </a:lnTo>
                  <a:lnTo>
                    <a:pt x="712" y="120"/>
                  </a:lnTo>
                  <a:lnTo>
                    <a:pt x="721" y="128"/>
                  </a:lnTo>
                  <a:lnTo>
                    <a:pt x="740" y="130"/>
                  </a:lnTo>
                  <a:lnTo>
                    <a:pt x="740" y="182"/>
                  </a:lnTo>
                  <a:lnTo>
                    <a:pt x="740" y="234"/>
                  </a:lnTo>
                  <a:lnTo>
                    <a:pt x="726" y="222"/>
                  </a:lnTo>
                  <a:lnTo>
                    <a:pt x="709" y="218"/>
                  </a:lnTo>
                  <a:lnTo>
                    <a:pt x="704" y="225"/>
                  </a:lnTo>
                  <a:lnTo>
                    <a:pt x="686" y="225"/>
                  </a:lnTo>
                  <a:lnTo>
                    <a:pt x="690" y="210"/>
                  </a:lnTo>
                  <a:lnTo>
                    <a:pt x="702" y="206"/>
                  </a:lnTo>
                  <a:lnTo>
                    <a:pt x="697" y="189"/>
                  </a:lnTo>
                  <a:lnTo>
                    <a:pt x="690" y="175"/>
                  </a:lnTo>
                  <a:lnTo>
                    <a:pt x="660" y="161"/>
                  </a:lnTo>
                  <a:lnTo>
                    <a:pt x="645" y="161"/>
                  </a:lnTo>
                  <a:lnTo>
                    <a:pt x="619" y="144"/>
                  </a:lnTo>
                  <a:lnTo>
                    <a:pt x="615" y="154"/>
                  </a:lnTo>
                  <a:lnTo>
                    <a:pt x="610" y="154"/>
                  </a:lnTo>
                  <a:lnTo>
                    <a:pt x="605" y="149"/>
                  </a:lnTo>
                  <a:lnTo>
                    <a:pt x="605" y="142"/>
                  </a:lnTo>
                  <a:lnTo>
                    <a:pt x="593" y="135"/>
                  </a:lnTo>
                  <a:lnTo>
                    <a:pt x="610" y="128"/>
                  </a:lnTo>
                  <a:lnTo>
                    <a:pt x="622" y="128"/>
                  </a:lnTo>
                  <a:lnTo>
                    <a:pt x="622" y="123"/>
                  </a:lnTo>
                  <a:lnTo>
                    <a:pt x="598" y="123"/>
                  </a:lnTo>
                  <a:lnTo>
                    <a:pt x="591" y="113"/>
                  </a:lnTo>
                  <a:lnTo>
                    <a:pt x="577" y="111"/>
                  </a:lnTo>
                  <a:lnTo>
                    <a:pt x="570" y="104"/>
                  </a:lnTo>
                  <a:lnTo>
                    <a:pt x="591" y="99"/>
                  </a:lnTo>
                  <a:lnTo>
                    <a:pt x="600" y="94"/>
                  </a:lnTo>
                  <a:lnTo>
                    <a:pt x="626" y="102"/>
                  </a:lnTo>
                  <a:lnTo>
                    <a:pt x="629" y="106"/>
                  </a:lnTo>
                  <a:close/>
                  <a:moveTo>
                    <a:pt x="484" y="66"/>
                  </a:moveTo>
                  <a:lnTo>
                    <a:pt x="484" y="66"/>
                  </a:lnTo>
                  <a:lnTo>
                    <a:pt x="470" y="80"/>
                  </a:lnTo>
                  <a:lnTo>
                    <a:pt x="458" y="85"/>
                  </a:lnTo>
                  <a:lnTo>
                    <a:pt x="442" y="80"/>
                  </a:lnTo>
                  <a:lnTo>
                    <a:pt x="416" y="83"/>
                  </a:lnTo>
                  <a:lnTo>
                    <a:pt x="402" y="85"/>
                  </a:lnTo>
                  <a:lnTo>
                    <a:pt x="399" y="97"/>
                  </a:lnTo>
                  <a:lnTo>
                    <a:pt x="414" y="111"/>
                  </a:lnTo>
                  <a:lnTo>
                    <a:pt x="423" y="104"/>
                  </a:lnTo>
                  <a:lnTo>
                    <a:pt x="454" y="99"/>
                  </a:lnTo>
                  <a:lnTo>
                    <a:pt x="451" y="106"/>
                  </a:lnTo>
                  <a:lnTo>
                    <a:pt x="444" y="104"/>
                  </a:lnTo>
                  <a:lnTo>
                    <a:pt x="437" y="113"/>
                  </a:lnTo>
                  <a:lnTo>
                    <a:pt x="423" y="118"/>
                  </a:lnTo>
                  <a:lnTo>
                    <a:pt x="440" y="139"/>
                  </a:lnTo>
                  <a:lnTo>
                    <a:pt x="435" y="144"/>
                  </a:lnTo>
                  <a:lnTo>
                    <a:pt x="449" y="163"/>
                  </a:lnTo>
                  <a:lnTo>
                    <a:pt x="449" y="175"/>
                  </a:lnTo>
                  <a:lnTo>
                    <a:pt x="442" y="180"/>
                  </a:lnTo>
                  <a:lnTo>
                    <a:pt x="435" y="173"/>
                  </a:lnTo>
                  <a:lnTo>
                    <a:pt x="442" y="161"/>
                  </a:lnTo>
                  <a:lnTo>
                    <a:pt x="428" y="165"/>
                  </a:lnTo>
                  <a:lnTo>
                    <a:pt x="423" y="163"/>
                  </a:lnTo>
                  <a:lnTo>
                    <a:pt x="425" y="156"/>
                  </a:lnTo>
                  <a:lnTo>
                    <a:pt x="414" y="147"/>
                  </a:lnTo>
                  <a:lnTo>
                    <a:pt x="416" y="130"/>
                  </a:lnTo>
                  <a:lnTo>
                    <a:pt x="404" y="135"/>
                  </a:lnTo>
                  <a:lnTo>
                    <a:pt x="406" y="154"/>
                  </a:lnTo>
                  <a:lnTo>
                    <a:pt x="406" y="177"/>
                  </a:lnTo>
                  <a:lnTo>
                    <a:pt x="397" y="180"/>
                  </a:lnTo>
                  <a:lnTo>
                    <a:pt x="388" y="175"/>
                  </a:lnTo>
                  <a:lnTo>
                    <a:pt x="395" y="161"/>
                  </a:lnTo>
                  <a:lnTo>
                    <a:pt x="390" y="144"/>
                  </a:lnTo>
                  <a:lnTo>
                    <a:pt x="385" y="144"/>
                  </a:lnTo>
                  <a:lnTo>
                    <a:pt x="380" y="132"/>
                  </a:lnTo>
                  <a:lnTo>
                    <a:pt x="388" y="123"/>
                  </a:lnTo>
                  <a:lnTo>
                    <a:pt x="388" y="109"/>
                  </a:lnTo>
                  <a:lnTo>
                    <a:pt x="397" y="85"/>
                  </a:lnTo>
                  <a:lnTo>
                    <a:pt x="399" y="80"/>
                  </a:lnTo>
                  <a:lnTo>
                    <a:pt x="414" y="66"/>
                  </a:lnTo>
                  <a:lnTo>
                    <a:pt x="425" y="73"/>
                  </a:lnTo>
                  <a:lnTo>
                    <a:pt x="447" y="75"/>
                  </a:lnTo>
                  <a:lnTo>
                    <a:pt x="466" y="73"/>
                  </a:lnTo>
                  <a:lnTo>
                    <a:pt x="482" y="61"/>
                  </a:lnTo>
                  <a:lnTo>
                    <a:pt x="484" y="66"/>
                  </a:lnTo>
                  <a:close/>
                  <a:moveTo>
                    <a:pt x="539" y="71"/>
                  </a:moveTo>
                  <a:lnTo>
                    <a:pt x="539" y="71"/>
                  </a:lnTo>
                  <a:lnTo>
                    <a:pt x="539" y="85"/>
                  </a:lnTo>
                  <a:lnTo>
                    <a:pt x="529" y="83"/>
                  </a:lnTo>
                  <a:lnTo>
                    <a:pt x="527" y="92"/>
                  </a:lnTo>
                  <a:lnTo>
                    <a:pt x="534" y="102"/>
                  </a:lnTo>
                  <a:lnTo>
                    <a:pt x="529" y="102"/>
                  </a:lnTo>
                  <a:lnTo>
                    <a:pt x="525" y="92"/>
                  </a:lnTo>
                  <a:lnTo>
                    <a:pt x="520" y="73"/>
                  </a:lnTo>
                  <a:lnTo>
                    <a:pt x="522" y="59"/>
                  </a:lnTo>
                  <a:lnTo>
                    <a:pt x="527" y="54"/>
                  </a:lnTo>
                  <a:lnTo>
                    <a:pt x="529" y="61"/>
                  </a:lnTo>
                  <a:lnTo>
                    <a:pt x="539" y="64"/>
                  </a:lnTo>
                  <a:lnTo>
                    <a:pt x="539" y="71"/>
                  </a:lnTo>
                  <a:close/>
                  <a:moveTo>
                    <a:pt x="364" y="59"/>
                  </a:moveTo>
                  <a:lnTo>
                    <a:pt x="364" y="59"/>
                  </a:lnTo>
                  <a:lnTo>
                    <a:pt x="383" y="73"/>
                  </a:lnTo>
                  <a:lnTo>
                    <a:pt x="364" y="75"/>
                  </a:lnTo>
                  <a:lnTo>
                    <a:pt x="359" y="87"/>
                  </a:lnTo>
                  <a:lnTo>
                    <a:pt x="359" y="102"/>
                  </a:lnTo>
                  <a:lnTo>
                    <a:pt x="343" y="111"/>
                  </a:lnTo>
                  <a:lnTo>
                    <a:pt x="343" y="128"/>
                  </a:lnTo>
                  <a:lnTo>
                    <a:pt x="335" y="154"/>
                  </a:lnTo>
                  <a:lnTo>
                    <a:pt x="333" y="147"/>
                  </a:lnTo>
                  <a:lnTo>
                    <a:pt x="317" y="154"/>
                  </a:lnTo>
                  <a:lnTo>
                    <a:pt x="309" y="144"/>
                  </a:lnTo>
                  <a:lnTo>
                    <a:pt x="298" y="144"/>
                  </a:lnTo>
                  <a:lnTo>
                    <a:pt x="291" y="139"/>
                  </a:lnTo>
                  <a:lnTo>
                    <a:pt x="272" y="144"/>
                  </a:lnTo>
                  <a:lnTo>
                    <a:pt x="265" y="137"/>
                  </a:lnTo>
                  <a:lnTo>
                    <a:pt x="253" y="137"/>
                  </a:lnTo>
                  <a:lnTo>
                    <a:pt x="241" y="135"/>
                  </a:lnTo>
                  <a:lnTo>
                    <a:pt x="239" y="113"/>
                  </a:lnTo>
                  <a:lnTo>
                    <a:pt x="229" y="109"/>
                  </a:lnTo>
                  <a:lnTo>
                    <a:pt x="222" y="94"/>
                  </a:lnTo>
                  <a:lnTo>
                    <a:pt x="220" y="80"/>
                  </a:lnTo>
                  <a:lnTo>
                    <a:pt x="222" y="66"/>
                  </a:lnTo>
                  <a:lnTo>
                    <a:pt x="231" y="57"/>
                  </a:lnTo>
                  <a:lnTo>
                    <a:pt x="234" y="66"/>
                  </a:lnTo>
                  <a:lnTo>
                    <a:pt x="246" y="75"/>
                  </a:lnTo>
                  <a:lnTo>
                    <a:pt x="255" y="73"/>
                  </a:lnTo>
                  <a:lnTo>
                    <a:pt x="267" y="73"/>
                  </a:lnTo>
                  <a:lnTo>
                    <a:pt x="276" y="66"/>
                  </a:lnTo>
                  <a:lnTo>
                    <a:pt x="283" y="64"/>
                  </a:lnTo>
                  <a:lnTo>
                    <a:pt x="300" y="68"/>
                  </a:lnTo>
                  <a:lnTo>
                    <a:pt x="312" y="66"/>
                  </a:lnTo>
                  <a:lnTo>
                    <a:pt x="321" y="42"/>
                  </a:lnTo>
                  <a:lnTo>
                    <a:pt x="326" y="38"/>
                  </a:lnTo>
                  <a:lnTo>
                    <a:pt x="333" y="19"/>
                  </a:lnTo>
                  <a:lnTo>
                    <a:pt x="352" y="19"/>
                  </a:lnTo>
                  <a:lnTo>
                    <a:pt x="364" y="21"/>
                  </a:lnTo>
                  <a:lnTo>
                    <a:pt x="357" y="35"/>
                  </a:lnTo>
                  <a:lnTo>
                    <a:pt x="369" y="52"/>
                  </a:lnTo>
                  <a:lnTo>
                    <a:pt x="364" y="59"/>
                  </a:lnTo>
                  <a:close/>
                  <a:moveTo>
                    <a:pt x="170" y="182"/>
                  </a:moveTo>
                  <a:lnTo>
                    <a:pt x="170" y="182"/>
                  </a:lnTo>
                  <a:lnTo>
                    <a:pt x="151" y="184"/>
                  </a:lnTo>
                  <a:lnTo>
                    <a:pt x="139" y="168"/>
                  </a:lnTo>
                  <a:lnTo>
                    <a:pt x="118" y="156"/>
                  </a:lnTo>
                  <a:lnTo>
                    <a:pt x="111" y="147"/>
                  </a:lnTo>
                  <a:lnTo>
                    <a:pt x="99" y="132"/>
                  </a:lnTo>
                  <a:lnTo>
                    <a:pt x="89" y="120"/>
                  </a:lnTo>
                  <a:lnTo>
                    <a:pt x="78" y="99"/>
                  </a:lnTo>
                  <a:lnTo>
                    <a:pt x="63" y="85"/>
                  </a:lnTo>
                  <a:lnTo>
                    <a:pt x="59" y="71"/>
                  </a:lnTo>
                  <a:lnTo>
                    <a:pt x="52" y="59"/>
                  </a:lnTo>
                  <a:lnTo>
                    <a:pt x="37" y="49"/>
                  </a:lnTo>
                  <a:lnTo>
                    <a:pt x="30" y="35"/>
                  </a:lnTo>
                  <a:lnTo>
                    <a:pt x="16" y="26"/>
                  </a:lnTo>
                  <a:lnTo>
                    <a:pt x="0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35" y="4"/>
                  </a:lnTo>
                  <a:lnTo>
                    <a:pt x="49" y="19"/>
                  </a:lnTo>
                  <a:lnTo>
                    <a:pt x="61" y="31"/>
                  </a:lnTo>
                  <a:lnTo>
                    <a:pt x="71" y="38"/>
                  </a:lnTo>
                  <a:lnTo>
                    <a:pt x="87" y="54"/>
                  </a:lnTo>
                  <a:lnTo>
                    <a:pt x="101" y="54"/>
                  </a:lnTo>
                  <a:lnTo>
                    <a:pt x="116" y="66"/>
                  </a:lnTo>
                  <a:lnTo>
                    <a:pt x="125" y="80"/>
                  </a:lnTo>
                  <a:lnTo>
                    <a:pt x="137" y="87"/>
                  </a:lnTo>
                  <a:lnTo>
                    <a:pt x="132" y="99"/>
                  </a:lnTo>
                  <a:lnTo>
                    <a:pt x="142" y="106"/>
                  </a:lnTo>
                  <a:lnTo>
                    <a:pt x="146" y="106"/>
                  </a:lnTo>
                  <a:lnTo>
                    <a:pt x="149" y="118"/>
                  </a:lnTo>
                  <a:lnTo>
                    <a:pt x="156" y="125"/>
                  </a:lnTo>
                  <a:lnTo>
                    <a:pt x="168" y="128"/>
                  </a:lnTo>
                  <a:lnTo>
                    <a:pt x="175" y="137"/>
                  </a:lnTo>
                  <a:lnTo>
                    <a:pt x="170" y="158"/>
                  </a:lnTo>
                  <a:lnTo>
                    <a:pt x="170" y="18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8" name="Freeform 148"/>
            <p:cNvSpPr>
              <a:spLocks/>
            </p:cNvSpPr>
            <p:nvPr/>
          </p:nvSpPr>
          <p:spPr bwMode="auto">
            <a:xfrm>
              <a:off x="4120273" y="2102506"/>
              <a:ext cx="109079" cy="158505"/>
            </a:xfrm>
            <a:custGeom>
              <a:avLst/>
              <a:gdLst>
                <a:gd name="T0" fmla="*/ 43 w 64"/>
                <a:gd name="T1" fmla="*/ 14 h 93"/>
                <a:gd name="T2" fmla="*/ 43 w 64"/>
                <a:gd name="T3" fmla="*/ 14 h 93"/>
                <a:gd name="T4" fmla="*/ 40 w 64"/>
                <a:gd name="T5" fmla="*/ 29 h 93"/>
                <a:gd name="T6" fmla="*/ 50 w 64"/>
                <a:gd name="T7" fmla="*/ 29 h 93"/>
                <a:gd name="T8" fmla="*/ 62 w 64"/>
                <a:gd name="T9" fmla="*/ 36 h 93"/>
                <a:gd name="T10" fmla="*/ 64 w 64"/>
                <a:gd name="T11" fmla="*/ 55 h 93"/>
                <a:gd name="T12" fmla="*/ 52 w 64"/>
                <a:gd name="T13" fmla="*/ 78 h 93"/>
                <a:gd name="T14" fmla="*/ 24 w 64"/>
                <a:gd name="T15" fmla="*/ 93 h 93"/>
                <a:gd name="T16" fmla="*/ 0 w 64"/>
                <a:gd name="T17" fmla="*/ 90 h 93"/>
                <a:gd name="T18" fmla="*/ 14 w 64"/>
                <a:gd name="T19" fmla="*/ 62 h 93"/>
                <a:gd name="T20" fmla="*/ 5 w 64"/>
                <a:gd name="T21" fmla="*/ 36 h 93"/>
                <a:gd name="T22" fmla="*/ 29 w 64"/>
                <a:gd name="T23" fmla="*/ 12 h 93"/>
                <a:gd name="T24" fmla="*/ 40 w 64"/>
                <a:gd name="T25" fmla="*/ 0 h 93"/>
                <a:gd name="T26" fmla="*/ 43 w 64"/>
                <a:gd name="T27" fmla="*/ 1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93">
                  <a:moveTo>
                    <a:pt x="43" y="14"/>
                  </a:moveTo>
                  <a:lnTo>
                    <a:pt x="43" y="14"/>
                  </a:lnTo>
                  <a:lnTo>
                    <a:pt x="40" y="29"/>
                  </a:lnTo>
                  <a:lnTo>
                    <a:pt x="50" y="29"/>
                  </a:lnTo>
                  <a:lnTo>
                    <a:pt x="62" y="36"/>
                  </a:lnTo>
                  <a:lnTo>
                    <a:pt x="64" y="55"/>
                  </a:lnTo>
                  <a:lnTo>
                    <a:pt x="52" y="78"/>
                  </a:lnTo>
                  <a:lnTo>
                    <a:pt x="24" y="93"/>
                  </a:lnTo>
                  <a:lnTo>
                    <a:pt x="0" y="90"/>
                  </a:lnTo>
                  <a:lnTo>
                    <a:pt x="14" y="62"/>
                  </a:lnTo>
                  <a:lnTo>
                    <a:pt x="5" y="36"/>
                  </a:lnTo>
                  <a:lnTo>
                    <a:pt x="29" y="12"/>
                  </a:lnTo>
                  <a:lnTo>
                    <a:pt x="40" y="0"/>
                  </a:lnTo>
                  <a:lnTo>
                    <a:pt x="43" y="1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4" name="Freeform 154"/>
            <p:cNvSpPr>
              <a:spLocks/>
            </p:cNvSpPr>
            <p:nvPr/>
          </p:nvSpPr>
          <p:spPr bwMode="auto">
            <a:xfrm>
              <a:off x="3724865" y="1453150"/>
              <a:ext cx="294853" cy="197705"/>
            </a:xfrm>
            <a:custGeom>
              <a:avLst/>
              <a:gdLst>
                <a:gd name="T0" fmla="*/ 159 w 173"/>
                <a:gd name="T1" fmla="*/ 2 h 116"/>
                <a:gd name="T2" fmla="*/ 159 w 173"/>
                <a:gd name="T3" fmla="*/ 2 h 116"/>
                <a:gd name="T4" fmla="*/ 157 w 173"/>
                <a:gd name="T5" fmla="*/ 29 h 116"/>
                <a:gd name="T6" fmla="*/ 173 w 173"/>
                <a:gd name="T7" fmla="*/ 55 h 116"/>
                <a:gd name="T8" fmla="*/ 152 w 173"/>
                <a:gd name="T9" fmla="*/ 83 h 116"/>
                <a:gd name="T10" fmla="*/ 107 w 173"/>
                <a:gd name="T11" fmla="*/ 109 h 116"/>
                <a:gd name="T12" fmla="*/ 93 w 173"/>
                <a:gd name="T13" fmla="*/ 116 h 116"/>
                <a:gd name="T14" fmla="*/ 71 w 173"/>
                <a:gd name="T15" fmla="*/ 109 h 116"/>
                <a:gd name="T16" fmla="*/ 26 w 173"/>
                <a:gd name="T17" fmla="*/ 100 h 116"/>
                <a:gd name="T18" fmla="*/ 41 w 173"/>
                <a:gd name="T19" fmla="*/ 83 h 116"/>
                <a:gd name="T20" fmla="*/ 8 w 173"/>
                <a:gd name="T21" fmla="*/ 64 h 116"/>
                <a:gd name="T22" fmla="*/ 36 w 173"/>
                <a:gd name="T23" fmla="*/ 57 h 116"/>
                <a:gd name="T24" fmla="*/ 36 w 173"/>
                <a:gd name="T25" fmla="*/ 45 h 116"/>
                <a:gd name="T26" fmla="*/ 0 w 173"/>
                <a:gd name="T27" fmla="*/ 36 h 116"/>
                <a:gd name="T28" fmla="*/ 12 w 173"/>
                <a:gd name="T29" fmla="*/ 12 h 116"/>
                <a:gd name="T30" fmla="*/ 36 w 173"/>
                <a:gd name="T31" fmla="*/ 5 h 116"/>
                <a:gd name="T32" fmla="*/ 62 w 173"/>
                <a:gd name="T33" fmla="*/ 33 h 116"/>
                <a:gd name="T34" fmla="*/ 86 w 173"/>
                <a:gd name="T35" fmla="*/ 10 h 116"/>
                <a:gd name="T36" fmla="*/ 107 w 173"/>
                <a:gd name="T37" fmla="*/ 21 h 116"/>
                <a:gd name="T38" fmla="*/ 133 w 173"/>
                <a:gd name="T39" fmla="*/ 0 h 116"/>
                <a:gd name="T40" fmla="*/ 159 w 173"/>
                <a:gd name="T41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3" h="116">
                  <a:moveTo>
                    <a:pt x="159" y="2"/>
                  </a:moveTo>
                  <a:lnTo>
                    <a:pt x="159" y="2"/>
                  </a:lnTo>
                  <a:lnTo>
                    <a:pt x="157" y="29"/>
                  </a:lnTo>
                  <a:lnTo>
                    <a:pt x="173" y="55"/>
                  </a:lnTo>
                  <a:lnTo>
                    <a:pt x="152" y="83"/>
                  </a:lnTo>
                  <a:lnTo>
                    <a:pt x="107" y="109"/>
                  </a:lnTo>
                  <a:lnTo>
                    <a:pt x="93" y="116"/>
                  </a:lnTo>
                  <a:lnTo>
                    <a:pt x="71" y="109"/>
                  </a:lnTo>
                  <a:lnTo>
                    <a:pt x="26" y="100"/>
                  </a:lnTo>
                  <a:lnTo>
                    <a:pt x="41" y="83"/>
                  </a:lnTo>
                  <a:lnTo>
                    <a:pt x="8" y="64"/>
                  </a:lnTo>
                  <a:lnTo>
                    <a:pt x="36" y="57"/>
                  </a:lnTo>
                  <a:lnTo>
                    <a:pt x="36" y="45"/>
                  </a:lnTo>
                  <a:lnTo>
                    <a:pt x="0" y="36"/>
                  </a:lnTo>
                  <a:lnTo>
                    <a:pt x="12" y="12"/>
                  </a:lnTo>
                  <a:lnTo>
                    <a:pt x="36" y="5"/>
                  </a:lnTo>
                  <a:lnTo>
                    <a:pt x="62" y="33"/>
                  </a:lnTo>
                  <a:lnTo>
                    <a:pt x="86" y="10"/>
                  </a:lnTo>
                  <a:lnTo>
                    <a:pt x="107" y="21"/>
                  </a:lnTo>
                  <a:lnTo>
                    <a:pt x="133" y="0"/>
                  </a:lnTo>
                  <a:lnTo>
                    <a:pt x="159" y="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6" name="Freeform 156"/>
            <p:cNvSpPr>
              <a:spLocks/>
            </p:cNvSpPr>
            <p:nvPr/>
          </p:nvSpPr>
          <p:spPr bwMode="auto">
            <a:xfrm>
              <a:off x="5342290" y="2954680"/>
              <a:ext cx="44313" cy="115896"/>
            </a:xfrm>
            <a:custGeom>
              <a:avLst/>
              <a:gdLst>
                <a:gd name="T0" fmla="*/ 26 w 26"/>
                <a:gd name="T1" fmla="*/ 0 h 68"/>
                <a:gd name="T2" fmla="*/ 26 w 26"/>
                <a:gd name="T3" fmla="*/ 0 h 68"/>
                <a:gd name="T4" fmla="*/ 26 w 26"/>
                <a:gd name="T5" fmla="*/ 7 h 68"/>
                <a:gd name="T6" fmla="*/ 24 w 26"/>
                <a:gd name="T7" fmla="*/ 9 h 68"/>
                <a:gd name="T8" fmla="*/ 24 w 26"/>
                <a:gd name="T9" fmla="*/ 9 h 68"/>
                <a:gd name="T10" fmla="*/ 21 w 26"/>
                <a:gd name="T11" fmla="*/ 16 h 68"/>
                <a:gd name="T12" fmla="*/ 14 w 26"/>
                <a:gd name="T13" fmla="*/ 14 h 68"/>
                <a:gd name="T14" fmla="*/ 12 w 26"/>
                <a:gd name="T15" fmla="*/ 26 h 68"/>
                <a:gd name="T16" fmla="*/ 16 w 26"/>
                <a:gd name="T17" fmla="*/ 28 h 68"/>
                <a:gd name="T18" fmla="*/ 12 w 26"/>
                <a:gd name="T19" fmla="*/ 30 h 68"/>
                <a:gd name="T20" fmla="*/ 12 w 26"/>
                <a:gd name="T21" fmla="*/ 35 h 68"/>
                <a:gd name="T22" fmla="*/ 19 w 26"/>
                <a:gd name="T23" fmla="*/ 33 h 68"/>
                <a:gd name="T24" fmla="*/ 19 w 26"/>
                <a:gd name="T25" fmla="*/ 40 h 68"/>
                <a:gd name="T26" fmla="*/ 12 w 26"/>
                <a:gd name="T27" fmla="*/ 68 h 68"/>
                <a:gd name="T28" fmla="*/ 0 w 26"/>
                <a:gd name="T29" fmla="*/ 38 h 68"/>
                <a:gd name="T30" fmla="*/ 5 w 26"/>
                <a:gd name="T31" fmla="*/ 30 h 68"/>
                <a:gd name="T32" fmla="*/ 5 w 26"/>
                <a:gd name="T33" fmla="*/ 30 h 68"/>
                <a:gd name="T34" fmla="*/ 9 w 26"/>
                <a:gd name="T35" fmla="*/ 21 h 68"/>
                <a:gd name="T36" fmla="*/ 12 w 26"/>
                <a:gd name="T37" fmla="*/ 7 h 68"/>
                <a:gd name="T38" fmla="*/ 14 w 26"/>
                <a:gd name="T39" fmla="*/ 2 h 68"/>
                <a:gd name="T40" fmla="*/ 14 w 26"/>
                <a:gd name="T41" fmla="*/ 2 h 68"/>
                <a:gd name="T42" fmla="*/ 19 w 26"/>
                <a:gd name="T43" fmla="*/ 2 h 68"/>
                <a:gd name="T44" fmla="*/ 21 w 26"/>
                <a:gd name="T45" fmla="*/ 0 h 68"/>
                <a:gd name="T46" fmla="*/ 26 w 26"/>
                <a:gd name="T4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68">
                  <a:moveTo>
                    <a:pt x="26" y="0"/>
                  </a:moveTo>
                  <a:lnTo>
                    <a:pt x="26" y="0"/>
                  </a:lnTo>
                  <a:lnTo>
                    <a:pt x="26" y="7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1" y="16"/>
                  </a:lnTo>
                  <a:lnTo>
                    <a:pt x="14" y="14"/>
                  </a:lnTo>
                  <a:lnTo>
                    <a:pt x="12" y="26"/>
                  </a:lnTo>
                  <a:lnTo>
                    <a:pt x="16" y="28"/>
                  </a:lnTo>
                  <a:lnTo>
                    <a:pt x="12" y="30"/>
                  </a:lnTo>
                  <a:lnTo>
                    <a:pt x="12" y="35"/>
                  </a:lnTo>
                  <a:lnTo>
                    <a:pt x="19" y="33"/>
                  </a:lnTo>
                  <a:lnTo>
                    <a:pt x="19" y="40"/>
                  </a:lnTo>
                  <a:lnTo>
                    <a:pt x="12" y="68"/>
                  </a:lnTo>
                  <a:lnTo>
                    <a:pt x="0" y="38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9" y="21"/>
                  </a:lnTo>
                  <a:lnTo>
                    <a:pt x="12" y="7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9" y="2"/>
                  </a:lnTo>
                  <a:lnTo>
                    <a:pt x="21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8" name="Freeform 158"/>
            <p:cNvSpPr>
              <a:spLocks noEditPoints="1"/>
            </p:cNvSpPr>
            <p:nvPr/>
          </p:nvSpPr>
          <p:spPr bwMode="auto">
            <a:xfrm>
              <a:off x="4583855" y="2453602"/>
              <a:ext cx="322122" cy="386888"/>
            </a:xfrm>
            <a:custGeom>
              <a:avLst/>
              <a:gdLst>
                <a:gd name="T0" fmla="*/ 142 w 189"/>
                <a:gd name="T1" fmla="*/ 194 h 227"/>
                <a:gd name="T2" fmla="*/ 137 w 189"/>
                <a:gd name="T3" fmla="*/ 218 h 227"/>
                <a:gd name="T4" fmla="*/ 121 w 189"/>
                <a:gd name="T5" fmla="*/ 220 h 227"/>
                <a:gd name="T6" fmla="*/ 92 w 189"/>
                <a:gd name="T7" fmla="*/ 206 h 227"/>
                <a:gd name="T8" fmla="*/ 114 w 189"/>
                <a:gd name="T9" fmla="*/ 199 h 227"/>
                <a:gd name="T10" fmla="*/ 142 w 189"/>
                <a:gd name="T11" fmla="*/ 194 h 227"/>
                <a:gd name="T12" fmla="*/ 40 w 189"/>
                <a:gd name="T13" fmla="*/ 133 h 227"/>
                <a:gd name="T14" fmla="*/ 48 w 189"/>
                <a:gd name="T15" fmla="*/ 175 h 227"/>
                <a:gd name="T16" fmla="*/ 33 w 189"/>
                <a:gd name="T17" fmla="*/ 180 h 227"/>
                <a:gd name="T18" fmla="*/ 26 w 189"/>
                <a:gd name="T19" fmla="*/ 149 h 227"/>
                <a:gd name="T20" fmla="*/ 31 w 189"/>
                <a:gd name="T21" fmla="*/ 137 h 227"/>
                <a:gd name="T22" fmla="*/ 90 w 189"/>
                <a:gd name="T23" fmla="*/ 7 h 227"/>
                <a:gd name="T24" fmla="*/ 114 w 189"/>
                <a:gd name="T25" fmla="*/ 14 h 227"/>
                <a:gd name="T26" fmla="*/ 116 w 189"/>
                <a:gd name="T27" fmla="*/ 36 h 227"/>
                <a:gd name="T28" fmla="*/ 90 w 189"/>
                <a:gd name="T29" fmla="*/ 40 h 227"/>
                <a:gd name="T30" fmla="*/ 88 w 189"/>
                <a:gd name="T31" fmla="*/ 57 h 227"/>
                <a:gd name="T32" fmla="*/ 109 w 189"/>
                <a:gd name="T33" fmla="*/ 81 h 227"/>
                <a:gd name="T34" fmla="*/ 135 w 189"/>
                <a:gd name="T35" fmla="*/ 116 h 227"/>
                <a:gd name="T36" fmla="*/ 152 w 189"/>
                <a:gd name="T37" fmla="*/ 121 h 227"/>
                <a:gd name="T38" fmla="*/ 161 w 189"/>
                <a:gd name="T39" fmla="*/ 133 h 227"/>
                <a:gd name="T40" fmla="*/ 187 w 189"/>
                <a:gd name="T41" fmla="*/ 149 h 227"/>
                <a:gd name="T42" fmla="*/ 187 w 189"/>
                <a:gd name="T43" fmla="*/ 161 h 227"/>
                <a:gd name="T44" fmla="*/ 163 w 189"/>
                <a:gd name="T45" fmla="*/ 147 h 227"/>
                <a:gd name="T46" fmla="*/ 168 w 189"/>
                <a:gd name="T47" fmla="*/ 171 h 227"/>
                <a:gd name="T48" fmla="*/ 159 w 189"/>
                <a:gd name="T49" fmla="*/ 182 h 227"/>
                <a:gd name="T50" fmla="*/ 145 w 189"/>
                <a:gd name="T51" fmla="*/ 201 h 227"/>
                <a:gd name="T52" fmla="*/ 147 w 189"/>
                <a:gd name="T53" fmla="*/ 182 h 227"/>
                <a:gd name="T54" fmla="*/ 145 w 189"/>
                <a:gd name="T55" fmla="*/ 166 h 227"/>
                <a:gd name="T56" fmla="*/ 133 w 189"/>
                <a:gd name="T57" fmla="*/ 154 h 227"/>
                <a:gd name="T58" fmla="*/ 116 w 189"/>
                <a:gd name="T59" fmla="*/ 140 h 227"/>
                <a:gd name="T60" fmla="*/ 100 w 189"/>
                <a:gd name="T61" fmla="*/ 130 h 227"/>
                <a:gd name="T62" fmla="*/ 71 w 189"/>
                <a:gd name="T63" fmla="*/ 107 h 227"/>
                <a:gd name="T64" fmla="*/ 55 w 189"/>
                <a:gd name="T65" fmla="*/ 74 h 227"/>
                <a:gd name="T66" fmla="*/ 36 w 189"/>
                <a:gd name="T67" fmla="*/ 62 h 227"/>
                <a:gd name="T68" fmla="*/ 19 w 189"/>
                <a:gd name="T69" fmla="*/ 76 h 227"/>
                <a:gd name="T70" fmla="*/ 12 w 189"/>
                <a:gd name="T71" fmla="*/ 69 h 227"/>
                <a:gd name="T72" fmla="*/ 0 w 189"/>
                <a:gd name="T73" fmla="*/ 47 h 227"/>
                <a:gd name="T74" fmla="*/ 0 w 189"/>
                <a:gd name="T75" fmla="*/ 33 h 227"/>
                <a:gd name="T76" fmla="*/ 7 w 189"/>
                <a:gd name="T77" fmla="*/ 31 h 227"/>
                <a:gd name="T78" fmla="*/ 24 w 189"/>
                <a:gd name="T79" fmla="*/ 21 h 227"/>
                <a:gd name="T80" fmla="*/ 36 w 189"/>
                <a:gd name="T81" fmla="*/ 26 h 227"/>
                <a:gd name="T82" fmla="*/ 52 w 189"/>
                <a:gd name="T83" fmla="*/ 19 h 227"/>
                <a:gd name="T84" fmla="*/ 59 w 189"/>
                <a:gd name="T85" fmla="*/ 5 h 227"/>
                <a:gd name="T86" fmla="*/ 71 w 189"/>
                <a:gd name="T87" fmla="*/ 5 h 227"/>
                <a:gd name="T88" fmla="*/ 90 w 189"/>
                <a:gd name="T89" fmla="*/ 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9" h="227">
                  <a:moveTo>
                    <a:pt x="142" y="194"/>
                  </a:moveTo>
                  <a:lnTo>
                    <a:pt x="142" y="194"/>
                  </a:lnTo>
                  <a:lnTo>
                    <a:pt x="135" y="211"/>
                  </a:lnTo>
                  <a:lnTo>
                    <a:pt x="137" y="218"/>
                  </a:lnTo>
                  <a:lnTo>
                    <a:pt x="135" y="227"/>
                  </a:lnTo>
                  <a:lnTo>
                    <a:pt x="121" y="220"/>
                  </a:lnTo>
                  <a:lnTo>
                    <a:pt x="114" y="218"/>
                  </a:lnTo>
                  <a:lnTo>
                    <a:pt x="92" y="206"/>
                  </a:lnTo>
                  <a:lnTo>
                    <a:pt x="92" y="197"/>
                  </a:lnTo>
                  <a:lnTo>
                    <a:pt x="114" y="199"/>
                  </a:lnTo>
                  <a:lnTo>
                    <a:pt x="130" y="197"/>
                  </a:lnTo>
                  <a:lnTo>
                    <a:pt x="142" y="194"/>
                  </a:lnTo>
                  <a:close/>
                  <a:moveTo>
                    <a:pt x="40" y="133"/>
                  </a:moveTo>
                  <a:lnTo>
                    <a:pt x="40" y="133"/>
                  </a:lnTo>
                  <a:lnTo>
                    <a:pt x="50" y="147"/>
                  </a:lnTo>
                  <a:lnTo>
                    <a:pt x="48" y="175"/>
                  </a:lnTo>
                  <a:lnTo>
                    <a:pt x="40" y="173"/>
                  </a:lnTo>
                  <a:lnTo>
                    <a:pt x="33" y="180"/>
                  </a:lnTo>
                  <a:lnTo>
                    <a:pt x="26" y="175"/>
                  </a:lnTo>
                  <a:lnTo>
                    <a:pt x="26" y="149"/>
                  </a:lnTo>
                  <a:lnTo>
                    <a:pt x="22" y="137"/>
                  </a:lnTo>
                  <a:lnTo>
                    <a:pt x="31" y="137"/>
                  </a:lnTo>
                  <a:lnTo>
                    <a:pt x="40" y="133"/>
                  </a:lnTo>
                  <a:close/>
                  <a:moveTo>
                    <a:pt x="90" y="7"/>
                  </a:moveTo>
                  <a:lnTo>
                    <a:pt x="90" y="7"/>
                  </a:lnTo>
                  <a:lnTo>
                    <a:pt x="114" y="14"/>
                  </a:lnTo>
                  <a:lnTo>
                    <a:pt x="111" y="26"/>
                  </a:lnTo>
                  <a:lnTo>
                    <a:pt x="116" y="36"/>
                  </a:lnTo>
                  <a:lnTo>
                    <a:pt x="102" y="31"/>
                  </a:lnTo>
                  <a:lnTo>
                    <a:pt x="90" y="40"/>
                  </a:lnTo>
                  <a:lnTo>
                    <a:pt x="90" y="52"/>
                  </a:lnTo>
                  <a:lnTo>
                    <a:pt x="88" y="57"/>
                  </a:lnTo>
                  <a:lnTo>
                    <a:pt x="95" y="69"/>
                  </a:lnTo>
                  <a:lnTo>
                    <a:pt x="109" y="81"/>
                  </a:lnTo>
                  <a:lnTo>
                    <a:pt x="116" y="100"/>
                  </a:lnTo>
                  <a:lnTo>
                    <a:pt x="135" y="116"/>
                  </a:lnTo>
                  <a:lnTo>
                    <a:pt x="147" y="116"/>
                  </a:lnTo>
                  <a:lnTo>
                    <a:pt x="152" y="121"/>
                  </a:lnTo>
                  <a:lnTo>
                    <a:pt x="147" y="126"/>
                  </a:lnTo>
                  <a:lnTo>
                    <a:pt x="161" y="133"/>
                  </a:lnTo>
                  <a:lnTo>
                    <a:pt x="173" y="140"/>
                  </a:lnTo>
                  <a:lnTo>
                    <a:pt x="187" y="149"/>
                  </a:lnTo>
                  <a:lnTo>
                    <a:pt x="189" y="154"/>
                  </a:lnTo>
                  <a:lnTo>
                    <a:pt x="187" y="161"/>
                  </a:lnTo>
                  <a:lnTo>
                    <a:pt x="178" y="152"/>
                  </a:lnTo>
                  <a:lnTo>
                    <a:pt x="163" y="147"/>
                  </a:lnTo>
                  <a:lnTo>
                    <a:pt x="156" y="161"/>
                  </a:lnTo>
                  <a:lnTo>
                    <a:pt x="168" y="171"/>
                  </a:lnTo>
                  <a:lnTo>
                    <a:pt x="166" y="180"/>
                  </a:lnTo>
                  <a:lnTo>
                    <a:pt x="159" y="182"/>
                  </a:lnTo>
                  <a:lnTo>
                    <a:pt x="152" y="199"/>
                  </a:lnTo>
                  <a:lnTo>
                    <a:pt x="145" y="201"/>
                  </a:lnTo>
                  <a:lnTo>
                    <a:pt x="145" y="194"/>
                  </a:lnTo>
                  <a:lnTo>
                    <a:pt x="147" y="182"/>
                  </a:lnTo>
                  <a:lnTo>
                    <a:pt x="152" y="178"/>
                  </a:lnTo>
                  <a:lnTo>
                    <a:pt x="145" y="166"/>
                  </a:lnTo>
                  <a:lnTo>
                    <a:pt x="140" y="156"/>
                  </a:lnTo>
                  <a:lnTo>
                    <a:pt x="133" y="154"/>
                  </a:lnTo>
                  <a:lnTo>
                    <a:pt x="128" y="145"/>
                  </a:lnTo>
                  <a:lnTo>
                    <a:pt x="116" y="140"/>
                  </a:lnTo>
                  <a:lnTo>
                    <a:pt x="111" y="133"/>
                  </a:lnTo>
                  <a:lnTo>
                    <a:pt x="100" y="130"/>
                  </a:lnTo>
                  <a:lnTo>
                    <a:pt x="88" y="121"/>
                  </a:lnTo>
                  <a:lnTo>
                    <a:pt x="71" y="107"/>
                  </a:lnTo>
                  <a:lnTo>
                    <a:pt x="62" y="95"/>
                  </a:lnTo>
                  <a:lnTo>
                    <a:pt x="55" y="74"/>
                  </a:lnTo>
                  <a:lnTo>
                    <a:pt x="48" y="71"/>
                  </a:lnTo>
                  <a:lnTo>
                    <a:pt x="36" y="62"/>
                  </a:lnTo>
                  <a:lnTo>
                    <a:pt x="26" y="66"/>
                  </a:lnTo>
                  <a:lnTo>
                    <a:pt x="19" y="76"/>
                  </a:lnTo>
                  <a:lnTo>
                    <a:pt x="10" y="78"/>
                  </a:lnTo>
                  <a:lnTo>
                    <a:pt x="12" y="69"/>
                  </a:lnTo>
                  <a:lnTo>
                    <a:pt x="5" y="66"/>
                  </a:lnTo>
                  <a:lnTo>
                    <a:pt x="0" y="47"/>
                  </a:lnTo>
                  <a:lnTo>
                    <a:pt x="5" y="40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7" y="31"/>
                  </a:lnTo>
                  <a:lnTo>
                    <a:pt x="17" y="31"/>
                  </a:lnTo>
                  <a:lnTo>
                    <a:pt x="24" y="21"/>
                  </a:lnTo>
                  <a:lnTo>
                    <a:pt x="29" y="26"/>
                  </a:lnTo>
                  <a:lnTo>
                    <a:pt x="36" y="26"/>
                  </a:lnTo>
                  <a:lnTo>
                    <a:pt x="40" y="14"/>
                  </a:lnTo>
                  <a:lnTo>
                    <a:pt x="52" y="19"/>
                  </a:lnTo>
                  <a:lnTo>
                    <a:pt x="57" y="14"/>
                  </a:lnTo>
                  <a:lnTo>
                    <a:pt x="59" y="5"/>
                  </a:lnTo>
                  <a:lnTo>
                    <a:pt x="69" y="10"/>
                  </a:lnTo>
                  <a:lnTo>
                    <a:pt x="71" y="5"/>
                  </a:lnTo>
                  <a:lnTo>
                    <a:pt x="88" y="0"/>
                  </a:lnTo>
                  <a:lnTo>
                    <a:pt x="90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0" name="Freeform 160"/>
            <p:cNvSpPr>
              <a:spLocks/>
            </p:cNvSpPr>
            <p:nvPr/>
          </p:nvSpPr>
          <p:spPr bwMode="auto">
            <a:xfrm>
              <a:off x="2233559" y="3401220"/>
              <a:ext cx="61357" cy="25566"/>
            </a:xfrm>
            <a:custGeom>
              <a:avLst/>
              <a:gdLst>
                <a:gd name="T0" fmla="*/ 24 w 36"/>
                <a:gd name="T1" fmla="*/ 12 h 15"/>
                <a:gd name="T2" fmla="*/ 24 w 36"/>
                <a:gd name="T3" fmla="*/ 12 h 15"/>
                <a:gd name="T4" fmla="*/ 19 w 36"/>
                <a:gd name="T5" fmla="*/ 15 h 15"/>
                <a:gd name="T6" fmla="*/ 10 w 36"/>
                <a:gd name="T7" fmla="*/ 12 h 15"/>
                <a:gd name="T8" fmla="*/ 0 w 36"/>
                <a:gd name="T9" fmla="*/ 5 h 15"/>
                <a:gd name="T10" fmla="*/ 3 w 36"/>
                <a:gd name="T11" fmla="*/ 3 h 15"/>
                <a:gd name="T12" fmla="*/ 10 w 36"/>
                <a:gd name="T13" fmla="*/ 0 h 15"/>
                <a:gd name="T14" fmla="*/ 14 w 36"/>
                <a:gd name="T15" fmla="*/ 0 h 15"/>
                <a:gd name="T16" fmla="*/ 24 w 36"/>
                <a:gd name="T17" fmla="*/ 3 h 15"/>
                <a:gd name="T18" fmla="*/ 33 w 36"/>
                <a:gd name="T19" fmla="*/ 7 h 15"/>
                <a:gd name="T20" fmla="*/ 36 w 36"/>
                <a:gd name="T21" fmla="*/ 12 h 15"/>
                <a:gd name="T22" fmla="*/ 24 w 36"/>
                <a:gd name="T2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15">
                  <a:moveTo>
                    <a:pt x="24" y="12"/>
                  </a:moveTo>
                  <a:lnTo>
                    <a:pt x="24" y="12"/>
                  </a:lnTo>
                  <a:lnTo>
                    <a:pt x="19" y="15"/>
                  </a:lnTo>
                  <a:lnTo>
                    <a:pt x="10" y="12"/>
                  </a:lnTo>
                  <a:lnTo>
                    <a:pt x="0" y="5"/>
                  </a:lnTo>
                  <a:lnTo>
                    <a:pt x="3" y="3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24" y="3"/>
                  </a:lnTo>
                  <a:lnTo>
                    <a:pt x="33" y="7"/>
                  </a:lnTo>
                  <a:lnTo>
                    <a:pt x="36" y="12"/>
                  </a:lnTo>
                  <a:lnTo>
                    <a:pt x="2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4" name="Freeform 164"/>
            <p:cNvSpPr>
              <a:spLocks/>
            </p:cNvSpPr>
            <p:nvPr/>
          </p:nvSpPr>
          <p:spPr bwMode="auto">
            <a:xfrm>
              <a:off x="8304446" y="2134889"/>
              <a:ext cx="85217" cy="363027"/>
            </a:xfrm>
            <a:custGeom>
              <a:avLst/>
              <a:gdLst>
                <a:gd name="T0" fmla="*/ 50 w 50"/>
                <a:gd name="T1" fmla="*/ 142 h 213"/>
                <a:gd name="T2" fmla="*/ 34 w 50"/>
                <a:gd name="T3" fmla="*/ 97 h 213"/>
                <a:gd name="T4" fmla="*/ 26 w 50"/>
                <a:gd name="T5" fmla="*/ 71 h 213"/>
                <a:gd name="T6" fmla="*/ 26 w 50"/>
                <a:gd name="T7" fmla="*/ 45 h 213"/>
                <a:gd name="T8" fmla="*/ 22 w 50"/>
                <a:gd name="T9" fmla="*/ 19 h 213"/>
                <a:gd name="T10" fmla="*/ 17 w 50"/>
                <a:gd name="T11" fmla="*/ 0 h 213"/>
                <a:gd name="T12" fmla="*/ 10 w 50"/>
                <a:gd name="T13" fmla="*/ 5 h 213"/>
                <a:gd name="T14" fmla="*/ 17 w 50"/>
                <a:gd name="T15" fmla="*/ 19 h 213"/>
                <a:gd name="T16" fmla="*/ 0 w 50"/>
                <a:gd name="T17" fmla="*/ 31 h 213"/>
                <a:gd name="T18" fmla="*/ 0 w 50"/>
                <a:gd name="T19" fmla="*/ 66 h 213"/>
                <a:gd name="T20" fmla="*/ 10 w 50"/>
                <a:gd name="T21" fmla="*/ 92 h 213"/>
                <a:gd name="T22" fmla="*/ 10 w 50"/>
                <a:gd name="T23" fmla="*/ 126 h 213"/>
                <a:gd name="T24" fmla="*/ 5 w 50"/>
                <a:gd name="T25" fmla="*/ 145 h 213"/>
                <a:gd name="T26" fmla="*/ 8 w 50"/>
                <a:gd name="T27" fmla="*/ 171 h 213"/>
                <a:gd name="T28" fmla="*/ 5 w 50"/>
                <a:gd name="T29" fmla="*/ 194 h 213"/>
                <a:gd name="T30" fmla="*/ 8 w 50"/>
                <a:gd name="T31" fmla="*/ 213 h 213"/>
                <a:gd name="T32" fmla="*/ 19 w 50"/>
                <a:gd name="T33" fmla="*/ 194 h 213"/>
                <a:gd name="T34" fmla="*/ 31 w 50"/>
                <a:gd name="T35" fmla="*/ 208 h 213"/>
                <a:gd name="T36" fmla="*/ 31 w 50"/>
                <a:gd name="T37" fmla="*/ 194 h 213"/>
                <a:gd name="T38" fmla="*/ 15 w 50"/>
                <a:gd name="T39" fmla="*/ 168 h 213"/>
                <a:gd name="T40" fmla="*/ 24 w 50"/>
                <a:gd name="T41" fmla="*/ 133 h 213"/>
                <a:gd name="T42" fmla="*/ 50 w 50"/>
                <a:gd name="T43" fmla="*/ 142 h 213"/>
                <a:gd name="T44" fmla="*/ 50 w 50"/>
                <a:gd name="T45" fmla="*/ 142 h 213"/>
                <a:gd name="T46" fmla="*/ 50 w 50"/>
                <a:gd name="T47" fmla="*/ 14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0" h="213">
                  <a:moveTo>
                    <a:pt x="50" y="142"/>
                  </a:moveTo>
                  <a:lnTo>
                    <a:pt x="34" y="97"/>
                  </a:lnTo>
                  <a:lnTo>
                    <a:pt x="26" y="71"/>
                  </a:lnTo>
                  <a:lnTo>
                    <a:pt x="26" y="45"/>
                  </a:lnTo>
                  <a:lnTo>
                    <a:pt x="22" y="19"/>
                  </a:lnTo>
                  <a:lnTo>
                    <a:pt x="17" y="0"/>
                  </a:lnTo>
                  <a:lnTo>
                    <a:pt x="10" y="5"/>
                  </a:lnTo>
                  <a:lnTo>
                    <a:pt x="17" y="19"/>
                  </a:lnTo>
                  <a:lnTo>
                    <a:pt x="0" y="31"/>
                  </a:lnTo>
                  <a:lnTo>
                    <a:pt x="0" y="66"/>
                  </a:lnTo>
                  <a:lnTo>
                    <a:pt x="10" y="92"/>
                  </a:lnTo>
                  <a:lnTo>
                    <a:pt x="10" y="126"/>
                  </a:lnTo>
                  <a:lnTo>
                    <a:pt x="5" y="145"/>
                  </a:lnTo>
                  <a:lnTo>
                    <a:pt x="8" y="171"/>
                  </a:lnTo>
                  <a:lnTo>
                    <a:pt x="5" y="194"/>
                  </a:lnTo>
                  <a:lnTo>
                    <a:pt x="8" y="213"/>
                  </a:lnTo>
                  <a:lnTo>
                    <a:pt x="19" y="194"/>
                  </a:lnTo>
                  <a:lnTo>
                    <a:pt x="31" y="208"/>
                  </a:lnTo>
                  <a:lnTo>
                    <a:pt x="31" y="194"/>
                  </a:lnTo>
                  <a:lnTo>
                    <a:pt x="15" y="168"/>
                  </a:lnTo>
                  <a:lnTo>
                    <a:pt x="24" y="133"/>
                  </a:lnTo>
                  <a:lnTo>
                    <a:pt x="50" y="142"/>
                  </a:lnTo>
                  <a:lnTo>
                    <a:pt x="50" y="142"/>
                  </a:lnTo>
                  <a:lnTo>
                    <a:pt x="50" y="14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5" name="Freeform 165"/>
            <p:cNvSpPr>
              <a:spLocks noEditPoints="1"/>
            </p:cNvSpPr>
            <p:nvPr/>
          </p:nvSpPr>
          <p:spPr bwMode="auto">
            <a:xfrm>
              <a:off x="7966985" y="2514959"/>
              <a:ext cx="446539" cy="507896"/>
            </a:xfrm>
            <a:custGeom>
              <a:avLst/>
              <a:gdLst>
                <a:gd name="T0" fmla="*/ 85 w 262"/>
                <a:gd name="T1" fmla="*/ 239 h 298"/>
                <a:gd name="T2" fmla="*/ 78 w 262"/>
                <a:gd name="T3" fmla="*/ 258 h 298"/>
                <a:gd name="T4" fmla="*/ 64 w 262"/>
                <a:gd name="T5" fmla="*/ 255 h 298"/>
                <a:gd name="T6" fmla="*/ 49 w 262"/>
                <a:gd name="T7" fmla="*/ 262 h 298"/>
                <a:gd name="T8" fmla="*/ 56 w 262"/>
                <a:gd name="T9" fmla="*/ 241 h 298"/>
                <a:gd name="T10" fmla="*/ 73 w 262"/>
                <a:gd name="T11" fmla="*/ 234 h 298"/>
                <a:gd name="T12" fmla="*/ 85 w 262"/>
                <a:gd name="T13" fmla="*/ 239 h 298"/>
                <a:gd name="T14" fmla="*/ 189 w 262"/>
                <a:gd name="T15" fmla="*/ 180 h 298"/>
                <a:gd name="T16" fmla="*/ 182 w 262"/>
                <a:gd name="T17" fmla="*/ 196 h 298"/>
                <a:gd name="T18" fmla="*/ 175 w 262"/>
                <a:gd name="T19" fmla="*/ 220 h 298"/>
                <a:gd name="T20" fmla="*/ 127 w 262"/>
                <a:gd name="T21" fmla="*/ 232 h 298"/>
                <a:gd name="T22" fmla="*/ 94 w 262"/>
                <a:gd name="T23" fmla="*/ 243 h 298"/>
                <a:gd name="T24" fmla="*/ 64 w 262"/>
                <a:gd name="T25" fmla="*/ 234 h 298"/>
                <a:gd name="T26" fmla="*/ 26 w 262"/>
                <a:gd name="T27" fmla="*/ 243 h 298"/>
                <a:gd name="T28" fmla="*/ 30 w 262"/>
                <a:gd name="T29" fmla="*/ 291 h 298"/>
                <a:gd name="T30" fmla="*/ 14 w 262"/>
                <a:gd name="T31" fmla="*/ 291 h 298"/>
                <a:gd name="T32" fmla="*/ 7 w 262"/>
                <a:gd name="T33" fmla="*/ 269 h 298"/>
                <a:gd name="T34" fmla="*/ 16 w 262"/>
                <a:gd name="T35" fmla="*/ 251 h 298"/>
                <a:gd name="T36" fmla="*/ 40 w 262"/>
                <a:gd name="T37" fmla="*/ 227 h 298"/>
                <a:gd name="T38" fmla="*/ 85 w 262"/>
                <a:gd name="T39" fmla="*/ 208 h 298"/>
                <a:gd name="T40" fmla="*/ 118 w 262"/>
                <a:gd name="T41" fmla="*/ 177 h 298"/>
                <a:gd name="T42" fmla="*/ 153 w 262"/>
                <a:gd name="T43" fmla="*/ 165 h 298"/>
                <a:gd name="T44" fmla="*/ 172 w 262"/>
                <a:gd name="T45" fmla="*/ 132 h 298"/>
                <a:gd name="T46" fmla="*/ 177 w 262"/>
                <a:gd name="T47" fmla="*/ 97 h 298"/>
                <a:gd name="T48" fmla="*/ 203 w 262"/>
                <a:gd name="T49" fmla="*/ 123 h 298"/>
                <a:gd name="T50" fmla="*/ 189 w 262"/>
                <a:gd name="T51" fmla="*/ 158 h 298"/>
                <a:gd name="T52" fmla="*/ 189 w 262"/>
                <a:gd name="T53" fmla="*/ 180 h 298"/>
                <a:gd name="T54" fmla="*/ 236 w 262"/>
                <a:gd name="T55" fmla="*/ 30 h 298"/>
                <a:gd name="T56" fmla="*/ 248 w 262"/>
                <a:gd name="T57" fmla="*/ 35 h 298"/>
                <a:gd name="T58" fmla="*/ 262 w 262"/>
                <a:gd name="T59" fmla="*/ 52 h 298"/>
                <a:gd name="T60" fmla="*/ 224 w 262"/>
                <a:gd name="T61" fmla="*/ 78 h 298"/>
                <a:gd name="T62" fmla="*/ 189 w 262"/>
                <a:gd name="T63" fmla="*/ 87 h 298"/>
                <a:gd name="T64" fmla="*/ 170 w 262"/>
                <a:gd name="T65" fmla="*/ 66 h 298"/>
                <a:gd name="T66" fmla="*/ 196 w 262"/>
                <a:gd name="T67" fmla="*/ 49 h 298"/>
                <a:gd name="T68" fmla="*/ 203 w 262"/>
                <a:gd name="T69" fmla="*/ 0 h 298"/>
                <a:gd name="T70" fmla="*/ 236 w 262"/>
                <a:gd name="T71" fmla="*/ 30 h 298"/>
                <a:gd name="T72" fmla="*/ 236 w 262"/>
                <a:gd name="T73" fmla="*/ 3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2" h="298">
                  <a:moveTo>
                    <a:pt x="85" y="239"/>
                  </a:moveTo>
                  <a:lnTo>
                    <a:pt x="85" y="239"/>
                  </a:lnTo>
                  <a:lnTo>
                    <a:pt x="87" y="246"/>
                  </a:lnTo>
                  <a:lnTo>
                    <a:pt x="78" y="258"/>
                  </a:lnTo>
                  <a:lnTo>
                    <a:pt x="71" y="251"/>
                  </a:lnTo>
                  <a:lnTo>
                    <a:pt x="64" y="255"/>
                  </a:lnTo>
                  <a:lnTo>
                    <a:pt x="59" y="267"/>
                  </a:lnTo>
                  <a:lnTo>
                    <a:pt x="49" y="262"/>
                  </a:lnTo>
                  <a:lnTo>
                    <a:pt x="49" y="253"/>
                  </a:lnTo>
                  <a:lnTo>
                    <a:pt x="56" y="241"/>
                  </a:lnTo>
                  <a:lnTo>
                    <a:pt x="66" y="243"/>
                  </a:lnTo>
                  <a:lnTo>
                    <a:pt x="73" y="234"/>
                  </a:lnTo>
                  <a:lnTo>
                    <a:pt x="85" y="239"/>
                  </a:lnTo>
                  <a:lnTo>
                    <a:pt x="85" y="239"/>
                  </a:lnTo>
                  <a:lnTo>
                    <a:pt x="85" y="239"/>
                  </a:lnTo>
                  <a:close/>
                  <a:moveTo>
                    <a:pt x="189" y="180"/>
                  </a:moveTo>
                  <a:lnTo>
                    <a:pt x="189" y="180"/>
                  </a:lnTo>
                  <a:lnTo>
                    <a:pt x="182" y="196"/>
                  </a:lnTo>
                  <a:lnTo>
                    <a:pt x="184" y="206"/>
                  </a:lnTo>
                  <a:lnTo>
                    <a:pt x="175" y="220"/>
                  </a:lnTo>
                  <a:lnTo>
                    <a:pt x="156" y="229"/>
                  </a:lnTo>
                  <a:lnTo>
                    <a:pt x="127" y="232"/>
                  </a:lnTo>
                  <a:lnTo>
                    <a:pt x="104" y="253"/>
                  </a:lnTo>
                  <a:lnTo>
                    <a:pt x="94" y="243"/>
                  </a:lnTo>
                  <a:lnTo>
                    <a:pt x="92" y="232"/>
                  </a:lnTo>
                  <a:lnTo>
                    <a:pt x="64" y="234"/>
                  </a:lnTo>
                  <a:lnTo>
                    <a:pt x="45" y="243"/>
                  </a:lnTo>
                  <a:lnTo>
                    <a:pt x="26" y="243"/>
                  </a:lnTo>
                  <a:lnTo>
                    <a:pt x="42" y="260"/>
                  </a:lnTo>
                  <a:lnTo>
                    <a:pt x="30" y="291"/>
                  </a:lnTo>
                  <a:lnTo>
                    <a:pt x="21" y="298"/>
                  </a:lnTo>
                  <a:lnTo>
                    <a:pt x="14" y="291"/>
                  </a:lnTo>
                  <a:lnTo>
                    <a:pt x="16" y="274"/>
                  </a:lnTo>
                  <a:lnTo>
                    <a:pt x="7" y="269"/>
                  </a:lnTo>
                  <a:lnTo>
                    <a:pt x="0" y="255"/>
                  </a:lnTo>
                  <a:lnTo>
                    <a:pt x="16" y="251"/>
                  </a:lnTo>
                  <a:lnTo>
                    <a:pt x="26" y="239"/>
                  </a:lnTo>
                  <a:lnTo>
                    <a:pt x="40" y="227"/>
                  </a:lnTo>
                  <a:lnTo>
                    <a:pt x="52" y="215"/>
                  </a:lnTo>
                  <a:lnTo>
                    <a:pt x="85" y="208"/>
                  </a:lnTo>
                  <a:lnTo>
                    <a:pt x="101" y="213"/>
                  </a:lnTo>
                  <a:lnTo>
                    <a:pt x="118" y="177"/>
                  </a:lnTo>
                  <a:lnTo>
                    <a:pt x="130" y="187"/>
                  </a:lnTo>
                  <a:lnTo>
                    <a:pt x="153" y="165"/>
                  </a:lnTo>
                  <a:lnTo>
                    <a:pt x="163" y="158"/>
                  </a:lnTo>
                  <a:lnTo>
                    <a:pt x="172" y="132"/>
                  </a:lnTo>
                  <a:lnTo>
                    <a:pt x="170" y="111"/>
                  </a:lnTo>
                  <a:lnTo>
                    <a:pt x="177" y="97"/>
                  </a:lnTo>
                  <a:lnTo>
                    <a:pt x="196" y="92"/>
                  </a:lnTo>
                  <a:lnTo>
                    <a:pt x="203" y="123"/>
                  </a:lnTo>
                  <a:lnTo>
                    <a:pt x="203" y="139"/>
                  </a:lnTo>
                  <a:lnTo>
                    <a:pt x="189" y="158"/>
                  </a:lnTo>
                  <a:lnTo>
                    <a:pt x="189" y="180"/>
                  </a:lnTo>
                  <a:lnTo>
                    <a:pt x="189" y="180"/>
                  </a:lnTo>
                  <a:lnTo>
                    <a:pt x="189" y="180"/>
                  </a:lnTo>
                  <a:close/>
                  <a:moveTo>
                    <a:pt x="236" y="30"/>
                  </a:moveTo>
                  <a:lnTo>
                    <a:pt x="236" y="30"/>
                  </a:lnTo>
                  <a:lnTo>
                    <a:pt x="248" y="35"/>
                  </a:lnTo>
                  <a:lnTo>
                    <a:pt x="258" y="26"/>
                  </a:lnTo>
                  <a:lnTo>
                    <a:pt x="262" y="52"/>
                  </a:lnTo>
                  <a:lnTo>
                    <a:pt x="239" y="56"/>
                  </a:lnTo>
                  <a:lnTo>
                    <a:pt x="224" y="78"/>
                  </a:lnTo>
                  <a:lnTo>
                    <a:pt x="198" y="64"/>
                  </a:lnTo>
                  <a:lnTo>
                    <a:pt x="189" y="87"/>
                  </a:lnTo>
                  <a:lnTo>
                    <a:pt x="172" y="87"/>
                  </a:lnTo>
                  <a:lnTo>
                    <a:pt x="170" y="66"/>
                  </a:lnTo>
                  <a:lnTo>
                    <a:pt x="177" y="49"/>
                  </a:lnTo>
                  <a:lnTo>
                    <a:pt x="196" y="49"/>
                  </a:lnTo>
                  <a:lnTo>
                    <a:pt x="198" y="16"/>
                  </a:lnTo>
                  <a:lnTo>
                    <a:pt x="203" y="0"/>
                  </a:lnTo>
                  <a:lnTo>
                    <a:pt x="224" y="23"/>
                  </a:lnTo>
                  <a:lnTo>
                    <a:pt x="236" y="30"/>
                  </a:lnTo>
                  <a:lnTo>
                    <a:pt x="236" y="30"/>
                  </a:lnTo>
                  <a:lnTo>
                    <a:pt x="236" y="3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2" name="Freeform 172"/>
            <p:cNvSpPr>
              <a:spLocks/>
            </p:cNvSpPr>
            <p:nvPr/>
          </p:nvSpPr>
          <p:spPr bwMode="auto">
            <a:xfrm>
              <a:off x="7220481" y="3515412"/>
              <a:ext cx="144870" cy="115896"/>
            </a:xfrm>
            <a:custGeom>
              <a:avLst/>
              <a:gdLst>
                <a:gd name="T0" fmla="*/ 83 w 85"/>
                <a:gd name="T1" fmla="*/ 7 h 68"/>
                <a:gd name="T2" fmla="*/ 83 w 85"/>
                <a:gd name="T3" fmla="*/ 7 h 68"/>
                <a:gd name="T4" fmla="*/ 85 w 85"/>
                <a:gd name="T5" fmla="*/ 16 h 68"/>
                <a:gd name="T6" fmla="*/ 83 w 85"/>
                <a:gd name="T7" fmla="*/ 38 h 68"/>
                <a:gd name="T8" fmla="*/ 57 w 85"/>
                <a:gd name="T9" fmla="*/ 49 h 68"/>
                <a:gd name="T10" fmla="*/ 64 w 85"/>
                <a:gd name="T11" fmla="*/ 59 h 68"/>
                <a:gd name="T12" fmla="*/ 47 w 85"/>
                <a:gd name="T13" fmla="*/ 61 h 68"/>
                <a:gd name="T14" fmla="*/ 33 w 85"/>
                <a:gd name="T15" fmla="*/ 68 h 68"/>
                <a:gd name="T16" fmla="*/ 19 w 85"/>
                <a:gd name="T17" fmla="*/ 66 h 68"/>
                <a:gd name="T18" fmla="*/ 14 w 85"/>
                <a:gd name="T19" fmla="*/ 56 h 68"/>
                <a:gd name="T20" fmla="*/ 5 w 85"/>
                <a:gd name="T21" fmla="*/ 40 h 68"/>
                <a:gd name="T22" fmla="*/ 0 w 85"/>
                <a:gd name="T23" fmla="*/ 19 h 68"/>
                <a:gd name="T24" fmla="*/ 12 w 85"/>
                <a:gd name="T25" fmla="*/ 4 h 68"/>
                <a:gd name="T26" fmla="*/ 33 w 85"/>
                <a:gd name="T27" fmla="*/ 2 h 68"/>
                <a:gd name="T28" fmla="*/ 47 w 85"/>
                <a:gd name="T29" fmla="*/ 4 h 68"/>
                <a:gd name="T30" fmla="*/ 62 w 85"/>
                <a:gd name="T31" fmla="*/ 11 h 68"/>
                <a:gd name="T32" fmla="*/ 69 w 85"/>
                <a:gd name="T33" fmla="*/ 0 h 68"/>
                <a:gd name="T34" fmla="*/ 83 w 85"/>
                <a:gd name="T35" fmla="*/ 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8">
                  <a:moveTo>
                    <a:pt x="83" y="7"/>
                  </a:moveTo>
                  <a:lnTo>
                    <a:pt x="83" y="7"/>
                  </a:lnTo>
                  <a:lnTo>
                    <a:pt x="85" y="16"/>
                  </a:lnTo>
                  <a:lnTo>
                    <a:pt x="83" y="38"/>
                  </a:lnTo>
                  <a:lnTo>
                    <a:pt x="57" y="49"/>
                  </a:lnTo>
                  <a:lnTo>
                    <a:pt x="64" y="59"/>
                  </a:lnTo>
                  <a:lnTo>
                    <a:pt x="47" y="61"/>
                  </a:lnTo>
                  <a:lnTo>
                    <a:pt x="33" y="68"/>
                  </a:lnTo>
                  <a:lnTo>
                    <a:pt x="19" y="66"/>
                  </a:lnTo>
                  <a:lnTo>
                    <a:pt x="14" y="56"/>
                  </a:lnTo>
                  <a:lnTo>
                    <a:pt x="5" y="40"/>
                  </a:lnTo>
                  <a:lnTo>
                    <a:pt x="0" y="19"/>
                  </a:lnTo>
                  <a:lnTo>
                    <a:pt x="12" y="4"/>
                  </a:lnTo>
                  <a:lnTo>
                    <a:pt x="33" y="2"/>
                  </a:lnTo>
                  <a:lnTo>
                    <a:pt x="47" y="4"/>
                  </a:lnTo>
                  <a:lnTo>
                    <a:pt x="62" y="11"/>
                  </a:lnTo>
                  <a:lnTo>
                    <a:pt x="69" y="0"/>
                  </a:lnTo>
                  <a:lnTo>
                    <a:pt x="83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4" name="Freeform 174"/>
            <p:cNvSpPr>
              <a:spLocks/>
            </p:cNvSpPr>
            <p:nvPr/>
          </p:nvSpPr>
          <p:spPr bwMode="auto">
            <a:xfrm>
              <a:off x="7876573" y="2761602"/>
              <a:ext cx="92035" cy="141461"/>
            </a:xfrm>
            <a:custGeom>
              <a:avLst/>
              <a:gdLst>
                <a:gd name="T0" fmla="*/ 35 w 54"/>
                <a:gd name="T1" fmla="*/ 0 h 83"/>
                <a:gd name="T2" fmla="*/ 35 w 54"/>
                <a:gd name="T3" fmla="*/ 0 h 83"/>
                <a:gd name="T4" fmla="*/ 49 w 54"/>
                <a:gd name="T5" fmla="*/ 24 h 83"/>
                <a:gd name="T6" fmla="*/ 54 w 54"/>
                <a:gd name="T7" fmla="*/ 38 h 83"/>
                <a:gd name="T8" fmla="*/ 54 w 54"/>
                <a:gd name="T9" fmla="*/ 59 h 83"/>
                <a:gd name="T10" fmla="*/ 47 w 54"/>
                <a:gd name="T11" fmla="*/ 71 h 83"/>
                <a:gd name="T12" fmla="*/ 33 w 54"/>
                <a:gd name="T13" fmla="*/ 73 h 83"/>
                <a:gd name="T14" fmla="*/ 19 w 54"/>
                <a:gd name="T15" fmla="*/ 83 h 83"/>
                <a:gd name="T16" fmla="*/ 4 w 54"/>
                <a:gd name="T17" fmla="*/ 83 h 83"/>
                <a:gd name="T18" fmla="*/ 2 w 54"/>
                <a:gd name="T19" fmla="*/ 73 h 83"/>
                <a:gd name="T20" fmla="*/ 7 w 54"/>
                <a:gd name="T21" fmla="*/ 59 h 83"/>
                <a:gd name="T22" fmla="*/ 0 w 54"/>
                <a:gd name="T23" fmla="*/ 38 h 83"/>
                <a:gd name="T24" fmla="*/ 9 w 54"/>
                <a:gd name="T25" fmla="*/ 36 h 83"/>
                <a:gd name="T26" fmla="*/ 0 w 54"/>
                <a:gd name="T27" fmla="*/ 17 h 83"/>
                <a:gd name="T28" fmla="*/ 0 w 54"/>
                <a:gd name="T29" fmla="*/ 17 h 83"/>
                <a:gd name="T30" fmla="*/ 9 w 54"/>
                <a:gd name="T31" fmla="*/ 17 h 83"/>
                <a:gd name="T32" fmla="*/ 14 w 54"/>
                <a:gd name="T33" fmla="*/ 7 h 83"/>
                <a:gd name="T34" fmla="*/ 26 w 54"/>
                <a:gd name="T35" fmla="*/ 7 h 83"/>
                <a:gd name="T36" fmla="*/ 33 w 54"/>
                <a:gd name="T37" fmla="*/ 5 h 83"/>
                <a:gd name="T38" fmla="*/ 35 w 54"/>
                <a:gd name="T3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83">
                  <a:moveTo>
                    <a:pt x="35" y="0"/>
                  </a:moveTo>
                  <a:lnTo>
                    <a:pt x="35" y="0"/>
                  </a:lnTo>
                  <a:lnTo>
                    <a:pt x="49" y="24"/>
                  </a:lnTo>
                  <a:lnTo>
                    <a:pt x="54" y="38"/>
                  </a:lnTo>
                  <a:lnTo>
                    <a:pt x="54" y="59"/>
                  </a:lnTo>
                  <a:lnTo>
                    <a:pt x="47" y="71"/>
                  </a:lnTo>
                  <a:lnTo>
                    <a:pt x="33" y="73"/>
                  </a:lnTo>
                  <a:lnTo>
                    <a:pt x="19" y="83"/>
                  </a:lnTo>
                  <a:lnTo>
                    <a:pt x="4" y="83"/>
                  </a:lnTo>
                  <a:lnTo>
                    <a:pt x="2" y="73"/>
                  </a:lnTo>
                  <a:lnTo>
                    <a:pt x="7" y="59"/>
                  </a:lnTo>
                  <a:lnTo>
                    <a:pt x="0" y="38"/>
                  </a:lnTo>
                  <a:lnTo>
                    <a:pt x="9" y="36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9" y="17"/>
                  </a:lnTo>
                  <a:lnTo>
                    <a:pt x="14" y="7"/>
                  </a:lnTo>
                  <a:lnTo>
                    <a:pt x="26" y="7"/>
                  </a:lnTo>
                  <a:lnTo>
                    <a:pt x="33" y="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6" name="Freeform 176"/>
            <p:cNvSpPr>
              <a:spLocks/>
            </p:cNvSpPr>
            <p:nvPr/>
          </p:nvSpPr>
          <p:spPr bwMode="auto">
            <a:xfrm>
              <a:off x="4950290" y="2603585"/>
              <a:ext cx="44313" cy="51131"/>
            </a:xfrm>
            <a:custGeom>
              <a:avLst/>
              <a:gdLst>
                <a:gd name="T0" fmla="*/ 22 w 26"/>
                <a:gd name="T1" fmla="*/ 9 h 30"/>
                <a:gd name="T2" fmla="*/ 22 w 26"/>
                <a:gd name="T3" fmla="*/ 9 h 30"/>
                <a:gd name="T4" fmla="*/ 24 w 26"/>
                <a:gd name="T5" fmla="*/ 12 h 30"/>
                <a:gd name="T6" fmla="*/ 26 w 26"/>
                <a:gd name="T7" fmla="*/ 12 h 30"/>
                <a:gd name="T8" fmla="*/ 26 w 26"/>
                <a:gd name="T9" fmla="*/ 16 h 30"/>
                <a:gd name="T10" fmla="*/ 24 w 26"/>
                <a:gd name="T11" fmla="*/ 21 h 30"/>
                <a:gd name="T12" fmla="*/ 24 w 26"/>
                <a:gd name="T13" fmla="*/ 21 h 30"/>
                <a:gd name="T14" fmla="*/ 22 w 26"/>
                <a:gd name="T15" fmla="*/ 21 h 30"/>
                <a:gd name="T16" fmla="*/ 12 w 26"/>
                <a:gd name="T17" fmla="*/ 26 h 30"/>
                <a:gd name="T18" fmla="*/ 10 w 26"/>
                <a:gd name="T19" fmla="*/ 30 h 30"/>
                <a:gd name="T20" fmla="*/ 8 w 26"/>
                <a:gd name="T21" fmla="*/ 30 h 30"/>
                <a:gd name="T22" fmla="*/ 8 w 26"/>
                <a:gd name="T23" fmla="*/ 21 h 30"/>
                <a:gd name="T24" fmla="*/ 3 w 26"/>
                <a:gd name="T25" fmla="*/ 21 h 30"/>
                <a:gd name="T26" fmla="*/ 0 w 26"/>
                <a:gd name="T27" fmla="*/ 14 h 30"/>
                <a:gd name="T28" fmla="*/ 3 w 26"/>
                <a:gd name="T29" fmla="*/ 9 h 30"/>
                <a:gd name="T30" fmla="*/ 8 w 26"/>
                <a:gd name="T31" fmla="*/ 7 h 30"/>
                <a:gd name="T32" fmla="*/ 10 w 26"/>
                <a:gd name="T33" fmla="*/ 0 h 30"/>
                <a:gd name="T34" fmla="*/ 12 w 26"/>
                <a:gd name="T35" fmla="*/ 0 h 30"/>
                <a:gd name="T36" fmla="*/ 15 w 26"/>
                <a:gd name="T37" fmla="*/ 2 h 30"/>
                <a:gd name="T38" fmla="*/ 17 w 26"/>
                <a:gd name="T39" fmla="*/ 4 h 30"/>
                <a:gd name="T40" fmla="*/ 19 w 26"/>
                <a:gd name="T41" fmla="*/ 7 h 30"/>
                <a:gd name="T42" fmla="*/ 22 w 26"/>
                <a:gd name="T4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30">
                  <a:moveTo>
                    <a:pt x="22" y="9"/>
                  </a:moveTo>
                  <a:lnTo>
                    <a:pt x="22" y="9"/>
                  </a:lnTo>
                  <a:lnTo>
                    <a:pt x="24" y="12"/>
                  </a:lnTo>
                  <a:lnTo>
                    <a:pt x="26" y="12"/>
                  </a:lnTo>
                  <a:lnTo>
                    <a:pt x="26" y="16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2" y="21"/>
                  </a:lnTo>
                  <a:lnTo>
                    <a:pt x="12" y="26"/>
                  </a:lnTo>
                  <a:lnTo>
                    <a:pt x="10" y="30"/>
                  </a:lnTo>
                  <a:lnTo>
                    <a:pt x="8" y="30"/>
                  </a:lnTo>
                  <a:lnTo>
                    <a:pt x="8" y="21"/>
                  </a:lnTo>
                  <a:lnTo>
                    <a:pt x="3" y="21"/>
                  </a:lnTo>
                  <a:lnTo>
                    <a:pt x="0" y="14"/>
                  </a:lnTo>
                  <a:lnTo>
                    <a:pt x="3" y="9"/>
                  </a:lnTo>
                  <a:lnTo>
                    <a:pt x="8" y="7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5" y="2"/>
                  </a:lnTo>
                  <a:lnTo>
                    <a:pt x="17" y="4"/>
                  </a:lnTo>
                  <a:lnTo>
                    <a:pt x="19" y="7"/>
                  </a:lnTo>
                  <a:lnTo>
                    <a:pt x="22" y="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8" name="Freeform 178"/>
            <p:cNvSpPr>
              <a:spLocks/>
            </p:cNvSpPr>
            <p:nvPr/>
          </p:nvSpPr>
          <p:spPr bwMode="auto">
            <a:xfrm>
              <a:off x="5681455" y="3055238"/>
              <a:ext cx="51131" cy="47722"/>
            </a:xfrm>
            <a:custGeom>
              <a:avLst/>
              <a:gdLst>
                <a:gd name="T0" fmla="*/ 30 w 30"/>
                <a:gd name="T1" fmla="*/ 28 h 28"/>
                <a:gd name="T2" fmla="*/ 30 w 30"/>
                <a:gd name="T3" fmla="*/ 28 h 28"/>
                <a:gd name="T4" fmla="*/ 19 w 30"/>
                <a:gd name="T5" fmla="*/ 28 h 28"/>
                <a:gd name="T6" fmla="*/ 14 w 30"/>
                <a:gd name="T7" fmla="*/ 21 h 28"/>
                <a:gd name="T8" fmla="*/ 0 w 30"/>
                <a:gd name="T9" fmla="*/ 19 h 28"/>
                <a:gd name="T10" fmla="*/ 11 w 30"/>
                <a:gd name="T11" fmla="*/ 0 h 28"/>
                <a:gd name="T12" fmla="*/ 23 w 30"/>
                <a:gd name="T13" fmla="*/ 2 h 28"/>
                <a:gd name="T14" fmla="*/ 26 w 30"/>
                <a:gd name="T15" fmla="*/ 9 h 28"/>
                <a:gd name="T16" fmla="*/ 26 w 30"/>
                <a:gd name="T17" fmla="*/ 14 h 28"/>
                <a:gd name="T18" fmla="*/ 30 w 30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9" y="28"/>
                  </a:lnTo>
                  <a:lnTo>
                    <a:pt x="14" y="21"/>
                  </a:lnTo>
                  <a:lnTo>
                    <a:pt x="0" y="19"/>
                  </a:lnTo>
                  <a:lnTo>
                    <a:pt x="11" y="0"/>
                  </a:lnTo>
                  <a:lnTo>
                    <a:pt x="23" y="2"/>
                  </a:lnTo>
                  <a:lnTo>
                    <a:pt x="26" y="9"/>
                  </a:lnTo>
                  <a:lnTo>
                    <a:pt x="26" y="14"/>
                  </a:lnTo>
                  <a:lnTo>
                    <a:pt x="30" y="2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44" name="Freeform 184"/>
            <p:cNvSpPr>
              <a:spLocks/>
            </p:cNvSpPr>
            <p:nvPr/>
          </p:nvSpPr>
          <p:spPr bwMode="auto">
            <a:xfrm>
              <a:off x="4081073" y="3684141"/>
              <a:ext cx="107375" cy="117601"/>
            </a:xfrm>
            <a:custGeom>
              <a:avLst/>
              <a:gdLst>
                <a:gd name="T0" fmla="*/ 37 w 63"/>
                <a:gd name="T1" fmla="*/ 19 h 69"/>
                <a:gd name="T2" fmla="*/ 37 w 63"/>
                <a:gd name="T3" fmla="*/ 19 h 69"/>
                <a:gd name="T4" fmla="*/ 42 w 63"/>
                <a:gd name="T5" fmla="*/ 19 h 69"/>
                <a:gd name="T6" fmla="*/ 45 w 63"/>
                <a:gd name="T7" fmla="*/ 14 h 69"/>
                <a:gd name="T8" fmla="*/ 49 w 63"/>
                <a:gd name="T9" fmla="*/ 14 h 69"/>
                <a:gd name="T10" fmla="*/ 47 w 63"/>
                <a:gd name="T11" fmla="*/ 19 h 69"/>
                <a:gd name="T12" fmla="*/ 49 w 63"/>
                <a:gd name="T13" fmla="*/ 26 h 69"/>
                <a:gd name="T14" fmla="*/ 47 w 63"/>
                <a:gd name="T15" fmla="*/ 33 h 69"/>
                <a:gd name="T16" fmla="*/ 52 w 63"/>
                <a:gd name="T17" fmla="*/ 38 h 69"/>
                <a:gd name="T18" fmla="*/ 56 w 63"/>
                <a:gd name="T19" fmla="*/ 38 h 69"/>
                <a:gd name="T20" fmla="*/ 63 w 63"/>
                <a:gd name="T21" fmla="*/ 45 h 69"/>
                <a:gd name="T22" fmla="*/ 63 w 63"/>
                <a:gd name="T23" fmla="*/ 52 h 69"/>
                <a:gd name="T24" fmla="*/ 61 w 63"/>
                <a:gd name="T25" fmla="*/ 54 h 69"/>
                <a:gd name="T26" fmla="*/ 61 w 63"/>
                <a:gd name="T27" fmla="*/ 66 h 69"/>
                <a:gd name="T28" fmla="*/ 56 w 63"/>
                <a:gd name="T29" fmla="*/ 69 h 69"/>
                <a:gd name="T30" fmla="*/ 40 w 63"/>
                <a:gd name="T31" fmla="*/ 62 h 69"/>
                <a:gd name="T32" fmla="*/ 26 w 63"/>
                <a:gd name="T33" fmla="*/ 47 h 69"/>
                <a:gd name="T34" fmla="*/ 11 w 63"/>
                <a:gd name="T35" fmla="*/ 38 h 69"/>
                <a:gd name="T36" fmla="*/ 0 w 63"/>
                <a:gd name="T37" fmla="*/ 28 h 69"/>
                <a:gd name="T38" fmla="*/ 4 w 63"/>
                <a:gd name="T39" fmla="*/ 24 h 69"/>
                <a:gd name="T40" fmla="*/ 4 w 63"/>
                <a:gd name="T41" fmla="*/ 19 h 69"/>
                <a:gd name="T42" fmla="*/ 11 w 63"/>
                <a:gd name="T43" fmla="*/ 10 h 69"/>
                <a:gd name="T44" fmla="*/ 21 w 63"/>
                <a:gd name="T45" fmla="*/ 2 h 69"/>
                <a:gd name="T46" fmla="*/ 23 w 63"/>
                <a:gd name="T47" fmla="*/ 2 h 69"/>
                <a:gd name="T48" fmla="*/ 28 w 63"/>
                <a:gd name="T49" fmla="*/ 0 h 69"/>
                <a:gd name="T50" fmla="*/ 35 w 63"/>
                <a:gd name="T51" fmla="*/ 10 h 69"/>
                <a:gd name="T52" fmla="*/ 33 w 63"/>
                <a:gd name="T53" fmla="*/ 17 h 69"/>
                <a:gd name="T54" fmla="*/ 37 w 63"/>
                <a:gd name="T55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3" h="69">
                  <a:moveTo>
                    <a:pt x="37" y="19"/>
                  </a:moveTo>
                  <a:lnTo>
                    <a:pt x="37" y="19"/>
                  </a:lnTo>
                  <a:lnTo>
                    <a:pt x="42" y="19"/>
                  </a:lnTo>
                  <a:lnTo>
                    <a:pt x="45" y="14"/>
                  </a:lnTo>
                  <a:lnTo>
                    <a:pt x="49" y="14"/>
                  </a:lnTo>
                  <a:lnTo>
                    <a:pt x="47" y="19"/>
                  </a:lnTo>
                  <a:lnTo>
                    <a:pt x="49" y="26"/>
                  </a:lnTo>
                  <a:lnTo>
                    <a:pt x="47" y="33"/>
                  </a:lnTo>
                  <a:lnTo>
                    <a:pt x="52" y="38"/>
                  </a:lnTo>
                  <a:lnTo>
                    <a:pt x="56" y="38"/>
                  </a:lnTo>
                  <a:lnTo>
                    <a:pt x="63" y="45"/>
                  </a:lnTo>
                  <a:lnTo>
                    <a:pt x="63" y="52"/>
                  </a:lnTo>
                  <a:lnTo>
                    <a:pt x="61" y="54"/>
                  </a:lnTo>
                  <a:lnTo>
                    <a:pt x="61" y="66"/>
                  </a:lnTo>
                  <a:lnTo>
                    <a:pt x="56" y="69"/>
                  </a:lnTo>
                  <a:lnTo>
                    <a:pt x="40" y="62"/>
                  </a:lnTo>
                  <a:lnTo>
                    <a:pt x="26" y="47"/>
                  </a:lnTo>
                  <a:lnTo>
                    <a:pt x="11" y="38"/>
                  </a:lnTo>
                  <a:lnTo>
                    <a:pt x="0" y="28"/>
                  </a:lnTo>
                  <a:lnTo>
                    <a:pt x="4" y="24"/>
                  </a:lnTo>
                  <a:lnTo>
                    <a:pt x="4" y="19"/>
                  </a:lnTo>
                  <a:lnTo>
                    <a:pt x="11" y="10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8" y="0"/>
                  </a:lnTo>
                  <a:lnTo>
                    <a:pt x="35" y="10"/>
                  </a:lnTo>
                  <a:lnTo>
                    <a:pt x="33" y="17"/>
                  </a:lnTo>
                  <a:lnTo>
                    <a:pt x="37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6" name="Freeform 186"/>
            <p:cNvSpPr>
              <a:spLocks/>
            </p:cNvSpPr>
            <p:nvPr/>
          </p:nvSpPr>
          <p:spPr bwMode="auto">
            <a:xfrm>
              <a:off x="4652030" y="2958089"/>
              <a:ext cx="436313" cy="415861"/>
            </a:xfrm>
            <a:custGeom>
              <a:avLst/>
              <a:gdLst>
                <a:gd name="T0" fmla="*/ 36 w 256"/>
                <a:gd name="T1" fmla="*/ 0 h 244"/>
                <a:gd name="T2" fmla="*/ 36 w 256"/>
                <a:gd name="T3" fmla="*/ 0 h 244"/>
                <a:gd name="T4" fmla="*/ 55 w 256"/>
                <a:gd name="T5" fmla="*/ 5 h 244"/>
                <a:gd name="T6" fmla="*/ 62 w 256"/>
                <a:gd name="T7" fmla="*/ 2 h 244"/>
                <a:gd name="T8" fmla="*/ 74 w 256"/>
                <a:gd name="T9" fmla="*/ 7 h 244"/>
                <a:gd name="T10" fmla="*/ 97 w 256"/>
                <a:gd name="T11" fmla="*/ 17 h 244"/>
                <a:gd name="T12" fmla="*/ 105 w 256"/>
                <a:gd name="T13" fmla="*/ 33 h 244"/>
                <a:gd name="T14" fmla="*/ 119 w 256"/>
                <a:gd name="T15" fmla="*/ 36 h 244"/>
                <a:gd name="T16" fmla="*/ 142 w 256"/>
                <a:gd name="T17" fmla="*/ 43 h 244"/>
                <a:gd name="T18" fmla="*/ 159 w 256"/>
                <a:gd name="T19" fmla="*/ 52 h 244"/>
                <a:gd name="T20" fmla="*/ 166 w 256"/>
                <a:gd name="T21" fmla="*/ 47 h 244"/>
                <a:gd name="T22" fmla="*/ 173 w 256"/>
                <a:gd name="T23" fmla="*/ 40 h 244"/>
                <a:gd name="T24" fmla="*/ 171 w 256"/>
                <a:gd name="T25" fmla="*/ 26 h 244"/>
                <a:gd name="T26" fmla="*/ 175 w 256"/>
                <a:gd name="T27" fmla="*/ 17 h 244"/>
                <a:gd name="T28" fmla="*/ 187 w 256"/>
                <a:gd name="T29" fmla="*/ 7 h 244"/>
                <a:gd name="T30" fmla="*/ 199 w 256"/>
                <a:gd name="T31" fmla="*/ 5 h 244"/>
                <a:gd name="T32" fmla="*/ 220 w 256"/>
                <a:gd name="T33" fmla="*/ 7 h 244"/>
                <a:gd name="T34" fmla="*/ 225 w 256"/>
                <a:gd name="T35" fmla="*/ 17 h 244"/>
                <a:gd name="T36" fmla="*/ 232 w 256"/>
                <a:gd name="T37" fmla="*/ 17 h 244"/>
                <a:gd name="T38" fmla="*/ 237 w 256"/>
                <a:gd name="T39" fmla="*/ 21 h 244"/>
                <a:gd name="T40" fmla="*/ 254 w 256"/>
                <a:gd name="T41" fmla="*/ 21 h 244"/>
                <a:gd name="T42" fmla="*/ 256 w 256"/>
                <a:gd name="T43" fmla="*/ 28 h 244"/>
                <a:gd name="T44" fmla="*/ 251 w 256"/>
                <a:gd name="T45" fmla="*/ 38 h 244"/>
                <a:gd name="T46" fmla="*/ 254 w 256"/>
                <a:gd name="T47" fmla="*/ 45 h 244"/>
                <a:gd name="T48" fmla="*/ 251 w 256"/>
                <a:gd name="T49" fmla="*/ 57 h 244"/>
                <a:gd name="T50" fmla="*/ 254 w 256"/>
                <a:gd name="T51" fmla="*/ 71 h 244"/>
                <a:gd name="T52" fmla="*/ 254 w 256"/>
                <a:gd name="T53" fmla="*/ 137 h 244"/>
                <a:gd name="T54" fmla="*/ 254 w 256"/>
                <a:gd name="T55" fmla="*/ 201 h 244"/>
                <a:gd name="T56" fmla="*/ 254 w 256"/>
                <a:gd name="T57" fmla="*/ 234 h 244"/>
                <a:gd name="T58" fmla="*/ 237 w 256"/>
                <a:gd name="T59" fmla="*/ 234 h 244"/>
                <a:gd name="T60" fmla="*/ 237 w 256"/>
                <a:gd name="T61" fmla="*/ 244 h 244"/>
                <a:gd name="T62" fmla="*/ 171 w 256"/>
                <a:gd name="T63" fmla="*/ 211 h 244"/>
                <a:gd name="T64" fmla="*/ 107 w 256"/>
                <a:gd name="T65" fmla="*/ 178 h 244"/>
                <a:gd name="T66" fmla="*/ 90 w 256"/>
                <a:gd name="T67" fmla="*/ 187 h 244"/>
                <a:gd name="T68" fmla="*/ 78 w 256"/>
                <a:gd name="T69" fmla="*/ 192 h 244"/>
                <a:gd name="T70" fmla="*/ 69 w 256"/>
                <a:gd name="T71" fmla="*/ 185 h 244"/>
                <a:gd name="T72" fmla="*/ 43 w 256"/>
                <a:gd name="T73" fmla="*/ 175 h 244"/>
                <a:gd name="T74" fmla="*/ 36 w 256"/>
                <a:gd name="T75" fmla="*/ 166 h 244"/>
                <a:gd name="T76" fmla="*/ 24 w 256"/>
                <a:gd name="T77" fmla="*/ 156 h 244"/>
                <a:gd name="T78" fmla="*/ 17 w 256"/>
                <a:gd name="T79" fmla="*/ 159 h 244"/>
                <a:gd name="T80" fmla="*/ 10 w 256"/>
                <a:gd name="T81" fmla="*/ 149 h 244"/>
                <a:gd name="T82" fmla="*/ 10 w 256"/>
                <a:gd name="T83" fmla="*/ 142 h 244"/>
                <a:gd name="T84" fmla="*/ 0 w 256"/>
                <a:gd name="T85" fmla="*/ 128 h 244"/>
                <a:gd name="T86" fmla="*/ 8 w 256"/>
                <a:gd name="T87" fmla="*/ 123 h 244"/>
                <a:gd name="T88" fmla="*/ 5 w 256"/>
                <a:gd name="T89" fmla="*/ 109 h 244"/>
                <a:gd name="T90" fmla="*/ 8 w 256"/>
                <a:gd name="T91" fmla="*/ 99 h 244"/>
                <a:gd name="T92" fmla="*/ 8 w 256"/>
                <a:gd name="T93" fmla="*/ 92 h 244"/>
                <a:gd name="T94" fmla="*/ 10 w 256"/>
                <a:gd name="T95" fmla="*/ 78 h 244"/>
                <a:gd name="T96" fmla="*/ 10 w 256"/>
                <a:gd name="T97" fmla="*/ 69 h 244"/>
                <a:gd name="T98" fmla="*/ 3 w 256"/>
                <a:gd name="T99" fmla="*/ 52 h 244"/>
                <a:gd name="T100" fmla="*/ 10 w 256"/>
                <a:gd name="T101" fmla="*/ 47 h 244"/>
                <a:gd name="T102" fmla="*/ 12 w 256"/>
                <a:gd name="T103" fmla="*/ 40 h 244"/>
                <a:gd name="T104" fmla="*/ 10 w 256"/>
                <a:gd name="T105" fmla="*/ 33 h 244"/>
                <a:gd name="T106" fmla="*/ 22 w 256"/>
                <a:gd name="T107" fmla="*/ 24 h 244"/>
                <a:gd name="T108" fmla="*/ 26 w 256"/>
                <a:gd name="T109" fmla="*/ 19 h 244"/>
                <a:gd name="T110" fmla="*/ 36 w 256"/>
                <a:gd name="T111" fmla="*/ 14 h 244"/>
                <a:gd name="T112" fmla="*/ 36 w 256"/>
                <a:gd name="T113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6" h="244">
                  <a:moveTo>
                    <a:pt x="36" y="0"/>
                  </a:moveTo>
                  <a:lnTo>
                    <a:pt x="36" y="0"/>
                  </a:lnTo>
                  <a:lnTo>
                    <a:pt x="55" y="5"/>
                  </a:lnTo>
                  <a:lnTo>
                    <a:pt x="62" y="2"/>
                  </a:lnTo>
                  <a:lnTo>
                    <a:pt x="74" y="7"/>
                  </a:lnTo>
                  <a:lnTo>
                    <a:pt x="97" y="17"/>
                  </a:lnTo>
                  <a:lnTo>
                    <a:pt x="105" y="33"/>
                  </a:lnTo>
                  <a:lnTo>
                    <a:pt x="119" y="36"/>
                  </a:lnTo>
                  <a:lnTo>
                    <a:pt x="142" y="43"/>
                  </a:lnTo>
                  <a:lnTo>
                    <a:pt x="159" y="52"/>
                  </a:lnTo>
                  <a:lnTo>
                    <a:pt x="166" y="47"/>
                  </a:lnTo>
                  <a:lnTo>
                    <a:pt x="173" y="40"/>
                  </a:lnTo>
                  <a:lnTo>
                    <a:pt x="171" y="26"/>
                  </a:lnTo>
                  <a:lnTo>
                    <a:pt x="175" y="17"/>
                  </a:lnTo>
                  <a:lnTo>
                    <a:pt x="187" y="7"/>
                  </a:lnTo>
                  <a:lnTo>
                    <a:pt x="199" y="5"/>
                  </a:lnTo>
                  <a:lnTo>
                    <a:pt x="220" y="7"/>
                  </a:lnTo>
                  <a:lnTo>
                    <a:pt x="225" y="17"/>
                  </a:lnTo>
                  <a:lnTo>
                    <a:pt x="232" y="17"/>
                  </a:lnTo>
                  <a:lnTo>
                    <a:pt x="237" y="21"/>
                  </a:lnTo>
                  <a:lnTo>
                    <a:pt x="254" y="21"/>
                  </a:lnTo>
                  <a:lnTo>
                    <a:pt x="256" y="28"/>
                  </a:lnTo>
                  <a:lnTo>
                    <a:pt x="251" y="38"/>
                  </a:lnTo>
                  <a:lnTo>
                    <a:pt x="254" y="45"/>
                  </a:lnTo>
                  <a:lnTo>
                    <a:pt x="251" y="57"/>
                  </a:lnTo>
                  <a:lnTo>
                    <a:pt x="254" y="71"/>
                  </a:lnTo>
                  <a:lnTo>
                    <a:pt x="254" y="137"/>
                  </a:lnTo>
                  <a:lnTo>
                    <a:pt x="254" y="201"/>
                  </a:lnTo>
                  <a:lnTo>
                    <a:pt x="254" y="234"/>
                  </a:lnTo>
                  <a:lnTo>
                    <a:pt x="237" y="234"/>
                  </a:lnTo>
                  <a:lnTo>
                    <a:pt x="237" y="244"/>
                  </a:lnTo>
                  <a:lnTo>
                    <a:pt x="171" y="211"/>
                  </a:lnTo>
                  <a:lnTo>
                    <a:pt x="107" y="178"/>
                  </a:lnTo>
                  <a:lnTo>
                    <a:pt x="90" y="187"/>
                  </a:lnTo>
                  <a:lnTo>
                    <a:pt x="78" y="192"/>
                  </a:lnTo>
                  <a:lnTo>
                    <a:pt x="69" y="185"/>
                  </a:lnTo>
                  <a:lnTo>
                    <a:pt x="43" y="175"/>
                  </a:lnTo>
                  <a:lnTo>
                    <a:pt x="36" y="166"/>
                  </a:lnTo>
                  <a:lnTo>
                    <a:pt x="24" y="156"/>
                  </a:lnTo>
                  <a:lnTo>
                    <a:pt x="17" y="159"/>
                  </a:lnTo>
                  <a:lnTo>
                    <a:pt x="10" y="149"/>
                  </a:lnTo>
                  <a:lnTo>
                    <a:pt x="10" y="142"/>
                  </a:lnTo>
                  <a:lnTo>
                    <a:pt x="0" y="128"/>
                  </a:lnTo>
                  <a:lnTo>
                    <a:pt x="8" y="123"/>
                  </a:lnTo>
                  <a:lnTo>
                    <a:pt x="5" y="109"/>
                  </a:lnTo>
                  <a:lnTo>
                    <a:pt x="8" y="99"/>
                  </a:lnTo>
                  <a:lnTo>
                    <a:pt x="8" y="92"/>
                  </a:lnTo>
                  <a:lnTo>
                    <a:pt x="10" y="78"/>
                  </a:lnTo>
                  <a:lnTo>
                    <a:pt x="10" y="69"/>
                  </a:lnTo>
                  <a:lnTo>
                    <a:pt x="3" y="52"/>
                  </a:lnTo>
                  <a:lnTo>
                    <a:pt x="10" y="47"/>
                  </a:lnTo>
                  <a:lnTo>
                    <a:pt x="12" y="40"/>
                  </a:lnTo>
                  <a:lnTo>
                    <a:pt x="10" y="33"/>
                  </a:lnTo>
                  <a:lnTo>
                    <a:pt x="22" y="24"/>
                  </a:lnTo>
                  <a:lnTo>
                    <a:pt x="26" y="19"/>
                  </a:lnTo>
                  <a:lnTo>
                    <a:pt x="36" y="1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8" name="Freeform 188"/>
            <p:cNvSpPr>
              <a:spLocks/>
            </p:cNvSpPr>
            <p:nvPr/>
          </p:nvSpPr>
          <p:spPr bwMode="auto">
            <a:xfrm>
              <a:off x="6596690" y="3648351"/>
              <a:ext cx="56244" cy="109079"/>
            </a:xfrm>
            <a:custGeom>
              <a:avLst/>
              <a:gdLst>
                <a:gd name="T0" fmla="*/ 23 w 33"/>
                <a:gd name="T1" fmla="*/ 59 h 64"/>
                <a:gd name="T2" fmla="*/ 23 w 33"/>
                <a:gd name="T3" fmla="*/ 59 h 64"/>
                <a:gd name="T4" fmla="*/ 9 w 33"/>
                <a:gd name="T5" fmla="*/ 64 h 64"/>
                <a:gd name="T6" fmla="*/ 2 w 33"/>
                <a:gd name="T7" fmla="*/ 49 h 64"/>
                <a:gd name="T8" fmla="*/ 0 w 33"/>
                <a:gd name="T9" fmla="*/ 26 h 64"/>
                <a:gd name="T10" fmla="*/ 7 w 33"/>
                <a:gd name="T11" fmla="*/ 0 h 64"/>
                <a:gd name="T12" fmla="*/ 18 w 33"/>
                <a:gd name="T13" fmla="*/ 9 h 64"/>
                <a:gd name="T14" fmla="*/ 26 w 33"/>
                <a:gd name="T15" fmla="*/ 21 h 64"/>
                <a:gd name="T16" fmla="*/ 33 w 33"/>
                <a:gd name="T17" fmla="*/ 38 h 64"/>
                <a:gd name="T18" fmla="*/ 30 w 33"/>
                <a:gd name="T19" fmla="*/ 54 h 64"/>
                <a:gd name="T20" fmla="*/ 23 w 33"/>
                <a:gd name="T21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64">
                  <a:moveTo>
                    <a:pt x="23" y="59"/>
                  </a:moveTo>
                  <a:lnTo>
                    <a:pt x="23" y="59"/>
                  </a:lnTo>
                  <a:lnTo>
                    <a:pt x="9" y="64"/>
                  </a:lnTo>
                  <a:lnTo>
                    <a:pt x="2" y="49"/>
                  </a:lnTo>
                  <a:lnTo>
                    <a:pt x="0" y="26"/>
                  </a:lnTo>
                  <a:lnTo>
                    <a:pt x="7" y="0"/>
                  </a:lnTo>
                  <a:lnTo>
                    <a:pt x="18" y="9"/>
                  </a:lnTo>
                  <a:lnTo>
                    <a:pt x="26" y="21"/>
                  </a:lnTo>
                  <a:lnTo>
                    <a:pt x="33" y="38"/>
                  </a:lnTo>
                  <a:lnTo>
                    <a:pt x="30" y="54"/>
                  </a:lnTo>
                  <a:lnTo>
                    <a:pt x="23" y="5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3" name="Freeform 193"/>
            <p:cNvSpPr>
              <a:spLocks/>
            </p:cNvSpPr>
            <p:nvPr/>
          </p:nvSpPr>
          <p:spPr bwMode="auto">
            <a:xfrm>
              <a:off x="4551473" y="2329185"/>
              <a:ext cx="17044" cy="27269"/>
            </a:xfrm>
            <a:custGeom>
              <a:avLst/>
              <a:gdLst>
                <a:gd name="T0" fmla="*/ 10 w 10"/>
                <a:gd name="T1" fmla="*/ 16 h 16"/>
                <a:gd name="T2" fmla="*/ 10 w 10"/>
                <a:gd name="T3" fmla="*/ 16 h 16"/>
                <a:gd name="T4" fmla="*/ 5 w 10"/>
                <a:gd name="T5" fmla="*/ 16 h 16"/>
                <a:gd name="T6" fmla="*/ 0 w 10"/>
                <a:gd name="T7" fmla="*/ 14 h 16"/>
                <a:gd name="T8" fmla="*/ 3 w 10"/>
                <a:gd name="T9" fmla="*/ 0 h 16"/>
                <a:gd name="T10" fmla="*/ 7 w 10"/>
                <a:gd name="T11" fmla="*/ 0 h 16"/>
                <a:gd name="T12" fmla="*/ 10 w 10"/>
                <a:gd name="T13" fmla="*/ 4 h 16"/>
                <a:gd name="T14" fmla="*/ 10 w 10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6">
                  <a:moveTo>
                    <a:pt x="10" y="16"/>
                  </a:moveTo>
                  <a:lnTo>
                    <a:pt x="10" y="16"/>
                  </a:lnTo>
                  <a:lnTo>
                    <a:pt x="5" y="16"/>
                  </a:lnTo>
                  <a:lnTo>
                    <a:pt x="0" y="14"/>
                  </a:lnTo>
                  <a:lnTo>
                    <a:pt x="3" y="0"/>
                  </a:lnTo>
                  <a:lnTo>
                    <a:pt x="7" y="0"/>
                  </a:lnTo>
                  <a:lnTo>
                    <a:pt x="10" y="4"/>
                  </a:lnTo>
                  <a:lnTo>
                    <a:pt x="10" y="1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5" name="Freeform 195"/>
            <p:cNvSpPr>
              <a:spLocks/>
            </p:cNvSpPr>
            <p:nvPr/>
          </p:nvSpPr>
          <p:spPr bwMode="auto">
            <a:xfrm>
              <a:off x="4979265" y="1961046"/>
              <a:ext cx="197705" cy="117601"/>
            </a:xfrm>
            <a:custGeom>
              <a:avLst/>
              <a:gdLst>
                <a:gd name="T0" fmla="*/ 109 w 116"/>
                <a:gd name="T1" fmla="*/ 22 h 69"/>
                <a:gd name="T2" fmla="*/ 109 w 116"/>
                <a:gd name="T3" fmla="*/ 22 h 69"/>
                <a:gd name="T4" fmla="*/ 109 w 116"/>
                <a:gd name="T5" fmla="*/ 36 h 69"/>
                <a:gd name="T6" fmla="*/ 116 w 116"/>
                <a:gd name="T7" fmla="*/ 52 h 69"/>
                <a:gd name="T8" fmla="*/ 97 w 116"/>
                <a:gd name="T9" fmla="*/ 64 h 69"/>
                <a:gd name="T10" fmla="*/ 88 w 116"/>
                <a:gd name="T11" fmla="*/ 69 h 69"/>
                <a:gd name="T12" fmla="*/ 71 w 116"/>
                <a:gd name="T13" fmla="*/ 55 h 69"/>
                <a:gd name="T14" fmla="*/ 64 w 116"/>
                <a:gd name="T15" fmla="*/ 52 h 69"/>
                <a:gd name="T16" fmla="*/ 62 w 116"/>
                <a:gd name="T17" fmla="*/ 48 h 69"/>
                <a:gd name="T18" fmla="*/ 45 w 116"/>
                <a:gd name="T19" fmla="*/ 50 h 69"/>
                <a:gd name="T20" fmla="*/ 19 w 116"/>
                <a:gd name="T21" fmla="*/ 48 h 69"/>
                <a:gd name="T22" fmla="*/ 0 w 116"/>
                <a:gd name="T23" fmla="*/ 57 h 69"/>
                <a:gd name="T24" fmla="*/ 0 w 116"/>
                <a:gd name="T25" fmla="*/ 36 h 69"/>
                <a:gd name="T26" fmla="*/ 7 w 116"/>
                <a:gd name="T27" fmla="*/ 17 h 69"/>
                <a:gd name="T28" fmla="*/ 24 w 116"/>
                <a:gd name="T29" fmla="*/ 5 h 69"/>
                <a:gd name="T30" fmla="*/ 36 w 116"/>
                <a:gd name="T31" fmla="*/ 29 h 69"/>
                <a:gd name="T32" fmla="*/ 50 w 116"/>
                <a:gd name="T33" fmla="*/ 26 h 69"/>
                <a:gd name="T34" fmla="*/ 52 w 116"/>
                <a:gd name="T35" fmla="*/ 5 h 69"/>
                <a:gd name="T36" fmla="*/ 66 w 116"/>
                <a:gd name="T37" fmla="*/ 0 h 69"/>
                <a:gd name="T38" fmla="*/ 73 w 116"/>
                <a:gd name="T39" fmla="*/ 3 h 69"/>
                <a:gd name="T40" fmla="*/ 88 w 116"/>
                <a:gd name="T41" fmla="*/ 15 h 69"/>
                <a:gd name="T42" fmla="*/ 99 w 116"/>
                <a:gd name="T43" fmla="*/ 15 h 69"/>
                <a:gd name="T44" fmla="*/ 109 w 116"/>
                <a:gd name="T4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6" h="69">
                  <a:moveTo>
                    <a:pt x="109" y="22"/>
                  </a:moveTo>
                  <a:lnTo>
                    <a:pt x="109" y="22"/>
                  </a:lnTo>
                  <a:lnTo>
                    <a:pt x="109" y="36"/>
                  </a:lnTo>
                  <a:lnTo>
                    <a:pt x="116" y="52"/>
                  </a:lnTo>
                  <a:lnTo>
                    <a:pt x="97" y="64"/>
                  </a:lnTo>
                  <a:lnTo>
                    <a:pt x="88" y="69"/>
                  </a:lnTo>
                  <a:lnTo>
                    <a:pt x="71" y="55"/>
                  </a:lnTo>
                  <a:lnTo>
                    <a:pt x="64" y="52"/>
                  </a:lnTo>
                  <a:lnTo>
                    <a:pt x="62" y="48"/>
                  </a:lnTo>
                  <a:lnTo>
                    <a:pt x="45" y="50"/>
                  </a:lnTo>
                  <a:lnTo>
                    <a:pt x="19" y="48"/>
                  </a:lnTo>
                  <a:lnTo>
                    <a:pt x="0" y="57"/>
                  </a:lnTo>
                  <a:lnTo>
                    <a:pt x="0" y="36"/>
                  </a:lnTo>
                  <a:lnTo>
                    <a:pt x="7" y="17"/>
                  </a:lnTo>
                  <a:lnTo>
                    <a:pt x="24" y="5"/>
                  </a:lnTo>
                  <a:lnTo>
                    <a:pt x="36" y="29"/>
                  </a:lnTo>
                  <a:lnTo>
                    <a:pt x="50" y="26"/>
                  </a:lnTo>
                  <a:lnTo>
                    <a:pt x="52" y="5"/>
                  </a:lnTo>
                  <a:lnTo>
                    <a:pt x="66" y="0"/>
                  </a:lnTo>
                  <a:lnTo>
                    <a:pt x="73" y="3"/>
                  </a:lnTo>
                  <a:lnTo>
                    <a:pt x="88" y="15"/>
                  </a:lnTo>
                  <a:lnTo>
                    <a:pt x="99" y="15"/>
                  </a:lnTo>
                  <a:lnTo>
                    <a:pt x="109" y="2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0" name="Freeform 200"/>
            <p:cNvSpPr>
              <a:spLocks/>
            </p:cNvSpPr>
            <p:nvPr/>
          </p:nvSpPr>
          <p:spPr bwMode="auto">
            <a:xfrm>
              <a:off x="5596238" y="4250698"/>
              <a:ext cx="201113" cy="390296"/>
            </a:xfrm>
            <a:custGeom>
              <a:avLst/>
              <a:gdLst>
                <a:gd name="T0" fmla="*/ 111 w 118"/>
                <a:gd name="T1" fmla="*/ 23 h 229"/>
                <a:gd name="T2" fmla="*/ 111 w 118"/>
                <a:gd name="T3" fmla="*/ 23 h 229"/>
                <a:gd name="T4" fmla="*/ 114 w 118"/>
                <a:gd name="T5" fmla="*/ 45 h 229"/>
                <a:gd name="T6" fmla="*/ 118 w 118"/>
                <a:gd name="T7" fmla="*/ 52 h 229"/>
                <a:gd name="T8" fmla="*/ 116 w 118"/>
                <a:gd name="T9" fmla="*/ 59 h 229"/>
                <a:gd name="T10" fmla="*/ 114 w 118"/>
                <a:gd name="T11" fmla="*/ 66 h 229"/>
                <a:gd name="T12" fmla="*/ 109 w 118"/>
                <a:gd name="T13" fmla="*/ 54 h 229"/>
                <a:gd name="T14" fmla="*/ 104 w 118"/>
                <a:gd name="T15" fmla="*/ 59 h 229"/>
                <a:gd name="T16" fmla="*/ 109 w 118"/>
                <a:gd name="T17" fmla="*/ 73 h 229"/>
                <a:gd name="T18" fmla="*/ 107 w 118"/>
                <a:gd name="T19" fmla="*/ 80 h 229"/>
                <a:gd name="T20" fmla="*/ 102 w 118"/>
                <a:gd name="T21" fmla="*/ 83 h 229"/>
                <a:gd name="T22" fmla="*/ 102 w 118"/>
                <a:gd name="T23" fmla="*/ 97 h 229"/>
                <a:gd name="T24" fmla="*/ 95 w 118"/>
                <a:gd name="T25" fmla="*/ 118 h 229"/>
                <a:gd name="T26" fmla="*/ 88 w 118"/>
                <a:gd name="T27" fmla="*/ 142 h 229"/>
                <a:gd name="T28" fmla="*/ 78 w 118"/>
                <a:gd name="T29" fmla="*/ 173 h 229"/>
                <a:gd name="T30" fmla="*/ 71 w 118"/>
                <a:gd name="T31" fmla="*/ 199 h 229"/>
                <a:gd name="T32" fmla="*/ 64 w 118"/>
                <a:gd name="T33" fmla="*/ 218 h 229"/>
                <a:gd name="T34" fmla="*/ 50 w 118"/>
                <a:gd name="T35" fmla="*/ 222 h 229"/>
                <a:gd name="T36" fmla="*/ 36 w 118"/>
                <a:gd name="T37" fmla="*/ 229 h 229"/>
                <a:gd name="T38" fmla="*/ 26 w 118"/>
                <a:gd name="T39" fmla="*/ 225 h 229"/>
                <a:gd name="T40" fmla="*/ 14 w 118"/>
                <a:gd name="T41" fmla="*/ 220 h 229"/>
                <a:gd name="T42" fmla="*/ 10 w 118"/>
                <a:gd name="T43" fmla="*/ 208 h 229"/>
                <a:gd name="T44" fmla="*/ 10 w 118"/>
                <a:gd name="T45" fmla="*/ 194 h 229"/>
                <a:gd name="T46" fmla="*/ 3 w 118"/>
                <a:gd name="T47" fmla="*/ 180 h 229"/>
                <a:gd name="T48" fmla="*/ 0 w 118"/>
                <a:gd name="T49" fmla="*/ 168 h 229"/>
                <a:gd name="T50" fmla="*/ 5 w 118"/>
                <a:gd name="T51" fmla="*/ 156 h 229"/>
                <a:gd name="T52" fmla="*/ 12 w 118"/>
                <a:gd name="T53" fmla="*/ 151 h 229"/>
                <a:gd name="T54" fmla="*/ 12 w 118"/>
                <a:gd name="T55" fmla="*/ 147 h 229"/>
                <a:gd name="T56" fmla="*/ 19 w 118"/>
                <a:gd name="T57" fmla="*/ 132 h 229"/>
                <a:gd name="T58" fmla="*/ 21 w 118"/>
                <a:gd name="T59" fmla="*/ 123 h 229"/>
                <a:gd name="T60" fmla="*/ 17 w 118"/>
                <a:gd name="T61" fmla="*/ 113 h 229"/>
                <a:gd name="T62" fmla="*/ 14 w 118"/>
                <a:gd name="T63" fmla="*/ 104 h 229"/>
                <a:gd name="T64" fmla="*/ 12 w 118"/>
                <a:gd name="T65" fmla="*/ 87 h 229"/>
                <a:gd name="T66" fmla="*/ 19 w 118"/>
                <a:gd name="T67" fmla="*/ 80 h 229"/>
                <a:gd name="T68" fmla="*/ 21 w 118"/>
                <a:gd name="T69" fmla="*/ 68 h 229"/>
                <a:gd name="T70" fmla="*/ 29 w 118"/>
                <a:gd name="T71" fmla="*/ 68 h 229"/>
                <a:gd name="T72" fmla="*/ 38 w 118"/>
                <a:gd name="T73" fmla="*/ 64 h 229"/>
                <a:gd name="T74" fmla="*/ 43 w 118"/>
                <a:gd name="T75" fmla="*/ 61 h 229"/>
                <a:gd name="T76" fmla="*/ 50 w 118"/>
                <a:gd name="T77" fmla="*/ 61 h 229"/>
                <a:gd name="T78" fmla="*/ 62 w 118"/>
                <a:gd name="T79" fmla="*/ 52 h 229"/>
                <a:gd name="T80" fmla="*/ 74 w 118"/>
                <a:gd name="T81" fmla="*/ 42 h 229"/>
                <a:gd name="T82" fmla="*/ 78 w 118"/>
                <a:gd name="T83" fmla="*/ 33 h 229"/>
                <a:gd name="T84" fmla="*/ 76 w 118"/>
                <a:gd name="T85" fmla="*/ 26 h 229"/>
                <a:gd name="T86" fmla="*/ 83 w 118"/>
                <a:gd name="T87" fmla="*/ 28 h 229"/>
                <a:gd name="T88" fmla="*/ 92 w 118"/>
                <a:gd name="T89" fmla="*/ 16 h 229"/>
                <a:gd name="T90" fmla="*/ 92 w 118"/>
                <a:gd name="T91" fmla="*/ 7 h 229"/>
                <a:gd name="T92" fmla="*/ 97 w 118"/>
                <a:gd name="T93" fmla="*/ 0 h 229"/>
                <a:gd name="T94" fmla="*/ 104 w 118"/>
                <a:gd name="T95" fmla="*/ 7 h 229"/>
                <a:gd name="T96" fmla="*/ 107 w 118"/>
                <a:gd name="T97" fmla="*/ 14 h 229"/>
                <a:gd name="T98" fmla="*/ 111 w 118"/>
                <a:gd name="T99" fmla="*/ 2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8" h="229">
                  <a:moveTo>
                    <a:pt x="111" y="23"/>
                  </a:moveTo>
                  <a:lnTo>
                    <a:pt x="111" y="23"/>
                  </a:lnTo>
                  <a:lnTo>
                    <a:pt x="114" y="45"/>
                  </a:lnTo>
                  <a:lnTo>
                    <a:pt x="118" y="52"/>
                  </a:lnTo>
                  <a:lnTo>
                    <a:pt x="116" y="59"/>
                  </a:lnTo>
                  <a:lnTo>
                    <a:pt x="114" y="66"/>
                  </a:lnTo>
                  <a:lnTo>
                    <a:pt x="109" y="54"/>
                  </a:lnTo>
                  <a:lnTo>
                    <a:pt x="104" y="59"/>
                  </a:lnTo>
                  <a:lnTo>
                    <a:pt x="109" y="73"/>
                  </a:lnTo>
                  <a:lnTo>
                    <a:pt x="107" y="80"/>
                  </a:lnTo>
                  <a:lnTo>
                    <a:pt x="102" y="83"/>
                  </a:lnTo>
                  <a:lnTo>
                    <a:pt x="102" y="97"/>
                  </a:lnTo>
                  <a:lnTo>
                    <a:pt x="95" y="118"/>
                  </a:lnTo>
                  <a:lnTo>
                    <a:pt x="88" y="142"/>
                  </a:lnTo>
                  <a:lnTo>
                    <a:pt x="78" y="173"/>
                  </a:lnTo>
                  <a:lnTo>
                    <a:pt x="71" y="199"/>
                  </a:lnTo>
                  <a:lnTo>
                    <a:pt x="64" y="218"/>
                  </a:lnTo>
                  <a:lnTo>
                    <a:pt x="50" y="222"/>
                  </a:lnTo>
                  <a:lnTo>
                    <a:pt x="36" y="229"/>
                  </a:lnTo>
                  <a:lnTo>
                    <a:pt x="26" y="225"/>
                  </a:lnTo>
                  <a:lnTo>
                    <a:pt x="14" y="220"/>
                  </a:lnTo>
                  <a:lnTo>
                    <a:pt x="10" y="208"/>
                  </a:lnTo>
                  <a:lnTo>
                    <a:pt x="10" y="194"/>
                  </a:lnTo>
                  <a:lnTo>
                    <a:pt x="3" y="180"/>
                  </a:lnTo>
                  <a:lnTo>
                    <a:pt x="0" y="168"/>
                  </a:lnTo>
                  <a:lnTo>
                    <a:pt x="5" y="156"/>
                  </a:lnTo>
                  <a:lnTo>
                    <a:pt x="12" y="151"/>
                  </a:lnTo>
                  <a:lnTo>
                    <a:pt x="12" y="147"/>
                  </a:lnTo>
                  <a:lnTo>
                    <a:pt x="19" y="132"/>
                  </a:lnTo>
                  <a:lnTo>
                    <a:pt x="21" y="123"/>
                  </a:lnTo>
                  <a:lnTo>
                    <a:pt x="17" y="113"/>
                  </a:lnTo>
                  <a:lnTo>
                    <a:pt x="14" y="104"/>
                  </a:lnTo>
                  <a:lnTo>
                    <a:pt x="12" y="87"/>
                  </a:lnTo>
                  <a:lnTo>
                    <a:pt x="19" y="80"/>
                  </a:lnTo>
                  <a:lnTo>
                    <a:pt x="21" y="68"/>
                  </a:lnTo>
                  <a:lnTo>
                    <a:pt x="29" y="68"/>
                  </a:lnTo>
                  <a:lnTo>
                    <a:pt x="38" y="64"/>
                  </a:lnTo>
                  <a:lnTo>
                    <a:pt x="43" y="61"/>
                  </a:lnTo>
                  <a:lnTo>
                    <a:pt x="50" y="61"/>
                  </a:lnTo>
                  <a:lnTo>
                    <a:pt x="62" y="52"/>
                  </a:lnTo>
                  <a:lnTo>
                    <a:pt x="74" y="42"/>
                  </a:lnTo>
                  <a:lnTo>
                    <a:pt x="78" y="33"/>
                  </a:lnTo>
                  <a:lnTo>
                    <a:pt x="76" y="26"/>
                  </a:lnTo>
                  <a:lnTo>
                    <a:pt x="83" y="28"/>
                  </a:lnTo>
                  <a:lnTo>
                    <a:pt x="92" y="16"/>
                  </a:lnTo>
                  <a:lnTo>
                    <a:pt x="92" y="7"/>
                  </a:lnTo>
                  <a:lnTo>
                    <a:pt x="97" y="0"/>
                  </a:lnTo>
                  <a:lnTo>
                    <a:pt x="104" y="7"/>
                  </a:lnTo>
                  <a:lnTo>
                    <a:pt x="107" y="14"/>
                  </a:lnTo>
                  <a:lnTo>
                    <a:pt x="111" y="2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2" name="Freeform 202"/>
            <p:cNvSpPr>
              <a:spLocks/>
            </p:cNvSpPr>
            <p:nvPr/>
          </p:nvSpPr>
          <p:spPr bwMode="auto">
            <a:xfrm>
              <a:off x="1164935" y="2970020"/>
              <a:ext cx="835130" cy="545391"/>
            </a:xfrm>
            <a:custGeom>
              <a:avLst/>
              <a:gdLst>
                <a:gd name="T0" fmla="*/ 97 w 490"/>
                <a:gd name="T1" fmla="*/ 26 h 320"/>
                <a:gd name="T2" fmla="*/ 142 w 490"/>
                <a:gd name="T3" fmla="*/ 19 h 320"/>
                <a:gd name="T4" fmla="*/ 185 w 490"/>
                <a:gd name="T5" fmla="*/ 31 h 320"/>
                <a:gd name="T6" fmla="*/ 204 w 490"/>
                <a:gd name="T7" fmla="*/ 59 h 320"/>
                <a:gd name="T8" fmla="*/ 237 w 490"/>
                <a:gd name="T9" fmla="*/ 57 h 320"/>
                <a:gd name="T10" fmla="*/ 270 w 490"/>
                <a:gd name="T11" fmla="*/ 76 h 320"/>
                <a:gd name="T12" fmla="*/ 289 w 490"/>
                <a:gd name="T13" fmla="*/ 109 h 320"/>
                <a:gd name="T14" fmla="*/ 317 w 490"/>
                <a:gd name="T15" fmla="*/ 128 h 320"/>
                <a:gd name="T16" fmla="*/ 315 w 490"/>
                <a:gd name="T17" fmla="*/ 154 h 320"/>
                <a:gd name="T18" fmla="*/ 315 w 490"/>
                <a:gd name="T19" fmla="*/ 197 h 320"/>
                <a:gd name="T20" fmla="*/ 334 w 490"/>
                <a:gd name="T21" fmla="*/ 230 h 320"/>
                <a:gd name="T22" fmla="*/ 360 w 490"/>
                <a:gd name="T23" fmla="*/ 253 h 320"/>
                <a:gd name="T24" fmla="*/ 393 w 490"/>
                <a:gd name="T25" fmla="*/ 253 h 320"/>
                <a:gd name="T26" fmla="*/ 426 w 490"/>
                <a:gd name="T27" fmla="*/ 242 h 320"/>
                <a:gd name="T28" fmla="*/ 436 w 490"/>
                <a:gd name="T29" fmla="*/ 211 h 320"/>
                <a:gd name="T30" fmla="*/ 478 w 490"/>
                <a:gd name="T31" fmla="*/ 204 h 320"/>
                <a:gd name="T32" fmla="*/ 490 w 490"/>
                <a:gd name="T33" fmla="*/ 213 h 320"/>
                <a:gd name="T34" fmla="*/ 481 w 490"/>
                <a:gd name="T35" fmla="*/ 239 h 320"/>
                <a:gd name="T36" fmla="*/ 471 w 490"/>
                <a:gd name="T37" fmla="*/ 253 h 320"/>
                <a:gd name="T38" fmla="*/ 457 w 490"/>
                <a:gd name="T39" fmla="*/ 265 h 320"/>
                <a:gd name="T40" fmla="*/ 452 w 490"/>
                <a:gd name="T41" fmla="*/ 265 h 320"/>
                <a:gd name="T42" fmla="*/ 421 w 490"/>
                <a:gd name="T43" fmla="*/ 275 h 320"/>
                <a:gd name="T44" fmla="*/ 426 w 490"/>
                <a:gd name="T45" fmla="*/ 284 h 320"/>
                <a:gd name="T46" fmla="*/ 431 w 490"/>
                <a:gd name="T47" fmla="*/ 296 h 320"/>
                <a:gd name="T48" fmla="*/ 405 w 490"/>
                <a:gd name="T49" fmla="*/ 313 h 320"/>
                <a:gd name="T50" fmla="*/ 384 w 490"/>
                <a:gd name="T51" fmla="*/ 303 h 320"/>
                <a:gd name="T52" fmla="*/ 355 w 490"/>
                <a:gd name="T53" fmla="*/ 294 h 320"/>
                <a:gd name="T54" fmla="*/ 322 w 490"/>
                <a:gd name="T55" fmla="*/ 298 h 320"/>
                <a:gd name="T56" fmla="*/ 282 w 490"/>
                <a:gd name="T57" fmla="*/ 284 h 320"/>
                <a:gd name="T58" fmla="*/ 246 w 490"/>
                <a:gd name="T59" fmla="*/ 265 h 320"/>
                <a:gd name="T60" fmla="*/ 213 w 490"/>
                <a:gd name="T61" fmla="*/ 251 h 320"/>
                <a:gd name="T62" fmla="*/ 185 w 490"/>
                <a:gd name="T63" fmla="*/ 223 h 320"/>
                <a:gd name="T64" fmla="*/ 192 w 490"/>
                <a:gd name="T65" fmla="*/ 211 h 320"/>
                <a:gd name="T66" fmla="*/ 185 w 490"/>
                <a:gd name="T67" fmla="*/ 189 h 320"/>
                <a:gd name="T68" fmla="*/ 149 w 490"/>
                <a:gd name="T69" fmla="*/ 149 h 320"/>
                <a:gd name="T70" fmla="*/ 123 w 490"/>
                <a:gd name="T71" fmla="*/ 128 h 320"/>
                <a:gd name="T72" fmla="*/ 109 w 490"/>
                <a:gd name="T73" fmla="*/ 104 h 320"/>
                <a:gd name="T74" fmla="*/ 86 w 490"/>
                <a:gd name="T75" fmla="*/ 81 h 320"/>
                <a:gd name="T76" fmla="*/ 69 w 490"/>
                <a:gd name="T77" fmla="*/ 50 h 320"/>
                <a:gd name="T78" fmla="*/ 52 w 490"/>
                <a:gd name="T79" fmla="*/ 21 h 320"/>
                <a:gd name="T80" fmla="*/ 34 w 490"/>
                <a:gd name="T81" fmla="*/ 26 h 320"/>
                <a:gd name="T82" fmla="*/ 45 w 490"/>
                <a:gd name="T83" fmla="*/ 57 h 320"/>
                <a:gd name="T84" fmla="*/ 62 w 490"/>
                <a:gd name="T85" fmla="*/ 73 h 320"/>
                <a:gd name="T86" fmla="*/ 69 w 490"/>
                <a:gd name="T87" fmla="*/ 92 h 320"/>
                <a:gd name="T88" fmla="*/ 88 w 490"/>
                <a:gd name="T89" fmla="*/ 111 h 320"/>
                <a:gd name="T90" fmla="*/ 105 w 490"/>
                <a:gd name="T91" fmla="*/ 144 h 320"/>
                <a:gd name="T92" fmla="*/ 119 w 490"/>
                <a:gd name="T93" fmla="*/ 163 h 320"/>
                <a:gd name="T94" fmla="*/ 116 w 490"/>
                <a:gd name="T95" fmla="*/ 180 h 320"/>
                <a:gd name="T96" fmla="*/ 100 w 490"/>
                <a:gd name="T97" fmla="*/ 159 h 320"/>
                <a:gd name="T98" fmla="*/ 81 w 490"/>
                <a:gd name="T99" fmla="*/ 133 h 320"/>
                <a:gd name="T100" fmla="*/ 60 w 490"/>
                <a:gd name="T101" fmla="*/ 109 h 320"/>
                <a:gd name="T102" fmla="*/ 43 w 490"/>
                <a:gd name="T103" fmla="*/ 104 h 320"/>
                <a:gd name="T104" fmla="*/ 41 w 490"/>
                <a:gd name="T105" fmla="*/ 92 h 320"/>
                <a:gd name="T106" fmla="*/ 34 w 490"/>
                <a:gd name="T107" fmla="*/ 64 h 320"/>
                <a:gd name="T108" fmla="*/ 15 w 490"/>
                <a:gd name="T109" fmla="*/ 36 h 320"/>
                <a:gd name="T110" fmla="*/ 17 w 490"/>
                <a:gd name="T111" fmla="*/ 2 h 320"/>
                <a:gd name="T112" fmla="*/ 62 w 490"/>
                <a:gd name="T113" fmla="*/ 12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90" h="320">
                  <a:moveTo>
                    <a:pt x="62" y="12"/>
                  </a:moveTo>
                  <a:lnTo>
                    <a:pt x="62" y="12"/>
                  </a:lnTo>
                  <a:lnTo>
                    <a:pt x="97" y="26"/>
                  </a:lnTo>
                  <a:lnTo>
                    <a:pt x="131" y="26"/>
                  </a:lnTo>
                  <a:lnTo>
                    <a:pt x="142" y="26"/>
                  </a:lnTo>
                  <a:lnTo>
                    <a:pt x="142" y="19"/>
                  </a:lnTo>
                  <a:lnTo>
                    <a:pt x="171" y="19"/>
                  </a:lnTo>
                  <a:lnTo>
                    <a:pt x="178" y="26"/>
                  </a:lnTo>
                  <a:lnTo>
                    <a:pt x="185" y="31"/>
                  </a:lnTo>
                  <a:lnTo>
                    <a:pt x="197" y="40"/>
                  </a:lnTo>
                  <a:lnTo>
                    <a:pt x="201" y="50"/>
                  </a:lnTo>
                  <a:lnTo>
                    <a:pt x="204" y="59"/>
                  </a:lnTo>
                  <a:lnTo>
                    <a:pt x="213" y="64"/>
                  </a:lnTo>
                  <a:lnTo>
                    <a:pt x="225" y="71"/>
                  </a:lnTo>
                  <a:lnTo>
                    <a:pt x="237" y="57"/>
                  </a:lnTo>
                  <a:lnTo>
                    <a:pt x="251" y="55"/>
                  </a:lnTo>
                  <a:lnTo>
                    <a:pt x="261" y="64"/>
                  </a:lnTo>
                  <a:lnTo>
                    <a:pt x="270" y="76"/>
                  </a:lnTo>
                  <a:lnTo>
                    <a:pt x="275" y="88"/>
                  </a:lnTo>
                  <a:lnTo>
                    <a:pt x="284" y="97"/>
                  </a:lnTo>
                  <a:lnTo>
                    <a:pt x="289" y="109"/>
                  </a:lnTo>
                  <a:lnTo>
                    <a:pt x="291" y="118"/>
                  </a:lnTo>
                  <a:lnTo>
                    <a:pt x="306" y="123"/>
                  </a:lnTo>
                  <a:lnTo>
                    <a:pt x="317" y="128"/>
                  </a:lnTo>
                  <a:lnTo>
                    <a:pt x="324" y="126"/>
                  </a:lnTo>
                  <a:lnTo>
                    <a:pt x="317" y="142"/>
                  </a:lnTo>
                  <a:lnTo>
                    <a:pt x="315" y="154"/>
                  </a:lnTo>
                  <a:lnTo>
                    <a:pt x="313" y="178"/>
                  </a:lnTo>
                  <a:lnTo>
                    <a:pt x="310" y="187"/>
                  </a:lnTo>
                  <a:lnTo>
                    <a:pt x="315" y="197"/>
                  </a:lnTo>
                  <a:lnTo>
                    <a:pt x="320" y="206"/>
                  </a:lnTo>
                  <a:lnTo>
                    <a:pt x="322" y="218"/>
                  </a:lnTo>
                  <a:lnTo>
                    <a:pt x="334" y="230"/>
                  </a:lnTo>
                  <a:lnTo>
                    <a:pt x="336" y="239"/>
                  </a:lnTo>
                  <a:lnTo>
                    <a:pt x="343" y="249"/>
                  </a:lnTo>
                  <a:lnTo>
                    <a:pt x="360" y="253"/>
                  </a:lnTo>
                  <a:lnTo>
                    <a:pt x="367" y="260"/>
                  </a:lnTo>
                  <a:lnTo>
                    <a:pt x="381" y="256"/>
                  </a:lnTo>
                  <a:lnTo>
                    <a:pt x="393" y="253"/>
                  </a:lnTo>
                  <a:lnTo>
                    <a:pt x="405" y="251"/>
                  </a:lnTo>
                  <a:lnTo>
                    <a:pt x="417" y="249"/>
                  </a:lnTo>
                  <a:lnTo>
                    <a:pt x="426" y="242"/>
                  </a:lnTo>
                  <a:lnTo>
                    <a:pt x="431" y="230"/>
                  </a:lnTo>
                  <a:lnTo>
                    <a:pt x="431" y="215"/>
                  </a:lnTo>
                  <a:lnTo>
                    <a:pt x="436" y="211"/>
                  </a:lnTo>
                  <a:lnTo>
                    <a:pt x="445" y="206"/>
                  </a:lnTo>
                  <a:lnTo>
                    <a:pt x="462" y="204"/>
                  </a:lnTo>
                  <a:lnTo>
                    <a:pt x="478" y="204"/>
                  </a:lnTo>
                  <a:lnTo>
                    <a:pt x="488" y="201"/>
                  </a:lnTo>
                  <a:lnTo>
                    <a:pt x="490" y="206"/>
                  </a:lnTo>
                  <a:lnTo>
                    <a:pt x="490" y="213"/>
                  </a:lnTo>
                  <a:lnTo>
                    <a:pt x="481" y="225"/>
                  </a:lnTo>
                  <a:lnTo>
                    <a:pt x="478" y="234"/>
                  </a:lnTo>
                  <a:lnTo>
                    <a:pt x="481" y="239"/>
                  </a:lnTo>
                  <a:lnTo>
                    <a:pt x="478" y="246"/>
                  </a:lnTo>
                  <a:lnTo>
                    <a:pt x="474" y="258"/>
                  </a:lnTo>
                  <a:lnTo>
                    <a:pt x="471" y="253"/>
                  </a:lnTo>
                  <a:lnTo>
                    <a:pt x="466" y="253"/>
                  </a:lnTo>
                  <a:lnTo>
                    <a:pt x="464" y="253"/>
                  </a:lnTo>
                  <a:lnTo>
                    <a:pt x="457" y="265"/>
                  </a:lnTo>
                  <a:lnTo>
                    <a:pt x="455" y="263"/>
                  </a:lnTo>
                  <a:lnTo>
                    <a:pt x="452" y="263"/>
                  </a:lnTo>
                  <a:lnTo>
                    <a:pt x="452" y="265"/>
                  </a:lnTo>
                  <a:lnTo>
                    <a:pt x="438" y="265"/>
                  </a:lnTo>
                  <a:lnTo>
                    <a:pt x="421" y="265"/>
                  </a:lnTo>
                  <a:lnTo>
                    <a:pt x="421" y="275"/>
                  </a:lnTo>
                  <a:lnTo>
                    <a:pt x="417" y="275"/>
                  </a:lnTo>
                  <a:lnTo>
                    <a:pt x="421" y="282"/>
                  </a:lnTo>
                  <a:lnTo>
                    <a:pt x="426" y="284"/>
                  </a:lnTo>
                  <a:lnTo>
                    <a:pt x="429" y="289"/>
                  </a:lnTo>
                  <a:lnTo>
                    <a:pt x="431" y="289"/>
                  </a:lnTo>
                  <a:lnTo>
                    <a:pt x="431" y="296"/>
                  </a:lnTo>
                  <a:lnTo>
                    <a:pt x="410" y="296"/>
                  </a:lnTo>
                  <a:lnTo>
                    <a:pt x="403" y="308"/>
                  </a:lnTo>
                  <a:lnTo>
                    <a:pt x="405" y="313"/>
                  </a:lnTo>
                  <a:lnTo>
                    <a:pt x="403" y="315"/>
                  </a:lnTo>
                  <a:lnTo>
                    <a:pt x="403" y="320"/>
                  </a:lnTo>
                  <a:lnTo>
                    <a:pt x="384" y="303"/>
                  </a:lnTo>
                  <a:lnTo>
                    <a:pt x="377" y="298"/>
                  </a:lnTo>
                  <a:lnTo>
                    <a:pt x="362" y="294"/>
                  </a:lnTo>
                  <a:lnTo>
                    <a:pt x="355" y="294"/>
                  </a:lnTo>
                  <a:lnTo>
                    <a:pt x="341" y="301"/>
                  </a:lnTo>
                  <a:lnTo>
                    <a:pt x="334" y="303"/>
                  </a:lnTo>
                  <a:lnTo>
                    <a:pt x="322" y="298"/>
                  </a:lnTo>
                  <a:lnTo>
                    <a:pt x="308" y="294"/>
                  </a:lnTo>
                  <a:lnTo>
                    <a:pt x="294" y="287"/>
                  </a:lnTo>
                  <a:lnTo>
                    <a:pt x="282" y="284"/>
                  </a:lnTo>
                  <a:lnTo>
                    <a:pt x="263" y="277"/>
                  </a:lnTo>
                  <a:lnTo>
                    <a:pt x="251" y="268"/>
                  </a:lnTo>
                  <a:lnTo>
                    <a:pt x="246" y="265"/>
                  </a:lnTo>
                  <a:lnTo>
                    <a:pt x="237" y="263"/>
                  </a:lnTo>
                  <a:lnTo>
                    <a:pt x="220" y="258"/>
                  </a:lnTo>
                  <a:lnTo>
                    <a:pt x="213" y="251"/>
                  </a:lnTo>
                  <a:lnTo>
                    <a:pt x="197" y="239"/>
                  </a:lnTo>
                  <a:lnTo>
                    <a:pt x="187" y="230"/>
                  </a:lnTo>
                  <a:lnTo>
                    <a:pt x="185" y="223"/>
                  </a:lnTo>
                  <a:lnTo>
                    <a:pt x="190" y="220"/>
                  </a:lnTo>
                  <a:lnTo>
                    <a:pt x="187" y="215"/>
                  </a:lnTo>
                  <a:lnTo>
                    <a:pt x="192" y="211"/>
                  </a:lnTo>
                  <a:lnTo>
                    <a:pt x="192" y="204"/>
                  </a:lnTo>
                  <a:lnTo>
                    <a:pt x="187" y="197"/>
                  </a:lnTo>
                  <a:lnTo>
                    <a:pt x="185" y="189"/>
                  </a:lnTo>
                  <a:lnTo>
                    <a:pt x="178" y="180"/>
                  </a:lnTo>
                  <a:lnTo>
                    <a:pt x="166" y="163"/>
                  </a:lnTo>
                  <a:lnTo>
                    <a:pt x="149" y="149"/>
                  </a:lnTo>
                  <a:lnTo>
                    <a:pt x="140" y="140"/>
                  </a:lnTo>
                  <a:lnTo>
                    <a:pt x="128" y="133"/>
                  </a:lnTo>
                  <a:lnTo>
                    <a:pt x="123" y="128"/>
                  </a:lnTo>
                  <a:lnTo>
                    <a:pt x="126" y="116"/>
                  </a:lnTo>
                  <a:lnTo>
                    <a:pt x="119" y="111"/>
                  </a:lnTo>
                  <a:lnTo>
                    <a:pt x="109" y="104"/>
                  </a:lnTo>
                  <a:lnTo>
                    <a:pt x="105" y="90"/>
                  </a:lnTo>
                  <a:lnTo>
                    <a:pt x="95" y="90"/>
                  </a:lnTo>
                  <a:lnTo>
                    <a:pt x="86" y="81"/>
                  </a:lnTo>
                  <a:lnTo>
                    <a:pt x="79" y="71"/>
                  </a:lnTo>
                  <a:lnTo>
                    <a:pt x="79" y="64"/>
                  </a:lnTo>
                  <a:lnTo>
                    <a:pt x="69" y="50"/>
                  </a:lnTo>
                  <a:lnTo>
                    <a:pt x="64" y="36"/>
                  </a:lnTo>
                  <a:lnTo>
                    <a:pt x="64" y="31"/>
                  </a:lnTo>
                  <a:lnTo>
                    <a:pt x="52" y="21"/>
                  </a:lnTo>
                  <a:lnTo>
                    <a:pt x="48" y="24"/>
                  </a:lnTo>
                  <a:lnTo>
                    <a:pt x="38" y="17"/>
                  </a:lnTo>
                  <a:lnTo>
                    <a:pt x="34" y="26"/>
                  </a:lnTo>
                  <a:lnTo>
                    <a:pt x="38" y="33"/>
                  </a:lnTo>
                  <a:lnTo>
                    <a:pt x="38" y="47"/>
                  </a:lnTo>
                  <a:lnTo>
                    <a:pt x="45" y="57"/>
                  </a:lnTo>
                  <a:lnTo>
                    <a:pt x="57" y="69"/>
                  </a:lnTo>
                  <a:lnTo>
                    <a:pt x="60" y="73"/>
                  </a:lnTo>
                  <a:lnTo>
                    <a:pt x="62" y="73"/>
                  </a:lnTo>
                  <a:lnTo>
                    <a:pt x="64" y="81"/>
                  </a:lnTo>
                  <a:lnTo>
                    <a:pt x="67" y="81"/>
                  </a:lnTo>
                  <a:lnTo>
                    <a:pt x="69" y="92"/>
                  </a:lnTo>
                  <a:lnTo>
                    <a:pt x="76" y="97"/>
                  </a:lnTo>
                  <a:lnTo>
                    <a:pt x="79" y="104"/>
                  </a:lnTo>
                  <a:lnTo>
                    <a:pt x="88" y="111"/>
                  </a:lnTo>
                  <a:lnTo>
                    <a:pt x="95" y="128"/>
                  </a:lnTo>
                  <a:lnTo>
                    <a:pt x="100" y="137"/>
                  </a:lnTo>
                  <a:lnTo>
                    <a:pt x="105" y="144"/>
                  </a:lnTo>
                  <a:lnTo>
                    <a:pt x="105" y="154"/>
                  </a:lnTo>
                  <a:lnTo>
                    <a:pt x="112" y="154"/>
                  </a:lnTo>
                  <a:lnTo>
                    <a:pt x="119" y="163"/>
                  </a:lnTo>
                  <a:lnTo>
                    <a:pt x="123" y="171"/>
                  </a:lnTo>
                  <a:lnTo>
                    <a:pt x="123" y="173"/>
                  </a:lnTo>
                  <a:lnTo>
                    <a:pt x="116" y="180"/>
                  </a:lnTo>
                  <a:lnTo>
                    <a:pt x="114" y="180"/>
                  </a:lnTo>
                  <a:lnTo>
                    <a:pt x="112" y="168"/>
                  </a:lnTo>
                  <a:lnTo>
                    <a:pt x="100" y="159"/>
                  </a:lnTo>
                  <a:lnTo>
                    <a:pt x="88" y="152"/>
                  </a:lnTo>
                  <a:lnTo>
                    <a:pt x="81" y="147"/>
                  </a:lnTo>
                  <a:lnTo>
                    <a:pt x="81" y="133"/>
                  </a:lnTo>
                  <a:lnTo>
                    <a:pt x="79" y="123"/>
                  </a:lnTo>
                  <a:lnTo>
                    <a:pt x="69" y="118"/>
                  </a:lnTo>
                  <a:lnTo>
                    <a:pt x="60" y="109"/>
                  </a:lnTo>
                  <a:lnTo>
                    <a:pt x="57" y="114"/>
                  </a:lnTo>
                  <a:lnTo>
                    <a:pt x="52" y="109"/>
                  </a:lnTo>
                  <a:lnTo>
                    <a:pt x="43" y="104"/>
                  </a:lnTo>
                  <a:lnTo>
                    <a:pt x="34" y="92"/>
                  </a:lnTo>
                  <a:lnTo>
                    <a:pt x="34" y="92"/>
                  </a:lnTo>
                  <a:lnTo>
                    <a:pt x="41" y="92"/>
                  </a:lnTo>
                  <a:lnTo>
                    <a:pt x="48" y="85"/>
                  </a:lnTo>
                  <a:lnTo>
                    <a:pt x="48" y="78"/>
                  </a:lnTo>
                  <a:lnTo>
                    <a:pt x="34" y="64"/>
                  </a:lnTo>
                  <a:lnTo>
                    <a:pt x="26" y="59"/>
                  </a:lnTo>
                  <a:lnTo>
                    <a:pt x="19" y="47"/>
                  </a:lnTo>
                  <a:lnTo>
                    <a:pt x="15" y="36"/>
                  </a:lnTo>
                  <a:lnTo>
                    <a:pt x="5" y="21"/>
                  </a:lnTo>
                  <a:lnTo>
                    <a:pt x="0" y="5"/>
                  </a:lnTo>
                  <a:lnTo>
                    <a:pt x="17" y="2"/>
                  </a:lnTo>
                  <a:lnTo>
                    <a:pt x="38" y="0"/>
                  </a:lnTo>
                  <a:lnTo>
                    <a:pt x="36" y="5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3" name="Freeform 203"/>
            <p:cNvSpPr>
              <a:spLocks/>
            </p:cNvSpPr>
            <p:nvPr/>
          </p:nvSpPr>
          <p:spPr bwMode="auto">
            <a:xfrm>
              <a:off x="4963925" y="2639376"/>
              <a:ext cx="68174" cy="52835"/>
            </a:xfrm>
            <a:custGeom>
              <a:avLst/>
              <a:gdLst>
                <a:gd name="T0" fmla="*/ 37 w 40"/>
                <a:gd name="T1" fmla="*/ 7 h 31"/>
                <a:gd name="T2" fmla="*/ 37 w 40"/>
                <a:gd name="T3" fmla="*/ 7 h 31"/>
                <a:gd name="T4" fmla="*/ 40 w 40"/>
                <a:gd name="T5" fmla="*/ 21 h 31"/>
                <a:gd name="T6" fmla="*/ 35 w 40"/>
                <a:gd name="T7" fmla="*/ 21 h 31"/>
                <a:gd name="T8" fmla="*/ 33 w 40"/>
                <a:gd name="T9" fmla="*/ 24 h 31"/>
                <a:gd name="T10" fmla="*/ 26 w 40"/>
                <a:gd name="T11" fmla="*/ 24 h 31"/>
                <a:gd name="T12" fmla="*/ 18 w 40"/>
                <a:gd name="T13" fmla="*/ 28 h 31"/>
                <a:gd name="T14" fmla="*/ 9 w 40"/>
                <a:gd name="T15" fmla="*/ 31 h 31"/>
                <a:gd name="T16" fmla="*/ 2 w 40"/>
                <a:gd name="T17" fmla="*/ 26 h 31"/>
                <a:gd name="T18" fmla="*/ 0 w 40"/>
                <a:gd name="T19" fmla="*/ 17 h 31"/>
                <a:gd name="T20" fmla="*/ 2 w 40"/>
                <a:gd name="T21" fmla="*/ 9 h 31"/>
                <a:gd name="T22" fmla="*/ 2 w 40"/>
                <a:gd name="T23" fmla="*/ 9 h 31"/>
                <a:gd name="T24" fmla="*/ 4 w 40"/>
                <a:gd name="T25" fmla="*/ 5 h 31"/>
                <a:gd name="T26" fmla="*/ 14 w 40"/>
                <a:gd name="T27" fmla="*/ 2 h 31"/>
                <a:gd name="T28" fmla="*/ 16 w 40"/>
                <a:gd name="T29" fmla="*/ 0 h 31"/>
                <a:gd name="T30" fmla="*/ 23 w 40"/>
                <a:gd name="T31" fmla="*/ 0 h 31"/>
                <a:gd name="T32" fmla="*/ 30 w 40"/>
                <a:gd name="T33" fmla="*/ 0 h 31"/>
                <a:gd name="T34" fmla="*/ 37 w 40"/>
                <a:gd name="T35" fmla="*/ 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1">
                  <a:moveTo>
                    <a:pt x="37" y="7"/>
                  </a:moveTo>
                  <a:lnTo>
                    <a:pt x="37" y="7"/>
                  </a:lnTo>
                  <a:lnTo>
                    <a:pt x="40" y="21"/>
                  </a:lnTo>
                  <a:lnTo>
                    <a:pt x="35" y="21"/>
                  </a:lnTo>
                  <a:lnTo>
                    <a:pt x="33" y="24"/>
                  </a:lnTo>
                  <a:lnTo>
                    <a:pt x="26" y="24"/>
                  </a:lnTo>
                  <a:lnTo>
                    <a:pt x="18" y="28"/>
                  </a:lnTo>
                  <a:lnTo>
                    <a:pt x="9" y="31"/>
                  </a:lnTo>
                  <a:lnTo>
                    <a:pt x="2" y="26"/>
                  </a:lnTo>
                  <a:lnTo>
                    <a:pt x="0" y="17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5"/>
                  </a:lnTo>
                  <a:lnTo>
                    <a:pt x="14" y="2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30" y="0"/>
                  </a:lnTo>
                  <a:lnTo>
                    <a:pt x="37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" name="Freeform 208"/>
            <p:cNvSpPr>
              <a:spLocks/>
            </p:cNvSpPr>
            <p:nvPr/>
          </p:nvSpPr>
          <p:spPr bwMode="auto">
            <a:xfrm>
              <a:off x="6942672" y="3108072"/>
              <a:ext cx="245426" cy="535166"/>
            </a:xfrm>
            <a:custGeom>
              <a:avLst/>
              <a:gdLst>
                <a:gd name="T0" fmla="*/ 104 w 144"/>
                <a:gd name="T1" fmla="*/ 16 h 314"/>
                <a:gd name="T2" fmla="*/ 104 w 144"/>
                <a:gd name="T3" fmla="*/ 45 h 314"/>
                <a:gd name="T4" fmla="*/ 87 w 144"/>
                <a:gd name="T5" fmla="*/ 80 h 314"/>
                <a:gd name="T6" fmla="*/ 109 w 144"/>
                <a:gd name="T7" fmla="*/ 94 h 314"/>
                <a:gd name="T8" fmla="*/ 113 w 144"/>
                <a:gd name="T9" fmla="*/ 111 h 314"/>
                <a:gd name="T10" fmla="*/ 132 w 144"/>
                <a:gd name="T11" fmla="*/ 120 h 314"/>
                <a:gd name="T12" fmla="*/ 144 w 144"/>
                <a:gd name="T13" fmla="*/ 123 h 314"/>
                <a:gd name="T14" fmla="*/ 128 w 144"/>
                <a:gd name="T15" fmla="*/ 142 h 314"/>
                <a:gd name="T16" fmla="*/ 109 w 144"/>
                <a:gd name="T17" fmla="*/ 151 h 314"/>
                <a:gd name="T18" fmla="*/ 90 w 144"/>
                <a:gd name="T19" fmla="*/ 170 h 314"/>
                <a:gd name="T20" fmla="*/ 92 w 144"/>
                <a:gd name="T21" fmla="*/ 189 h 314"/>
                <a:gd name="T22" fmla="*/ 109 w 144"/>
                <a:gd name="T23" fmla="*/ 213 h 314"/>
                <a:gd name="T24" fmla="*/ 97 w 144"/>
                <a:gd name="T25" fmla="*/ 229 h 314"/>
                <a:gd name="T26" fmla="*/ 111 w 144"/>
                <a:gd name="T27" fmla="*/ 250 h 314"/>
                <a:gd name="T28" fmla="*/ 113 w 144"/>
                <a:gd name="T29" fmla="*/ 267 h 314"/>
                <a:gd name="T30" fmla="*/ 111 w 144"/>
                <a:gd name="T31" fmla="*/ 298 h 314"/>
                <a:gd name="T32" fmla="*/ 99 w 144"/>
                <a:gd name="T33" fmla="*/ 303 h 314"/>
                <a:gd name="T34" fmla="*/ 99 w 144"/>
                <a:gd name="T35" fmla="*/ 281 h 314"/>
                <a:gd name="T36" fmla="*/ 95 w 144"/>
                <a:gd name="T37" fmla="*/ 255 h 314"/>
                <a:gd name="T38" fmla="*/ 87 w 144"/>
                <a:gd name="T39" fmla="*/ 213 h 314"/>
                <a:gd name="T40" fmla="*/ 69 w 144"/>
                <a:gd name="T41" fmla="*/ 208 h 314"/>
                <a:gd name="T42" fmla="*/ 43 w 144"/>
                <a:gd name="T43" fmla="*/ 220 h 314"/>
                <a:gd name="T44" fmla="*/ 38 w 144"/>
                <a:gd name="T45" fmla="*/ 194 h 314"/>
                <a:gd name="T46" fmla="*/ 21 w 144"/>
                <a:gd name="T47" fmla="*/ 158 h 314"/>
                <a:gd name="T48" fmla="*/ 12 w 144"/>
                <a:gd name="T49" fmla="*/ 151 h 314"/>
                <a:gd name="T50" fmla="*/ 0 w 144"/>
                <a:gd name="T51" fmla="*/ 123 h 314"/>
                <a:gd name="T52" fmla="*/ 7 w 144"/>
                <a:gd name="T53" fmla="*/ 113 h 314"/>
                <a:gd name="T54" fmla="*/ 12 w 144"/>
                <a:gd name="T55" fmla="*/ 101 h 314"/>
                <a:gd name="T56" fmla="*/ 16 w 144"/>
                <a:gd name="T57" fmla="*/ 78 h 314"/>
                <a:gd name="T58" fmla="*/ 38 w 144"/>
                <a:gd name="T59" fmla="*/ 66 h 314"/>
                <a:gd name="T60" fmla="*/ 47 w 144"/>
                <a:gd name="T61" fmla="*/ 42 h 314"/>
                <a:gd name="T62" fmla="*/ 66 w 144"/>
                <a:gd name="T63" fmla="*/ 19 h 314"/>
                <a:gd name="T64" fmla="*/ 78 w 144"/>
                <a:gd name="T65" fmla="*/ 11 h 314"/>
                <a:gd name="T66" fmla="*/ 83 w 144"/>
                <a:gd name="T67" fmla="*/ 2 h 314"/>
                <a:gd name="T68" fmla="*/ 97 w 144"/>
                <a:gd name="T69" fmla="*/ 11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314">
                  <a:moveTo>
                    <a:pt x="104" y="16"/>
                  </a:moveTo>
                  <a:lnTo>
                    <a:pt x="104" y="16"/>
                  </a:lnTo>
                  <a:lnTo>
                    <a:pt x="104" y="30"/>
                  </a:lnTo>
                  <a:lnTo>
                    <a:pt x="104" y="45"/>
                  </a:lnTo>
                  <a:lnTo>
                    <a:pt x="90" y="59"/>
                  </a:lnTo>
                  <a:lnTo>
                    <a:pt x="87" y="80"/>
                  </a:lnTo>
                  <a:lnTo>
                    <a:pt x="104" y="78"/>
                  </a:lnTo>
                  <a:lnTo>
                    <a:pt x="109" y="94"/>
                  </a:lnTo>
                  <a:lnTo>
                    <a:pt x="118" y="97"/>
                  </a:lnTo>
                  <a:lnTo>
                    <a:pt x="113" y="111"/>
                  </a:lnTo>
                  <a:lnTo>
                    <a:pt x="125" y="118"/>
                  </a:lnTo>
                  <a:lnTo>
                    <a:pt x="132" y="120"/>
                  </a:lnTo>
                  <a:lnTo>
                    <a:pt x="144" y="116"/>
                  </a:lnTo>
                  <a:lnTo>
                    <a:pt x="144" y="123"/>
                  </a:lnTo>
                  <a:lnTo>
                    <a:pt x="130" y="134"/>
                  </a:lnTo>
                  <a:lnTo>
                    <a:pt x="128" y="142"/>
                  </a:lnTo>
                  <a:lnTo>
                    <a:pt x="118" y="144"/>
                  </a:lnTo>
                  <a:lnTo>
                    <a:pt x="109" y="151"/>
                  </a:lnTo>
                  <a:lnTo>
                    <a:pt x="97" y="153"/>
                  </a:lnTo>
                  <a:lnTo>
                    <a:pt x="90" y="170"/>
                  </a:lnTo>
                  <a:lnTo>
                    <a:pt x="83" y="175"/>
                  </a:lnTo>
                  <a:lnTo>
                    <a:pt x="92" y="189"/>
                  </a:lnTo>
                  <a:lnTo>
                    <a:pt x="102" y="201"/>
                  </a:lnTo>
                  <a:lnTo>
                    <a:pt x="109" y="213"/>
                  </a:lnTo>
                  <a:lnTo>
                    <a:pt x="102" y="227"/>
                  </a:lnTo>
                  <a:lnTo>
                    <a:pt x="97" y="229"/>
                  </a:lnTo>
                  <a:lnTo>
                    <a:pt x="99" y="239"/>
                  </a:lnTo>
                  <a:lnTo>
                    <a:pt x="111" y="250"/>
                  </a:lnTo>
                  <a:lnTo>
                    <a:pt x="113" y="260"/>
                  </a:lnTo>
                  <a:lnTo>
                    <a:pt x="113" y="267"/>
                  </a:lnTo>
                  <a:lnTo>
                    <a:pt x="118" y="284"/>
                  </a:lnTo>
                  <a:lnTo>
                    <a:pt x="111" y="298"/>
                  </a:lnTo>
                  <a:lnTo>
                    <a:pt x="102" y="314"/>
                  </a:lnTo>
                  <a:lnTo>
                    <a:pt x="99" y="303"/>
                  </a:lnTo>
                  <a:lnTo>
                    <a:pt x="106" y="291"/>
                  </a:lnTo>
                  <a:lnTo>
                    <a:pt x="99" y="281"/>
                  </a:lnTo>
                  <a:lnTo>
                    <a:pt x="102" y="262"/>
                  </a:lnTo>
                  <a:lnTo>
                    <a:pt x="95" y="255"/>
                  </a:lnTo>
                  <a:lnTo>
                    <a:pt x="90" y="234"/>
                  </a:lnTo>
                  <a:lnTo>
                    <a:pt x="87" y="213"/>
                  </a:lnTo>
                  <a:lnTo>
                    <a:pt x="80" y="201"/>
                  </a:lnTo>
                  <a:lnTo>
                    <a:pt x="69" y="208"/>
                  </a:lnTo>
                  <a:lnTo>
                    <a:pt x="50" y="220"/>
                  </a:lnTo>
                  <a:lnTo>
                    <a:pt x="43" y="220"/>
                  </a:lnTo>
                  <a:lnTo>
                    <a:pt x="33" y="215"/>
                  </a:lnTo>
                  <a:lnTo>
                    <a:pt x="38" y="194"/>
                  </a:lnTo>
                  <a:lnTo>
                    <a:pt x="33" y="177"/>
                  </a:lnTo>
                  <a:lnTo>
                    <a:pt x="21" y="158"/>
                  </a:lnTo>
                  <a:lnTo>
                    <a:pt x="24" y="153"/>
                  </a:lnTo>
                  <a:lnTo>
                    <a:pt x="12" y="151"/>
                  </a:lnTo>
                  <a:lnTo>
                    <a:pt x="2" y="137"/>
                  </a:lnTo>
                  <a:lnTo>
                    <a:pt x="0" y="123"/>
                  </a:lnTo>
                  <a:lnTo>
                    <a:pt x="7" y="125"/>
                  </a:lnTo>
                  <a:lnTo>
                    <a:pt x="7" y="113"/>
                  </a:lnTo>
                  <a:lnTo>
                    <a:pt x="14" y="108"/>
                  </a:lnTo>
                  <a:lnTo>
                    <a:pt x="12" y="101"/>
                  </a:lnTo>
                  <a:lnTo>
                    <a:pt x="16" y="94"/>
                  </a:lnTo>
                  <a:lnTo>
                    <a:pt x="16" y="78"/>
                  </a:lnTo>
                  <a:lnTo>
                    <a:pt x="31" y="80"/>
                  </a:lnTo>
                  <a:lnTo>
                    <a:pt x="38" y="66"/>
                  </a:lnTo>
                  <a:lnTo>
                    <a:pt x="38" y="59"/>
                  </a:lnTo>
                  <a:lnTo>
                    <a:pt x="47" y="42"/>
                  </a:lnTo>
                  <a:lnTo>
                    <a:pt x="47" y="33"/>
                  </a:lnTo>
                  <a:lnTo>
                    <a:pt x="66" y="19"/>
                  </a:lnTo>
                  <a:lnTo>
                    <a:pt x="80" y="23"/>
                  </a:lnTo>
                  <a:lnTo>
                    <a:pt x="78" y="11"/>
                  </a:lnTo>
                  <a:lnTo>
                    <a:pt x="83" y="9"/>
                  </a:lnTo>
                  <a:lnTo>
                    <a:pt x="83" y="2"/>
                  </a:lnTo>
                  <a:lnTo>
                    <a:pt x="92" y="0"/>
                  </a:lnTo>
                  <a:lnTo>
                    <a:pt x="97" y="11"/>
                  </a:lnTo>
                  <a:lnTo>
                    <a:pt x="104" y="1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Freeform 216"/>
            <p:cNvSpPr>
              <a:spLocks/>
            </p:cNvSpPr>
            <p:nvPr/>
          </p:nvSpPr>
          <p:spPr bwMode="auto">
            <a:xfrm>
              <a:off x="3922568" y="3140454"/>
              <a:ext cx="339166" cy="374957"/>
            </a:xfrm>
            <a:custGeom>
              <a:avLst/>
              <a:gdLst>
                <a:gd name="T0" fmla="*/ 138 w 199"/>
                <a:gd name="T1" fmla="*/ 0 h 220"/>
                <a:gd name="T2" fmla="*/ 138 w 199"/>
                <a:gd name="T3" fmla="*/ 0 h 220"/>
                <a:gd name="T4" fmla="*/ 199 w 199"/>
                <a:gd name="T5" fmla="*/ 42 h 220"/>
                <a:gd name="T6" fmla="*/ 173 w 199"/>
                <a:gd name="T7" fmla="*/ 42 h 220"/>
                <a:gd name="T8" fmla="*/ 180 w 199"/>
                <a:gd name="T9" fmla="*/ 118 h 220"/>
                <a:gd name="T10" fmla="*/ 190 w 199"/>
                <a:gd name="T11" fmla="*/ 191 h 220"/>
                <a:gd name="T12" fmla="*/ 192 w 199"/>
                <a:gd name="T13" fmla="*/ 194 h 220"/>
                <a:gd name="T14" fmla="*/ 190 w 199"/>
                <a:gd name="T15" fmla="*/ 205 h 220"/>
                <a:gd name="T16" fmla="*/ 123 w 199"/>
                <a:gd name="T17" fmla="*/ 205 h 220"/>
                <a:gd name="T18" fmla="*/ 121 w 199"/>
                <a:gd name="T19" fmla="*/ 208 h 220"/>
                <a:gd name="T20" fmla="*/ 114 w 199"/>
                <a:gd name="T21" fmla="*/ 208 h 220"/>
                <a:gd name="T22" fmla="*/ 104 w 199"/>
                <a:gd name="T23" fmla="*/ 210 h 220"/>
                <a:gd name="T24" fmla="*/ 95 w 199"/>
                <a:gd name="T25" fmla="*/ 205 h 220"/>
                <a:gd name="T26" fmla="*/ 88 w 199"/>
                <a:gd name="T27" fmla="*/ 208 h 220"/>
                <a:gd name="T28" fmla="*/ 85 w 199"/>
                <a:gd name="T29" fmla="*/ 217 h 220"/>
                <a:gd name="T30" fmla="*/ 81 w 199"/>
                <a:gd name="T31" fmla="*/ 220 h 220"/>
                <a:gd name="T32" fmla="*/ 69 w 199"/>
                <a:gd name="T33" fmla="*/ 208 h 220"/>
                <a:gd name="T34" fmla="*/ 59 w 199"/>
                <a:gd name="T35" fmla="*/ 196 h 220"/>
                <a:gd name="T36" fmla="*/ 50 w 199"/>
                <a:gd name="T37" fmla="*/ 191 h 220"/>
                <a:gd name="T38" fmla="*/ 43 w 199"/>
                <a:gd name="T39" fmla="*/ 187 h 220"/>
                <a:gd name="T40" fmla="*/ 31 w 199"/>
                <a:gd name="T41" fmla="*/ 187 h 220"/>
                <a:gd name="T42" fmla="*/ 24 w 199"/>
                <a:gd name="T43" fmla="*/ 191 h 220"/>
                <a:gd name="T44" fmla="*/ 17 w 199"/>
                <a:gd name="T45" fmla="*/ 189 h 220"/>
                <a:gd name="T46" fmla="*/ 12 w 199"/>
                <a:gd name="T47" fmla="*/ 194 h 220"/>
                <a:gd name="T48" fmla="*/ 10 w 199"/>
                <a:gd name="T49" fmla="*/ 187 h 220"/>
                <a:gd name="T50" fmla="*/ 15 w 199"/>
                <a:gd name="T51" fmla="*/ 177 h 220"/>
                <a:gd name="T52" fmla="*/ 17 w 199"/>
                <a:gd name="T53" fmla="*/ 160 h 220"/>
                <a:gd name="T54" fmla="*/ 15 w 199"/>
                <a:gd name="T55" fmla="*/ 144 h 220"/>
                <a:gd name="T56" fmla="*/ 12 w 199"/>
                <a:gd name="T57" fmla="*/ 137 h 220"/>
                <a:gd name="T58" fmla="*/ 15 w 199"/>
                <a:gd name="T59" fmla="*/ 127 h 220"/>
                <a:gd name="T60" fmla="*/ 10 w 199"/>
                <a:gd name="T61" fmla="*/ 120 h 220"/>
                <a:gd name="T62" fmla="*/ 0 w 199"/>
                <a:gd name="T63" fmla="*/ 113 h 220"/>
                <a:gd name="T64" fmla="*/ 5 w 199"/>
                <a:gd name="T65" fmla="*/ 106 h 220"/>
                <a:gd name="T66" fmla="*/ 69 w 199"/>
                <a:gd name="T67" fmla="*/ 106 h 220"/>
                <a:gd name="T68" fmla="*/ 64 w 199"/>
                <a:gd name="T69" fmla="*/ 80 h 220"/>
                <a:gd name="T70" fmla="*/ 69 w 199"/>
                <a:gd name="T71" fmla="*/ 73 h 220"/>
                <a:gd name="T72" fmla="*/ 83 w 199"/>
                <a:gd name="T73" fmla="*/ 71 h 220"/>
                <a:gd name="T74" fmla="*/ 83 w 199"/>
                <a:gd name="T75" fmla="*/ 26 h 220"/>
                <a:gd name="T76" fmla="*/ 138 w 199"/>
                <a:gd name="T77" fmla="*/ 26 h 220"/>
                <a:gd name="T78" fmla="*/ 138 w 199"/>
                <a:gd name="T79" fmla="*/ 0 h 220"/>
                <a:gd name="T80" fmla="*/ 138 w 199"/>
                <a:gd name="T81" fmla="*/ 0 h 220"/>
                <a:gd name="T82" fmla="*/ 138 w 199"/>
                <a:gd name="T8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9" h="220">
                  <a:moveTo>
                    <a:pt x="138" y="0"/>
                  </a:moveTo>
                  <a:lnTo>
                    <a:pt x="138" y="0"/>
                  </a:lnTo>
                  <a:lnTo>
                    <a:pt x="199" y="42"/>
                  </a:lnTo>
                  <a:lnTo>
                    <a:pt x="173" y="42"/>
                  </a:lnTo>
                  <a:lnTo>
                    <a:pt x="180" y="118"/>
                  </a:lnTo>
                  <a:lnTo>
                    <a:pt x="190" y="191"/>
                  </a:lnTo>
                  <a:lnTo>
                    <a:pt x="192" y="194"/>
                  </a:lnTo>
                  <a:lnTo>
                    <a:pt x="190" y="205"/>
                  </a:lnTo>
                  <a:lnTo>
                    <a:pt x="123" y="205"/>
                  </a:lnTo>
                  <a:lnTo>
                    <a:pt x="121" y="208"/>
                  </a:lnTo>
                  <a:lnTo>
                    <a:pt x="114" y="208"/>
                  </a:lnTo>
                  <a:lnTo>
                    <a:pt x="104" y="210"/>
                  </a:lnTo>
                  <a:lnTo>
                    <a:pt x="95" y="205"/>
                  </a:lnTo>
                  <a:lnTo>
                    <a:pt x="88" y="208"/>
                  </a:lnTo>
                  <a:lnTo>
                    <a:pt x="85" y="217"/>
                  </a:lnTo>
                  <a:lnTo>
                    <a:pt x="81" y="220"/>
                  </a:lnTo>
                  <a:lnTo>
                    <a:pt x="69" y="208"/>
                  </a:lnTo>
                  <a:lnTo>
                    <a:pt x="59" y="196"/>
                  </a:lnTo>
                  <a:lnTo>
                    <a:pt x="50" y="191"/>
                  </a:lnTo>
                  <a:lnTo>
                    <a:pt x="43" y="187"/>
                  </a:lnTo>
                  <a:lnTo>
                    <a:pt x="31" y="187"/>
                  </a:lnTo>
                  <a:lnTo>
                    <a:pt x="24" y="191"/>
                  </a:lnTo>
                  <a:lnTo>
                    <a:pt x="17" y="189"/>
                  </a:lnTo>
                  <a:lnTo>
                    <a:pt x="12" y="194"/>
                  </a:lnTo>
                  <a:lnTo>
                    <a:pt x="10" y="187"/>
                  </a:lnTo>
                  <a:lnTo>
                    <a:pt x="15" y="177"/>
                  </a:lnTo>
                  <a:lnTo>
                    <a:pt x="17" y="160"/>
                  </a:lnTo>
                  <a:lnTo>
                    <a:pt x="15" y="144"/>
                  </a:lnTo>
                  <a:lnTo>
                    <a:pt x="12" y="137"/>
                  </a:lnTo>
                  <a:lnTo>
                    <a:pt x="15" y="127"/>
                  </a:lnTo>
                  <a:lnTo>
                    <a:pt x="10" y="120"/>
                  </a:lnTo>
                  <a:lnTo>
                    <a:pt x="0" y="113"/>
                  </a:lnTo>
                  <a:lnTo>
                    <a:pt x="5" y="106"/>
                  </a:lnTo>
                  <a:lnTo>
                    <a:pt x="69" y="106"/>
                  </a:lnTo>
                  <a:lnTo>
                    <a:pt x="64" y="80"/>
                  </a:lnTo>
                  <a:lnTo>
                    <a:pt x="69" y="73"/>
                  </a:lnTo>
                  <a:lnTo>
                    <a:pt x="83" y="71"/>
                  </a:lnTo>
                  <a:lnTo>
                    <a:pt x="83" y="26"/>
                  </a:lnTo>
                  <a:lnTo>
                    <a:pt x="138" y="26"/>
                  </a:lnTo>
                  <a:lnTo>
                    <a:pt x="138" y="0"/>
                  </a:lnTo>
                  <a:lnTo>
                    <a:pt x="138" y="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Freeform 219"/>
            <p:cNvSpPr>
              <a:spLocks noEditPoints="1"/>
            </p:cNvSpPr>
            <p:nvPr/>
          </p:nvSpPr>
          <p:spPr bwMode="auto">
            <a:xfrm>
              <a:off x="7160829" y="3728454"/>
              <a:ext cx="528348" cy="168731"/>
            </a:xfrm>
            <a:custGeom>
              <a:avLst/>
              <a:gdLst>
                <a:gd name="T0" fmla="*/ 14 w 310"/>
                <a:gd name="T1" fmla="*/ 12 h 99"/>
                <a:gd name="T2" fmla="*/ 28 w 310"/>
                <a:gd name="T3" fmla="*/ 19 h 99"/>
                <a:gd name="T4" fmla="*/ 35 w 310"/>
                <a:gd name="T5" fmla="*/ 14 h 99"/>
                <a:gd name="T6" fmla="*/ 52 w 310"/>
                <a:gd name="T7" fmla="*/ 33 h 99"/>
                <a:gd name="T8" fmla="*/ 52 w 310"/>
                <a:gd name="T9" fmla="*/ 52 h 99"/>
                <a:gd name="T10" fmla="*/ 54 w 310"/>
                <a:gd name="T11" fmla="*/ 66 h 99"/>
                <a:gd name="T12" fmla="*/ 66 w 310"/>
                <a:gd name="T13" fmla="*/ 85 h 99"/>
                <a:gd name="T14" fmla="*/ 54 w 310"/>
                <a:gd name="T15" fmla="*/ 92 h 99"/>
                <a:gd name="T16" fmla="*/ 19 w 310"/>
                <a:gd name="T17" fmla="*/ 69 h 99"/>
                <a:gd name="T18" fmla="*/ 9 w 310"/>
                <a:gd name="T19" fmla="*/ 50 h 99"/>
                <a:gd name="T20" fmla="*/ 0 w 310"/>
                <a:gd name="T21" fmla="*/ 26 h 99"/>
                <a:gd name="T22" fmla="*/ 0 w 310"/>
                <a:gd name="T23" fmla="*/ 7 h 99"/>
                <a:gd name="T24" fmla="*/ 14 w 310"/>
                <a:gd name="T25" fmla="*/ 12 h 99"/>
                <a:gd name="T26" fmla="*/ 300 w 310"/>
                <a:gd name="T27" fmla="*/ 40 h 99"/>
                <a:gd name="T28" fmla="*/ 274 w 310"/>
                <a:gd name="T29" fmla="*/ 43 h 99"/>
                <a:gd name="T30" fmla="*/ 248 w 310"/>
                <a:gd name="T31" fmla="*/ 62 h 99"/>
                <a:gd name="T32" fmla="*/ 234 w 310"/>
                <a:gd name="T33" fmla="*/ 90 h 99"/>
                <a:gd name="T34" fmla="*/ 205 w 310"/>
                <a:gd name="T35" fmla="*/ 88 h 99"/>
                <a:gd name="T36" fmla="*/ 189 w 310"/>
                <a:gd name="T37" fmla="*/ 97 h 99"/>
                <a:gd name="T38" fmla="*/ 168 w 310"/>
                <a:gd name="T39" fmla="*/ 99 h 99"/>
                <a:gd name="T40" fmla="*/ 153 w 310"/>
                <a:gd name="T41" fmla="*/ 81 h 99"/>
                <a:gd name="T42" fmla="*/ 177 w 310"/>
                <a:gd name="T43" fmla="*/ 83 h 99"/>
                <a:gd name="T44" fmla="*/ 189 w 310"/>
                <a:gd name="T45" fmla="*/ 66 h 99"/>
                <a:gd name="T46" fmla="*/ 220 w 310"/>
                <a:gd name="T47" fmla="*/ 50 h 99"/>
                <a:gd name="T48" fmla="*/ 234 w 310"/>
                <a:gd name="T49" fmla="*/ 47 h 99"/>
                <a:gd name="T50" fmla="*/ 246 w 310"/>
                <a:gd name="T51" fmla="*/ 43 h 99"/>
                <a:gd name="T52" fmla="*/ 248 w 310"/>
                <a:gd name="T53" fmla="*/ 24 h 99"/>
                <a:gd name="T54" fmla="*/ 269 w 310"/>
                <a:gd name="T55" fmla="*/ 0 h 99"/>
                <a:gd name="T56" fmla="*/ 283 w 310"/>
                <a:gd name="T57" fmla="*/ 10 h 99"/>
                <a:gd name="T58" fmla="*/ 295 w 310"/>
                <a:gd name="T59" fmla="*/ 19 h 99"/>
                <a:gd name="T60" fmla="*/ 307 w 310"/>
                <a:gd name="T61" fmla="*/ 31 h 99"/>
                <a:gd name="T62" fmla="*/ 300 w 310"/>
                <a:gd name="T63" fmla="*/ 4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0" h="99">
                  <a:moveTo>
                    <a:pt x="14" y="12"/>
                  </a:moveTo>
                  <a:lnTo>
                    <a:pt x="14" y="12"/>
                  </a:lnTo>
                  <a:lnTo>
                    <a:pt x="16" y="21"/>
                  </a:lnTo>
                  <a:lnTo>
                    <a:pt x="28" y="19"/>
                  </a:lnTo>
                  <a:lnTo>
                    <a:pt x="30" y="12"/>
                  </a:lnTo>
                  <a:lnTo>
                    <a:pt x="35" y="14"/>
                  </a:lnTo>
                  <a:lnTo>
                    <a:pt x="45" y="24"/>
                  </a:lnTo>
                  <a:lnTo>
                    <a:pt x="52" y="33"/>
                  </a:lnTo>
                  <a:lnTo>
                    <a:pt x="54" y="45"/>
                  </a:lnTo>
                  <a:lnTo>
                    <a:pt x="52" y="52"/>
                  </a:lnTo>
                  <a:lnTo>
                    <a:pt x="52" y="57"/>
                  </a:lnTo>
                  <a:lnTo>
                    <a:pt x="54" y="66"/>
                  </a:lnTo>
                  <a:lnTo>
                    <a:pt x="59" y="71"/>
                  </a:lnTo>
                  <a:lnTo>
                    <a:pt x="66" y="85"/>
                  </a:lnTo>
                  <a:lnTo>
                    <a:pt x="66" y="92"/>
                  </a:lnTo>
                  <a:lnTo>
                    <a:pt x="54" y="92"/>
                  </a:lnTo>
                  <a:lnTo>
                    <a:pt x="40" y="81"/>
                  </a:lnTo>
                  <a:lnTo>
                    <a:pt x="19" y="69"/>
                  </a:lnTo>
                  <a:lnTo>
                    <a:pt x="19" y="59"/>
                  </a:lnTo>
                  <a:lnTo>
                    <a:pt x="9" y="50"/>
                  </a:lnTo>
                  <a:lnTo>
                    <a:pt x="7" y="36"/>
                  </a:lnTo>
                  <a:lnTo>
                    <a:pt x="0" y="26"/>
                  </a:lnTo>
                  <a:lnTo>
                    <a:pt x="2" y="14"/>
                  </a:lnTo>
                  <a:lnTo>
                    <a:pt x="0" y="7"/>
                  </a:lnTo>
                  <a:lnTo>
                    <a:pt x="2" y="5"/>
                  </a:lnTo>
                  <a:lnTo>
                    <a:pt x="14" y="12"/>
                  </a:lnTo>
                  <a:close/>
                  <a:moveTo>
                    <a:pt x="300" y="40"/>
                  </a:moveTo>
                  <a:lnTo>
                    <a:pt x="300" y="40"/>
                  </a:lnTo>
                  <a:lnTo>
                    <a:pt x="288" y="45"/>
                  </a:lnTo>
                  <a:lnTo>
                    <a:pt x="274" y="43"/>
                  </a:lnTo>
                  <a:lnTo>
                    <a:pt x="255" y="43"/>
                  </a:lnTo>
                  <a:lnTo>
                    <a:pt x="248" y="62"/>
                  </a:lnTo>
                  <a:lnTo>
                    <a:pt x="243" y="66"/>
                  </a:lnTo>
                  <a:lnTo>
                    <a:pt x="234" y="90"/>
                  </a:lnTo>
                  <a:lnTo>
                    <a:pt x="222" y="92"/>
                  </a:lnTo>
                  <a:lnTo>
                    <a:pt x="205" y="88"/>
                  </a:lnTo>
                  <a:lnTo>
                    <a:pt x="198" y="90"/>
                  </a:lnTo>
                  <a:lnTo>
                    <a:pt x="189" y="97"/>
                  </a:lnTo>
                  <a:lnTo>
                    <a:pt x="177" y="97"/>
                  </a:lnTo>
                  <a:lnTo>
                    <a:pt x="168" y="99"/>
                  </a:lnTo>
                  <a:lnTo>
                    <a:pt x="156" y="90"/>
                  </a:lnTo>
                  <a:lnTo>
                    <a:pt x="153" y="81"/>
                  </a:lnTo>
                  <a:lnTo>
                    <a:pt x="165" y="85"/>
                  </a:lnTo>
                  <a:lnTo>
                    <a:pt x="177" y="83"/>
                  </a:lnTo>
                  <a:lnTo>
                    <a:pt x="182" y="69"/>
                  </a:lnTo>
                  <a:lnTo>
                    <a:pt x="189" y="66"/>
                  </a:lnTo>
                  <a:lnTo>
                    <a:pt x="208" y="62"/>
                  </a:lnTo>
                  <a:lnTo>
                    <a:pt x="220" y="50"/>
                  </a:lnTo>
                  <a:lnTo>
                    <a:pt x="229" y="38"/>
                  </a:lnTo>
                  <a:lnTo>
                    <a:pt x="234" y="47"/>
                  </a:lnTo>
                  <a:lnTo>
                    <a:pt x="239" y="43"/>
                  </a:lnTo>
                  <a:lnTo>
                    <a:pt x="246" y="43"/>
                  </a:lnTo>
                  <a:lnTo>
                    <a:pt x="246" y="33"/>
                  </a:lnTo>
                  <a:lnTo>
                    <a:pt x="248" y="24"/>
                  </a:lnTo>
                  <a:lnTo>
                    <a:pt x="260" y="14"/>
                  </a:lnTo>
                  <a:lnTo>
                    <a:pt x="269" y="0"/>
                  </a:lnTo>
                  <a:lnTo>
                    <a:pt x="274" y="0"/>
                  </a:lnTo>
                  <a:lnTo>
                    <a:pt x="283" y="10"/>
                  </a:lnTo>
                  <a:lnTo>
                    <a:pt x="283" y="14"/>
                  </a:lnTo>
                  <a:lnTo>
                    <a:pt x="295" y="19"/>
                  </a:lnTo>
                  <a:lnTo>
                    <a:pt x="310" y="24"/>
                  </a:lnTo>
                  <a:lnTo>
                    <a:pt x="307" y="31"/>
                  </a:lnTo>
                  <a:lnTo>
                    <a:pt x="295" y="33"/>
                  </a:lnTo>
                  <a:lnTo>
                    <a:pt x="300" y="4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224"/>
            <p:cNvSpPr>
              <a:spLocks/>
            </p:cNvSpPr>
            <p:nvPr/>
          </p:nvSpPr>
          <p:spPr bwMode="auto">
            <a:xfrm>
              <a:off x="8926533" y="4483480"/>
              <a:ext cx="80105" cy="68174"/>
            </a:xfrm>
            <a:custGeom>
              <a:avLst/>
              <a:gdLst>
                <a:gd name="T0" fmla="*/ 47 w 47"/>
                <a:gd name="T1" fmla="*/ 35 h 40"/>
                <a:gd name="T2" fmla="*/ 47 w 47"/>
                <a:gd name="T3" fmla="*/ 35 h 40"/>
                <a:gd name="T4" fmla="*/ 42 w 47"/>
                <a:gd name="T5" fmla="*/ 40 h 40"/>
                <a:gd name="T6" fmla="*/ 33 w 47"/>
                <a:gd name="T7" fmla="*/ 35 h 40"/>
                <a:gd name="T8" fmla="*/ 21 w 47"/>
                <a:gd name="T9" fmla="*/ 26 h 40"/>
                <a:gd name="T10" fmla="*/ 11 w 47"/>
                <a:gd name="T11" fmla="*/ 16 h 40"/>
                <a:gd name="T12" fmla="*/ 2 w 47"/>
                <a:gd name="T13" fmla="*/ 4 h 40"/>
                <a:gd name="T14" fmla="*/ 0 w 47"/>
                <a:gd name="T15" fmla="*/ 0 h 40"/>
                <a:gd name="T16" fmla="*/ 4 w 47"/>
                <a:gd name="T17" fmla="*/ 0 h 40"/>
                <a:gd name="T18" fmla="*/ 14 w 47"/>
                <a:gd name="T19" fmla="*/ 4 h 40"/>
                <a:gd name="T20" fmla="*/ 21 w 47"/>
                <a:gd name="T21" fmla="*/ 12 h 40"/>
                <a:gd name="T22" fmla="*/ 26 w 47"/>
                <a:gd name="T23" fmla="*/ 16 h 40"/>
                <a:gd name="T24" fmla="*/ 40 w 47"/>
                <a:gd name="T25" fmla="*/ 26 h 40"/>
                <a:gd name="T26" fmla="*/ 47 w 47"/>
                <a:gd name="T2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0">
                  <a:moveTo>
                    <a:pt x="47" y="35"/>
                  </a:moveTo>
                  <a:lnTo>
                    <a:pt x="47" y="35"/>
                  </a:lnTo>
                  <a:lnTo>
                    <a:pt x="42" y="40"/>
                  </a:lnTo>
                  <a:lnTo>
                    <a:pt x="33" y="35"/>
                  </a:lnTo>
                  <a:lnTo>
                    <a:pt x="21" y="26"/>
                  </a:lnTo>
                  <a:lnTo>
                    <a:pt x="11" y="16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4" y="4"/>
                  </a:lnTo>
                  <a:lnTo>
                    <a:pt x="21" y="12"/>
                  </a:lnTo>
                  <a:lnTo>
                    <a:pt x="26" y="16"/>
                  </a:lnTo>
                  <a:lnTo>
                    <a:pt x="40" y="26"/>
                  </a:lnTo>
                  <a:lnTo>
                    <a:pt x="47" y="3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230"/>
            <p:cNvSpPr>
              <a:spLocks/>
            </p:cNvSpPr>
            <p:nvPr/>
          </p:nvSpPr>
          <p:spPr bwMode="auto">
            <a:xfrm>
              <a:off x="1976204" y="3503481"/>
              <a:ext cx="124418" cy="121010"/>
            </a:xfrm>
            <a:custGeom>
              <a:avLst/>
              <a:gdLst>
                <a:gd name="T0" fmla="*/ 71 w 73"/>
                <a:gd name="T1" fmla="*/ 7 h 71"/>
                <a:gd name="T2" fmla="*/ 71 w 73"/>
                <a:gd name="T3" fmla="*/ 7 h 71"/>
                <a:gd name="T4" fmla="*/ 73 w 73"/>
                <a:gd name="T5" fmla="*/ 11 h 71"/>
                <a:gd name="T6" fmla="*/ 71 w 73"/>
                <a:gd name="T7" fmla="*/ 18 h 71"/>
                <a:gd name="T8" fmla="*/ 68 w 73"/>
                <a:gd name="T9" fmla="*/ 23 h 71"/>
                <a:gd name="T10" fmla="*/ 68 w 73"/>
                <a:gd name="T11" fmla="*/ 30 h 71"/>
                <a:gd name="T12" fmla="*/ 68 w 73"/>
                <a:gd name="T13" fmla="*/ 35 h 71"/>
                <a:gd name="T14" fmla="*/ 68 w 73"/>
                <a:gd name="T15" fmla="*/ 42 h 71"/>
                <a:gd name="T16" fmla="*/ 66 w 73"/>
                <a:gd name="T17" fmla="*/ 45 h 71"/>
                <a:gd name="T18" fmla="*/ 64 w 73"/>
                <a:gd name="T19" fmla="*/ 52 h 71"/>
                <a:gd name="T20" fmla="*/ 66 w 73"/>
                <a:gd name="T21" fmla="*/ 56 h 71"/>
                <a:gd name="T22" fmla="*/ 61 w 73"/>
                <a:gd name="T23" fmla="*/ 61 h 71"/>
                <a:gd name="T24" fmla="*/ 64 w 73"/>
                <a:gd name="T25" fmla="*/ 66 h 71"/>
                <a:gd name="T26" fmla="*/ 66 w 73"/>
                <a:gd name="T27" fmla="*/ 68 h 71"/>
                <a:gd name="T28" fmla="*/ 61 w 73"/>
                <a:gd name="T29" fmla="*/ 71 h 71"/>
                <a:gd name="T30" fmla="*/ 57 w 73"/>
                <a:gd name="T31" fmla="*/ 68 h 71"/>
                <a:gd name="T32" fmla="*/ 54 w 73"/>
                <a:gd name="T33" fmla="*/ 66 h 71"/>
                <a:gd name="T34" fmla="*/ 50 w 73"/>
                <a:gd name="T35" fmla="*/ 66 h 71"/>
                <a:gd name="T36" fmla="*/ 45 w 73"/>
                <a:gd name="T37" fmla="*/ 68 h 71"/>
                <a:gd name="T38" fmla="*/ 35 w 73"/>
                <a:gd name="T39" fmla="*/ 63 h 71"/>
                <a:gd name="T40" fmla="*/ 33 w 73"/>
                <a:gd name="T41" fmla="*/ 66 h 71"/>
                <a:gd name="T42" fmla="*/ 26 w 73"/>
                <a:gd name="T43" fmla="*/ 59 h 71"/>
                <a:gd name="T44" fmla="*/ 19 w 73"/>
                <a:gd name="T45" fmla="*/ 52 h 71"/>
                <a:gd name="T46" fmla="*/ 16 w 73"/>
                <a:gd name="T47" fmla="*/ 47 h 71"/>
                <a:gd name="T48" fmla="*/ 9 w 73"/>
                <a:gd name="T49" fmla="*/ 42 h 71"/>
                <a:gd name="T50" fmla="*/ 0 w 73"/>
                <a:gd name="T51" fmla="*/ 35 h 71"/>
                <a:gd name="T52" fmla="*/ 2 w 73"/>
                <a:gd name="T53" fmla="*/ 33 h 71"/>
                <a:gd name="T54" fmla="*/ 5 w 73"/>
                <a:gd name="T55" fmla="*/ 35 h 71"/>
                <a:gd name="T56" fmla="*/ 7 w 73"/>
                <a:gd name="T57" fmla="*/ 33 h 71"/>
                <a:gd name="T58" fmla="*/ 12 w 73"/>
                <a:gd name="T59" fmla="*/ 33 h 71"/>
                <a:gd name="T60" fmla="*/ 14 w 73"/>
                <a:gd name="T61" fmla="*/ 30 h 71"/>
                <a:gd name="T62" fmla="*/ 16 w 73"/>
                <a:gd name="T63" fmla="*/ 30 h 71"/>
                <a:gd name="T64" fmla="*/ 16 w 73"/>
                <a:gd name="T65" fmla="*/ 21 h 71"/>
                <a:gd name="T66" fmla="*/ 19 w 73"/>
                <a:gd name="T67" fmla="*/ 21 h 71"/>
                <a:gd name="T68" fmla="*/ 24 w 73"/>
                <a:gd name="T69" fmla="*/ 21 h 71"/>
                <a:gd name="T70" fmla="*/ 26 w 73"/>
                <a:gd name="T71" fmla="*/ 16 h 71"/>
                <a:gd name="T72" fmla="*/ 31 w 73"/>
                <a:gd name="T73" fmla="*/ 21 h 71"/>
                <a:gd name="T74" fmla="*/ 33 w 73"/>
                <a:gd name="T75" fmla="*/ 18 h 71"/>
                <a:gd name="T76" fmla="*/ 35 w 73"/>
                <a:gd name="T77" fmla="*/ 16 h 71"/>
                <a:gd name="T78" fmla="*/ 42 w 73"/>
                <a:gd name="T79" fmla="*/ 11 h 71"/>
                <a:gd name="T80" fmla="*/ 42 w 73"/>
                <a:gd name="T81" fmla="*/ 9 h 71"/>
                <a:gd name="T82" fmla="*/ 42 w 73"/>
                <a:gd name="T83" fmla="*/ 9 h 71"/>
                <a:gd name="T84" fmla="*/ 45 w 73"/>
                <a:gd name="T85" fmla="*/ 4 h 71"/>
                <a:gd name="T86" fmla="*/ 47 w 73"/>
                <a:gd name="T87" fmla="*/ 4 h 71"/>
                <a:gd name="T88" fmla="*/ 50 w 73"/>
                <a:gd name="T89" fmla="*/ 7 h 71"/>
                <a:gd name="T90" fmla="*/ 54 w 73"/>
                <a:gd name="T91" fmla="*/ 7 h 71"/>
                <a:gd name="T92" fmla="*/ 57 w 73"/>
                <a:gd name="T93" fmla="*/ 4 h 71"/>
                <a:gd name="T94" fmla="*/ 59 w 73"/>
                <a:gd name="T95" fmla="*/ 4 h 71"/>
                <a:gd name="T96" fmla="*/ 66 w 73"/>
                <a:gd name="T97" fmla="*/ 2 h 71"/>
                <a:gd name="T98" fmla="*/ 68 w 73"/>
                <a:gd name="T99" fmla="*/ 0 h 71"/>
                <a:gd name="T100" fmla="*/ 73 w 73"/>
                <a:gd name="T101" fmla="*/ 0 h 71"/>
                <a:gd name="T102" fmla="*/ 73 w 73"/>
                <a:gd name="T103" fmla="*/ 2 h 71"/>
                <a:gd name="T104" fmla="*/ 71 w 73"/>
                <a:gd name="T105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" h="71">
                  <a:moveTo>
                    <a:pt x="71" y="7"/>
                  </a:moveTo>
                  <a:lnTo>
                    <a:pt x="71" y="7"/>
                  </a:lnTo>
                  <a:lnTo>
                    <a:pt x="73" y="11"/>
                  </a:lnTo>
                  <a:lnTo>
                    <a:pt x="71" y="18"/>
                  </a:lnTo>
                  <a:lnTo>
                    <a:pt x="68" y="23"/>
                  </a:lnTo>
                  <a:lnTo>
                    <a:pt x="68" y="30"/>
                  </a:lnTo>
                  <a:lnTo>
                    <a:pt x="68" y="35"/>
                  </a:lnTo>
                  <a:lnTo>
                    <a:pt x="68" y="42"/>
                  </a:lnTo>
                  <a:lnTo>
                    <a:pt x="66" y="45"/>
                  </a:lnTo>
                  <a:lnTo>
                    <a:pt x="64" y="52"/>
                  </a:lnTo>
                  <a:lnTo>
                    <a:pt x="66" y="56"/>
                  </a:lnTo>
                  <a:lnTo>
                    <a:pt x="61" y="61"/>
                  </a:lnTo>
                  <a:lnTo>
                    <a:pt x="64" y="66"/>
                  </a:lnTo>
                  <a:lnTo>
                    <a:pt x="66" y="68"/>
                  </a:lnTo>
                  <a:lnTo>
                    <a:pt x="61" y="71"/>
                  </a:lnTo>
                  <a:lnTo>
                    <a:pt x="57" y="68"/>
                  </a:lnTo>
                  <a:lnTo>
                    <a:pt x="54" y="66"/>
                  </a:lnTo>
                  <a:lnTo>
                    <a:pt x="50" y="66"/>
                  </a:lnTo>
                  <a:lnTo>
                    <a:pt x="45" y="68"/>
                  </a:lnTo>
                  <a:lnTo>
                    <a:pt x="35" y="63"/>
                  </a:lnTo>
                  <a:lnTo>
                    <a:pt x="33" y="66"/>
                  </a:lnTo>
                  <a:lnTo>
                    <a:pt x="26" y="59"/>
                  </a:lnTo>
                  <a:lnTo>
                    <a:pt x="19" y="52"/>
                  </a:lnTo>
                  <a:lnTo>
                    <a:pt x="16" y="47"/>
                  </a:lnTo>
                  <a:lnTo>
                    <a:pt x="9" y="42"/>
                  </a:lnTo>
                  <a:lnTo>
                    <a:pt x="0" y="35"/>
                  </a:lnTo>
                  <a:lnTo>
                    <a:pt x="2" y="33"/>
                  </a:lnTo>
                  <a:lnTo>
                    <a:pt x="5" y="35"/>
                  </a:lnTo>
                  <a:lnTo>
                    <a:pt x="7" y="33"/>
                  </a:lnTo>
                  <a:lnTo>
                    <a:pt x="12" y="33"/>
                  </a:lnTo>
                  <a:lnTo>
                    <a:pt x="14" y="30"/>
                  </a:lnTo>
                  <a:lnTo>
                    <a:pt x="16" y="30"/>
                  </a:lnTo>
                  <a:lnTo>
                    <a:pt x="16" y="21"/>
                  </a:lnTo>
                  <a:lnTo>
                    <a:pt x="19" y="21"/>
                  </a:lnTo>
                  <a:lnTo>
                    <a:pt x="24" y="21"/>
                  </a:lnTo>
                  <a:lnTo>
                    <a:pt x="26" y="16"/>
                  </a:lnTo>
                  <a:lnTo>
                    <a:pt x="31" y="21"/>
                  </a:lnTo>
                  <a:lnTo>
                    <a:pt x="33" y="18"/>
                  </a:lnTo>
                  <a:lnTo>
                    <a:pt x="35" y="16"/>
                  </a:lnTo>
                  <a:lnTo>
                    <a:pt x="42" y="11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5" y="4"/>
                  </a:lnTo>
                  <a:lnTo>
                    <a:pt x="47" y="4"/>
                  </a:lnTo>
                  <a:lnTo>
                    <a:pt x="50" y="7"/>
                  </a:lnTo>
                  <a:lnTo>
                    <a:pt x="54" y="7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66" y="2"/>
                  </a:lnTo>
                  <a:lnTo>
                    <a:pt x="68" y="0"/>
                  </a:lnTo>
                  <a:lnTo>
                    <a:pt x="73" y="0"/>
                  </a:lnTo>
                  <a:lnTo>
                    <a:pt x="73" y="2"/>
                  </a:lnTo>
                  <a:lnTo>
                    <a:pt x="71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234"/>
            <p:cNvSpPr>
              <a:spLocks/>
            </p:cNvSpPr>
            <p:nvPr/>
          </p:nvSpPr>
          <p:spPr bwMode="auto">
            <a:xfrm>
              <a:off x="4536134" y="1106313"/>
              <a:ext cx="726052" cy="855583"/>
            </a:xfrm>
            <a:custGeom>
              <a:avLst/>
              <a:gdLst>
                <a:gd name="T0" fmla="*/ 374 w 426"/>
                <a:gd name="T1" fmla="*/ 0 h 502"/>
                <a:gd name="T2" fmla="*/ 374 w 426"/>
                <a:gd name="T3" fmla="*/ 0 h 502"/>
                <a:gd name="T4" fmla="*/ 426 w 426"/>
                <a:gd name="T5" fmla="*/ 35 h 502"/>
                <a:gd name="T6" fmla="*/ 404 w 426"/>
                <a:gd name="T7" fmla="*/ 47 h 502"/>
                <a:gd name="T8" fmla="*/ 421 w 426"/>
                <a:gd name="T9" fmla="*/ 78 h 502"/>
                <a:gd name="T10" fmla="*/ 395 w 426"/>
                <a:gd name="T11" fmla="*/ 97 h 502"/>
                <a:gd name="T12" fmla="*/ 381 w 426"/>
                <a:gd name="T13" fmla="*/ 99 h 502"/>
                <a:gd name="T14" fmla="*/ 388 w 426"/>
                <a:gd name="T15" fmla="*/ 68 h 502"/>
                <a:gd name="T16" fmla="*/ 366 w 426"/>
                <a:gd name="T17" fmla="*/ 50 h 502"/>
                <a:gd name="T18" fmla="*/ 343 w 426"/>
                <a:gd name="T19" fmla="*/ 64 h 502"/>
                <a:gd name="T20" fmla="*/ 333 w 426"/>
                <a:gd name="T21" fmla="*/ 99 h 502"/>
                <a:gd name="T22" fmla="*/ 319 w 426"/>
                <a:gd name="T23" fmla="*/ 118 h 502"/>
                <a:gd name="T24" fmla="*/ 303 w 426"/>
                <a:gd name="T25" fmla="*/ 106 h 502"/>
                <a:gd name="T26" fmla="*/ 279 w 426"/>
                <a:gd name="T27" fmla="*/ 109 h 502"/>
                <a:gd name="T28" fmla="*/ 262 w 426"/>
                <a:gd name="T29" fmla="*/ 85 h 502"/>
                <a:gd name="T30" fmla="*/ 253 w 426"/>
                <a:gd name="T31" fmla="*/ 99 h 502"/>
                <a:gd name="T32" fmla="*/ 243 w 426"/>
                <a:gd name="T33" fmla="*/ 99 h 502"/>
                <a:gd name="T34" fmla="*/ 241 w 426"/>
                <a:gd name="T35" fmla="*/ 128 h 502"/>
                <a:gd name="T36" fmla="*/ 210 w 426"/>
                <a:gd name="T37" fmla="*/ 121 h 502"/>
                <a:gd name="T38" fmla="*/ 206 w 426"/>
                <a:gd name="T39" fmla="*/ 147 h 502"/>
                <a:gd name="T40" fmla="*/ 189 w 426"/>
                <a:gd name="T41" fmla="*/ 144 h 502"/>
                <a:gd name="T42" fmla="*/ 180 w 426"/>
                <a:gd name="T43" fmla="*/ 175 h 502"/>
                <a:gd name="T44" fmla="*/ 163 w 426"/>
                <a:gd name="T45" fmla="*/ 222 h 502"/>
                <a:gd name="T46" fmla="*/ 137 w 426"/>
                <a:gd name="T47" fmla="*/ 274 h 502"/>
                <a:gd name="T48" fmla="*/ 144 w 426"/>
                <a:gd name="T49" fmla="*/ 289 h 502"/>
                <a:gd name="T50" fmla="*/ 137 w 426"/>
                <a:gd name="T51" fmla="*/ 303 h 502"/>
                <a:gd name="T52" fmla="*/ 123 w 426"/>
                <a:gd name="T53" fmla="*/ 303 h 502"/>
                <a:gd name="T54" fmla="*/ 111 w 426"/>
                <a:gd name="T55" fmla="*/ 336 h 502"/>
                <a:gd name="T56" fmla="*/ 113 w 426"/>
                <a:gd name="T57" fmla="*/ 383 h 502"/>
                <a:gd name="T58" fmla="*/ 123 w 426"/>
                <a:gd name="T59" fmla="*/ 400 h 502"/>
                <a:gd name="T60" fmla="*/ 118 w 426"/>
                <a:gd name="T61" fmla="*/ 438 h 502"/>
                <a:gd name="T62" fmla="*/ 104 w 426"/>
                <a:gd name="T63" fmla="*/ 461 h 502"/>
                <a:gd name="T64" fmla="*/ 97 w 426"/>
                <a:gd name="T65" fmla="*/ 478 h 502"/>
                <a:gd name="T66" fmla="*/ 85 w 426"/>
                <a:gd name="T67" fmla="*/ 459 h 502"/>
                <a:gd name="T68" fmla="*/ 54 w 426"/>
                <a:gd name="T69" fmla="*/ 495 h 502"/>
                <a:gd name="T70" fmla="*/ 33 w 426"/>
                <a:gd name="T71" fmla="*/ 502 h 502"/>
                <a:gd name="T72" fmla="*/ 9 w 426"/>
                <a:gd name="T73" fmla="*/ 487 h 502"/>
                <a:gd name="T74" fmla="*/ 5 w 426"/>
                <a:gd name="T75" fmla="*/ 452 h 502"/>
                <a:gd name="T76" fmla="*/ 0 w 426"/>
                <a:gd name="T77" fmla="*/ 379 h 502"/>
                <a:gd name="T78" fmla="*/ 14 w 426"/>
                <a:gd name="T79" fmla="*/ 355 h 502"/>
                <a:gd name="T80" fmla="*/ 57 w 426"/>
                <a:gd name="T81" fmla="*/ 324 h 502"/>
                <a:gd name="T82" fmla="*/ 90 w 426"/>
                <a:gd name="T83" fmla="*/ 286 h 502"/>
                <a:gd name="T84" fmla="*/ 118 w 426"/>
                <a:gd name="T85" fmla="*/ 234 h 502"/>
                <a:gd name="T86" fmla="*/ 158 w 426"/>
                <a:gd name="T87" fmla="*/ 154 h 502"/>
                <a:gd name="T88" fmla="*/ 184 w 426"/>
                <a:gd name="T89" fmla="*/ 121 h 502"/>
                <a:gd name="T90" fmla="*/ 229 w 426"/>
                <a:gd name="T91" fmla="*/ 66 h 502"/>
                <a:gd name="T92" fmla="*/ 265 w 426"/>
                <a:gd name="T93" fmla="*/ 45 h 502"/>
                <a:gd name="T94" fmla="*/ 291 w 426"/>
                <a:gd name="T95" fmla="*/ 47 h 502"/>
                <a:gd name="T96" fmla="*/ 314 w 426"/>
                <a:gd name="T97" fmla="*/ 7 h 502"/>
                <a:gd name="T98" fmla="*/ 345 w 426"/>
                <a:gd name="T99" fmla="*/ 9 h 502"/>
                <a:gd name="T100" fmla="*/ 374 w 426"/>
                <a:gd name="T101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26" h="502">
                  <a:moveTo>
                    <a:pt x="374" y="0"/>
                  </a:moveTo>
                  <a:lnTo>
                    <a:pt x="374" y="0"/>
                  </a:lnTo>
                  <a:lnTo>
                    <a:pt x="426" y="35"/>
                  </a:lnTo>
                  <a:lnTo>
                    <a:pt x="404" y="47"/>
                  </a:lnTo>
                  <a:lnTo>
                    <a:pt x="421" y="78"/>
                  </a:lnTo>
                  <a:lnTo>
                    <a:pt x="395" y="97"/>
                  </a:lnTo>
                  <a:lnTo>
                    <a:pt x="381" y="99"/>
                  </a:lnTo>
                  <a:lnTo>
                    <a:pt x="388" y="68"/>
                  </a:lnTo>
                  <a:lnTo>
                    <a:pt x="366" y="50"/>
                  </a:lnTo>
                  <a:lnTo>
                    <a:pt x="343" y="64"/>
                  </a:lnTo>
                  <a:lnTo>
                    <a:pt x="333" y="99"/>
                  </a:lnTo>
                  <a:lnTo>
                    <a:pt x="319" y="118"/>
                  </a:lnTo>
                  <a:lnTo>
                    <a:pt x="303" y="106"/>
                  </a:lnTo>
                  <a:lnTo>
                    <a:pt x="279" y="109"/>
                  </a:lnTo>
                  <a:lnTo>
                    <a:pt x="262" y="85"/>
                  </a:lnTo>
                  <a:lnTo>
                    <a:pt x="253" y="99"/>
                  </a:lnTo>
                  <a:lnTo>
                    <a:pt x="243" y="99"/>
                  </a:lnTo>
                  <a:lnTo>
                    <a:pt x="241" y="128"/>
                  </a:lnTo>
                  <a:lnTo>
                    <a:pt x="210" y="121"/>
                  </a:lnTo>
                  <a:lnTo>
                    <a:pt x="206" y="147"/>
                  </a:lnTo>
                  <a:lnTo>
                    <a:pt x="189" y="144"/>
                  </a:lnTo>
                  <a:lnTo>
                    <a:pt x="180" y="175"/>
                  </a:lnTo>
                  <a:lnTo>
                    <a:pt x="163" y="222"/>
                  </a:lnTo>
                  <a:lnTo>
                    <a:pt x="137" y="274"/>
                  </a:lnTo>
                  <a:lnTo>
                    <a:pt x="144" y="289"/>
                  </a:lnTo>
                  <a:lnTo>
                    <a:pt x="137" y="303"/>
                  </a:lnTo>
                  <a:lnTo>
                    <a:pt x="123" y="303"/>
                  </a:lnTo>
                  <a:lnTo>
                    <a:pt x="111" y="336"/>
                  </a:lnTo>
                  <a:lnTo>
                    <a:pt x="113" y="383"/>
                  </a:lnTo>
                  <a:lnTo>
                    <a:pt x="123" y="400"/>
                  </a:lnTo>
                  <a:lnTo>
                    <a:pt x="118" y="438"/>
                  </a:lnTo>
                  <a:lnTo>
                    <a:pt x="104" y="461"/>
                  </a:lnTo>
                  <a:lnTo>
                    <a:pt x="97" y="478"/>
                  </a:lnTo>
                  <a:lnTo>
                    <a:pt x="85" y="459"/>
                  </a:lnTo>
                  <a:lnTo>
                    <a:pt x="54" y="495"/>
                  </a:lnTo>
                  <a:lnTo>
                    <a:pt x="33" y="502"/>
                  </a:lnTo>
                  <a:lnTo>
                    <a:pt x="9" y="487"/>
                  </a:lnTo>
                  <a:lnTo>
                    <a:pt x="5" y="452"/>
                  </a:lnTo>
                  <a:lnTo>
                    <a:pt x="0" y="379"/>
                  </a:lnTo>
                  <a:lnTo>
                    <a:pt x="14" y="355"/>
                  </a:lnTo>
                  <a:lnTo>
                    <a:pt x="57" y="324"/>
                  </a:lnTo>
                  <a:lnTo>
                    <a:pt x="90" y="286"/>
                  </a:lnTo>
                  <a:lnTo>
                    <a:pt x="118" y="234"/>
                  </a:lnTo>
                  <a:lnTo>
                    <a:pt x="158" y="154"/>
                  </a:lnTo>
                  <a:lnTo>
                    <a:pt x="184" y="121"/>
                  </a:lnTo>
                  <a:lnTo>
                    <a:pt x="229" y="66"/>
                  </a:lnTo>
                  <a:lnTo>
                    <a:pt x="265" y="45"/>
                  </a:lnTo>
                  <a:lnTo>
                    <a:pt x="291" y="47"/>
                  </a:lnTo>
                  <a:lnTo>
                    <a:pt x="314" y="7"/>
                  </a:lnTo>
                  <a:lnTo>
                    <a:pt x="345" y="9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238"/>
            <p:cNvSpPr>
              <a:spLocks noEditPoints="1"/>
            </p:cNvSpPr>
            <p:nvPr/>
          </p:nvSpPr>
          <p:spPr bwMode="auto">
            <a:xfrm>
              <a:off x="8991298" y="4926611"/>
              <a:ext cx="328940" cy="439722"/>
            </a:xfrm>
            <a:custGeom>
              <a:avLst/>
              <a:gdLst>
                <a:gd name="T0" fmla="*/ 106 w 193"/>
                <a:gd name="T1" fmla="*/ 133 h 258"/>
                <a:gd name="T2" fmla="*/ 120 w 193"/>
                <a:gd name="T3" fmla="*/ 133 h 258"/>
                <a:gd name="T4" fmla="*/ 125 w 193"/>
                <a:gd name="T5" fmla="*/ 149 h 258"/>
                <a:gd name="T6" fmla="*/ 108 w 193"/>
                <a:gd name="T7" fmla="*/ 175 h 258"/>
                <a:gd name="T8" fmla="*/ 106 w 193"/>
                <a:gd name="T9" fmla="*/ 194 h 258"/>
                <a:gd name="T10" fmla="*/ 80 w 193"/>
                <a:gd name="T11" fmla="*/ 204 h 258"/>
                <a:gd name="T12" fmla="*/ 66 w 193"/>
                <a:gd name="T13" fmla="*/ 242 h 258"/>
                <a:gd name="T14" fmla="*/ 44 w 193"/>
                <a:gd name="T15" fmla="*/ 258 h 258"/>
                <a:gd name="T16" fmla="*/ 21 w 193"/>
                <a:gd name="T17" fmla="*/ 251 h 258"/>
                <a:gd name="T18" fmla="*/ 0 w 193"/>
                <a:gd name="T19" fmla="*/ 239 h 258"/>
                <a:gd name="T20" fmla="*/ 28 w 193"/>
                <a:gd name="T21" fmla="*/ 201 h 258"/>
                <a:gd name="T22" fmla="*/ 52 w 193"/>
                <a:gd name="T23" fmla="*/ 189 h 258"/>
                <a:gd name="T24" fmla="*/ 75 w 193"/>
                <a:gd name="T25" fmla="*/ 166 h 258"/>
                <a:gd name="T26" fmla="*/ 89 w 193"/>
                <a:gd name="T27" fmla="*/ 144 h 258"/>
                <a:gd name="T28" fmla="*/ 101 w 193"/>
                <a:gd name="T29" fmla="*/ 123 h 258"/>
                <a:gd name="T30" fmla="*/ 132 w 193"/>
                <a:gd name="T31" fmla="*/ 33 h 258"/>
                <a:gd name="T32" fmla="*/ 144 w 193"/>
                <a:gd name="T33" fmla="*/ 55 h 258"/>
                <a:gd name="T34" fmla="*/ 151 w 193"/>
                <a:gd name="T35" fmla="*/ 45 h 258"/>
                <a:gd name="T36" fmla="*/ 167 w 193"/>
                <a:gd name="T37" fmla="*/ 69 h 258"/>
                <a:gd name="T38" fmla="*/ 186 w 193"/>
                <a:gd name="T39" fmla="*/ 62 h 258"/>
                <a:gd name="T40" fmla="*/ 191 w 193"/>
                <a:gd name="T41" fmla="*/ 83 h 258"/>
                <a:gd name="T42" fmla="*/ 172 w 193"/>
                <a:gd name="T43" fmla="*/ 95 h 258"/>
                <a:gd name="T44" fmla="*/ 170 w 193"/>
                <a:gd name="T45" fmla="*/ 109 h 258"/>
                <a:gd name="T46" fmla="*/ 163 w 193"/>
                <a:gd name="T47" fmla="*/ 126 h 258"/>
                <a:gd name="T48" fmla="*/ 141 w 193"/>
                <a:gd name="T49" fmla="*/ 147 h 258"/>
                <a:gd name="T50" fmla="*/ 132 w 193"/>
                <a:gd name="T51" fmla="*/ 140 h 258"/>
                <a:gd name="T52" fmla="*/ 137 w 193"/>
                <a:gd name="T53" fmla="*/ 109 h 258"/>
                <a:gd name="T54" fmla="*/ 120 w 193"/>
                <a:gd name="T55" fmla="*/ 95 h 258"/>
                <a:gd name="T56" fmla="*/ 134 w 193"/>
                <a:gd name="T57" fmla="*/ 71 h 258"/>
                <a:gd name="T58" fmla="*/ 125 w 193"/>
                <a:gd name="T59" fmla="*/ 45 h 258"/>
                <a:gd name="T60" fmla="*/ 120 w 193"/>
                <a:gd name="T61" fmla="*/ 33 h 258"/>
                <a:gd name="T62" fmla="*/ 99 w 193"/>
                <a:gd name="T63" fmla="*/ 0 h 258"/>
                <a:gd name="T64" fmla="*/ 113 w 193"/>
                <a:gd name="T65" fmla="*/ 12 h 258"/>
                <a:gd name="T66" fmla="*/ 132 w 193"/>
                <a:gd name="T67" fmla="*/ 33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3" h="258">
                  <a:moveTo>
                    <a:pt x="106" y="133"/>
                  </a:moveTo>
                  <a:lnTo>
                    <a:pt x="106" y="133"/>
                  </a:lnTo>
                  <a:lnTo>
                    <a:pt x="108" y="140"/>
                  </a:lnTo>
                  <a:lnTo>
                    <a:pt x="120" y="133"/>
                  </a:lnTo>
                  <a:lnTo>
                    <a:pt x="125" y="140"/>
                  </a:lnTo>
                  <a:lnTo>
                    <a:pt x="125" y="149"/>
                  </a:lnTo>
                  <a:lnTo>
                    <a:pt x="120" y="159"/>
                  </a:lnTo>
                  <a:lnTo>
                    <a:pt x="108" y="175"/>
                  </a:lnTo>
                  <a:lnTo>
                    <a:pt x="101" y="185"/>
                  </a:lnTo>
                  <a:lnTo>
                    <a:pt x="106" y="194"/>
                  </a:lnTo>
                  <a:lnTo>
                    <a:pt x="94" y="194"/>
                  </a:lnTo>
                  <a:lnTo>
                    <a:pt x="80" y="204"/>
                  </a:lnTo>
                  <a:lnTo>
                    <a:pt x="75" y="218"/>
                  </a:lnTo>
                  <a:lnTo>
                    <a:pt x="66" y="242"/>
                  </a:lnTo>
                  <a:lnTo>
                    <a:pt x="54" y="253"/>
                  </a:lnTo>
                  <a:lnTo>
                    <a:pt x="44" y="258"/>
                  </a:lnTo>
                  <a:lnTo>
                    <a:pt x="30" y="258"/>
                  </a:lnTo>
                  <a:lnTo>
                    <a:pt x="21" y="251"/>
                  </a:lnTo>
                  <a:lnTo>
                    <a:pt x="2" y="249"/>
                  </a:lnTo>
                  <a:lnTo>
                    <a:pt x="0" y="239"/>
                  </a:lnTo>
                  <a:lnTo>
                    <a:pt x="9" y="223"/>
                  </a:lnTo>
                  <a:lnTo>
                    <a:pt x="28" y="201"/>
                  </a:lnTo>
                  <a:lnTo>
                    <a:pt x="40" y="197"/>
                  </a:lnTo>
                  <a:lnTo>
                    <a:pt x="52" y="189"/>
                  </a:lnTo>
                  <a:lnTo>
                    <a:pt x="66" y="175"/>
                  </a:lnTo>
                  <a:lnTo>
                    <a:pt x="75" y="166"/>
                  </a:lnTo>
                  <a:lnTo>
                    <a:pt x="82" y="149"/>
                  </a:lnTo>
                  <a:lnTo>
                    <a:pt x="89" y="144"/>
                  </a:lnTo>
                  <a:lnTo>
                    <a:pt x="92" y="133"/>
                  </a:lnTo>
                  <a:lnTo>
                    <a:pt x="101" y="123"/>
                  </a:lnTo>
                  <a:lnTo>
                    <a:pt x="106" y="133"/>
                  </a:lnTo>
                  <a:close/>
                  <a:moveTo>
                    <a:pt x="132" y="33"/>
                  </a:moveTo>
                  <a:lnTo>
                    <a:pt x="132" y="33"/>
                  </a:lnTo>
                  <a:lnTo>
                    <a:pt x="144" y="55"/>
                  </a:lnTo>
                  <a:lnTo>
                    <a:pt x="144" y="40"/>
                  </a:lnTo>
                  <a:lnTo>
                    <a:pt x="151" y="45"/>
                  </a:lnTo>
                  <a:lnTo>
                    <a:pt x="153" y="62"/>
                  </a:lnTo>
                  <a:lnTo>
                    <a:pt x="167" y="69"/>
                  </a:lnTo>
                  <a:lnTo>
                    <a:pt x="177" y="71"/>
                  </a:lnTo>
                  <a:lnTo>
                    <a:pt x="186" y="62"/>
                  </a:lnTo>
                  <a:lnTo>
                    <a:pt x="193" y="64"/>
                  </a:lnTo>
                  <a:lnTo>
                    <a:pt x="191" y="83"/>
                  </a:lnTo>
                  <a:lnTo>
                    <a:pt x="186" y="95"/>
                  </a:lnTo>
                  <a:lnTo>
                    <a:pt x="172" y="95"/>
                  </a:lnTo>
                  <a:lnTo>
                    <a:pt x="170" y="99"/>
                  </a:lnTo>
                  <a:lnTo>
                    <a:pt x="170" y="109"/>
                  </a:lnTo>
                  <a:lnTo>
                    <a:pt x="167" y="114"/>
                  </a:lnTo>
                  <a:lnTo>
                    <a:pt x="163" y="126"/>
                  </a:lnTo>
                  <a:lnTo>
                    <a:pt x="153" y="140"/>
                  </a:lnTo>
                  <a:lnTo>
                    <a:pt x="141" y="147"/>
                  </a:lnTo>
                  <a:lnTo>
                    <a:pt x="139" y="142"/>
                  </a:lnTo>
                  <a:lnTo>
                    <a:pt x="132" y="140"/>
                  </a:lnTo>
                  <a:lnTo>
                    <a:pt x="141" y="121"/>
                  </a:lnTo>
                  <a:lnTo>
                    <a:pt x="137" y="109"/>
                  </a:lnTo>
                  <a:lnTo>
                    <a:pt x="118" y="102"/>
                  </a:lnTo>
                  <a:lnTo>
                    <a:pt x="120" y="95"/>
                  </a:lnTo>
                  <a:lnTo>
                    <a:pt x="130" y="88"/>
                  </a:lnTo>
                  <a:lnTo>
                    <a:pt x="134" y="71"/>
                  </a:lnTo>
                  <a:lnTo>
                    <a:pt x="132" y="57"/>
                  </a:lnTo>
                  <a:lnTo>
                    <a:pt x="125" y="45"/>
                  </a:lnTo>
                  <a:lnTo>
                    <a:pt x="127" y="40"/>
                  </a:lnTo>
                  <a:lnTo>
                    <a:pt x="120" y="33"/>
                  </a:lnTo>
                  <a:lnTo>
                    <a:pt x="106" y="14"/>
                  </a:lnTo>
                  <a:lnTo>
                    <a:pt x="99" y="0"/>
                  </a:lnTo>
                  <a:lnTo>
                    <a:pt x="106" y="0"/>
                  </a:lnTo>
                  <a:lnTo>
                    <a:pt x="113" y="12"/>
                  </a:lnTo>
                  <a:lnTo>
                    <a:pt x="127" y="17"/>
                  </a:lnTo>
                  <a:lnTo>
                    <a:pt x="132" y="3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9" name="Freeform 242"/>
            <p:cNvSpPr>
              <a:spLocks/>
            </p:cNvSpPr>
            <p:nvPr/>
          </p:nvSpPr>
          <p:spPr bwMode="auto">
            <a:xfrm>
              <a:off x="6075159" y="2821741"/>
              <a:ext cx="468696" cy="426087"/>
            </a:xfrm>
            <a:custGeom>
              <a:avLst/>
              <a:gdLst>
                <a:gd name="T0" fmla="*/ 275 w 275"/>
                <a:gd name="T1" fmla="*/ 33 h 250"/>
                <a:gd name="T2" fmla="*/ 242 w 275"/>
                <a:gd name="T3" fmla="*/ 52 h 250"/>
                <a:gd name="T4" fmla="*/ 209 w 275"/>
                <a:gd name="T5" fmla="*/ 56 h 250"/>
                <a:gd name="T6" fmla="*/ 220 w 275"/>
                <a:gd name="T7" fmla="*/ 85 h 250"/>
                <a:gd name="T8" fmla="*/ 220 w 275"/>
                <a:gd name="T9" fmla="*/ 106 h 250"/>
                <a:gd name="T10" fmla="*/ 204 w 275"/>
                <a:gd name="T11" fmla="*/ 139 h 250"/>
                <a:gd name="T12" fmla="*/ 178 w 275"/>
                <a:gd name="T13" fmla="*/ 177 h 250"/>
                <a:gd name="T14" fmla="*/ 140 w 275"/>
                <a:gd name="T15" fmla="*/ 194 h 250"/>
                <a:gd name="T16" fmla="*/ 154 w 275"/>
                <a:gd name="T17" fmla="*/ 215 h 250"/>
                <a:gd name="T18" fmla="*/ 166 w 275"/>
                <a:gd name="T19" fmla="*/ 241 h 250"/>
                <a:gd name="T20" fmla="*/ 119 w 275"/>
                <a:gd name="T21" fmla="*/ 250 h 250"/>
                <a:gd name="T22" fmla="*/ 102 w 275"/>
                <a:gd name="T23" fmla="*/ 234 h 250"/>
                <a:gd name="T24" fmla="*/ 60 w 275"/>
                <a:gd name="T25" fmla="*/ 224 h 250"/>
                <a:gd name="T26" fmla="*/ 10 w 275"/>
                <a:gd name="T27" fmla="*/ 227 h 250"/>
                <a:gd name="T28" fmla="*/ 41 w 275"/>
                <a:gd name="T29" fmla="*/ 198 h 250"/>
                <a:gd name="T30" fmla="*/ 31 w 275"/>
                <a:gd name="T31" fmla="*/ 187 h 250"/>
                <a:gd name="T32" fmla="*/ 15 w 275"/>
                <a:gd name="T33" fmla="*/ 163 h 250"/>
                <a:gd name="T34" fmla="*/ 0 w 275"/>
                <a:gd name="T35" fmla="*/ 142 h 250"/>
                <a:gd name="T36" fmla="*/ 45 w 275"/>
                <a:gd name="T37" fmla="*/ 149 h 250"/>
                <a:gd name="T38" fmla="*/ 57 w 275"/>
                <a:gd name="T39" fmla="*/ 146 h 250"/>
                <a:gd name="T40" fmla="*/ 90 w 275"/>
                <a:gd name="T41" fmla="*/ 142 h 250"/>
                <a:gd name="T42" fmla="*/ 100 w 275"/>
                <a:gd name="T43" fmla="*/ 113 h 250"/>
                <a:gd name="T44" fmla="*/ 114 w 275"/>
                <a:gd name="T45" fmla="*/ 108 h 250"/>
                <a:gd name="T46" fmla="*/ 130 w 275"/>
                <a:gd name="T47" fmla="*/ 108 h 250"/>
                <a:gd name="T48" fmla="*/ 135 w 275"/>
                <a:gd name="T49" fmla="*/ 92 h 250"/>
                <a:gd name="T50" fmla="*/ 154 w 275"/>
                <a:gd name="T51" fmla="*/ 75 h 250"/>
                <a:gd name="T52" fmla="*/ 164 w 275"/>
                <a:gd name="T53" fmla="*/ 63 h 250"/>
                <a:gd name="T54" fmla="*/ 166 w 275"/>
                <a:gd name="T55" fmla="*/ 47 h 250"/>
                <a:gd name="T56" fmla="*/ 173 w 275"/>
                <a:gd name="T57" fmla="*/ 30 h 250"/>
                <a:gd name="T58" fmla="*/ 178 w 275"/>
                <a:gd name="T59" fmla="*/ 14 h 250"/>
                <a:gd name="T60" fmla="*/ 213 w 275"/>
                <a:gd name="T61" fmla="*/ 7 h 250"/>
                <a:gd name="T62" fmla="*/ 232 w 275"/>
                <a:gd name="T63" fmla="*/ 0 h 250"/>
                <a:gd name="T64" fmla="*/ 249 w 275"/>
                <a:gd name="T65" fmla="*/ 2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5" h="250">
                  <a:moveTo>
                    <a:pt x="275" y="33"/>
                  </a:moveTo>
                  <a:lnTo>
                    <a:pt x="275" y="33"/>
                  </a:lnTo>
                  <a:lnTo>
                    <a:pt x="261" y="49"/>
                  </a:lnTo>
                  <a:lnTo>
                    <a:pt x="242" y="52"/>
                  </a:lnTo>
                  <a:lnTo>
                    <a:pt x="216" y="47"/>
                  </a:lnTo>
                  <a:lnTo>
                    <a:pt x="209" y="56"/>
                  </a:lnTo>
                  <a:lnTo>
                    <a:pt x="216" y="73"/>
                  </a:lnTo>
                  <a:lnTo>
                    <a:pt x="220" y="85"/>
                  </a:lnTo>
                  <a:lnTo>
                    <a:pt x="235" y="97"/>
                  </a:lnTo>
                  <a:lnTo>
                    <a:pt x="220" y="106"/>
                  </a:lnTo>
                  <a:lnTo>
                    <a:pt x="220" y="120"/>
                  </a:lnTo>
                  <a:lnTo>
                    <a:pt x="204" y="139"/>
                  </a:lnTo>
                  <a:lnTo>
                    <a:pt x="194" y="158"/>
                  </a:lnTo>
                  <a:lnTo>
                    <a:pt x="178" y="177"/>
                  </a:lnTo>
                  <a:lnTo>
                    <a:pt x="159" y="175"/>
                  </a:lnTo>
                  <a:lnTo>
                    <a:pt x="140" y="194"/>
                  </a:lnTo>
                  <a:lnTo>
                    <a:pt x="152" y="203"/>
                  </a:lnTo>
                  <a:lnTo>
                    <a:pt x="154" y="215"/>
                  </a:lnTo>
                  <a:lnTo>
                    <a:pt x="161" y="224"/>
                  </a:lnTo>
                  <a:lnTo>
                    <a:pt x="166" y="241"/>
                  </a:lnTo>
                  <a:lnTo>
                    <a:pt x="130" y="241"/>
                  </a:lnTo>
                  <a:lnTo>
                    <a:pt x="119" y="250"/>
                  </a:lnTo>
                  <a:lnTo>
                    <a:pt x="107" y="248"/>
                  </a:lnTo>
                  <a:lnTo>
                    <a:pt x="102" y="234"/>
                  </a:lnTo>
                  <a:lnTo>
                    <a:pt x="90" y="222"/>
                  </a:lnTo>
                  <a:lnTo>
                    <a:pt x="60" y="224"/>
                  </a:lnTo>
                  <a:lnTo>
                    <a:pt x="34" y="224"/>
                  </a:lnTo>
                  <a:lnTo>
                    <a:pt x="10" y="227"/>
                  </a:lnTo>
                  <a:lnTo>
                    <a:pt x="17" y="205"/>
                  </a:lnTo>
                  <a:lnTo>
                    <a:pt x="41" y="198"/>
                  </a:lnTo>
                  <a:lnTo>
                    <a:pt x="38" y="189"/>
                  </a:lnTo>
                  <a:lnTo>
                    <a:pt x="31" y="187"/>
                  </a:lnTo>
                  <a:lnTo>
                    <a:pt x="31" y="170"/>
                  </a:lnTo>
                  <a:lnTo>
                    <a:pt x="15" y="163"/>
                  </a:lnTo>
                  <a:lnTo>
                    <a:pt x="7" y="151"/>
                  </a:lnTo>
                  <a:lnTo>
                    <a:pt x="0" y="142"/>
                  </a:lnTo>
                  <a:lnTo>
                    <a:pt x="29" y="151"/>
                  </a:lnTo>
                  <a:lnTo>
                    <a:pt x="45" y="149"/>
                  </a:lnTo>
                  <a:lnTo>
                    <a:pt x="55" y="151"/>
                  </a:lnTo>
                  <a:lnTo>
                    <a:pt x="57" y="146"/>
                  </a:lnTo>
                  <a:lnTo>
                    <a:pt x="69" y="149"/>
                  </a:lnTo>
                  <a:lnTo>
                    <a:pt x="90" y="142"/>
                  </a:lnTo>
                  <a:lnTo>
                    <a:pt x="90" y="125"/>
                  </a:lnTo>
                  <a:lnTo>
                    <a:pt x="100" y="113"/>
                  </a:lnTo>
                  <a:lnTo>
                    <a:pt x="112" y="113"/>
                  </a:lnTo>
                  <a:lnTo>
                    <a:pt x="114" y="108"/>
                  </a:lnTo>
                  <a:lnTo>
                    <a:pt x="126" y="106"/>
                  </a:lnTo>
                  <a:lnTo>
                    <a:pt x="130" y="108"/>
                  </a:lnTo>
                  <a:lnTo>
                    <a:pt x="138" y="101"/>
                  </a:lnTo>
                  <a:lnTo>
                    <a:pt x="135" y="92"/>
                  </a:lnTo>
                  <a:lnTo>
                    <a:pt x="145" y="78"/>
                  </a:lnTo>
                  <a:lnTo>
                    <a:pt x="154" y="75"/>
                  </a:lnTo>
                  <a:lnTo>
                    <a:pt x="147" y="61"/>
                  </a:lnTo>
                  <a:lnTo>
                    <a:pt x="164" y="63"/>
                  </a:lnTo>
                  <a:lnTo>
                    <a:pt x="166" y="56"/>
                  </a:lnTo>
                  <a:lnTo>
                    <a:pt x="166" y="47"/>
                  </a:lnTo>
                  <a:lnTo>
                    <a:pt x="175" y="40"/>
                  </a:lnTo>
                  <a:lnTo>
                    <a:pt x="173" y="30"/>
                  </a:lnTo>
                  <a:lnTo>
                    <a:pt x="168" y="21"/>
                  </a:lnTo>
                  <a:lnTo>
                    <a:pt x="178" y="14"/>
                  </a:lnTo>
                  <a:lnTo>
                    <a:pt x="197" y="9"/>
                  </a:lnTo>
                  <a:lnTo>
                    <a:pt x="213" y="7"/>
                  </a:lnTo>
                  <a:lnTo>
                    <a:pt x="223" y="2"/>
                  </a:lnTo>
                  <a:lnTo>
                    <a:pt x="232" y="0"/>
                  </a:lnTo>
                  <a:lnTo>
                    <a:pt x="244" y="9"/>
                  </a:lnTo>
                  <a:lnTo>
                    <a:pt x="249" y="26"/>
                  </a:lnTo>
                  <a:lnTo>
                    <a:pt x="275" y="3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51" name="Freeform 244"/>
            <p:cNvSpPr>
              <a:spLocks/>
            </p:cNvSpPr>
            <p:nvPr/>
          </p:nvSpPr>
          <p:spPr bwMode="auto">
            <a:xfrm>
              <a:off x="2105734" y="3655167"/>
              <a:ext cx="160209" cy="64766"/>
            </a:xfrm>
            <a:custGeom>
              <a:avLst/>
              <a:gdLst>
                <a:gd name="T0" fmla="*/ 80 w 94"/>
                <a:gd name="T1" fmla="*/ 5 h 38"/>
                <a:gd name="T2" fmla="*/ 80 w 94"/>
                <a:gd name="T3" fmla="*/ 5 h 38"/>
                <a:gd name="T4" fmla="*/ 85 w 94"/>
                <a:gd name="T5" fmla="*/ 10 h 38"/>
                <a:gd name="T6" fmla="*/ 92 w 94"/>
                <a:gd name="T7" fmla="*/ 15 h 38"/>
                <a:gd name="T8" fmla="*/ 89 w 94"/>
                <a:gd name="T9" fmla="*/ 17 h 38"/>
                <a:gd name="T10" fmla="*/ 94 w 94"/>
                <a:gd name="T11" fmla="*/ 27 h 38"/>
                <a:gd name="T12" fmla="*/ 89 w 94"/>
                <a:gd name="T13" fmla="*/ 31 h 38"/>
                <a:gd name="T14" fmla="*/ 85 w 94"/>
                <a:gd name="T15" fmla="*/ 31 h 38"/>
                <a:gd name="T16" fmla="*/ 82 w 94"/>
                <a:gd name="T17" fmla="*/ 38 h 38"/>
                <a:gd name="T18" fmla="*/ 78 w 94"/>
                <a:gd name="T19" fmla="*/ 34 h 38"/>
                <a:gd name="T20" fmla="*/ 73 w 94"/>
                <a:gd name="T21" fmla="*/ 24 h 38"/>
                <a:gd name="T22" fmla="*/ 78 w 94"/>
                <a:gd name="T23" fmla="*/ 19 h 38"/>
                <a:gd name="T24" fmla="*/ 73 w 94"/>
                <a:gd name="T25" fmla="*/ 19 h 38"/>
                <a:gd name="T26" fmla="*/ 71 w 94"/>
                <a:gd name="T27" fmla="*/ 15 h 38"/>
                <a:gd name="T28" fmla="*/ 63 w 94"/>
                <a:gd name="T29" fmla="*/ 10 h 38"/>
                <a:gd name="T30" fmla="*/ 56 w 94"/>
                <a:gd name="T31" fmla="*/ 10 h 38"/>
                <a:gd name="T32" fmla="*/ 52 w 94"/>
                <a:gd name="T33" fmla="*/ 17 h 38"/>
                <a:gd name="T34" fmla="*/ 45 w 94"/>
                <a:gd name="T35" fmla="*/ 19 h 38"/>
                <a:gd name="T36" fmla="*/ 42 w 94"/>
                <a:gd name="T37" fmla="*/ 22 h 38"/>
                <a:gd name="T38" fmla="*/ 42 w 94"/>
                <a:gd name="T39" fmla="*/ 24 h 38"/>
                <a:gd name="T40" fmla="*/ 49 w 94"/>
                <a:gd name="T41" fmla="*/ 34 h 38"/>
                <a:gd name="T42" fmla="*/ 45 w 94"/>
                <a:gd name="T43" fmla="*/ 36 h 38"/>
                <a:gd name="T44" fmla="*/ 42 w 94"/>
                <a:gd name="T45" fmla="*/ 38 h 38"/>
                <a:gd name="T46" fmla="*/ 35 w 94"/>
                <a:gd name="T47" fmla="*/ 38 h 38"/>
                <a:gd name="T48" fmla="*/ 30 w 94"/>
                <a:gd name="T49" fmla="*/ 29 h 38"/>
                <a:gd name="T50" fmla="*/ 30 w 94"/>
                <a:gd name="T51" fmla="*/ 31 h 38"/>
                <a:gd name="T52" fmla="*/ 23 w 94"/>
                <a:gd name="T53" fmla="*/ 31 h 38"/>
                <a:gd name="T54" fmla="*/ 21 w 94"/>
                <a:gd name="T55" fmla="*/ 24 h 38"/>
                <a:gd name="T56" fmla="*/ 14 w 94"/>
                <a:gd name="T57" fmla="*/ 22 h 38"/>
                <a:gd name="T58" fmla="*/ 9 w 94"/>
                <a:gd name="T59" fmla="*/ 22 h 38"/>
                <a:gd name="T60" fmla="*/ 2 w 94"/>
                <a:gd name="T61" fmla="*/ 22 h 38"/>
                <a:gd name="T62" fmla="*/ 2 w 94"/>
                <a:gd name="T63" fmla="*/ 24 h 38"/>
                <a:gd name="T64" fmla="*/ 0 w 94"/>
                <a:gd name="T65" fmla="*/ 22 h 38"/>
                <a:gd name="T66" fmla="*/ 2 w 94"/>
                <a:gd name="T67" fmla="*/ 19 h 38"/>
                <a:gd name="T68" fmla="*/ 2 w 94"/>
                <a:gd name="T69" fmla="*/ 17 h 38"/>
                <a:gd name="T70" fmla="*/ 2 w 94"/>
                <a:gd name="T71" fmla="*/ 12 h 38"/>
                <a:gd name="T72" fmla="*/ 4 w 94"/>
                <a:gd name="T73" fmla="*/ 10 h 38"/>
                <a:gd name="T74" fmla="*/ 2 w 94"/>
                <a:gd name="T75" fmla="*/ 8 h 38"/>
                <a:gd name="T76" fmla="*/ 2 w 94"/>
                <a:gd name="T77" fmla="*/ 3 h 38"/>
                <a:gd name="T78" fmla="*/ 7 w 94"/>
                <a:gd name="T79" fmla="*/ 0 h 38"/>
                <a:gd name="T80" fmla="*/ 11 w 94"/>
                <a:gd name="T81" fmla="*/ 5 h 38"/>
                <a:gd name="T82" fmla="*/ 11 w 94"/>
                <a:gd name="T83" fmla="*/ 10 h 38"/>
                <a:gd name="T84" fmla="*/ 18 w 94"/>
                <a:gd name="T85" fmla="*/ 10 h 38"/>
                <a:gd name="T86" fmla="*/ 21 w 94"/>
                <a:gd name="T87" fmla="*/ 10 h 38"/>
                <a:gd name="T88" fmla="*/ 26 w 94"/>
                <a:gd name="T89" fmla="*/ 12 h 38"/>
                <a:gd name="T90" fmla="*/ 33 w 94"/>
                <a:gd name="T91" fmla="*/ 12 h 38"/>
                <a:gd name="T92" fmla="*/ 40 w 94"/>
                <a:gd name="T93" fmla="*/ 8 h 38"/>
                <a:gd name="T94" fmla="*/ 49 w 94"/>
                <a:gd name="T95" fmla="*/ 5 h 38"/>
                <a:gd name="T96" fmla="*/ 56 w 94"/>
                <a:gd name="T97" fmla="*/ 0 h 38"/>
                <a:gd name="T98" fmla="*/ 63 w 94"/>
                <a:gd name="T99" fmla="*/ 0 h 38"/>
                <a:gd name="T100" fmla="*/ 63 w 94"/>
                <a:gd name="T101" fmla="*/ 3 h 38"/>
                <a:gd name="T102" fmla="*/ 73 w 94"/>
                <a:gd name="T103" fmla="*/ 3 h 38"/>
                <a:gd name="T104" fmla="*/ 80 w 94"/>
                <a:gd name="T105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38">
                  <a:moveTo>
                    <a:pt x="80" y="5"/>
                  </a:moveTo>
                  <a:lnTo>
                    <a:pt x="80" y="5"/>
                  </a:lnTo>
                  <a:lnTo>
                    <a:pt x="85" y="10"/>
                  </a:lnTo>
                  <a:lnTo>
                    <a:pt x="92" y="15"/>
                  </a:lnTo>
                  <a:lnTo>
                    <a:pt x="89" y="17"/>
                  </a:lnTo>
                  <a:lnTo>
                    <a:pt x="94" y="27"/>
                  </a:lnTo>
                  <a:lnTo>
                    <a:pt x="89" y="31"/>
                  </a:lnTo>
                  <a:lnTo>
                    <a:pt x="85" y="31"/>
                  </a:lnTo>
                  <a:lnTo>
                    <a:pt x="82" y="38"/>
                  </a:lnTo>
                  <a:lnTo>
                    <a:pt x="78" y="34"/>
                  </a:lnTo>
                  <a:lnTo>
                    <a:pt x="73" y="24"/>
                  </a:lnTo>
                  <a:lnTo>
                    <a:pt x="78" y="19"/>
                  </a:lnTo>
                  <a:lnTo>
                    <a:pt x="73" y="19"/>
                  </a:lnTo>
                  <a:lnTo>
                    <a:pt x="71" y="15"/>
                  </a:lnTo>
                  <a:lnTo>
                    <a:pt x="63" y="10"/>
                  </a:lnTo>
                  <a:lnTo>
                    <a:pt x="56" y="10"/>
                  </a:lnTo>
                  <a:lnTo>
                    <a:pt x="52" y="17"/>
                  </a:lnTo>
                  <a:lnTo>
                    <a:pt x="45" y="19"/>
                  </a:lnTo>
                  <a:lnTo>
                    <a:pt x="42" y="22"/>
                  </a:lnTo>
                  <a:lnTo>
                    <a:pt x="42" y="24"/>
                  </a:lnTo>
                  <a:lnTo>
                    <a:pt x="49" y="34"/>
                  </a:lnTo>
                  <a:lnTo>
                    <a:pt x="45" y="36"/>
                  </a:lnTo>
                  <a:lnTo>
                    <a:pt x="42" y="38"/>
                  </a:lnTo>
                  <a:lnTo>
                    <a:pt x="35" y="38"/>
                  </a:lnTo>
                  <a:lnTo>
                    <a:pt x="30" y="29"/>
                  </a:lnTo>
                  <a:lnTo>
                    <a:pt x="30" y="31"/>
                  </a:lnTo>
                  <a:lnTo>
                    <a:pt x="23" y="31"/>
                  </a:lnTo>
                  <a:lnTo>
                    <a:pt x="21" y="24"/>
                  </a:lnTo>
                  <a:lnTo>
                    <a:pt x="14" y="22"/>
                  </a:lnTo>
                  <a:lnTo>
                    <a:pt x="9" y="22"/>
                  </a:lnTo>
                  <a:lnTo>
                    <a:pt x="2" y="22"/>
                  </a:lnTo>
                  <a:lnTo>
                    <a:pt x="2" y="24"/>
                  </a:lnTo>
                  <a:lnTo>
                    <a:pt x="0" y="22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2" y="12"/>
                  </a:lnTo>
                  <a:lnTo>
                    <a:pt x="4" y="10"/>
                  </a:lnTo>
                  <a:lnTo>
                    <a:pt x="2" y="8"/>
                  </a:lnTo>
                  <a:lnTo>
                    <a:pt x="2" y="3"/>
                  </a:lnTo>
                  <a:lnTo>
                    <a:pt x="7" y="0"/>
                  </a:lnTo>
                  <a:lnTo>
                    <a:pt x="11" y="5"/>
                  </a:lnTo>
                  <a:lnTo>
                    <a:pt x="11" y="10"/>
                  </a:lnTo>
                  <a:lnTo>
                    <a:pt x="18" y="10"/>
                  </a:lnTo>
                  <a:lnTo>
                    <a:pt x="21" y="10"/>
                  </a:lnTo>
                  <a:lnTo>
                    <a:pt x="26" y="12"/>
                  </a:lnTo>
                  <a:lnTo>
                    <a:pt x="33" y="12"/>
                  </a:lnTo>
                  <a:lnTo>
                    <a:pt x="40" y="8"/>
                  </a:lnTo>
                  <a:lnTo>
                    <a:pt x="49" y="5"/>
                  </a:lnTo>
                  <a:lnTo>
                    <a:pt x="56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73" y="3"/>
                  </a:lnTo>
                  <a:lnTo>
                    <a:pt x="80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246"/>
            <p:cNvSpPr>
              <a:spLocks/>
            </p:cNvSpPr>
            <p:nvPr/>
          </p:nvSpPr>
          <p:spPr bwMode="auto">
            <a:xfrm>
              <a:off x="2150047" y="3922750"/>
              <a:ext cx="349392" cy="507896"/>
            </a:xfrm>
            <a:custGeom>
              <a:avLst/>
              <a:gdLst>
                <a:gd name="T0" fmla="*/ 134 w 205"/>
                <a:gd name="T1" fmla="*/ 35 h 298"/>
                <a:gd name="T2" fmla="*/ 156 w 205"/>
                <a:gd name="T3" fmla="*/ 33 h 298"/>
                <a:gd name="T4" fmla="*/ 172 w 205"/>
                <a:gd name="T5" fmla="*/ 33 h 298"/>
                <a:gd name="T6" fmla="*/ 172 w 205"/>
                <a:gd name="T7" fmla="*/ 59 h 298"/>
                <a:gd name="T8" fmla="*/ 186 w 205"/>
                <a:gd name="T9" fmla="*/ 66 h 298"/>
                <a:gd name="T10" fmla="*/ 170 w 205"/>
                <a:gd name="T11" fmla="*/ 68 h 298"/>
                <a:gd name="T12" fmla="*/ 137 w 205"/>
                <a:gd name="T13" fmla="*/ 83 h 298"/>
                <a:gd name="T14" fmla="*/ 132 w 205"/>
                <a:gd name="T15" fmla="*/ 97 h 298"/>
                <a:gd name="T16" fmla="*/ 125 w 205"/>
                <a:gd name="T17" fmla="*/ 109 h 298"/>
                <a:gd name="T18" fmla="*/ 120 w 205"/>
                <a:gd name="T19" fmla="*/ 120 h 298"/>
                <a:gd name="T20" fmla="*/ 134 w 205"/>
                <a:gd name="T21" fmla="*/ 144 h 298"/>
                <a:gd name="T22" fmla="*/ 144 w 205"/>
                <a:gd name="T23" fmla="*/ 151 h 298"/>
                <a:gd name="T24" fmla="*/ 163 w 205"/>
                <a:gd name="T25" fmla="*/ 161 h 298"/>
                <a:gd name="T26" fmla="*/ 177 w 205"/>
                <a:gd name="T27" fmla="*/ 175 h 298"/>
                <a:gd name="T28" fmla="*/ 191 w 205"/>
                <a:gd name="T29" fmla="*/ 175 h 298"/>
                <a:gd name="T30" fmla="*/ 203 w 205"/>
                <a:gd name="T31" fmla="*/ 208 h 298"/>
                <a:gd name="T32" fmla="*/ 201 w 205"/>
                <a:gd name="T33" fmla="*/ 232 h 298"/>
                <a:gd name="T34" fmla="*/ 198 w 205"/>
                <a:gd name="T35" fmla="*/ 246 h 298"/>
                <a:gd name="T36" fmla="*/ 201 w 205"/>
                <a:gd name="T37" fmla="*/ 267 h 298"/>
                <a:gd name="T38" fmla="*/ 186 w 205"/>
                <a:gd name="T39" fmla="*/ 293 h 298"/>
                <a:gd name="T40" fmla="*/ 163 w 205"/>
                <a:gd name="T41" fmla="*/ 288 h 298"/>
                <a:gd name="T42" fmla="*/ 130 w 205"/>
                <a:gd name="T43" fmla="*/ 265 h 298"/>
                <a:gd name="T44" fmla="*/ 87 w 205"/>
                <a:gd name="T45" fmla="*/ 236 h 298"/>
                <a:gd name="T46" fmla="*/ 85 w 205"/>
                <a:gd name="T47" fmla="*/ 217 h 298"/>
                <a:gd name="T48" fmla="*/ 54 w 205"/>
                <a:gd name="T49" fmla="*/ 165 h 298"/>
                <a:gd name="T50" fmla="*/ 33 w 205"/>
                <a:gd name="T51" fmla="*/ 125 h 298"/>
                <a:gd name="T52" fmla="*/ 14 w 205"/>
                <a:gd name="T53" fmla="*/ 104 h 298"/>
                <a:gd name="T54" fmla="*/ 9 w 205"/>
                <a:gd name="T55" fmla="*/ 90 h 298"/>
                <a:gd name="T56" fmla="*/ 7 w 205"/>
                <a:gd name="T57" fmla="*/ 64 h 298"/>
                <a:gd name="T58" fmla="*/ 21 w 205"/>
                <a:gd name="T59" fmla="*/ 59 h 298"/>
                <a:gd name="T60" fmla="*/ 16 w 205"/>
                <a:gd name="T61" fmla="*/ 68 h 298"/>
                <a:gd name="T62" fmla="*/ 30 w 205"/>
                <a:gd name="T63" fmla="*/ 68 h 298"/>
                <a:gd name="T64" fmla="*/ 45 w 205"/>
                <a:gd name="T65" fmla="*/ 71 h 298"/>
                <a:gd name="T66" fmla="*/ 59 w 205"/>
                <a:gd name="T67" fmla="*/ 45 h 298"/>
                <a:gd name="T68" fmla="*/ 94 w 205"/>
                <a:gd name="T69" fmla="*/ 23 h 298"/>
                <a:gd name="T70" fmla="*/ 99 w 205"/>
                <a:gd name="T71" fmla="*/ 0 h 298"/>
                <a:gd name="T72" fmla="*/ 113 w 205"/>
                <a:gd name="T73" fmla="*/ 7 h 298"/>
                <a:gd name="T74" fmla="*/ 125 w 205"/>
                <a:gd name="T75" fmla="*/ 1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5" h="298">
                  <a:moveTo>
                    <a:pt x="134" y="35"/>
                  </a:moveTo>
                  <a:lnTo>
                    <a:pt x="134" y="35"/>
                  </a:lnTo>
                  <a:lnTo>
                    <a:pt x="146" y="38"/>
                  </a:lnTo>
                  <a:lnTo>
                    <a:pt x="156" y="33"/>
                  </a:lnTo>
                  <a:lnTo>
                    <a:pt x="160" y="35"/>
                  </a:lnTo>
                  <a:lnTo>
                    <a:pt x="172" y="33"/>
                  </a:lnTo>
                  <a:lnTo>
                    <a:pt x="184" y="42"/>
                  </a:lnTo>
                  <a:lnTo>
                    <a:pt x="172" y="59"/>
                  </a:lnTo>
                  <a:lnTo>
                    <a:pt x="179" y="59"/>
                  </a:lnTo>
                  <a:lnTo>
                    <a:pt x="186" y="66"/>
                  </a:lnTo>
                  <a:lnTo>
                    <a:pt x="172" y="66"/>
                  </a:lnTo>
                  <a:lnTo>
                    <a:pt x="170" y="68"/>
                  </a:lnTo>
                  <a:lnTo>
                    <a:pt x="156" y="71"/>
                  </a:lnTo>
                  <a:lnTo>
                    <a:pt x="137" y="83"/>
                  </a:lnTo>
                  <a:lnTo>
                    <a:pt x="137" y="90"/>
                  </a:lnTo>
                  <a:lnTo>
                    <a:pt x="132" y="97"/>
                  </a:lnTo>
                  <a:lnTo>
                    <a:pt x="134" y="106"/>
                  </a:lnTo>
                  <a:lnTo>
                    <a:pt x="125" y="109"/>
                  </a:lnTo>
                  <a:lnTo>
                    <a:pt x="125" y="116"/>
                  </a:lnTo>
                  <a:lnTo>
                    <a:pt x="120" y="120"/>
                  </a:lnTo>
                  <a:lnTo>
                    <a:pt x="127" y="135"/>
                  </a:lnTo>
                  <a:lnTo>
                    <a:pt x="134" y="144"/>
                  </a:lnTo>
                  <a:lnTo>
                    <a:pt x="132" y="151"/>
                  </a:lnTo>
                  <a:lnTo>
                    <a:pt x="144" y="151"/>
                  </a:lnTo>
                  <a:lnTo>
                    <a:pt x="149" y="161"/>
                  </a:lnTo>
                  <a:lnTo>
                    <a:pt x="163" y="161"/>
                  </a:lnTo>
                  <a:lnTo>
                    <a:pt x="177" y="151"/>
                  </a:lnTo>
                  <a:lnTo>
                    <a:pt x="177" y="175"/>
                  </a:lnTo>
                  <a:lnTo>
                    <a:pt x="182" y="177"/>
                  </a:lnTo>
                  <a:lnTo>
                    <a:pt x="191" y="175"/>
                  </a:lnTo>
                  <a:lnTo>
                    <a:pt x="205" y="201"/>
                  </a:lnTo>
                  <a:lnTo>
                    <a:pt x="203" y="208"/>
                  </a:lnTo>
                  <a:lnTo>
                    <a:pt x="201" y="217"/>
                  </a:lnTo>
                  <a:lnTo>
                    <a:pt x="201" y="232"/>
                  </a:lnTo>
                  <a:lnTo>
                    <a:pt x="196" y="241"/>
                  </a:lnTo>
                  <a:lnTo>
                    <a:pt x="198" y="246"/>
                  </a:lnTo>
                  <a:lnTo>
                    <a:pt x="194" y="253"/>
                  </a:lnTo>
                  <a:lnTo>
                    <a:pt x="201" y="267"/>
                  </a:lnTo>
                  <a:lnTo>
                    <a:pt x="191" y="286"/>
                  </a:lnTo>
                  <a:lnTo>
                    <a:pt x="186" y="293"/>
                  </a:lnTo>
                  <a:lnTo>
                    <a:pt x="179" y="298"/>
                  </a:lnTo>
                  <a:lnTo>
                    <a:pt x="163" y="288"/>
                  </a:lnTo>
                  <a:lnTo>
                    <a:pt x="160" y="281"/>
                  </a:lnTo>
                  <a:lnTo>
                    <a:pt x="130" y="265"/>
                  </a:lnTo>
                  <a:lnTo>
                    <a:pt x="101" y="246"/>
                  </a:lnTo>
                  <a:lnTo>
                    <a:pt x="87" y="236"/>
                  </a:lnTo>
                  <a:lnTo>
                    <a:pt x="80" y="222"/>
                  </a:lnTo>
                  <a:lnTo>
                    <a:pt x="85" y="217"/>
                  </a:lnTo>
                  <a:lnTo>
                    <a:pt x="71" y="196"/>
                  </a:lnTo>
                  <a:lnTo>
                    <a:pt x="54" y="165"/>
                  </a:lnTo>
                  <a:lnTo>
                    <a:pt x="37" y="132"/>
                  </a:lnTo>
                  <a:lnTo>
                    <a:pt x="33" y="125"/>
                  </a:lnTo>
                  <a:lnTo>
                    <a:pt x="28" y="113"/>
                  </a:lnTo>
                  <a:lnTo>
                    <a:pt x="14" y="104"/>
                  </a:lnTo>
                  <a:lnTo>
                    <a:pt x="2" y="97"/>
                  </a:lnTo>
                  <a:lnTo>
                    <a:pt x="9" y="90"/>
                  </a:lnTo>
                  <a:lnTo>
                    <a:pt x="0" y="73"/>
                  </a:lnTo>
                  <a:lnTo>
                    <a:pt x="7" y="64"/>
                  </a:lnTo>
                  <a:lnTo>
                    <a:pt x="19" y="52"/>
                  </a:lnTo>
                  <a:lnTo>
                    <a:pt x="21" y="59"/>
                  </a:lnTo>
                  <a:lnTo>
                    <a:pt x="16" y="64"/>
                  </a:lnTo>
                  <a:lnTo>
                    <a:pt x="16" y="68"/>
                  </a:lnTo>
                  <a:lnTo>
                    <a:pt x="23" y="68"/>
                  </a:lnTo>
                  <a:lnTo>
                    <a:pt x="30" y="68"/>
                  </a:lnTo>
                  <a:lnTo>
                    <a:pt x="35" y="78"/>
                  </a:lnTo>
                  <a:lnTo>
                    <a:pt x="45" y="71"/>
                  </a:lnTo>
                  <a:lnTo>
                    <a:pt x="49" y="61"/>
                  </a:lnTo>
                  <a:lnTo>
                    <a:pt x="59" y="45"/>
                  </a:lnTo>
                  <a:lnTo>
                    <a:pt x="78" y="40"/>
                  </a:lnTo>
                  <a:lnTo>
                    <a:pt x="94" y="23"/>
                  </a:lnTo>
                  <a:lnTo>
                    <a:pt x="101" y="12"/>
                  </a:lnTo>
                  <a:lnTo>
                    <a:pt x="99" y="0"/>
                  </a:lnTo>
                  <a:lnTo>
                    <a:pt x="101" y="0"/>
                  </a:lnTo>
                  <a:lnTo>
                    <a:pt x="113" y="7"/>
                  </a:lnTo>
                  <a:lnTo>
                    <a:pt x="118" y="14"/>
                  </a:lnTo>
                  <a:lnTo>
                    <a:pt x="125" y="19"/>
                  </a:lnTo>
                  <a:lnTo>
                    <a:pt x="134" y="3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248"/>
            <p:cNvSpPr>
              <a:spLocks noEditPoints="1"/>
            </p:cNvSpPr>
            <p:nvPr/>
          </p:nvSpPr>
          <p:spPr bwMode="auto">
            <a:xfrm>
              <a:off x="7631229" y="3401220"/>
              <a:ext cx="259061" cy="368139"/>
            </a:xfrm>
            <a:custGeom>
              <a:avLst/>
              <a:gdLst>
                <a:gd name="T0" fmla="*/ 147 w 152"/>
                <a:gd name="T1" fmla="*/ 168 h 216"/>
                <a:gd name="T2" fmla="*/ 152 w 152"/>
                <a:gd name="T3" fmla="*/ 190 h 216"/>
                <a:gd name="T4" fmla="*/ 140 w 152"/>
                <a:gd name="T5" fmla="*/ 187 h 216"/>
                <a:gd name="T6" fmla="*/ 138 w 152"/>
                <a:gd name="T7" fmla="*/ 206 h 216"/>
                <a:gd name="T8" fmla="*/ 114 w 152"/>
                <a:gd name="T9" fmla="*/ 204 h 216"/>
                <a:gd name="T10" fmla="*/ 114 w 152"/>
                <a:gd name="T11" fmla="*/ 185 h 216"/>
                <a:gd name="T12" fmla="*/ 97 w 152"/>
                <a:gd name="T13" fmla="*/ 185 h 216"/>
                <a:gd name="T14" fmla="*/ 78 w 152"/>
                <a:gd name="T15" fmla="*/ 194 h 216"/>
                <a:gd name="T16" fmla="*/ 83 w 152"/>
                <a:gd name="T17" fmla="*/ 176 h 216"/>
                <a:gd name="T18" fmla="*/ 102 w 152"/>
                <a:gd name="T19" fmla="*/ 164 h 216"/>
                <a:gd name="T20" fmla="*/ 119 w 152"/>
                <a:gd name="T21" fmla="*/ 166 h 216"/>
                <a:gd name="T22" fmla="*/ 133 w 152"/>
                <a:gd name="T23" fmla="*/ 159 h 216"/>
                <a:gd name="T24" fmla="*/ 145 w 152"/>
                <a:gd name="T25" fmla="*/ 154 h 216"/>
                <a:gd name="T26" fmla="*/ 147 w 152"/>
                <a:gd name="T27" fmla="*/ 168 h 216"/>
                <a:gd name="T28" fmla="*/ 109 w 152"/>
                <a:gd name="T29" fmla="*/ 138 h 216"/>
                <a:gd name="T30" fmla="*/ 97 w 152"/>
                <a:gd name="T31" fmla="*/ 154 h 216"/>
                <a:gd name="T32" fmla="*/ 83 w 152"/>
                <a:gd name="T33" fmla="*/ 147 h 216"/>
                <a:gd name="T34" fmla="*/ 90 w 152"/>
                <a:gd name="T35" fmla="*/ 138 h 216"/>
                <a:gd name="T36" fmla="*/ 102 w 152"/>
                <a:gd name="T37" fmla="*/ 128 h 216"/>
                <a:gd name="T38" fmla="*/ 112 w 152"/>
                <a:gd name="T39" fmla="*/ 123 h 216"/>
                <a:gd name="T40" fmla="*/ 22 w 152"/>
                <a:gd name="T41" fmla="*/ 154 h 216"/>
                <a:gd name="T42" fmla="*/ 0 w 152"/>
                <a:gd name="T43" fmla="*/ 171 h 216"/>
                <a:gd name="T44" fmla="*/ 19 w 152"/>
                <a:gd name="T45" fmla="*/ 147 h 216"/>
                <a:gd name="T46" fmla="*/ 36 w 152"/>
                <a:gd name="T47" fmla="*/ 121 h 216"/>
                <a:gd name="T48" fmla="*/ 29 w 152"/>
                <a:gd name="T49" fmla="*/ 142 h 216"/>
                <a:gd name="T50" fmla="*/ 76 w 152"/>
                <a:gd name="T51" fmla="*/ 112 h 216"/>
                <a:gd name="T52" fmla="*/ 86 w 152"/>
                <a:gd name="T53" fmla="*/ 116 h 216"/>
                <a:gd name="T54" fmla="*/ 95 w 152"/>
                <a:gd name="T55" fmla="*/ 123 h 216"/>
                <a:gd name="T56" fmla="*/ 78 w 152"/>
                <a:gd name="T57" fmla="*/ 135 h 216"/>
                <a:gd name="T58" fmla="*/ 78 w 152"/>
                <a:gd name="T59" fmla="*/ 119 h 216"/>
                <a:gd name="T60" fmla="*/ 133 w 152"/>
                <a:gd name="T61" fmla="*/ 107 h 216"/>
                <a:gd name="T62" fmla="*/ 138 w 152"/>
                <a:gd name="T63" fmla="*/ 126 h 216"/>
                <a:gd name="T64" fmla="*/ 126 w 152"/>
                <a:gd name="T65" fmla="*/ 128 h 216"/>
                <a:gd name="T66" fmla="*/ 123 w 152"/>
                <a:gd name="T67" fmla="*/ 140 h 216"/>
                <a:gd name="T68" fmla="*/ 116 w 152"/>
                <a:gd name="T69" fmla="*/ 128 h 216"/>
                <a:gd name="T70" fmla="*/ 123 w 152"/>
                <a:gd name="T71" fmla="*/ 119 h 216"/>
                <a:gd name="T72" fmla="*/ 114 w 152"/>
                <a:gd name="T73" fmla="*/ 100 h 216"/>
                <a:gd name="T74" fmla="*/ 133 w 152"/>
                <a:gd name="T75" fmla="*/ 107 h 216"/>
                <a:gd name="T76" fmla="*/ 69 w 152"/>
                <a:gd name="T77" fmla="*/ 93 h 216"/>
                <a:gd name="T78" fmla="*/ 60 w 152"/>
                <a:gd name="T79" fmla="*/ 97 h 216"/>
                <a:gd name="T80" fmla="*/ 64 w 152"/>
                <a:gd name="T81" fmla="*/ 86 h 216"/>
                <a:gd name="T82" fmla="*/ 67 w 152"/>
                <a:gd name="T83" fmla="*/ 0 h 216"/>
                <a:gd name="T84" fmla="*/ 76 w 152"/>
                <a:gd name="T85" fmla="*/ 5 h 216"/>
                <a:gd name="T86" fmla="*/ 83 w 152"/>
                <a:gd name="T87" fmla="*/ 5 h 216"/>
                <a:gd name="T88" fmla="*/ 86 w 152"/>
                <a:gd name="T89" fmla="*/ 24 h 216"/>
                <a:gd name="T90" fmla="*/ 71 w 152"/>
                <a:gd name="T91" fmla="*/ 45 h 216"/>
                <a:gd name="T92" fmla="*/ 74 w 152"/>
                <a:gd name="T93" fmla="*/ 71 h 216"/>
                <a:gd name="T94" fmla="*/ 88 w 152"/>
                <a:gd name="T95" fmla="*/ 71 h 216"/>
                <a:gd name="T96" fmla="*/ 107 w 152"/>
                <a:gd name="T97" fmla="*/ 90 h 216"/>
                <a:gd name="T98" fmla="*/ 112 w 152"/>
                <a:gd name="T99" fmla="*/ 102 h 216"/>
                <a:gd name="T100" fmla="*/ 93 w 152"/>
                <a:gd name="T101" fmla="*/ 86 h 216"/>
                <a:gd name="T102" fmla="*/ 78 w 152"/>
                <a:gd name="T103" fmla="*/ 81 h 216"/>
                <a:gd name="T104" fmla="*/ 55 w 152"/>
                <a:gd name="T105" fmla="*/ 78 h 216"/>
                <a:gd name="T106" fmla="*/ 62 w 152"/>
                <a:gd name="T107" fmla="*/ 67 h 216"/>
                <a:gd name="T108" fmla="*/ 55 w 152"/>
                <a:gd name="T109" fmla="*/ 69 h 216"/>
                <a:gd name="T110" fmla="*/ 43 w 152"/>
                <a:gd name="T111" fmla="*/ 52 h 216"/>
                <a:gd name="T112" fmla="*/ 50 w 152"/>
                <a:gd name="T113" fmla="*/ 43 h 216"/>
                <a:gd name="T114" fmla="*/ 57 w 152"/>
                <a:gd name="T115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2" h="216">
                  <a:moveTo>
                    <a:pt x="147" y="168"/>
                  </a:moveTo>
                  <a:lnTo>
                    <a:pt x="147" y="168"/>
                  </a:lnTo>
                  <a:lnTo>
                    <a:pt x="149" y="180"/>
                  </a:lnTo>
                  <a:lnTo>
                    <a:pt x="152" y="190"/>
                  </a:lnTo>
                  <a:lnTo>
                    <a:pt x="145" y="204"/>
                  </a:lnTo>
                  <a:lnTo>
                    <a:pt x="140" y="187"/>
                  </a:lnTo>
                  <a:lnTo>
                    <a:pt x="130" y="194"/>
                  </a:lnTo>
                  <a:lnTo>
                    <a:pt x="138" y="206"/>
                  </a:lnTo>
                  <a:lnTo>
                    <a:pt x="133" y="216"/>
                  </a:lnTo>
                  <a:lnTo>
                    <a:pt x="114" y="204"/>
                  </a:lnTo>
                  <a:lnTo>
                    <a:pt x="109" y="194"/>
                  </a:lnTo>
                  <a:lnTo>
                    <a:pt x="114" y="185"/>
                  </a:lnTo>
                  <a:lnTo>
                    <a:pt x="104" y="178"/>
                  </a:lnTo>
                  <a:lnTo>
                    <a:pt x="97" y="185"/>
                  </a:lnTo>
                  <a:lnTo>
                    <a:pt x="90" y="185"/>
                  </a:lnTo>
                  <a:lnTo>
                    <a:pt x="78" y="194"/>
                  </a:lnTo>
                  <a:lnTo>
                    <a:pt x="76" y="190"/>
                  </a:lnTo>
                  <a:lnTo>
                    <a:pt x="83" y="176"/>
                  </a:lnTo>
                  <a:lnTo>
                    <a:pt x="93" y="171"/>
                  </a:lnTo>
                  <a:lnTo>
                    <a:pt x="102" y="164"/>
                  </a:lnTo>
                  <a:lnTo>
                    <a:pt x="107" y="171"/>
                  </a:lnTo>
                  <a:lnTo>
                    <a:pt x="119" y="166"/>
                  </a:lnTo>
                  <a:lnTo>
                    <a:pt x="123" y="159"/>
                  </a:lnTo>
                  <a:lnTo>
                    <a:pt x="133" y="159"/>
                  </a:lnTo>
                  <a:lnTo>
                    <a:pt x="133" y="147"/>
                  </a:lnTo>
                  <a:lnTo>
                    <a:pt x="145" y="154"/>
                  </a:lnTo>
                  <a:lnTo>
                    <a:pt x="147" y="161"/>
                  </a:lnTo>
                  <a:lnTo>
                    <a:pt x="147" y="168"/>
                  </a:lnTo>
                  <a:close/>
                  <a:moveTo>
                    <a:pt x="109" y="138"/>
                  </a:moveTo>
                  <a:lnTo>
                    <a:pt x="109" y="138"/>
                  </a:lnTo>
                  <a:lnTo>
                    <a:pt x="104" y="142"/>
                  </a:lnTo>
                  <a:lnTo>
                    <a:pt x="97" y="154"/>
                  </a:lnTo>
                  <a:lnTo>
                    <a:pt x="93" y="159"/>
                  </a:lnTo>
                  <a:lnTo>
                    <a:pt x="83" y="147"/>
                  </a:lnTo>
                  <a:lnTo>
                    <a:pt x="86" y="142"/>
                  </a:lnTo>
                  <a:lnTo>
                    <a:pt x="90" y="138"/>
                  </a:lnTo>
                  <a:lnTo>
                    <a:pt x="93" y="128"/>
                  </a:lnTo>
                  <a:lnTo>
                    <a:pt x="102" y="128"/>
                  </a:lnTo>
                  <a:lnTo>
                    <a:pt x="100" y="138"/>
                  </a:lnTo>
                  <a:lnTo>
                    <a:pt x="112" y="123"/>
                  </a:lnTo>
                  <a:lnTo>
                    <a:pt x="109" y="138"/>
                  </a:lnTo>
                  <a:close/>
                  <a:moveTo>
                    <a:pt x="22" y="154"/>
                  </a:moveTo>
                  <a:lnTo>
                    <a:pt x="22" y="154"/>
                  </a:lnTo>
                  <a:lnTo>
                    <a:pt x="0" y="171"/>
                  </a:lnTo>
                  <a:lnTo>
                    <a:pt x="7" y="157"/>
                  </a:lnTo>
                  <a:lnTo>
                    <a:pt x="19" y="147"/>
                  </a:lnTo>
                  <a:lnTo>
                    <a:pt x="29" y="138"/>
                  </a:lnTo>
                  <a:lnTo>
                    <a:pt x="36" y="121"/>
                  </a:lnTo>
                  <a:lnTo>
                    <a:pt x="41" y="133"/>
                  </a:lnTo>
                  <a:lnTo>
                    <a:pt x="29" y="142"/>
                  </a:lnTo>
                  <a:lnTo>
                    <a:pt x="22" y="154"/>
                  </a:lnTo>
                  <a:close/>
                  <a:moveTo>
                    <a:pt x="76" y="112"/>
                  </a:moveTo>
                  <a:lnTo>
                    <a:pt x="76" y="112"/>
                  </a:lnTo>
                  <a:lnTo>
                    <a:pt x="86" y="116"/>
                  </a:lnTo>
                  <a:lnTo>
                    <a:pt x="95" y="116"/>
                  </a:lnTo>
                  <a:lnTo>
                    <a:pt x="95" y="123"/>
                  </a:lnTo>
                  <a:lnTo>
                    <a:pt x="88" y="131"/>
                  </a:lnTo>
                  <a:lnTo>
                    <a:pt x="78" y="135"/>
                  </a:lnTo>
                  <a:lnTo>
                    <a:pt x="78" y="128"/>
                  </a:lnTo>
                  <a:lnTo>
                    <a:pt x="78" y="119"/>
                  </a:lnTo>
                  <a:lnTo>
                    <a:pt x="76" y="112"/>
                  </a:lnTo>
                  <a:close/>
                  <a:moveTo>
                    <a:pt x="133" y="107"/>
                  </a:moveTo>
                  <a:lnTo>
                    <a:pt x="133" y="107"/>
                  </a:lnTo>
                  <a:lnTo>
                    <a:pt x="138" y="126"/>
                  </a:lnTo>
                  <a:lnTo>
                    <a:pt x="126" y="121"/>
                  </a:lnTo>
                  <a:lnTo>
                    <a:pt x="126" y="128"/>
                  </a:lnTo>
                  <a:lnTo>
                    <a:pt x="130" y="138"/>
                  </a:lnTo>
                  <a:lnTo>
                    <a:pt x="123" y="140"/>
                  </a:lnTo>
                  <a:lnTo>
                    <a:pt x="121" y="128"/>
                  </a:lnTo>
                  <a:lnTo>
                    <a:pt x="116" y="128"/>
                  </a:lnTo>
                  <a:lnTo>
                    <a:pt x="114" y="119"/>
                  </a:lnTo>
                  <a:lnTo>
                    <a:pt x="123" y="119"/>
                  </a:lnTo>
                  <a:lnTo>
                    <a:pt x="123" y="114"/>
                  </a:lnTo>
                  <a:lnTo>
                    <a:pt x="114" y="100"/>
                  </a:lnTo>
                  <a:lnTo>
                    <a:pt x="128" y="102"/>
                  </a:lnTo>
                  <a:lnTo>
                    <a:pt x="133" y="107"/>
                  </a:lnTo>
                  <a:close/>
                  <a:moveTo>
                    <a:pt x="69" y="93"/>
                  </a:moveTo>
                  <a:lnTo>
                    <a:pt x="69" y="93"/>
                  </a:lnTo>
                  <a:lnTo>
                    <a:pt x="64" y="107"/>
                  </a:lnTo>
                  <a:lnTo>
                    <a:pt x="60" y="97"/>
                  </a:lnTo>
                  <a:lnTo>
                    <a:pt x="50" y="86"/>
                  </a:lnTo>
                  <a:lnTo>
                    <a:pt x="64" y="86"/>
                  </a:lnTo>
                  <a:lnTo>
                    <a:pt x="69" y="93"/>
                  </a:lnTo>
                  <a:close/>
                  <a:moveTo>
                    <a:pt x="67" y="0"/>
                  </a:moveTo>
                  <a:lnTo>
                    <a:pt x="67" y="0"/>
                  </a:lnTo>
                  <a:lnTo>
                    <a:pt x="76" y="5"/>
                  </a:lnTo>
                  <a:lnTo>
                    <a:pt x="81" y="0"/>
                  </a:lnTo>
                  <a:lnTo>
                    <a:pt x="83" y="5"/>
                  </a:lnTo>
                  <a:lnTo>
                    <a:pt x="81" y="12"/>
                  </a:lnTo>
                  <a:lnTo>
                    <a:pt x="86" y="24"/>
                  </a:lnTo>
                  <a:lnTo>
                    <a:pt x="81" y="38"/>
                  </a:lnTo>
                  <a:lnTo>
                    <a:pt x="71" y="45"/>
                  </a:lnTo>
                  <a:lnTo>
                    <a:pt x="69" y="60"/>
                  </a:lnTo>
                  <a:lnTo>
                    <a:pt x="74" y="71"/>
                  </a:lnTo>
                  <a:lnTo>
                    <a:pt x="81" y="74"/>
                  </a:lnTo>
                  <a:lnTo>
                    <a:pt x="88" y="71"/>
                  </a:lnTo>
                  <a:lnTo>
                    <a:pt x="109" y="81"/>
                  </a:lnTo>
                  <a:lnTo>
                    <a:pt x="107" y="90"/>
                  </a:lnTo>
                  <a:lnTo>
                    <a:pt x="112" y="93"/>
                  </a:lnTo>
                  <a:lnTo>
                    <a:pt x="112" y="102"/>
                  </a:lnTo>
                  <a:lnTo>
                    <a:pt x="97" y="93"/>
                  </a:lnTo>
                  <a:lnTo>
                    <a:pt x="93" y="86"/>
                  </a:lnTo>
                  <a:lnTo>
                    <a:pt x="88" y="90"/>
                  </a:lnTo>
                  <a:lnTo>
                    <a:pt x="78" y="81"/>
                  </a:lnTo>
                  <a:lnTo>
                    <a:pt x="62" y="83"/>
                  </a:lnTo>
                  <a:lnTo>
                    <a:pt x="55" y="78"/>
                  </a:lnTo>
                  <a:lnTo>
                    <a:pt x="57" y="71"/>
                  </a:lnTo>
                  <a:lnTo>
                    <a:pt x="62" y="67"/>
                  </a:lnTo>
                  <a:lnTo>
                    <a:pt x="57" y="64"/>
                  </a:lnTo>
                  <a:lnTo>
                    <a:pt x="55" y="69"/>
                  </a:lnTo>
                  <a:lnTo>
                    <a:pt x="48" y="62"/>
                  </a:lnTo>
                  <a:lnTo>
                    <a:pt x="43" y="52"/>
                  </a:lnTo>
                  <a:lnTo>
                    <a:pt x="43" y="38"/>
                  </a:lnTo>
                  <a:lnTo>
                    <a:pt x="50" y="43"/>
                  </a:lnTo>
                  <a:lnTo>
                    <a:pt x="52" y="17"/>
                  </a:lnTo>
                  <a:lnTo>
                    <a:pt x="57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250"/>
            <p:cNvSpPr>
              <a:spLocks noEditPoints="1"/>
            </p:cNvSpPr>
            <p:nvPr/>
          </p:nvSpPr>
          <p:spPr bwMode="auto">
            <a:xfrm>
              <a:off x="8289107" y="3987516"/>
              <a:ext cx="415861" cy="228383"/>
            </a:xfrm>
            <a:custGeom>
              <a:avLst/>
              <a:gdLst>
                <a:gd name="T0" fmla="*/ 241 w 244"/>
                <a:gd name="T1" fmla="*/ 71 h 134"/>
                <a:gd name="T2" fmla="*/ 229 w 244"/>
                <a:gd name="T3" fmla="*/ 66 h 134"/>
                <a:gd name="T4" fmla="*/ 218 w 244"/>
                <a:gd name="T5" fmla="*/ 42 h 134"/>
                <a:gd name="T6" fmla="*/ 222 w 244"/>
                <a:gd name="T7" fmla="*/ 47 h 134"/>
                <a:gd name="T8" fmla="*/ 234 w 244"/>
                <a:gd name="T9" fmla="*/ 59 h 134"/>
                <a:gd name="T10" fmla="*/ 241 w 244"/>
                <a:gd name="T11" fmla="*/ 71 h 134"/>
                <a:gd name="T12" fmla="*/ 177 w 244"/>
                <a:gd name="T13" fmla="*/ 49 h 134"/>
                <a:gd name="T14" fmla="*/ 168 w 244"/>
                <a:gd name="T15" fmla="*/ 54 h 134"/>
                <a:gd name="T16" fmla="*/ 149 w 244"/>
                <a:gd name="T17" fmla="*/ 61 h 134"/>
                <a:gd name="T18" fmla="*/ 128 w 244"/>
                <a:gd name="T19" fmla="*/ 56 h 134"/>
                <a:gd name="T20" fmla="*/ 118 w 244"/>
                <a:gd name="T21" fmla="*/ 47 h 134"/>
                <a:gd name="T22" fmla="*/ 142 w 244"/>
                <a:gd name="T23" fmla="*/ 49 h 134"/>
                <a:gd name="T24" fmla="*/ 147 w 244"/>
                <a:gd name="T25" fmla="*/ 40 h 134"/>
                <a:gd name="T26" fmla="*/ 158 w 244"/>
                <a:gd name="T27" fmla="*/ 47 h 134"/>
                <a:gd name="T28" fmla="*/ 173 w 244"/>
                <a:gd name="T29" fmla="*/ 37 h 134"/>
                <a:gd name="T30" fmla="*/ 180 w 244"/>
                <a:gd name="T31" fmla="*/ 26 h 134"/>
                <a:gd name="T32" fmla="*/ 182 w 244"/>
                <a:gd name="T33" fmla="*/ 37 h 134"/>
                <a:gd name="T34" fmla="*/ 99 w 244"/>
                <a:gd name="T35" fmla="*/ 80 h 134"/>
                <a:gd name="T36" fmla="*/ 113 w 244"/>
                <a:gd name="T37" fmla="*/ 90 h 134"/>
                <a:gd name="T38" fmla="*/ 135 w 244"/>
                <a:gd name="T39" fmla="*/ 106 h 134"/>
                <a:gd name="T40" fmla="*/ 147 w 244"/>
                <a:gd name="T41" fmla="*/ 118 h 134"/>
                <a:gd name="T42" fmla="*/ 158 w 244"/>
                <a:gd name="T43" fmla="*/ 127 h 134"/>
                <a:gd name="T44" fmla="*/ 147 w 244"/>
                <a:gd name="T45" fmla="*/ 134 h 134"/>
                <a:gd name="T46" fmla="*/ 128 w 244"/>
                <a:gd name="T47" fmla="*/ 127 h 134"/>
                <a:gd name="T48" fmla="*/ 99 w 244"/>
                <a:gd name="T49" fmla="*/ 113 h 134"/>
                <a:gd name="T50" fmla="*/ 80 w 244"/>
                <a:gd name="T51" fmla="*/ 90 h 134"/>
                <a:gd name="T52" fmla="*/ 47 w 244"/>
                <a:gd name="T53" fmla="*/ 87 h 134"/>
                <a:gd name="T54" fmla="*/ 38 w 244"/>
                <a:gd name="T55" fmla="*/ 106 h 134"/>
                <a:gd name="T56" fmla="*/ 17 w 244"/>
                <a:gd name="T57" fmla="*/ 108 h 134"/>
                <a:gd name="T58" fmla="*/ 0 w 244"/>
                <a:gd name="T59" fmla="*/ 54 h 134"/>
                <a:gd name="T60" fmla="*/ 28 w 244"/>
                <a:gd name="T61" fmla="*/ 11 h 134"/>
                <a:gd name="T62" fmla="*/ 69 w 244"/>
                <a:gd name="T63" fmla="*/ 30 h 134"/>
                <a:gd name="T64" fmla="*/ 80 w 244"/>
                <a:gd name="T65" fmla="*/ 49 h 134"/>
                <a:gd name="T66" fmla="*/ 111 w 244"/>
                <a:gd name="T67" fmla="*/ 66 h 134"/>
                <a:gd name="T68" fmla="*/ 99 w 244"/>
                <a:gd name="T69" fmla="*/ 80 h 134"/>
                <a:gd name="T70" fmla="*/ 196 w 244"/>
                <a:gd name="T71" fmla="*/ 33 h 134"/>
                <a:gd name="T72" fmla="*/ 187 w 244"/>
                <a:gd name="T73" fmla="*/ 28 h 134"/>
                <a:gd name="T74" fmla="*/ 177 w 244"/>
                <a:gd name="T75" fmla="*/ 16 h 134"/>
                <a:gd name="T76" fmla="*/ 156 w 244"/>
                <a:gd name="T77" fmla="*/ 4 h 134"/>
                <a:gd name="T78" fmla="*/ 168 w 244"/>
                <a:gd name="T79" fmla="*/ 4 h 134"/>
                <a:gd name="T80" fmla="*/ 182 w 244"/>
                <a:gd name="T81" fmla="*/ 11 h 134"/>
                <a:gd name="T82" fmla="*/ 194 w 244"/>
                <a:gd name="T83" fmla="*/ 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4" h="134">
                  <a:moveTo>
                    <a:pt x="241" y="71"/>
                  </a:moveTo>
                  <a:lnTo>
                    <a:pt x="241" y="71"/>
                  </a:lnTo>
                  <a:lnTo>
                    <a:pt x="236" y="73"/>
                  </a:lnTo>
                  <a:lnTo>
                    <a:pt x="229" y="66"/>
                  </a:lnTo>
                  <a:lnTo>
                    <a:pt x="222" y="54"/>
                  </a:lnTo>
                  <a:lnTo>
                    <a:pt x="218" y="42"/>
                  </a:lnTo>
                  <a:lnTo>
                    <a:pt x="220" y="40"/>
                  </a:lnTo>
                  <a:lnTo>
                    <a:pt x="222" y="47"/>
                  </a:lnTo>
                  <a:lnTo>
                    <a:pt x="227" y="49"/>
                  </a:lnTo>
                  <a:lnTo>
                    <a:pt x="234" y="59"/>
                  </a:lnTo>
                  <a:lnTo>
                    <a:pt x="244" y="66"/>
                  </a:lnTo>
                  <a:lnTo>
                    <a:pt x="241" y="71"/>
                  </a:lnTo>
                  <a:close/>
                  <a:moveTo>
                    <a:pt x="177" y="49"/>
                  </a:moveTo>
                  <a:lnTo>
                    <a:pt x="177" y="49"/>
                  </a:lnTo>
                  <a:lnTo>
                    <a:pt x="168" y="49"/>
                  </a:lnTo>
                  <a:lnTo>
                    <a:pt x="168" y="54"/>
                  </a:lnTo>
                  <a:lnTo>
                    <a:pt x="158" y="59"/>
                  </a:lnTo>
                  <a:lnTo>
                    <a:pt x="149" y="61"/>
                  </a:lnTo>
                  <a:lnTo>
                    <a:pt x="139" y="61"/>
                  </a:lnTo>
                  <a:lnTo>
                    <a:pt x="128" y="56"/>
                  </a:lnTo>
                  <a:lnTo>
                    <a:pt x="118" y="54"/>
                  </a:lnTo>
                  <a:lnTo>
                    <a:pt x="118" y="47"/>
                  </a:lnTo>
                  <a:lnTo>
                    <a:pt x="135" y="49"/>
                  </a:lnTo>
                  <a:lnTo>
                    <a:pt x="142" y="49"/>
                  </a:lnTo>
                  <a:lnTo>
                    <a:pt x="144" y="40"/>
                  </a:lnTo>
                  <a:lnTo>
                    <a:pt x="147" y="40"/>
                  </a:lnTo>
                  <a:lnTo>
                    <a:pt x="149" y="49"/>
                  </a:lnTo>
                  <a:lnTo>
                    <a:pt x="158" y="47"/>
                  </a:lnTo>
                  <a:lnTo>
                    <a:pt x="163" y="42"/>
                  </a:lnTo>
                  <a:lnTo>
                    <a:pt x="173" y="37"/>
                  </a:lnTo>
                  <a:lnTo>
                    <a:pt x="170" y="28"/>
                  </a:lnTo>
                  <a:lnTo>
                    <a:pt x="180" y="26"/>
                  </a:lnTo>
                  <a:lnTo>
                    <a:pt x="182" y="28"/>
                  </a:lnTo>
                  <a:lnTo>
                    <a:pt x="182" y="37"/>
                  </a:lnTo>
                  <a:lnTo>
                    <a:pt x="177" y="49"/>
                  </a:lnTo>
                  <a:close/>
                  <a:moveTo>
                    <a:pt x="99" y="80"/>
                  </a:moveTo>
                  <a:lnTo>
                    <a:pt x="99" y="80"/>
                  </a:lnTo>
                  <a:lnTo>
                    <a:pt x="113" y="90"/>
                  </a:lnTo>
                  <a:lnTo>
                    <a:pt x="125" y="106"/>
                  </a:lnTo>
                  <a:lnTo>
                    <a:pt x="135" y="106"/>
                  </a:lnTo>
                  <a:lnTo>
                    <a:pt x="135" y="113"/>
                  </a:lnTo>
                  <a:lnTo>
                    <a:pt x="147" y="118"/>
                  </a:lnTo>
                  <a:lnTo>
                    <a:pt x="139" y="120"/>
                  </a:lnTo>
                  <a:lnTo>
                    <a:pt x="158" y="127"/>
                  </a:lnTo>
                  <a:lnTo>
                    <a:pt x="156" y="132"/>
                  </a:lnTo>
                  <a:lnTo>
                    <a:pt x="147" y="134"/>
                  </a:lnTo>
                  <a:lnTo>
                    <a:pt x="142" y="130"/>
                  </a:lnTo>
                  <a:lnTo>
                    <a:pt x="128" y="127"/>
                  </a:lnTo>
                  <a:lnTo>
                    <a:pt x="111" y="125"/>
                  </a:lnTo>
                  <a:lnTo>
                    <a:pt x="99" y="113"/>
                  </a:lnTo>
                  <a:lnTo>
                    <a:pt x="90" y="106"/>
                  </a:lnTo>
                  <a:lnTo>
                    <a:pt x="80" y="90"/>
                  </a:lnTo>
                  <a:lnTo>
                    <a:pt x="59" y="82"/>
                  </a:lnTo>
                  <a:lnTo>
                    <a:pt x="47" y="87"/>
                  </a:lnTo>
                  <a:lnTo>
                    <a:pt x="35" y="94"/>
                  </a:lnTo>
                  <a:lnTo>
                    <a:pt x="38" y="106"/>
                  </a:lnTo>
                  <a:lnTo>
                    <a:pt x="26" y="111"/>
                  </a:lnTo>
                  <a:lnTo>
                    <a:pt x="17" y="108"/>
                  </a:lnTo>
                  <a:lnTo>
                    <a:pt x="0" y="106"/>
                  </a:lnTo>
                  <a:lnTo>
                    <a:pt x="0" y="54"/>
                  </a:lnTo>
                  <a:lnTo>
                    <a:pt x="0" y="2"/>
                  </a:lnTo>
                  <a:lnTo>
                    <a:pt x="28" y="11"/>
                  </a:lnTo>
                  <a:lnTo>
                    <a:pt x="57" y="23"/>
                  </a:lnTo>
                  <a:lnTo>
                    <a:pt x="69" y="30"/>
                  </a:lnTo>
                  <a:lnTo>
                    <a:pt x="78" y="37"/>
                  </a:lnTo>
                  <a:lnTo>
                    <a:pt x="80" y="49"/>
                  </a:lnTo>
                  <a:lnTo>
                    <a:pt x="106" y="59"/>
                  </a:lnTo>
                  <a:lnTo>
                    <a:pt x="111" y="66"/>
                  </a:lnTo>
                  <a:lnTo>
                    <a:pt x="97" y="68"/>
                  </a:lnTo>
                  <a:lnTo>
                    <a:pt x="99" y="80"/>
                  </a:lnTo>
                  <a:close/>
                  <a:moveTo>
                    <a:pt x="196" y="33"/>
                  </a:moveTo>
                  <a:lnTo>
                    <a:pt x="196" y="33"/>
                  </a:lnTo>
                  <a:lnTo>
                    <a:pt x="192" y="37"/>
                  </a:lnTo>
                  <a:lnTo>
                    <a:pt x="187" y="28"/>
                  </a:lnTo>
                  <a:lnTo>
                    <a:pt x="184" y="21"/>
                  </a:lnTo>
                  <a:lnTo>
                    <a:pt x="177" y="16"/>
                  </a:lnTo>
                  <a:lnTo>
                    <a:pt x="168" y="9"/>
                  </a:lnTo>
                  <a:lnTo>
                    <a:pt x="156" y="4"/>
                  </a:lnTo>
                  <a:lnTo>
                    <a:pt x="161" y="0"/>
                  </a:lnTo>
                  <a:lnTo>
                    <a:pt x="168" y="4"/>
                  </a:lnTo>
                  <a:lnTo>
                    <a:pt x="175" y="7"/>
                  </a:lnTo>
                  <a:lnTo>
                    <a:pt x="182" y="11"/>
                  </a:lnTo>
                  <a:lnTo>
                    <a:pt x="187" y="19"/>
                  </a:lnTo>
                  <a:lnTo>
                    <a:pt x="194" y="23"/>
                  </a:lnTo>
                  <a:lnTo>
                    <a:pt x="196" y="3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254"/>
            <p:cNvSpPr>
              <a:spLocks/>
            </p:cNvSpPr>
            <p:nvPr/>
          </p:nvSpPr>
          <p:spPr bwMode="auto">
            <a:xfrm>
              <a:off x="2540342" y="3401220"/>
              <a:ext cx="44313" cy="17044"/>
            </a:xfrm>
            <a:custGeom>
              <a:avLst/>
              <a:gdLst>
                <a:gd name="T0" fmla="*/ 26 w 26"/>
                <a:gd name="T1" fmla="*/ 5 h 10"/>
                <a:gd name="T2" fmla="*/ 26 w 26"/>
                <a:gd name="T3" fmla="*/ 5 h 10"/>
                <a:gd name="T4" fmla="*/ 24 w 26"/>
                <a:gd name="T5" fmla="*/ 10 h 10"/>
                <a:gd name="T6" fmla="*/ 9 w 26"/>
                <a:gd name="T7" fmla="*/ 10 h 10"/>
                <a:gd name="T8" fmla="*/ 0 w 26"/>
                <a:gd name="T9" fmla="*/ 10 h 10"/>
                <a:gd name="T10" fmla="*/ 0 w 26"/>
                <a:gd name="T11" fmla="*/ 3 h 10"/>
                <a:gd name="T12" fmla="*/ 2 w 26"/>
                <a:gd name="T13" fmla="*/ 0 h 10"/>
                <a:gd name="T14" fmla="*/ 17 w 26"/>
                <a:gd name="T15" fmla="*/ 0 h 10"/>
                <a:gd name="T16" fmla="*/ 24 w 26"/>
                <a:gd name="T17" fmla="*/ 3 h 10"/>
                <a:gd name="T18" fmla="*/ 26 w 26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0">
                  <a:moveTo>
                    <a:pt x="26" y="5"/>
                  </a:moveTo>
                  <a:lnTo>
                    <a:pt x="26" y="5"/>
                  </a:lnTo>
                  <a:lnTo>
                    <a:pt x="24" y="10"/>
                  </a:lnTo>
                  <a:lnTo>
                    <a:pt x="9" y="10"/>
                  </a:lnTo>
                  <a:lnTo>
                    <a:pt x="0" y="10"/>
                  </a:lnTo>
                  <a:lnTo>
                    <a:pt x="0" y="3"/>
                  </a:lnTo>
                  <a:lnTo>
                    <a:pt x="2" y="0"/>
                  </a:lnTo>
                  <a:lnTo>
                    <a:pt x="17" y="0"/>
                  </a:lnTo>
                  <a:lnTo>
                    <a:pt x="24" y="3"/>
                  </a:lnTo>
                  <a:lnTo>
                    <a:pt x="26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256"/>
            <p:cNvSpPr>
              <a:spLocks/>
            </p:cNvSpPr>
            <p:nvPr/>
          </p:nvSpPr>
          <p:spPr bwMode="auto">
            <a:xfrm>
              <a:off x="7825524" y="2610157"/>
              <a:ext cx="180661" cy="189183"/>
            </a:xfrm>
            <a:custGeom>
              <a:avLst/>
              <a:gdLst>
                <a:gd name="T0" fmla="*/ 104 w 106"/>
                <a:gd name="T1" fmla="*/ 12 h 111"/>
                <a:gd name="T2" fmla="*/ 104 w 106"/>
                <a:gd name="T3" fmla="*/ 12 h 111"/>
                <a:gd name="T4" fmla="*/ 106 w 106"/>
                <a:gd name="T5" fmla="*/ 16 h 111"/>
                <a:gd name="T6" fmla="*/ 99 w 106"/>
                <a:gd name="T7" fmla="*/ 14 h 111"/>
                <a:gd name="T8" fmla="*/ 92 w 106"/>
                <a:gd name="T9" fmla="*/ 21 h 111"/>
                <a:gd name="T10" fmla="*/ 87 w 106"/>
                <a:gd name="T11" fmla="*/ 28 h 111"/>
                <a:gd name="T12" fmla="*/ 87 w 106"/>
                <a:gd name="T13" fmla="*/ 45 h 111"/>
                <a:gd name="T14" fmla="*/ 80 w 106"/>
                <a:gd name="T15" fmla="*/ 50 h 111"/>
                <a:gd name="T16" fmla="*/ 76 w 106"/>
                <a:gd name="T17" fmla="*/ 52 h 111"/>
                <a:gd name="T18" fmla="*/ 71 w 106"/>
                <a:gd name="T19" fmla="*/ 59 h 111"/>
                <a:gd name="T20" fmla="*/ 59 w 106"/>
                <a:gd name="T21" fmla="*/ 61 h 111"/>
                <a:gd name="T22" fmla="*/ 52 w 106"/>
                <a:gd name="T23" fmla="*/ 66 h 111"/>
                <a:gd name="T24" fmla="*/ 52 w 106"/>
                <a:gd name="T25" fmla="*/ 78 h 111"/>
                <a:gd name="T26" fmla="*/ 50 w 106"/>
                <a:gd name="T27" fmla="*/ 78 h 111"/>
                <a:gd name="T28" fmla="*/ 57 w 106"/>
                <a:gd name="T29" fmla="*/ 83 h 111"/>
                <a:gd name="T30" fmla="*/ 66 w 106"/>
                <a:gd name="T31" fmla="*/ 92 h 111"/>
                <a:gd name="T32" fmla="*/ 64 w 106"/>
                <a:gd name="T33" fmla="*/ 97 h 111"/>
                <a:gd name="T34" fmla="*/ 57 w 106"/>
                <a:gd name="T35" fmla="*/ 97 h 111"/>
                <a:gd name="T36" fmla="*/ 47 w 106"/>
                <a:gd name="T37" fmla="*/ 97 h 111"/>
                <a:gd name="T38" fmla="*/ 40 w 106"/>
                <a:gd name="T39" fmla="*/ 109 h 111"/>
                <a:gd name="T40" fmla="*/ 31 w 106"/>
                <a:gd name="T41" fmla="*/ 106 h 111"/>
                <a:gd name="T42" fmla="*/ 31 w 106"/>
                <a:gd name="T43" fmla="*/ 109 h 111"/>
                <a:gd name="T44" fmla="*/ 24 w 106"/>
                <a:gd name="T45" fmla="*/ 104 h 111"/>
                <a:gd name="T46" fmla="*/ 21 w 106"/>
                <a:gd name="T47" fmla="*/ 109 h 111"/>
                <a:gd name="T48" fmla="*/ 16 w 106"/>
                <a:gd name="T49" fmla="*/ 111 h 111"/>
                <a:gd name="T50" fmla="*/ 16 w 106"/>
                <a:gd name="T51" fmla="*/ 106 h 111"/>
                <a:gd name="T52" fmla="*/ 12 w 106"/>
                <a:gd name="T53" fmla="*/ 104 h 111"/>
                <a:gd name="T54" fmla="*/ 7 w 106"/>
                <a:gd name="T55" fmla="*/ 102 h 111"/>
                <a:gd name="T56" fmla="*/ 12 w 106"/>
                <a:gd name="T57" fmla="*/ 92 h 111"/>
                <a:gd name="T58" fmla="*/ 16 w 106"/>
                <a:gd name="T59" fmla="*/ 90 h 111"/>
                <a:gd name="T60" fmla="*/ 14 w 106"/>
                <a:gd name="T61" fmla="*/ 85 h 111"/>
                <a:gd name="T62" fmla="*/ 19 w 106"/>
                <a:gd name="T63" fmla="*/ 76 h 111"/>
                <a:gd name="T64" fmla="*/ 16 w 106"/>
                <a:gd name="T65" fmla="*/ 71 h 111"/>
                <a:gd name="T66" fmla="*/ 7 w 106"/>
                <a:gd name="T67" fmla="*/ 68 h 111"/>
                <a:gd name="T68" fmla="*/ 0 w 106"/>
                <a:gd name="T69" fmla="*/ 64 h 111"/>
                <a:gd name="T70" fmla="*/ 14 w 106"/>
                <a:gd name="T71" fmla="*/ 52 h 111"/>
                <a:gd name="T72" fmla="*/ 31 w 106"/>
                <a:gd name="T73" fmla="*/ 40 h 111"/>
                <a:gd name="T74" fmla="*/ 43 w 106"/>
                <a:gd name="T75" fmla="*/ 23 h 111"/>
                <a:gd name="T76" fmla="*/ 50 w 106"/>
                <a:gd name="T77" fmla="*/ 31 h 111"/>
                <a:gd name="T78" fmla="*/ 64 w 106"/>
                <a:gd name="T79" fmla="*/ 31 h 111"/>
                <a:gd name="T80" fmla="*/ 61 w 106"/>
                <a:gd name="T81" fmla="*/ 21 h 111"/>
                <a:gd name="T82" fmla="*/ 87 w 106"/>
                <a:gd name="T83" fmla="*/ 12 h 111"/>
                <a:gd name="T84" fmla="*/ 92 w 106"/>
                <a:gd name="T85" fmla="*/ 0 h 111"/>
                <a:gd name="T86" fmla="*/ 104 w 106"/>
                <a:gd name="T87" fmla="*/ 1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6" h="111">
                  <a:moveTo>
                    <a:pt x="104" y="12"/>
                  </a:moveTo>
                  <a:lnTo>
                    <a:pt x="104" y="12"/>
                  </a:lnTo>
                  <a:lnTo>
                    <a:pt x="106" y="16"/>
                  </a:lnTo>
                  <a:lnTo>
                    <a:pt x="99" y="14"/>
                  </a:lnTo>
                  <a:lnTo>
                    <a:pt x="92" y="21"/>
                  </a:lnTo>
                  <a:lnTo>
                    <a:pt x="87" y="28"/>
                  </a:lnTo>
                  <a:lnTo>
                    <a:pt x="87" y="45"/>
                  </a:lnTo>
                  <a:lnTo>
                    <a:pt x="80" y="50"/>
                  </a:lnTo>
                  <a:lnTo>
                    <a:pt x="76" y="52"/>
                  </a:lnTo>
                  <a:lnTo>
                    <a:pt x="71" y="59"/>
                  </a:lnTo>
                  <a:lnTo>
                    <a:pt x="59" y="61"/>
                  </a:lnTo>
                  <a:lnTo>
                    <a:pt x="52" y="66"/>
                  </a:lnTo>
                  <a:lnTo>
                    <a:pt x="52" y="78"/>
                  </a:lnTo>
                  <a:lnTo>
                    <a:pt x="50" y="78"/>
                  </a:lnTo>
                  <a:lnTo>
                    <a:pt x="57" y="83"/>
                  </a:lnTo>
                  <a:lnTo>
                    <a:pt x="66" y="92"/>
                  </a:lnTo>
                  <a:lnTo>
                    <a:pt x="64" y="97"/>
                  </a:lnTo>
                  <a:lnTo>
                    <a:pt x="57" y="97"/>
                  </a:lnTo>
                  <a:lnTo>
                    <a:pt x="47" y="97"/>
                  </a:lnTo>
                  <a:lnTo>
                    <a:pt x="40" y="109"/>
                  </a:lnTo>
                  <a:lnTo>
                    <a:pt x="31" y="106"/>
                  </a:lnTo>
                  <a:lnTo>
                    <a:pt x="31" y="109"/>
                  </a:lnTo>
                  <a:lnTo>
                    <a:pt x="24" y="104"/>
                  </a:lnTo>
                  <a:lnTo>
                    <a:pt x="21" y="109"/>
                  </a:lnTo>
                  <a:lnTo>
                    <a:pt x="16" y="111"/>
                  </a:lnTo>
                  <a:lnTo>
                    <a:pt x="16" y="106"/>
                  </a:lnTo>
                  <a:lnTo>
                    <a:pt x="12" y="104"/>
                  </a:lnTo>
                  <a:lnTo>
                    <a:pt x="7" y="102"/>
                  </a:lnTo>
                  <a:lnTo>
                    <a:pt x="12" y="92"/>
                  </a:lnTo>
                  <a:lnTo>
                    <a:pt x="16" y="90"/>
                  </a:lnTo>
                  <a:lnTo>
                    <a:pt x="14" y="85"/>
                  </a:lnTo>
                  <a:lnTo>
                    <a:pt x="19" y="76"/>
                  </a:lnTo>
                  <a:lnTo>
                    <a:pt x="16" y="71"/>
                  </a:lnTo>
                  <a:lnTo>
                    <a:pt x="7" y="68"/>
                  </a:lnTo>
                  <a:lnTo>
                    <a:pt x="0" y="64"/>
                  </a:lnTo>
                  <a:lnTo>
                    <a:pt x="14" y="52"/>
                  </a:lnTo>
                  <a:lnTo>
                    <a:pt x="31" y="40"/>
                  </a:lnTo>
                  <a:lnTo>
                    <a:pt x="43" y="23"/>
                  </a:lnTo>
                  <a:lnTo>
                    <a:pt x="50" y="31"/>
                  </a:lnTo>
                  <a:lnTo>
                    <a:pt x="64" y="31"/>
                  </a:lnTo>
                  <a:lnTo>
                    <a:pt x="61" y="21"/>
                  </a:lnTo>
                  <a:lnTo>
                    <a:pt x="87" y="12"/>
                  </a:lnTo>
                  <a:lnTo>
                    <a:pt x="92" y="0"/>
                  </a:lnTo>
                  <a:lnTo>
                    <a:pt x="10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258"/>
            <p:cNvSpPr>
              <a:spLocks/>
            </p:cNvSpPr>
            <p:nvPr/>
          </p:nvSpPr>
          <p:spPr bwMode="auto">
            <a:xfrm>
              <a:off x="4132203" y="2639376"/>
              <a:ext cx="88626" cy="194296"/>
            </a:xfrm>
            <a:custGeom>
              <a:avLst/>
              <a:gdLst>
                <a:gd name="T0" fmla="*/ 22 w 52"/>
                <a:gd name="T1" fmla="*/ 0 h 114"/>
                <a:gd name="T2" fmla="*/ 22 w 52"/>
                <a:gd name="T3" fmla="*/ 0 h 114"/>
                <a:gd name="T4" fmla="*/ 26 w 52"/>
                <a:gd name="T5" fmla="*/ 9 h 114"/>
                <a:gd name="T6" fmla="*/ 36 w 52"/>
                <a:gd name="T7" fmla="*/ 9 h 114"/>
                <a:gd name="T8" fmla="*/ 38 w 52"/>
                <a:gd name="T9" fmla="*/ 7 h 114"/>
                <a:gd name="T10" fmla="*/ 48 w 52"/>
                <a:gd name="T11" fmla="*/ 7 h 114"/>
                <a:gd name="T12" fmla="*/ 52 w 52"/>
                <a:gd name="T13" fmla="*/ 19 h 114"/>
                <a:gd name="T14" fmla="*/ 43 w 52"/>
                <a:gd name="T15" fmla="*/ 24 h 114"/>
                <a:gd name="T16" fmla="*/ 43 w 52"/>
                <a:gd name="T17" fmla="*/ 43 h 114"/>
                <a:gd name="T18" fmla="*/ 41 w 52"/>
                <a:gd name="T19" fmla="*/ 45 h 114"/>
                <a:gd name="T20" fmla="*/ 41 w 52"/>
                <a:gd name="T21" fmla="*/ 54 h 114"/>
                <a:gd name="T22" fmla="*/ 33 w 52"/>
                <a:gd name="T23" fmla="*/ 57 h 114"/>
                <a:gd name="T24" fmla="*/ 41 w 52"/>
                <a:gd name="T25" fmla="*/ 69 h 114"/>
                <a:gd name="T26" fmla="*/ 36 w 52"/>
                <a:gd name="T27" fmla="*/ 83 h 114"/>
                <a:gd name="T28" fmla="*/ 41 w 52"/>
                <a:gd name="T29" fmla="*/ 88 h 114"/>
                <a:gd name="T30" fmla="*/ 38 w 52"/>
                <a:gd name="T31" fmla="*/ 95 h 114"/>
                <a:gd name="T32" fmla="*/ 33 w 52"/>
                <a:gd name="T33" fmla="*/ 102 h 114"/>
                <a:gd name="T34" fmla="*/ 33 w 52"/>
                <a:gd name="T35" fmla="*/ 109 h 114"/>
                <a:gd name="T36" fmla="*/ 29 w 52"/>
                <a:gd name="T37" fmla="*/ 114 h 114"/>
                <a:gd name="T38" fmla="*/ 19 w 52"/>
                <a:gd name="T39" fmla="*/ 111 h 114"/>
                <a:gd name="T40" fmla="*/ 10 w 52"/>
                <a:gd name="T41" fmla="*/ 111 h 114"/>
                <a:gd name="T42" fmla="*/ 15 w 52"/>
                <a:gd name="T43" fmla="*/ 97 h 114"/>
                <a:gd name="T44" fmla="*/ 12 w 52"/>
                <a:gd name="T45" fmla="*/ 85 h 114"/>
                <a:gd name="T46" fmla="*/ 5 w 52"/>
                <a:gd name="T47" fmla="*/ 83 h 114"/>
                <a:gd name="T48" fmla="*/ 0 w 52"/>
                <a:gd name="T49" fmla="*/ 76 h 114"/>
                <a:gd name="T50" fmla="*/ 3 w 52"/>
                <a:gd name="T51" fmla="*/ 62 h 114"/>
                <a:gd name="T52" fmla="*/ 10 w 52"/>
                <a:gd name="T53" fmla="*/ 54 h 114"/>
                <a:gd name="T54" fmla="*/ 10 w 52"/>
                <a:gd name="T55" fmla="*/ 45 h 114"/>
                <a:gd name="T56" fmla="*/ 12 w 52"/>
                <a:gd name="T57" fmla="*/ 33 h 114"/>
                <a:gd name="T58" fmla="*/ 12 w 52"/>
                <a:gd name="T59" fmla="*/ 24 h 114"/>
                <a:gd name="T60" fmla="*/ 10 w 52"/>
                <a:gd name="T61" fmla="*/ 17 h 114"/>
                <a:gd name="T62" fmla="*/ 10 w 52"/>
                <a:gd name="T63" fmla="*/ 7 h 114"/>
                <a:gd name="T64" fmla="*/ 15 w 52"/>
                <a:gd name="T65" fmla="*/ 2 h 114"/>
                <a:gd name="T66" fmla="*/ 22 w 52"/>
                <a:gd name="T6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114">
                  <a:moveTo>
                    <a:pt x="22" y="0"/>
                  </a:moveTo>
                  <a:lnTo>
                    <a:pt x="22" y="0"/>
                  </a:lnTo>
                  <a:lnTo>
                    <a:pt x="26" y="9"/>
                  </a:lnTo>
                  <a:lnTo>
                    <a:pt x="36" y="9"/>
                  </a:lnTo>
                  <a:lnTo>
                    <a:pt x="38" y="7"/>
                  </a:lnTo>
                  <a:lnTo>
                    <a:pt x="48" y="7"/>
                  </a:lnTo>
                  <a:lnTo>
                    <a:pt x="52" y="19"/>
                  </a:lnTo>
                  <a:lnTo>
                    <a:pt x="43" y="24"/>
                  </a:lnTo>
                  <a:lnTo>
                    <a:pt x="43" y="43"/>
                  </a:lnTo>
                  <a:lnTo>
                    <a:pt x="41" y="45"/>
                  </a:lnTo>
                  <a:lnTo>
                    <a:pt x="41" y="54"/>
                  </a:lnTo>
                  <a:lnTo>
                    <a:pt x="33" y="57"/>
                  </a:lnTo>
                  <a:lnTo>
                    <a:pt x="41" y="69"/>
                  </a:lnTo>
                  <a:lnTo>
                    <a:pt x="36" y="83"/>
                  </a:lnTo>
                  <a:lnTo>
                    <a:pt x="41" y="88"/>
                  </a:lnTo>
                  <a:lnTo>
                    <a:pt x="38" y="95"/>
                  </a:lnTo>
                  <a:lnTo>
                    <a:pt x="33" y="102"/>
                  </a:lnTo>
                  <a:lnTo>
                    <a:pt x="33" y="109"/>
                  </a:lnTo>
                  <a:lnTo>
                    <a:pt x="29" y="114"/>
                  </a:lnTo>
                  <a:lnTo>
                    <a:pt x="19" y="111"/>
                  </a:lnTo>
                  <a:lnTo>
                    <a:pt x="10" y="111"/>
                  </a:lnTo>
                  <a:lnTo>
                    <a:pt x="15" y="97"/>
                  </a:lnTo>
                  <a:lnTo>
                    <a:pt x="12" y="85"/>
                  </a:lnTo>
                  <a:lnTo>
                    <a:pt x="5" y="83"/>
                  </a:lnTo>
                  <a:lnTo>
                    <a:pt x="0" y="76"/>
                  </a:lnTo>
                  <a:lnTo>
                    <a:pt x="3" y="62"/>
                  </a:lnTo>
                  <a:lnTo>
                    <a:pt x="10" y="54"/>
                  </a:lnTo>
                  <a:lnTo>
                    <a:pt x="10" y="45"/>
                  </a:lnTo>
                  <a:lnTo>
                    <a:pt x="12" y="33"/>
                  </a:lnTo>
                  <a:lnTo>
                    <a:pt x="12" y="24"/>
                  </a:lnTo>
                  <a:lnTo>
                    <a:pt x="10" y="17"/>
                  </a:lnTo>
                  <a:lnTo>
                    <a:pt x="10" y="7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264"/>
            <p:cNvSpPr>
              <a:spLocks/>
            </p:cNvSpPr>
            <p:nvPr/>
          </p:nvSpPr>
          <p:spPr bwMode="auto">
            <a:xfrm>
              <a:off x="5797351" y="3179655"/>
              <a:ext cx="23861" cy="44313"/>
            </a:xfrm>
            <a:custGeom>
              <a:avLst/>
              <a:gdLst>
                <a:gd name="T0" fmla="*/ 10 w 14"/>
                <a:gd name="T1" fmla="*/ 24 h 26"/>
                <a:gd name="T2" fmla="*/ 10 w 14"/>
                <a:gd name="T3" fmla="*/ 24 h 26"/>
                <a:gd name="T4" fmla="*/ 5 w 14"/>
                <a:gd name="T5" fmla="*/ 26 h 26"/>
                <a:gd name="T6" fmla="*/ 0 w 14"/>
                <a:gd name="T7" fmla="*/ 21 h 26"/>
                <a:gd name="T8" fmla="*/ 0 w 14"/>
                <a:gd name="T9" fmla="*/ 10 h 26"/>
                <a:gd name="T10" fmla="*/ 3 w 14"/>
                <a:gd name="T11" fmla="*/ 0 h 26"/>
                <a:gd name="T12" fmla="*/ 7 w 14"/>
                <a:gd name="T13" fmla="*/ 0 h 26"/>
                <a:gd name="T14" fmla="*/ 14 w 14"/>
                <a:gd name="T15" fmla="*/ 5 h 26"/>
                <a:gd name="T16" fmla="*/ 14 w 14"/>
                <a:gd name="T17" fmla="*/ 14 h 26"/>
                <a:gd name="T18" fmla="*/ 10 w 14"/>
                <a:gd name="T1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26">
                  <a:moveTo>
                    <a:pt x="10" y="24"/>
                  </a:moveTo>
                  <a:lnTo>
                    <a:pt x="10" y="24"/>
                  </a:lnTo>
                  <a:lnTo>
                    <a:pt x="5" y="26"/>
                  </a:lnTo>
                  <a:lnTo>
                    <a:pt x="0" y="21"/>
                  </a:lnTo>
                  <a:lnTo>
                    <a:pt x="0" y="10"/>
                  </a:lnTo>
                  <a:lnTo>
                    <a:pt x="3" y="0"/>
                  </a:lnTo>
                  <a:lnTo>
                    <a:pt x="7" y="0"/>
                  </a:lnTo>
                  <a:lnTo>
                    <a:pt x="14" y="5"/>
                  </a:lnTo>
                  <a:lnTo>
                    <a:pt x="14" y="14"/>
                  </a:lnTo>
                  <a:lnTo>
                    <a:pt x="10" y="2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270"/>
            <p:cNvSpPr>
              <a:spLocks/>
            </p:cNvSpPr>
            <p:nvPr/>
          </p:nvSpPr>
          <p:spPr bwMode="auto">
            <a:xfrm>
              <a:off x="3922568" y="3131933"/>
              <a:ext cx="238609" cy="201113"/>
            </a:xfrm>
            <a:custGeom>
              <a:avLst/>
              <a:gdLst>
                <a:gd name="T0" fmla="*/ 138 w 140"/>
                <a:gd name="T1" fmla="*/ 5 h 118"/>
                <a:gd name="T2" fmla="*/ 138 w 140"/>
                <a:gd name="T3" fmla="*/ 5 h 118"/>
                <a:gd name="T4" fmla="*/ 138 w 140"/>
                <a:gd name="T5" fmla="*/ 31 h 118"/>
                <a:gd name="T6" fmla="*/ 83 w 140"/>
                <a:gd name="T7" fmla="*/ 31 h 118"/>
                <a:gd name="T8" fmla="*/ 85 w 140"/>
                <a:gd name="T9" fmla="*/ 76 h 118"/>
                <a:gd name="T10" fmla="*/ 71 w 140"/>
                <a:gd name="T11" fmla="*/ 78 h 118"/>
                <a:gd name="T12" fmla="*/ 67 w 140"/>
                <a:gd name="T13" fmla="*/ 85 h 118"/>
                <a:gd name="T14" fmla="*/ 69 w 140"/>
                <a:gd name="T15" fmla="*/ 111 h 118"/>
                <a:gd name="T16" fmla="*/ 5 w 140"/>
                <a:gd name="T17" fmla="*/ 111 h 118"/>
                <a:gd name="T18" fmla="*/ 0 w 140"/>
                <a:gd name="T19" fmla="*/ 118 h 118"/>
                <a:gd name="T20" fmla="*/ 3 w 140"/>
                <a:gd name="T21" fmla="*/ 109 h 118"/>
                <a:gd name="T22" fmla="*/ 3 w 140"/>
                <a:gd name="T23" fmla="*/ 109 h 118"/>
                <a:gd name="T24" fmla="*/ 38 w 140"/>
                <a:gd name="T25" fmla="*/ 109 h 118"/>
                <a:gd name="T26" fmla="*/ 41 w 140"/>
                <a:gd name="T27" fmla="*/ 104 h 118"/>
                <a:gd name="T28" fmla="*/ 48 w 140"/>
                <a:gd name="T29" fmla="*/ 94 h 118"/>
                <a:gd name="T30" fmla="*/ 52 w 140"/>
                <a:gd name="T31" fmla="*/ 71 h 118"/>
                <a:gd name="T32" fmla="*/ 76 w 140"/>
                <a:gd name="T33" fmla="*/ 52 h 118"/>
                <a:gd name="T34" fmla="*/ 83 w 140"/>
                <a:gd name="T35" fmla="*/ 28 h 118"/>
                <a:gd name="T36" fmla="*/ 88 w 140"/>
                <a:gd name="T37" fmla="*/ 28 h 118"/>
                <a:gd name="T38" fmla="*/ 95 w 140"/>
                <a:gd name="T39" fmla="*/ 14 h 118"/>
                <a:gd name="T40" fmla="*/ 107 w 140"/>
                <a:gd name="T41" fmla="*/ 12 h 118"/>
                <a:gd name="T42" fmla="*/ 114 w 140"/>
                <a:gd name="T43" fmla="*/ 14 h 118"/>
                <a:gd name="T44" fmla="*/ 121 w 140"/>
                <a:gd name="T45" fmla="*/ 14 h 118"/>
                <a:gd name="T46" fmla="*/ 126 w 140"/>
                <a:gd name="T47" fmla="*/ 9 h 118"/>
                <a:gd name="T48" fmla="*/ 138 w 140"/>
                <a:gd name="T49" fmla="*/ 9 h 118"/>
                <a:gd name="T50" fmla="*/ 135 w 140"/>
                <a:gd name="T51" fmla="*/ 0 h 118"/>
                <a:gd name="T52" fmla="*/ 140 w 140"/>
                <a:gd name="T53" fmla="*/ 0 h 118"/>
                <a:gd name="T54" fmla="*/ 140 w 140"/>
                <a:gd name="T55" fmla="*/ 0 h 118"/>
                <a:gd name="T56" fmla="*/ 138 w 140"/>
                <a:gd name="T57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0" h="118">
                  <a:moveTo>
                    <a:pt x="138" y="5"/>
                  </a:moveTo>
                  <a:lnTo>
                    <a:pt x="138" y="5"/>
                  </a:lnTo>
                  <a:lnTo>
                    <a:pt x="138" y="31"/>
                  </a:lnTo>
                  <a:lnTo>
                    <a:pt x="83" y="31"/>
                  </a:lnTo>
                  <a:lnTo>
                    <a:pt x="85" y="76"/>
                  </a:lnTo>
                  <a:lnTo>
                    <a:pt x="71" y="78"/>
                  </a:lnTo>
                  <a:lnTo>
                    <a:pt x="67" y="85"/>
                  </a:lnTo>
                  <a:lnTo>
                    <a:pt x="69" y="111"/>
                  </a:lnTo>
                  <a:lnTo>
                    <a:pt x="5" y="111"/>
                  </a:lnTo>
                  <a:lnTo>
                    <a:pt x="0" y="118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38" y="109"/>
                  </a:lnTo>
                  <a:lnTo>
                    <a:pt x="41" y="104"/>
                  </a:lnTo>
                  <a:lnTo>
                    <a:pt x="48" y="94"/>
                  </a:lnTo>
                  <a:lnTo>
                    <a:pt x="52" y="71"/>
                  </a:lnTo>
                  <a:lnTo>
                    <a:pt x="76" y="52"/>
                  </a:lnTo>
                  <a:lnTo>
                    <a:pt x="83" y="28"/>
                  </a:lnTo>
                  <a:lnTo>
                    <a:pt x="88" y="28"/>
                  </a:lnTo>
                  <a:lnTo>
                    <a:pt x="95" y="14"/>
                  </a:lnTo>
                  <a:lnTo>
                    <a:pt x="107" y="12"/>
                  </a:lnTo>
                  <a:lnTo>
                    <a:pt x="114" y="14"/>
                  </a:lnTo>
                  <a:lnTo>
                    <a:pt x="121" y="14"/>
                  </a:lnTo>
                  <a:lnTo>
                    <a:pt x="126" y="9"/>
                  </a:lnTo>
                  <a:lnTo>
                    <a:pt x="138" y="9"/>
                  </a:lnTo>
                  <a:lnTo>
                    <a:pt x="135" y="0"/>
                  </a:lnTo>
                  <a:lnTo>
                    <a:pt x="140" y="0"/>
                  </a:lnTo>
                  <a:lnTo>
                    <a:pt x="140" y="0"/>
                  </a:lnTo>
                  <a:lnTo>
                    <a:pt x="138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271"/>
            <p:cNvSpPr>
              <a:spLocks/>
            </p:cNvSpPr>
            <p:nvPr/>
          </p:nvSpPr>
          <p:spPr bwMode="auto">
            <a:xfrm>
              <a:off x="3922568" y="3131933"/>
              <a:ext cx="238609" cy="201113"/>
            </a:xfrm>
            <a:custGeom>
              <a:avLst/>
              <a:gdLst>
                <a:gd name="T0" fmla="*/ 138 w 140"/>
                <a:gd name="T1" fmla="*/ 5 h 118"/>
                <a:gd name="T2" fmla="*/ 138 w 140"/>
                <a:gd name="T3" fmla="*/ 5 h 118"/>
                <a:gd name="T4" fmla="*/ 138 w 140"/>
                <a:gd name="T5" fmla="*/ 31 h 118"/>
                <a:gd name="T6" fmla="*/ 83 w 140"/>
                <a:gd name="T7" fmla="*/ 31 h 118"/>
                <a:gd name="T8" fmla="*/ 85 w 140"/>
                <a:gd name="T9" fmla="*/ 76 h 118"/>
                <a:gd name="T10" fmla="*/ 71 w 140"/>
                <a:gd name="T11" fmla="*/ 78 h 118"/>
                <a:gd name="T12" fmla="*/ 67 w 140"/>
                <a:gd name="T13" fmla="*/ 85 h 118"/>
                <a:gd name="T14" fmla="*/ 69 w 140"/>
                <a:gd name="T15" fmla="*/ 111 h 118"/>
                <a:gd name="T16" fmla="*/ 5 w 140"/>
                <a:gd name="T17" fmla="*/ 111 h 118"/>
                <a:gd name="T18" fmla="*/ 0 w 140"/>
                <a:gd name="T19" fmla="*/ 118 h 118"/>
                <a:gd name="T20" fmla="*/ 3 w 140"/>
                <a:gd name="T21" fmla="*/ 109 h 118"/>
                <a:gd name="T22" fmla="*/ 3 w 140"/>
                <a:gd name="T23" fmla="*/ 109 h 118"/>
                <a:gd name="T24" fmla="*/ 38 w 140"/>
                <a:gd name="T25" fmla="*/ 109 h 118"/>
                <a:gd name="T26" fmla="*/ 41 w 140"/>
                <a:gd name="T27" fmla="*/ 104 h 118"/>
                <a:gd name="T28" fmla="*/ 48 w 140"/>
                <a:gd name="T29" fmla="*/ 94 h 118"/>
                <a:gd name="T30" fmla="*/ 52 w 140"/>
                <a:gd name="T31" fmla="*/ 71 h 118"/>
                <a:gd name="T32" fmla="*/ 76 w 140"/>
                <a:gd name="T33" fmla="*/ 52 h 118"/>
                <a:gd name="T34" fmla="*/ 83 w 140"/>
                <a:gd name="T35" fmla="*/ 28 h 118"/>
                <a:gd name="T36" fmla="*/ 88 w 140"/>
                <a:gd name="T37" fmla="*/ 28 h 118"/>
                <a:gd name="T38" fmla="*/ 95 w 140"/>
                <a:gd name="T39" fmla="*/ 14 h 118"/>
                <a:gd name="T40" fmla="*/ 107 w 140"/>
                <a:gd name="T41" fmla="*/ 12 h 118"/>
                <a:gd name="T42" fmla="*/ 114 w 140"/>
                <a:gd name="T43" fmla="*/ 14 h 118"/>
                <a:gd name="T44" fmla="*/ 121 w 140"/>
                <a:gd name="T45" fmla="*/ 14 h 118"/>
                <a:gd name="T46" fmla="*/ 126 w 140"/>
                <a:gd name="T47" fmla="*/ 9 h 118"/>
                <a:gd name="T48" fmla="*/ 138 w 140"/>
                <a:gd name="T49" fmla="*/ 9 h 118"/>
                <a:gd name="T50" fmla="*/ 135 w 140"/>
                <a:gd name="T51" fmla="*/ 0 h 118"/>
                <a:gd name="T52" fmla="*/ 140 w 140"/>
                <a:gd name="T53" fmla="*/ 0 h 118"/>
                <a:gd name="T54" fmla="*/ 140 w 140"/>
                <a:gd name="T55" fmla="*/ 0 h 118"/>
                <a:gd name="T56" fmla="*/ 138 w 140"/>
                <a:gd name="T57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0" h="118">
                  <a:moveTo>
                    <a:pt x="138" y="5"/>
                  </a:moveTo>
                  <a:lnTo>
                    <a:pt x="138" y="5"/>
                  </a:lnTo>
                  <a:lnTo>
                    <a:pt x="138" y="31"/>
                  </a:lnTo>
                  <a:lnTo>
                    <a:pt x="83" y="31"/>
                  </a:lnTo>
                  <a:lnTo>
                    <a:pt x="85" y="76"/>
                  </a:lnTo>
                  <a:lnTo>
                    <a:pt x="71" y="78"/>
                  </a:lnTo>
                  <a:lnTo>
                    <a:pt x="67" y="85"/>
                  </a:lnTo>
                  <a:lnTo>
                    <a:pt x="69" y="111"/>
                  </a:lnTo>
                  <a:lnTo>
                    <a:pt x="5" y="111"/>
                  </a:lnTo>
                  <a:lnTo>
                    <a:pt x="0" y="118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38" y="109"/>
                  </a:lnTo>
                  <a:lnTo>
                    <a:pt x="41" y="104"/>
                  </a:lnTo>
                  <a:lnTo>
                    <a:pt x="48" y="94"/>
                  </a:lnTo>
                  <a:lnTo>
                    <a:pt x="52" y="71"/>
                  </a:lnTo>
                  <a:lnTo>
                    <a:pt x="76" y="52"/>
                  </a:lnTo>
                  <a:lnTo>
                    <a:pt x="83" y="28"/>
                  </a:lnTo>
                  <a:lnTo>
                    <a:pt x="88" y="28"/>
                  </a:lnTo>
                  <a:lnTo>
                    <a:pt x="95" y="14"/>
                  </a:lnTo>
                  <a:lnTo>
                    <a:pt x="107" y="12"/>
                  </a:lnTo>
                  <a:lnTo>
                    <a:pt x="114" y="14"/>
                  </a:lnTo>
                  <a:lnTo>
                    <a:pt x="121" y="14"/>
                  </a:lnTo>
                  <a:lnTo>
                    <a:pt x="126" y="9"/>
                  </a:lnTo>
                  <a:lnTo>
                    <a:pt x="138" y="9"/>
                  </a:lnTo>
                  <a:lnTo>
                    <a:pt x="135" y="0"/>
                  </a:lnTo>
                  <a:lnTo>
                    <a:pt x="140" y="0"/>
                  </a:lnTo>
                  <a:lnTo>
                    <a:pt x="140" y="0"/>
                  </a:lnTo>
                  <a:lnTo>
                    <a:pt x="138" y="5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276"/>
            <p:cNvSpPr>
              <a:spLocks/>
            </p:cNvSpPr>
            <p:nvPr/>
          </p:nvSpPr>
          <p:spPr bwMode="auto">
            <a:xfrm>
              <a:off x="3910637" y="3459168"/>
              <a:ext cx="170435" cy="121010"/>
            </a:xfrm>
            <a:custGeom>
              <a:avLst/>
              <a:gdLst>
                <a:gd name="T0" fmla="*/ 50 w 100"/>
                <a:gd name="T1" fmla="*/ 0 h 71"/>
                <a:gd name="T2" fmla="*/ 50 w 100"/>
                <a:gd name="T3" fmla="*/ 0 h 71"/>
                <a:gd name="T4" fmla="*/ 57 w 100"/>
                <a:gd name="T5" fmla="*/ 4 h 71"/>
                <a:gd name="T6" fmla="*/ 69 w 100"/>
                <a:gd name="T7" fmla="*/ 9 h 71"/>
                <a:gd name="T8" fmla="*/ 76 w 100"/>
                <a:gd name="T9" fmla="*/ 21 h 71"/>
                <a:gd name="T10" fmla="*/ 88 w 100"/>
                <a:gd name="T11" fmla="*/ 33 h 71"/>
                <a:gd name="T12" fmla="*/ 90 w 100"/>
                <a:gd name="T13" fmla="*/ 42 h 71"/>
                <a:gd name="T14" fmla="*/ 92 w 100"/>
                <a:gd name="T15" fmla="*/ 52 h 71"/>
                <a:gd name="T16" fmla="*/ 97 w 100"/>
                <a:gd name="T17" fmla="*/ 59 h 71"/>
                <a:gd name="T18" fmla="*/ 100 w 100"/>
                <a:gd name="T19" fmla="*/ 63 h 71"/>
                <a:gd name="T20" fmla="*/ 100 w 100"/>
                <a:gd name="T21" fmla="*/ 68 h 71"/>
                <a:gd name="T22" fmla="*/ 97 w 100"/>
                <a:gd name="T23" fmla="*/ 71 h 71"/>
                <a:gd name="T24" fmla="*/ 88 w 100"/>
                <a:gd name="T25" fmla="*/ 68 h 71"/>
                <a:gd name="T26" fmla="*/ 85 w 100"/>
                <a:gd name="T27" fmla="*/ 71 h 71"/>
                <a:gd name="T28" fmla="*/ 83 w 100"/>
                <a:gd name="T29" fmla="*/ 71 h 71"/>
                <a:gd name="T30" fmla="*/ 71 w 100"/>
                <a:gd name="T31" fmla="*/ 66 h 71"/>
                <a:gd name="T32" fmla="*/ 64 w 100"/>
                <a:gd name="T33" fmla="*/ 66 h 71"/>
                <a:gd name="T34" fmla="*/ 33 w 100"/>
                <a:gd name="T35" fmla="*/ 66 h 71"/>
                <a:gd name="T36" fmla="*/ 29 w 100"/>
                <a:gd name="T37" fmla="*/ 68 h 71"/>
                <a:gd name="T38" fmla="*/ 24 w 100"/>
                <a:gd name="T39" fmla="*/ 66 h 71"/>
                <a:gd name="T40" fmla="*/ 14 w 100"/>
                <a:gd name="T41" fmla="*/ 71 h 71"/>
                <a:gd name="T42" fmla="*/ 12 w 100"/>
                <a:gd name="T43" fmla="*/ 56 h 71"/>
                <a:gd name="T44" fmla="*/ 26 w 100"/>
                <a:gd name="T45" fmla="*/ 59 h 71"/>
                <a:gd name="T46" fmla="*/ 31 w 100"/>
                <a:gd name="T47" fmla="*/ 56 h 71"/>
                <a:gd name="T48" fmla="*/ 33 w 100"/>
                <a:gd name="T49" fmla="*/ 56 h 71"/>
                <a:gd name="T50" fmla="*/ 40 w 100"/>
                <a:gd name="T51" fmla="*/ 52 h 71"/>
                <a:gd name="T52" fmla="*/ 48 w 100"/>
                <a:gd name="T53" fmla="*/ 54 h 71"/>
                <a:gd name="T54" fmla="*/ 55 w 100"/>
                <a:gd name="T55" fmla="*/ 56 h 71"/>
                <a:gd name="T56" fmla="*/ 62 w 100"/>
                <a:gd name="T57" fmla="*/ 52 h 71"/>
                <a:gd name="T58" fmla="*/ 57 w 100"/>
                <a:gd name="T59" fmla="*/ 47 h 71"/>
                <a:gd name="T60" fmla="*/ 52 w 100"/>
                <a:gd name="T61" fmla="*/ 49 h 71"/>
                <a:gd name="T62" fmla="*/ 48 w 100"/>
                <a:gd name="T63" fmla="*/ 49 h 71"/>
                <a:gd name="T64" fmla="*/ 40 w 100"/>
                <a:gd name="T65" fmla="*/ 44 h 71"/>
                <a:gd name="T66" fmla="*/ 36 w 100"/>
                <a:gd name="T67" fmla="*/ 44 h 71"/>
                <a:gd name="T68" fmla="*/ 31 w 100"/>
                <a:gd name="T69" fmla="*/ 49 h 71"/>
                <a:gd name="T70" fmla="*/ 14 w 100"/>
                <a:gd name="T71" fmla="*/ 49 h 71"/>
                <a:gd name="T72" fmla="*/ 7 w 100"/>
                <a:gd name="T73" fmla="*/ 37 h 71"/>
                <a:gd name="T74" fmla="*/ 0 w 100"/>
                <a:gd name="T75" fmla="*/ 30 h 71"/>
                <a:gd name="T76" fmla="*/ 7 w 100"/>
                <a:gd name="T77" fmla="*/ 28 h 71"/>
                <a:gd name="T78" fmla="*/ 14 w 100"/>
                <a:gd name="T79" fmla="*/ 16 h 71"/>
                <a:gd name="T80" fmla="*/ 19 w 100"/>
                <a:gd name="T81" fmla="*/ 7 h 71"/>
                <a:gd name="T82" fmla="*/ 24 w 100"/>
                <a:gd name="T83" fmla="*/ 2 h 71"/>
                <a:gd name="T84" fmla="*/ 31 w 100"/>
                <a:gd name="T85" fmla="*/ 2 h 71"/>
                <a:gd name="T86" fmla="*/ 40 w 100"/>
                <a:gd name="T87" fmla="*/ 0 h 71"/>
                <a:gd name="T88" fmla="*/ 50 w 100"/>
                <a:gd name="T8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0" h="71">
                  <a:moveTo>
                    <a:pt x="50" y="0"/>
                  </a:moveTo>
                  <a:lnTo>
                    <a:pt x="50" y="0"/>
                  </a:lnTo>
                  <a:lnTo>
                    <a:pt x="57" y="4"/>
                  </a:lnTo>
                  <a:lnTo>
                    <a:pt x="69" y="9"/>
                  </a:lnTo>
                  <a:lnTo>
                    <a:pt x="76" y="21"/>
                  </a:lnTo>
                  <a:lnTo>
                    <a:pt x="88" y="33"/>
                  </a:lnTo>
                  <a:lnTo>
                    <a:pt x="90" y="42"/>
                  </a:lnTo>
                  <a:lnTo>
                    <a:pt x="92" y="52"/>
                  </a:lnTo>
                  <a:lnTo>
                    <a:pt x="97" y="59"/>
                  </a:lnTo>
                  <a:lnTo>
                    <a:pt x="100" y="63"/>
                  </a:lnTo>
                  <a:lnTo>
                    <a:pt x="100" y="68"/>
                  </a:lnTo>
                  <a:lnTo>
                    <a:pt x="97" y="71"/>
                  </a:lnTo>
                  <a:lnTo>
                    <a:pt x="88" y="68"/>
                  </a:lnTo>
                  <a:lnTo>
                    <a:pt x="85" y="71"/>
                  </a:lnTo>
                  <a:lnTo>
                    <a:pt x="83" y="71"/>
                  </a:lnTo>
                  <a:lnTo>
                    <a:pt x="71" y="66"/>
                  </a:lnTo>
                  <a:lnTo>
                    <a:pt x="64" y="66"/>
                  </a:lnTo>
                  <a:lnTo>
                    <a:pt x="33" y="66"/>
                  </a:lnTo>
                  <a:lnTo>
                    <a:pt x="29" y="68"/>
                  </a:lnTo>
                  <a:lnTo>
                    <a:pt x="24" y="66"/>
                  </a:lnTo>
                  <a:lnTo>
                    <a:pt x="14" y="71"/>
                  </a:lnTo>
                  <a:lnTo>
                    <a:pt x="12" y="56"/>
                  </a:lnTo>
                  <a:lnTo>
                    <a:pt x="26" y="59"/>
                  </a:lnTo>
                  <a:lnTo>
                    <a:pt x="31" y="56"/>
                  </a:lnTo>
                  <a:lnTo>
                    <a:pt x="33" y="56"/>
                  </a:lnTo>
                  <a:lnTo>
                    <a:pt x="40" y="52"/>
                  </a:lnTo>
                  <a:lnTo>
                    <a:pt x="48" y="54"/>
                  </a:lnTo>
                  <a:lnTo>
                    <a:pt x="55" y="56"/>
                  </a:lnTo>
                  <a:lnTo>
                    <a:pt x="62" y="52"/>
                  </a:lnTo>
                  <a:lnTo>
                    <a:pt x="57" y="47"/>
                  </a:lnTo>
                  <a:lnTo>
                    <a:pt x="52" y="49"/>
                  </a:lnTo>
                  <a:lnTo>
                    <a:pt x="48" y="49"/>
                  </a:lnTo>
                  <a:lnTo>
                    <a:pt x="40" y="44"/>
                  </a:lnTo>
                  <a:lnTo>
                    <a:pt x="36" y="44"/>
                  </a:lnTo>
                  <a:lnTo>
                    <a:pt x="31" y="49"/>
                  </a:lnTo>
                  <a:lnTo>
                    <a:pt x="14" y="49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7" y="28"/>
                  </a:lnTo>
                  <a:lnTo>
                    <a:pt x="14" y="16"/>
                  </a:lnTo>
                  <a:lnTo>
                    <a:pt x="19" y="7"/>
                  </a:lnTo>
                  <a:lnTo>
                    <a:pt x="24" y="2"/>
                  </a:lnTo>
                  <a:lnTo>
                    <a:pt x="31" y="2"/>
                  </a:lnTo>
                  <a:lnTo>
                    <a:pt x="40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grpSp>
          <p:nvGrpSpPr>
            <p:cNvPr id="466" name="Group 465"/>
            <p:cNvGrpSpPr/>
            <p:nvPr/>
          </p:nvGrpSpPr>
          <p:grpSpPr>
            <a:xfrm>
              <a:off x="4684412" y="-116555"/>
              <a:ext cx="4959651" cy="2796836"/>
              <a:chOff x="6245882" y="-155406"/>
              <a:chExt cx="6612868" cy="3729114"/>
            </a:xfrm>
            <a:solidFill>
              <a:schemeClr val="tx1">
                <a:alpha val="15000"/>
              </a:schemeClr>
            </a:solidFill>
          </p:grpSpPr>
          <p:sp>
            <p:nvSpPr>
              <p:cNvPr id="465" name="Freeform 464"/>
              <p:cNvSpPr>
                <a:spLocks/>
              </p:cNvSpPr>
              <p:nvPr/>
            </p:nvSpPr>
            <p:spPr bwMode="auto">
              <a:xfrm>
                <a:off x="6852085" y="567238"/>
                <a:ext cx="6006665" cy="3006470"/>
              </a:xfrm>
              <a:custGeom>
                <a:avLst/>
                <a:gdLst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2838307 w 6006665"/>
                  <a:gd name="connsiteY3" fmla="*/ 0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916115 w 6006665"/>
                  <a:gd name="connsiteY6" fmla="*/ 52267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2991106 w 6006665"/>
                  <a:gd name="connsiteY11" fmla="*/ 161345 h 3006470"/>
                  <a:gd name="connsiteX12" fmla="*/ 3086005 w 6006665"/>
                  <a:gd name="connsiteY12" fmla="*/ 161345 h 3006470"/>
                  <a:gd name="connsiteX13" fmla="*/ 3097912 w 6006665"/>
                  <a:gd name="connsiteY13" fmla="*/ 161345 h 3006470"/>
                  <a:gd name="connsiteX14" fmla="*/ 3179721 w 6006665"/>
                  <a:gd name="connsiteY14" fmla="*/ 236336 h 3006470"/>
                  <a:gd name="connsiteX15" fmla="*/ 3211535 w 6006665"/>
                  <a:gd name="connsiteY15" fmla="*/ 295420 h 3006470"/>
                  <a:gd name="connsiteX16" fmla="*/ 3200173 w 6006665"/>
                  <a:gd name="connsiteY16" fmla="*/ 370412 h 3006470"/>
                  <a:gd name="connsiteX17" fmla="*/ 3161541 w 6006665"/>
                  <a:gd name="connsiteY17" fmla="*/ 413589 h 3006470"/>
                  <a:gd name="connsiteX18" fmla="*/ 3066097 w 6006665"/>
                  <a:gd name="connsiteY18" fmla="*/ 488580 h 3006470"/>
                  <a:gd name="connsiteX19" fmla="*/ 3034283 w 6006665"/>
                  <a:gd name="connsiteY19" fmla="*/ 531757 h 3006470"/>
                  <a:gd name="connsiteX20" fmla="*/ 3082005 w 6006665"/>
                  <a:gd name="connsiteY20" fmla="*/ 547664 h 3006470"/>
                  <a:gd name="connsiteX21" fmla="*/ 3129459 w 6006665"/>
                  <a:gd name="connsiteY21" fmla="*/ 575345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168359 w 6006665"/>
                  <a:gd name="connsiteY24" fmla="*/ 552209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625123 w 6006665"/>
                  <a:gd name="connsiteY36" fmla="*/ 611293 h 3006470"/>
                  <a:gd name="connsiteX37" fmla="*/ 3672301 w 6006665"/>
                  <a:gd name="connsiteY37" fmla="*/ 611293 h 3006470"/>
                  <a:gd name="connsiteX38" fmla="*/ 3684207 w 6006665"/>
                  <a:gd name="connsiteY38" fmla="*/ 611293 h 3006470"/>
                  <a:gd name="connsiteX39" fmla="*/ 3743291 w 6006665"/>
                  <a:gd name="connsiteY39" fmla="*/ 677194 h 3006470"/>
                  <a:gd name="connsiteX40" fmla="*/ 3759199 w 6006665"/>
                  <a:gd name="connsiteY40" fmla="*/ 756731 h 3006470"/>
                  <a:gd name="connsiteX41" fmla="*/ 3738747 w 6006665"/>
                  <a:gd name="connsiteY41" fmla="*/ 806725 h 3006470"/>
                  <a:gd name="connsiteX42" fmla="*/ 3786469 w 6006665"/>
                  <a:gd name="connsiteY42" fmla="*/ 897623 h 3006470"/>
                  <a:gd name="connsiteX43" fmla="*/ 3835603 w 6006665"/>
                  <a:gd name="connsiteY43" fmla="*/ 933529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77367 w 6006665"/>
                  <a:gd name="connsiteY46" fmla="*/ 822632 h 3006470"/>
                  <a:gd name="connsiteX47" fmla="*/ 3932151 w 6006665"/>
                  <a:gd name="connsiteY47" fmla="*/ 871095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0 w 6006665"/>
                  <a:gd name="connsiteY50" fmla="*/ 843084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17703 w 6006665"/>
                  <a:gd name="connsiteY56" fmla="*/ 7521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177332 w 6006665"/>
                  <a:gd name="connsiteY59" fmla="*/ 697647 h 3006470"/>
                  <a:gd name="connsiteX60" fmla="*/ 4511384 w 6006665"/>
                  <a:gd name="connsiteY60" fmla="*/ 779455 h 3006470"/>
                  <a:gd name="connsiteX61" fmla="*/ 4543199 w 6006665"/>
                  <a:gd name="connsiteY61" fmla="*/ 849902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95510 w 6006665"/>
                  <a:gd name="connsiteY84" fmla="*/ 1047031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81715 w 6006665"/>
                  <a:gd name="connsiteY88" fmla="*/ 1090783 h 3006470"/>
                  <a:gd name="connsiteX89" fmla="*/ 5633981 w 6006665"/>
                  <a:gd name="connsiteY89" fmla="*/ 1133960 h 3006470"/>
                  <a:gd name="connsiteX90" fmla="*/ 5720335 w 6006665"/>
                  <a:gd name="connsiteY90" fmla="*/ 1213496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33958 w 6006665"/>
                  <a:gd name="connsiteY96" fmla="*/ 1322574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34271 w 6006665"/>
                  <a:gd name="connsiteY129" fmla="*/ 1711358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45378 w 6006665"/>
                  <a:gd name="connsiteY132" fmla="*/ 1833879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1758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4974967 w 6006665"/>
                  <a:gd name="connsiteY147" fmla="*/ 2027038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42631 w 6006665"/>
                  <a:gd name="connsiteY163" fmla="*/ 2361090 h 3006470"/>
                  <a:gd name="connsiteX164" fmla="*/ 4715361 w 6006665"/>
                  <a:gd name="connsiteY164" fmla="*/ 2220198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7637 w 6006665"/>
                  <a:gd name="connsiteY191" fmla="*/ 1952698 h 3006470"/>
                  <a:gd name="connsiteX192" fmla="*/ 4243233 w 6006665"/>
                  <a:gd name="connsiteY192" fmla="*/ 1972499 h 3006470"/>
                  <a:gd name="connsiteX193" fmla="*/ 4125065 w 6006665"/>
                  <a:gd name="connsiteY193" fmla="*/ 2106574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91397 w 6006665"/>
                  <a:gd name="connsiteY487" fmla="*/ 123622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231676 h 3006470"/>
                  <a:gd name="connsiteX528" fmla="*/ 972614 w 6006665"/>
                  <a:gd name="connsiteY528" fmla="*/ 1145322 h 3006470"/>
                  <a:gd name="connsiteX529" fmla="*/ 982566 w 6006665"/>
                  <a:gd name="connsiteY529" fmla="*/ 1146649 h 3006470"/>
                  <a:gd name="connsiteX530" fmla="*/ 984521 w 6006665"/>
                  <a:gd name="connsiteY530" fmla="*/ 1145322 h 3006470"/>
                  <a:gd name="connsiteX531" fmla="*/ 1018608 w 6006665"/>
                  <a:gd name="connsiteY531" fmla="*/ 1149867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39037 w 6006665"/>
                  <a:gd name="connsiteY545" fmla="*/ 104306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52104 w 6006665"/>
                  <a:gd name="connsiteY555" fmla="*/ 913531 h 3006470"/>
                  <a:gd name="connsiteX556" fmla="*/ 1522551 w 6006665"/>
                  <a:gd name="connsiteY556" fmla="*/ 81127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582179 w 6006665"/>
                  <a:gd name="connsiteY560" fmla="*/ 677194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36162 w 6006665"/>
                  <a:gd name="connsiteY575" fmla="*/ 1197589 h 3006470"/>
                  <a:gd name="connsiteX576" fmla="*/ 1758887 w 6006665"/>
                  <a:gd name="connsiteY576" fmla="*/ 1133960 h 3006470"/>
                  <a:gd name="connsiteX577" fmla="*/ 1715710 w 6006665"/>
                  <a:gd name="connsiteY577" fmla="*/ 1122597 h 3006470"/>
                  <a:gd name="connsiteX578" fmla="*/ 1704347 w 6006665"/>
                  <a:gd name="connsiteY578" fmla="*/ 1070331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3501 w 6006665"/>
                  <a:gd name="connsiteY591" fmla="*/ 763548 h 3006470"/>
                  <a:gd name="connsiteX592" fmla="*/ 1988608 w 6006665"/>
                  <a:gd name="connsiteY592" fmla="*/ 811877 h 3006470"/>
                  <a:gd name="connsiteX593" fmla="*/ 1963408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92927 w 6006665"/>
                  <a:gd name="connsiteY599" fmla="*/ 559026 h 3006470"/>
                  <a:gd name="connsiteX600" fmla="*/ 2167930 w 6006665"/>
                  <a:gd name="connsiteY600" fmla="*/ 493125 h 3006470"/>
                  <a:gd name="connsiteX601" fmla="*/ 2204289 w 6006665"/>
                  <a:gd name="connsiteY601" fmla="*/ 402226 h 3006470"/>
                  <a:gd name="connsiteX602" fmla="*/ 2247466 w 6006665"/>
                  <a:gd name="connsiteY602" fmla="*/ 397681 h 3006470"/>
                  <a:gd name="connsiteX603" fmla="*/ 2317913 w 6006665"/>
                  <a:gd name="connsiteY603" fmla="*/ 322690 h 3006470"/>
                  <a:gd name="connsiteX604" fmla="*/ 2420173 w 6006665"/>
                  <a:gd name="connsiteY604" fmla="*/ 304510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614" fmla="*/ 2751953 w 6006665"/>
                  <a:gd name="connsiteY614" fmla="*/ 68174 h 3006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</a:cxnLst>
                <a:rect l="l" t="t" r="r" b="b"/>
                <a:pathLst>
                  <a:path w="6006665" h="3006470">
                    <a:moveTo>
                      <a:pt x="1791129" y="817622"/>
                    </a:moveTo>
                    <a:lnTo>
                      <a:pt x="1782156" y="881716"/>
                    </a:lnTo>
                    <a:lnTo>
                      <a:pt x="1809554" y="895415"/>
                    </a:lnTo>
                    <a:close/>
                    <a:moveTo>
                      <a:pt x="2838307" y="0"/>
                    </a:moveTo>
                    <a:lnTo>
                      <a:pt x="2844246" y="4711"/>
                    </a:lnTo>
                    <a:lnTo>
                      <a:pt x="2850213" y="0"/>
                    </a:lnTo>
                    <a:lnTo>
                      <a:pt x="2916115" y="52267"/>
                    </a:lnTo>
                    <a:lnTo>
                      <a:pt x="2861576" y="90899"/>
                    </a:lnTo>
                    <a:lnTo>
                      <a:pt x="2947929" y="118168"/>
                    </a:lnTo>
                    <a:lnTo>
                      <a:pt x="2957621" y="186006"/>
                    </a:lnTo>
                    <a:lnTo>
                      <a:pt x="2979199" y="161345"/>
                    </a:lnTo>
                    <a:lnTo>
                      <a:pt x="2991106" y="161345"/>
                    </a:lnTo>
                    <a:lnTo>
                      <a:pt x="3086005" y="161345"/>
                    </a:lnTo>
                    <a:lnTo>
                      <a:pt x="3097912" y="161345"/>
                    </a:lnTo>
                    <a:lnTo>
                      <a:pt x="3179721" y="236336"/>
                    </a:lnTo>
                    <a:lnTo>
                      <a:pt x="3211535" y="295420"/>
                    </a:lnTo>
                    <a:lnTo>
                      <a:pt x="3200173" y="370412"/>
                    </a:lnTo>
                    <a:lnTo>
                      <a:pt x="3161541" y="413589"/>
                    </a:lnTo>
                    <a:lnTo>
                      <a:pt x="3066097" y="488580"/>
                    </a:lnTo>
                    <a:lnTo>
                      <a:pt x="3034283" y="531757"/>
                    </a:lnTo>
                    <a:lnTo>
                      <a:pt x="3082005" y="547664"/>
                    </a:lnTo>
                    <a:lnTo>
                      <a:pt x="3129459" y="575345"/>
                    </a:lnTo>
                    <a:lnTo>
                      <a:pt x="3156451" y="552209"/>
                    </a:lnTo>
                    <a:lnTo>
                      <a:pt x="3158460" y="560693"/>
                    </a:lnTo>
                    <a:lnTo>
                      <a:pt x="3168359" y="552209"/>
                    </a:lnTo>
                    <a:lnTo>
                      <a:pt x="3184984" y="622402"/>
                    </a:lnTo>
                    <a:lnTo>
                      <a:pt x="3192811" y="606748"/>
                    </a:lnTo>
                    <a:lnTo>
                      <a:pt x="3251895" y="586296"/>
                    </a:lnTo>
                    <a:lnTo>
                      <a:pt x="3259833" y="587670"/>
                    </a:lnTo>
                    <a:lnTo>
                      <a:pt x="3263802" y="586296"/>
                    </a:lnTo>
                    <a:lnTo>
                      <a:pt x="3381970" y="606748"/>
                    </a:lnTo>
                    <a:lnTo>
                      <a:pt x="3388787" y="665832"/>
                    </a:lnTo>
                    <a:lnTo>
                      <a:pt x="3531529" y="686823"/>
                    </a:lnTo>
                    <a:lnTo>
                      <a:pt x="3538225" y="590841"/>
                    </a:lnTo>
                    <a:lnTo>
                      <a:pt x="3549910" y="594028"/>
                    </a:lnTo>
                    <a:lnTo>
                      <a:pt x="3550132" y="590841"/>
                    </a:lnTo>
                    <a:lnTo>
                      <a:pt x="3625123" y="611293"/>
                    </a:lnTo>
                    <a:lnTo>
                      <a:pt x="3672301" y="611293"/>
                    </a:lnTo>
                    <a:lnTo>
                      <a:pt x="3684207" y="611293"/>
                    </a:lnTo>
                    <a:lnTo>
                      <a:pt x="3743291" y="677194"/>
                    </a:lnTo>
                    <a:lnTo>
                      <a:pt x="3759199" y="756731"/>
                    </a:lnTo>
                    <a:lnTo>
                      <a:pt x="3738747" y="806725"/>
                    </a:lnTo>
                    <a:lnTo>
                      <a:pt x="3786469" y="897623"/>
                    </a:lnTo>
                    <a:lnTo>
                      <a:pt x="3835603" y="933529"/>
                    </a:lnTo>
                    <a:lnTo>
                      <a:pt x="3865460" y="822632"/>
                    </a:lnTo>
                    <a:lnTo>
                      <a:pt x="3875077" y="831139"/>
                    </a:lnTo>
                    <a:lnTo>
                      <a:pt x="3877367" y="822632"/>
                    </a:lnTo>
                    <a:lnTo>
                      <a:pt x="3932151" y="871095"/>
                    </a:lnTo>
                    <a:lnTo>
                      <a:pt x="3988173" y="843084"/>
                    </a:lnTo>
                    <a:lnTo>
                      <a:pt x="3993852" y="846199"/>
                    </a:lnTo>
                    <a:lnTo>
                      <a:pt x="4000080" y="843084"/>
                    </a:lnTo>
                    <a:lnTo>
                      <a:pt x="4062426" y="877274"/>
                    </a:lnTo>
                    <a:lnTo>
                      <a:pt x="4085889" y="849902"/>
                    </a:lnTo>
                    <a:lnTo>
                      <a:pt x="4095563" y="852506"/>
                    </a:lnTo>
                    <a:lnTo>
                      <a:pt x="4097796" y="849902"/>
                    </a:lnTo>
                    <a:lnTo>
                      <a:pt x="4144150" y="862382"/>
                    </a:lnTo>
                    <a:lnTo>
                      <a:pt x="4117703" y="752186"/>
                    </a:lnTo>
                    <a:lnTo>
                      <a:pt x="4165425" y="697647"/>
                    </a:lnTo>
                    <a:lnTo>
                      <a:pt x="4175231" y="700048"/>
                    </a:lnTo>
                    <a:lnTo>
                      <a:pt x="4177332" y="697647"/>
                    </a:lnTo>
                    <a:lnTo>
                      <a:pt x="4511384" y="779455"/>
                    </a:lnTo>
                    <a:lnTo>
                      <a:pt x="4543199" y="849902"/>
                    </a:lnTo>
                    <a:lnTo>
                      <a:pt x="4639242" y="932544"/>
                    </a:lnTo>
                    <a:lnTo>
                      <a:pt x="4774445" y="913531"/>
                    </a:lnTo>
                    <a:lnTo>
                      <a:pt x="4778496" y="914635"/>
                    </a:lnTo>
                    <a:lnTo>
                      <a:pt x="4786352" y="913531"/>
                    </a:lnTo>
                    <a:lnTo>
                      <a:pt x="4861343" y="933983"/>
                    </a:lnTo>
                    <a:lnTo>
                      <a:pt x="4893158" y="977160"/>
                    </a:lnTo>
                    <a:lnTo>
                      <a:pt x="4888613" y="1058968"/>
                    </a:lnTo>
                    <a:lnTo>
                      <a:pt x="4927677" y="1083640"/>
                    </a:lnTo>
                    <a:lnTo>
                      <a:pt x="4967605" y="1070331"/>
                    </a:lnTo>
                    <a:lnTo>
                      <a:pt x="5038051" y="1063513"/>
                    </a:lnTo>
                    <a:lnTo>
                      <a:pt x="5040730" y="1064406"/>
                    </a:lnTo>
                    <a:lnTo>
                      <a:pt x="5049958" y="1063513"/>
                    </a:lnTo>
                    <a:lnTo>
                      <a:pt x="5114249" y="1084944"/>
                    </a:lnTo>
                    <a:lnTo>
                      <a:pt x="5176671" y="1074876"/>
                    </a:lnTo>
                    <a:lnTo>
                      <a:pt x="5177801" y="1076614"/>
                    </a:lnTo>
                    <a:lnTo>
                      <a:pt x="5188578" y="1074876"/>
                    </a:lnTo>
                    <a:lnTo>
                      <a:pt x="5243719" y="1159707"/>
                    </a:lnTo>
                    <a:lnTo>
                      <a:pt x="5283477" y="1129415"/>
                    </a:lnTo>
                    <a:lnTo>
                      <a:pt x="5258480" y="1063513"/>
                    </a:lnTo>
                    <a:lnTo>
                      <a:pt x="5267570" y="1015792"/>
                    </a:lnTo>
                    <a:lnTo>
                      <a:pt x="5278896" y="1018841"/>
                    </a:lnTo>
                    <a:lnTo>
                      <a:pt x="5279477" y="1015792"/>
                    </a:lnTo>
                    <a:lnTo>
                      <a:pt x="5395510" y="1047031"/>
                    </a:lnTo>
                    <a:lnTo>
                      <a:pt x="5463001" y="1043061"/>
                    </a:lnTo>
                    <a:lnTo>
                      <a:pt x="5464386" y="1043680"/>
                    </a:lnTo>
                    <a:lnTo>
                      <a:pt x="5474909" y="1043061"/>
                    </a:lnTo>
                    <a:lnTo>
                      <a:pt x="5581715" y="1090783"/>
                    </a:lnTo>
                    <a:lnTo>
                      <a:pt x="5633981" y="1133960"/>
                    </a:lnTo>
                    <a:lnTo>
                      <a:pt x="5720335" y="1213496"/>
                    </a:lnTo>
                    <a:lnTo>
                      <a:pt x="5822595" y="1311212"/>
                    </a:lnTo>
                    <a:lnTo>
                      <a:pt x="5818051" y="1365751"/>
                    </a:lnTo>
                    <a:lnTo>
                      <a:pt x="5825679" y="1373379"/>
                    </a:lnTo>
                    <a:lnTo>
                      <a:pt x="5822051" y="1322574"/>
                    </a:lnTo>
                    <a:lnTo>
                      <a:pt x="5834092" y="1324447"/>
                    </a:lnTo>
                    <a:lnTo>
                      <a:pt x="5833958" y="1322574"/>
                    </a:lnTo>
                    <a:lnTo>
                      <a:pt x="5936219" y="1338481"/>
                    </a:lnTo>
                    <a:lnTo>
                      <a:pt x="6006665" y="1418018"/>
                    </a:lnTo>
                    <a:lnTo>
                      <a:pt x="5968033" y="1456650"/>
                    </a:lnTo>
                    <a:lnTo>
                      <a:pt x="5908949" y="1468012"/>
                    </a:lnTo>
                    <a:lnTo>
                      <a:pt x="5908949" y="1554366"/>
                    </a:lnTo>
                    <a:lnTo>
                      <a:pt x="5893042" y="1570273"/>
                    </a:lnTo>
                    <a:lnTo>
                      <a:pt x="5881135" y="1570273"/>
                    </a:lnTo>
                    <a:lnTo>
                      <a:pt x="5861227" y="1570273"/>
                    </a:lnTo>
                    <a:lnTo>
                      <a:pt x="5849321" y="1570273"/>
                    </a:lnTo>
                    <a:lnTo>
                      <a:pt x="5817506" y="1536186"/>
                    </a:lnTo>
                    <a:lnTo>
                      <a:pt x="5767511" y="1511189"/>
                    </a:lnTo>
                    <a:lnTo>
                      <a:pt x="5762967" y="1477102"/>
                    </a:lnTo>
                    <a:lnTo>
                      <a:pt x="5729132" y="1463170"/>
                    </a:lnTo>
                    <a:lnTo>
                      <a:pt x="5695337" y="1472557"/>
                    </a:lnTo>
                    <a:lnTo>
                      <a:pt x="5693366" y="1469797"/>
                    </a:lnTo>
                    <a:lnTo>
                      <a:pt x="5683431" y="1472557"/>
                    </a:lnTo>
                    <a:lnTo>
                      <a:pt x="5660706" y="1440742"/>
                    </a:lnTo>
                    <a:lnTo>
                      <a:pt x="5669644" y="1415717"/>
                    </a:lnTo>
                    <a:lnTo>
                      <a:pt x="5640799" y="1429380"/>
                    </a:lnTo>
                    <a:lnTo>
                      <a:pt x="5656705" y="1472557"/>
                    </a:lnTo>
                    <a:lnTo>
                      <a:pt x="5633981" y="1511189"/>
                    </a:lnTo>
                    <a:lnTo>
                      <a:pt x="5586259" y="1547548"/>
                    </a:lnTo>
                    <a:lnTo>
                      <a:pt x="5575676" y="1546540"/>
                    </a:lnTo>
                    <a:lnTo>
                      <a:pt x="5574353" y="1547548"/>
                    </a:lnTo>
                    <a:lnTo>
                      <a:pt x="5539436" y="1544223"/>
                    </a:lnTo>
                    <a:lnTo>
                      <a:pt x="5570352" y="1586180"/>
                    </a:lnTo>
                    <a:lnTo>
                      <a:pt x="5593077" y="1649809"/>
                    </a:lnTo>
                    <a:lnTo>
                      <a:pt x="5608984" y="1677079"/>
                    </a:lnTo>
                    <a:lnTo>
                      <a:pt x="5613529" y="1708893"/>
                    </a:lnTo>
                    <a:lnTo>
                      <a:pt x="5608984" y="1731618"/>
                    </a:lnTo>
                    <a:lnTo>
                      <a:pt x="5597799" y="1728009"/>
                    </a:lnTo>
                    <a:lnTo>
                      <a:pt x="5597077" y="1731618"/>
                    </a:lnTo>
                    <a:lnTo>
                      <a:pt x="5534271" y="1711358"/>
                    </a:lnTo>
                    <a:lnTo>
                      <a:pt x="5436277" y="1767977"/>
                    </a:lnTo>
                    <a:lnTo>
                      <a:pt x="5397645" y="1779340"/>
                    </a:lnTo>
                    <a:lnTo>
                      <a:pt x="5345378" y="1833879"/>
                    </a:lnTo>
                    <a:lnTo>
                      <a:pt x="5290839" y="1881600"/>
                    </a:lnTo>
                    <a:lnTo>
                      <a:pt x="5274932" y="1913415"/>
                    </a:lnTo>
                    <a:lnTo>
                      <a:pt x="5267238" y="1904988"/>
                    </a:lnTo>
                    <a:lnTo>
                      <a:pt x="5263025" y="1913415"/>
                    </a:lnTo>
                    <a:lnTo>
                      <a:pt x="5219538" y="1865787"/>
                    </a:lnTo>
                    <a:lnTo>
                      <a:pt x="5129494" y="1920232"/>
                    </a:lnTo>
                    <a:lnTo>
                      <a:pt x="5126389" y="1914910"/>
                    </a:lnTo>
                    <a:lnTo>
                      <a:pt x="5117587" y="1920232"/>
                    </a:lnTo>
                    <a:lnTo>
                      <a:pt x="5105544" y="1899586"/>
                    </a:lnTo>
                    <a:lnTo>
                      <a:pt x="5074955" y="1924777"/>
                    </a:lnTo>
                    <a:lnTo>
                      <a:pt x="5065718" y="1922578"/>
                    </a:lnTo>
                    <a:lnTo>
                      <a:pt x="5063048" y="1924777"/>
                    </a:lnTo>
                    <a:lnTo>
                      <a:pt x="5026594" y="1916098"/>
                    </a:lnTo>
                    <a:lnTo>
                      <a:pt x="5015871" y="1961137"/>
                    </a:lnTo>
                    <a:lnTo>
                      <a:pt x="4974967" y="2027038"/>
                    </a:lnTo>
                    <a:lnTo>
                      <a:pt x="4974967" y="2058853"/>
                    </a:lnTo>
                    <a:lnTo>
                      <a:pt x="5015871" y="2074760"/>
                    </a:lnTo>
                    <a:lnTo>
                      <a:pt x="5011326" y="2172476"/>
                    </a:lnTo>
                    <a:lnTo>
                      <a:pt x="4999419" y="2172476"/>
                    </a:lnTo>
                    <a:lnTo>
                      <a:pt x="4974967" y="2172476"/>
                    </a:lnTo>
                    <a:lnTo>
                      <a:pt x="4963605" y="2224742"/>
                    </a:lnTo>
                    <a:lnTo>
                      <a:pt x="4974967" y="2252012"/>
                    </a:lnTo>
                    <a:lnTo>
                      <a:pt x="4909065" y="2286099"/>
                    </a:lnTo>
                    <a:lnTo>
                      <a:pt x="4897703" y="2354273"/>
                    </a:lnTo>
                    <a:lnTo>
                      <a:pt x="4845437" y="2370180"/>
                    </a:lnTo>
                    <a:lnTo>
                      <a:pt x="4834074" y="2429264"/>
                    </a:lnTo>
                    <a:lnTo>
                      <a:pt x="4779535" y="2488348"/>
                    </a:lnTo>
                    <a:lnTo>
                      <a:pt x="4777225" y="2477952"/>
                    </a:lnTo>
                    <a:lnTo>
                      <a:pt x="4767628" y="2488348"/>
                    </a:lnTo>
                    <a:lnTo>
                      <a:pt x="4758538" y="2447444"/>
                    </a:lnTo>
                    <a:lnTo>
                      <a:pt x="4742631" y="2361090"/>
                    </a:lnTo>
                    <a:lnTo>
                      <a:pt x="4715361" y="2220198"/>
                    </a:lnTo>
                    <a:lnTo>
                      <a:pt x="4735813" y="2129299"/>
                    </a:lnTo>
                    <a:lnTo>
                      <a:pt x="4767628" y="2086122"/>
                    </a:lnTo>
                    <a:lnTo>
                      <a:pt x="4767628" y="2058853"/>
                    </a:lnTo>
                    <a:lnTo>
                      <a:pt x="4826712" y="2042945"/>
                    </a:lnTo>
                    <a:lnTo>
                      <a:pt x="4892613" y="1952047"/>
                    </a:lnTo>
                    <a:lnTo>
                      <a:pt x="4956243" y="1877056"/>
                    </a:lnTo>
                    <a:lnTo>
                      <a:pt x="5022143" y="1817971"/>
                    </a:lnTo>
                    <a:lnTo>
                      <a:pt x="5046694" y="1710844"/>
                    </a:lnTo>
                    <a:lnTo>
                      <a:pt x="5015871" y="1715711"/>
                    </a:lnTo>
                    <a:lnTo>
                      <a:pt x="4995419" y="1779340"/>
                    </a:lnTo>
                    <a:lnTo>
                      <a:pt x="4904521" y="1865693"/>
                    </a:lnTo>
                    <a:lnTo>
                      <a:pt x="4901708" y="1857053"/>
                    </a:lnTo>
                    <a:lnTo>
                      <a:pt x="4892613" y="1865693"/>
                    </a:lnTo>
                    <a:lnTo>
                      <a:pt x="4861835" y="1771159"/>
                    </a:lnTo>
                    <a:lnTo>
                      <a:pt x="4779535" y="1795247"/>
                    </a:lnTo>
                    <a:lnTo>
                      <a:pt x="4684091" y="1920232"/>
                    </a:lnTo>
                    <a:lnTo>
                      <a:pt x="4715906" y="1967954"/>
                    </a:lnTo>
                    <a:lnTo>
                      <a:pt x="4636369" y="1983861"/>
                    </a:lnTo>
                    <a:lnTo>
                      <a:pt x="4577285" y="1988406"/>
                    </a:lnTo>
                    <a:lnTo>
                      <a:pt x="4577373" y="1987484"/>
                    </a:lnTo>
                    <a:lnTo>
                      <a:pt x="4565379" y="1988406"/>
                    </a:lnTo>
                    <a:lnTo>
                      <a:pt x="4569923" y="1940685"/>
                    </a:lnTo>
                    <a:lnTo>
                      <a:pt x="4520081" y="1931099"/>
                    </a:lnTo>
                    <a:lnTo>
                      <a:pt x="4475025" y="1961137"/>
                    </a:lnTo>
                    <a:lnTo>
                      <a:pt x="4464394" y="1960286"/>
                    </a:lnTo>
                    <a:lnTo>
                      <a:pt x="4463118" y="1961137"/>
                    </a:lnTo>
                    <a:lnTo>
                      <a:pt x="4357637" y="1952698"/>
                    </a:lnTo>
                    <a:lnTo>
                      <a:pt x="4243233" y="1972499"/>
                    </a:lnTo>
                    <a:lnTo>
                      <a:pt x="4125065" y="2106574"/>
                    </a:lnTo>
                    <a:lnTo>
                      <a:pt x="3984173" y="2263374"/>
                    </a:lnTo>
                    <a:lnTo>
                      <a:pt x="4038712" y="2267919"/>
                    </a:lnTo>
                    <a:lnTo>
                      <a:pt x="4059164" y="2311096"/>
                    </a:lnTo>
                    <a:lnTo>
                      <a:pt x="4087782" y="2319513"/>
                    </a:lnTo>
                    <a:lnTo>
                      <a:pt x="4106341" y="2290644"/>
                    </a:lnTo>
                    <a:lnTo>
                      <a:pt x="4117411" y="2291946"/>
                    </a:lnTo>
                    <a:lnTo>
                      <a:pt x="4118248" y="2290644"/>
                    </a:lnTo>
                    <a:lnTo>
                      <a:pt x="4156880" y="2295189"/>
                    </a:lnTo>
                    <a:lnTo>
                      <a:pt x="4211419" y="2365635"/>
                    </a:lnTo>
                    <a:lnTo>
                      <a:pt x="4215964" y="2413357"/>
                    </a:lnTo>
                    <a:lnTo>
                      <a:pt x="4184149" y="2472441"/>
                    </a:lnTo>
                    <a:lnTo>
                      <a:pt x="4177332" y="2542887"/>
                    </a:lnTo>
                    <a:lnTo>
                      <a:pt x="4161425" y="2629241"/>
                    </a:lnTo>
                    <a:lnTo>
                      <a:pt x="4109158" y="2708777"/>
                    </a:lnTo>
                    <a:lnTo>
                      <a:pt x="4097796" y="2747409"/>
                    </a:lnTo>
                    <a:lnTo>
                      <a:pt x="4043257" y="2806493"/>
                    </a:lnTo>
                    <a:lnTo>
                      <a:pt x="3995535" y="2865577"/>
                    </a:lnTo>
                    <a:lnTo>
                      <a:pt x="3975083" y="2897392"/>
                    </a:lnTo>
                    <a:lnTo>
                      <a:pt x="3925089" y="2924661"/>
                    </a:lnTo>
                    <a:lnTo>
                      <a:pt x="3913182" y="2924661"/>
                    </a:lnTo>
                    <a:lnTo>
                      <a:pt x="3904637" y="2924661"/>
                    </a:lnTo>
                    <a:lnTo>
                      <a:pt x="3892729" y="2924661"/>
                    </a:lnTo>
                    <a:lnTo>
                      <a:pt x="3871063" y="2908412"/>
                    </a:lnTo>
                    <a:lnTo>
                      <a:pt x="3829645" y="2936024"/>
                    </a:lnTo>
                    <a:lnTo>
                      <a:pt x="3822828" y="2956476"/>
                    </a:lnTo>
                    <a:lnTo>
                      <a:pt x="3818283" y="2947386"/>
                    </a:lnTo>
                    <a:lnTo>
                      <a:pt x="3818283" y="2935660"/>
                    </a:lnTo>
                    <a:lnTo>
                      <a:pt x="3817738" y="2936024"/>
                    </a:lnTo>
                    <a:lnTo>
                      <a:pt x="3810921" y="2956476"/>
                    </a:lnTo>
                    <a:lnTo>
                      <a:pt x="3806376" y="2947386"/>
                    </a:lnTo>
                    <a:lnTo>
                      <a:pt x="3806376" y="2920116"/>
                    </a:lnTo>
                    <a:lnTo>
                      <a:pt x="3818283" y="2920116"/>
                    </a:lnTo>
                    <a:lnTo>
                      <a:pt x="3826828" y="2920116"/>
                    </a:lnTo>
                    <a:lnTo>
                      <a:pt x="3833645" y="2861032"/>
                    </a:lnTo>
                    <a:lnTo>
                      <a:pt x="3822283" y="2817856"/>
                    </a:lnTo>
                    <a:lnTo>
                      <a:pt x="3849553" y="2795131"/>
                    </a:lnTo>
                    <a:lnTo>
                      <a:pt x="3858814" y="2797336"/>
                    </a:lnTo>
                    <a:lnTo>
                      <a:pt x="3861460" y="2795131"/>
                    </a:lnTo>
                    <a:lnTo>
                      <a:pt x="3898487" y="2803947"/>
                    </a:lnTo>
                    <a:lnTo>
                      <a:pt x="3919999" y="2758772"/>
                    </a:lnTo>
                    <a:lnTo>
                      <a:pt x="3935906" y="2699687"/>
                    </a:lnTo>
                    <a:lnTo>
                      <a:pt x="3947269" y="2676963"/>
                    </a:lnTo>
                    <a:lnTo>
                      <a:pt x="3966292" y="2632575"/>
                    </a:lnTo>
                    <a:lnTo>
                      <a:pt x="3915999" y="2645148"/>
                    </a:lnTo>
                    <a:lnTo>
                      <a:pt x="3888729" y="2667873"/>
                    </a:lnTo>
                    <a:lnTo>
                      <a:pt x="3876822" y="2667873"/>
                    </a:lnTo>
                    <a:lnTo>
                      <a:pt x="3829645" y="2667873"/>
                    </a:lnTo>
                    <a:lnTo>
                      <a:pt x="3817738" y="2667873"/>
                    </a:lnTo>
                    <a:lnTo>
                      <a:pt x="3801831" y="2613334"/>
                    </a:lnTo>
                    <a:lnTo>
                      <a:pt x="3758654" y="2574702"/>
                    </a:lnTo>
                    <a:lnTo>
                      <a:pt x="3692753" y="2558795"/>
                    </a:lnTo>
                    <a:lnTo>
                      <a:pt x="3683663" y="2499711"/>
                    </a:lnTo>
                    <a:lnTo>
                      <a:pt x="3672301" y="2467896"/>
                    </a:lnTo>
                    <a:lnTo>
                      <a:pt x="3656393" y="2440627"/>
                    </a:lnTo>
                    <a:lnTo>
                      <a:pt x="3633669" y="2381542"/>
                    </a:lnTo>
                    <a:lnTo>
                      <a:pt x="3601854" y="2361090"/>
                    </a:lnTo>
                    <a:lnTo>
                      <a:pt x="3545995" y="2339606"/>
                    </a:lnTo>
                    <a:lnTo>
                      <a:pt x="3506955" y="2345183"/>
                    </a:lnTo>
                    <a:lnTo>
                      <a:pt x="3463779" y="2354273"/>
                    </a:lnTo>
                    <a:lnTo>
                      <a:pt x="3431964" y="2381542"/>
                    </a:lnTo>
                    <a:lnTo>
                      <a:pt x="3452416" y="2397450"/>
                    </a:lnTo>
                    <a:lnTo>
                      <a:pt x="3452416" y="2429264"/>
                    </a:lnTo>
                    <a:lnTo>
                      <a:pt x="3431964" y="2451989"/>
                    </a:lnTo>
                    <a:lnTo>
                      <a:pt x="3400150" y="2511073"/>
                    </a:lnTo>
                    <a:lnTo>
                      <a:pt x="3400150" y="2538343"/>
                    </a:lnTo>
                    <a:lnTo>
                      <a:pt x="3350155" y="2570157"/>
                    </a:lnTo>
                    <a:lnTo>
                      <a:pt x="3342342" y="2567553"/>
                    </a:lnTo>
                    <a:lnTo>
                      <a:pt x="3338249" y="2570157"/>
                    </a:lnTo>
                    <a:lnTo>
                      <a:pt x="3290527" y="2554250"/>
                    </a:lnTo>
                    <a:lnTo>
                      <a:pt x="3259257" y="2554250"/>
                    </a:lnTo>
                    <a:lnTo>
                      <a:pt x="3247350" y="2554250"/>
                    </a:lnTo>
                    <a:lnTo>
                      <a:pt x="3231443" y="2538343"/>
                    </a:lnTo>
                    <a:lnTo>
                      <a:pt x="3213271" y="2533799"/>
                    </a:lnTo>
                    <a:lnTo>
                      <a:pt x="3168359" y="2570157"/>
                    </a:lnTo>
                    <a:lnTo>
                      <a:pt x="3120637" y="2581519"/>
                    </a:lnTo>
                    <a:lnTo>
                      <a:pt x="3082005" y="2597427"/>
                    </a:lnTo>
                    <a:lnTo>
                      <a:pt x="3074460" y="2595630"/>
                    </a:lnTo>
                    <a:lnTo>
                      <a:pt x="3070098" y="2597427"/>
                    </a:lnTo>
                    <a:lnTo>
                      <a:pt x="3022376" y="2586064"/>
                    </a:lnTo>
                    <a:lnTo>
                      <a:pt x="3000196" y="2586064"/>
                    </a:lnTo>
                    <a:lnTo>
                      <a:pt x="2988289" y="2586064"/>
                    </a:lnTo>
                    <a:lnTo>
                      <a:pt x="2967837" y="2554250"/>
                    </a:lnTo>
                    <a:lnTo>
                      <a:pt x="2929205" y="2526980"/>
                    </a:lnTo>
                    <a:lnTo>
                      <a:pt x="2902153" y="2523116"/>
                    </a:lnTo>
                    <a:lnTo>
                      <a:pt x="2861576" y="2526980"/>
                    </a:lnTo>
                    <a:lnTo>
                      <a:pt x="2822944" y="2538343"/>
                    </a:lnTo>
                    <a:lnTo>
                      <a:pt x="2818139" y="2536254"/>
                    </a:lnTo>
                    <a:lnTo>
                      <a:pt x="2811037" y="2538343"/>
                    </a:lnTo>
                    <a:lnTo>
                      <a:pt x="2758770" y="2515618"/>
                    </a:lnTo>
                    <a:lnTo>
                      <a:pt x="2751953" y="2472441"/>
                    </a:lnTo>
                    <a:lnTo>
                      <a:pt x="2708776" y="2456534"/>
                    </a:lnTo>
                    <a:lnTo>
                      <a:pt x="2676962" y="2451989"/>
                    </a:lnTo>
                    <a:lnTo>
                      <a:pt x="2642534" y="2430245"/>
                    </a:lnTo>
                    <a:lnTo>
                      <a:pt x="2609333" y="2488348"/>
                    </a:lnTo>
                    <a:lnTo>
                      <a:pt x="2625240" y="2522435"/>
                    </a:lnTo>
                    <a:lnTo>
                      <a:pt x="2586608" y="2558795"/>
                    </a:lnTo>
                    <a:lnTo>
                      <a:pt x="2577105" y="2556532"/>
                    </a:lnTo>
                    <a:lnTo>
                      <a:pt x="2574701" y="2558795"/>
                    </a:lnTo>
                    <a:lnTo>
                      <a:pt x="2526979" y="2547432"/>
                    </a:lnTo>
                    <a:lnTo>
                      <a:pt x="2490620" y="2542887"/>
                    </a:lnTo>
                    <a:lnTo>
                      <a:pt x="2463350" y="2515618"/>
                    </a:lnTo>
                    <a:lnTo>
                      <a:pt x="2436625" y="2515618"/>
                    </a:lnTo>
                    <a:lnTo>
                      <a:pt x="2424718" y="2515618"/>
                    </a:lnTo>
                    <a:lnTo>
                      <a:pt x="2398858" y="2502687"/>
                    </a:lnTo>
                    <a:lnTo>
                      <a:pt x="2350272" y="2526980"/>
                    </a:lnTo>
                    <a:lnTo>
                      <a:pt x="2282098" y="2574702"/>
                    </a:lnTo>
                    <a:lnTo>
                      <a:pt x="2238921" y="2586064"/>
                    </a:lnTo>
                    <a:lnTo>
                      <a:pt x="2227559" y="2590609"/>
                    </a:lnTo>
                    <a:lnTo>
                      <a:pt x="2225178" y="2586799"/>
                    </a:lnTo>
                    <a:lnTo>
                      <a:pt x="2215652" y="2590609"/>
                    </a:lnTo>
                    <a:lnTo>
                      <a:pt x="2193596" y="2555320"/>
                    </a:lnTo>
                    <a:lnTo>
                      <a:pt x="2157112" y="2558795"/>
                    </a:lnTo>
                    <a:lnTo>
                      <a:pt x="2156291" y="2557739"/>
                    </a:lnTo>
                    <a:lnTo>
                      <a:pt x="2145205" y="2558795"/>
                    </a:lnTo>
                    <a:lnTo>
                      <a:pt x="2129298" y="2538343"/>
                    </a:lnTo>
                    <a:lnTo>
                      <a:pt x="2102029" y="2526980"/>
                    </a:lnTo>
                    <a:lnTo>
                      <a:pt x="2086121" y="2495166"/>
                    </a:lnTo>
                    <a:lnTo>
                      <a:pt x="2070005" y="2486212"/>
                    </a:lnTo>
                    <a:lnTo>
                      <a:pt x="2027582" y="2499711"/>
                    </a:lnTo>
                    <a:lnTo>
                      <a:pt x="2023845" y="2497111"/>
                    </a:lnTo>
                    <a:lnTo>
                      <a:pt x="2015675" y="2499711"/>
                    </a:lnTo>
                    <a:lnTo>
                      <a:pt x="1971363" y="2468885"/>
                    </a:lnTo>
                    <a:lnTo>
                      <a:pt x="1952591" y="2495166"/>
                    </a:lnTo>
                    <a:lnTo>
                      <a:pt x="1947518" y="2485599"/>
                    </a:lnTo>
                    <a:lnTo>
                      <a:pt x="1940684" y="2495166"/>
                    </a:lnTo>
                    <a:lnTo>
                      <a:pt x="1861147" y="2345183"/>
                    </a:lnTo>
                    <a:lnTo>
                      <a:pt x="1811153" y="2295189"/>
                    </a:lnTo>
                    <a:lnTo>
                      <a:pt x="1813950" y="2292043"/>
                    </a:lnTo>
                    <a:lnTo>
                      <a:pt x="1748069" y="2333821"/>
                    </a:lnTo>
                    <a:lnTo>
                      <a:pt x="1711709" y="2338366"/>
                    </a:lnTo>
                    <a:lnTo>
                      <a:pt x="1711926" y="2336850"/>
                    </a:lnTo>
                    <a:lnTo>
                      <a:pt x="1699803" y="2338366"/>
                    </a:lnTo>
                    <a:lnTo>
                      <a:pt x="1704347" y="2306551"/>
                    </a:lnTo>
                    <a:lnTo>
                      <a:pt x="1662460" y="2288600"/>
                    </a:lnTo>
                    <a:lnTo>
                      <a:pt x="1629901" y="2302006"/>
                    </a:lnTo>
                    <a:lnTo>
                      <a:pt x="1629300" y="2297351"/>
                    </a:lnTo>
                    <a:lnTo>
                      <a:pt x="1617994" y="2302006"/>
                    </a:lnTo>
                    <a:lnTo>
                      <a:pt x="1608904" y="2231560"/>
                    </a:lnTo>
                    <a:lnTo>
                      <a:pt x="1552684" y="2221867"/>
                    </a:lnTo>
                    <a:lnTo>
                      <a:pt x="1518550" y="2247467"/>
                    </a:lnTo>
                    <a:lnTo>
                      <a:pt x="1425379" y="2267919"/>
                    </a:lnTo>
                    <a:lnTo>
                      <a:pt x="1409472" y="2286099"/>
                    </a:lnTo>
                    <a:lnTo>
                      <a:pt x="1270852" y="2306551"/>
                    </a:lnTo>
                    <a:lnTo>
                      <a:pt x="1254945" y="2327003"/>
                    </a:lnTo>
                    <a:lnTo>
                      <a:pt x="1282214" y="2370180"/>
                    </a:lnTo>
                    <a:lnTo>
                      <a:pt x="1243582" y="2386087"/>
                    </a:lnTo>
                    <a:lnTo>
                      <a:pt x="1254945" y="2404267"/>
                    </a:lnTo>
                    <a:lnTo>
                      <a:pt x="1216313" y="2429264"/>
                    </a:lnTo>
                    <a:lnTo>
                      <a:pt x="1275397" y="2472441"/>
                    </a:lnTo>
                    <a:lnTo>
                      <a:pt x="1270852" y="2499711"/>
                    </a:lnTo>
                    <a:lnTo>
                      <a:pt x="1259108" y="2498732"/>
                    </a:lnTo>
                    <a:lnTo>
                      <a:pt x="1258945" y="2499711"/>
                    </a:lnTo>
                    <a:lnTo>
                      <a:pt x="1215644" y="2496102"/>
                    </a:lnTo>
                    <a:lnTo>
                      <a:pt x="1204950" y="2511073"/>
                    </a:lnTo>
                    <a:lnTo>
                      <a:pt x="1196495" y="2506241"/>
                    </a:lnTo>
                    <a:lnTo>
                      <a:pt x="1193043" y="2511073"/>
                    </a:lnTo>
                    <a:lnTo>
                      <a:pt x="1145322" y="2483803"/>
                    </a:lnTo>
                    <a:lnTo>
                      <a:pt x="1098145" y="2483803"/>
                    </a:lnTo>
                    <a:lnTo>
                      <a:pt x="1061785" y="2511073"/>
                    </a:lnTo>
                    <a:lnTo>
                      <a:pt x="1055322" y="2506990"/>
                    </a:lnTo>
                    <a:lnTo>
                      <a:pt x="1049878" y="2511073"/>
                    </a:lnTo>
                    <a:lnTo>
                      <a:pt x="1006701" y="2483803"/>
                    </a:lnTo>
                    <a:lnTo>
                      <a:pt x="924893" y="2447444"/>
                    </a:lnTo>
                    <a:lnTo>
                      <a:pt x="877716" y="2447444"/>
                    </a:lnTo>
                    <a:lnTo>
                      <a:pt x="802724" y="2511073"/>
                    </a:lnTo>
                    <a:lnTo>
                      <a:pt x="798179" y="2554250"/>
                    </a:lnTo>
                    <a:lnTo>
                      <a:pt x="787406" y="2543477"/>
                    </a:lnTo>
                    <a:lnTo>
                      <a:pt x="786272" y="2554250"/>
                    </a:lnTo>
                    <a:lnTo>
                      <a:pt x="756063" y="2524040"/>
                    </a:lnTo>
                    <a:lnTo>
                      <a:pt x="732278" y="2581519"/>
                    </a:lnTo>
                    <a:lnTo>
                      <a:pt x="743640" y="2590609"/>
                    </a:lnTo>
                    <a:lnTo>
                      <a:pt x="723188" y="2633786"/>
                    </a:lnTo>
                    <a:lnTo>
                      <a:pt x="747026" y="2670627"/>
                    </a:lnTo>
                    <a:lnTo>
                      <a:pt x="763548" y="2667873"/>
                    </a:lnTo>
                    <a:lnTo>
                      <a:pt x="764871" y="2669637"/>
                    </a:lnTo>
                    <a:lnTo>
                      <a:pt x="775455" y="2667873"/>
                    </a:lnTo>
                    <a:lnTo>
                      <a:pt x="802724" y="2704232"/>
                    </a:lnTo>
                    <a:lnTo>
                      <a:pt x="798179" y="2731502"/>
                    </a:lnTo>
                    <a:lnTo>
                      <a:pt x="818632" y="2742864"/>
                    </a:lnTo>
                    <a:lnTo>
                      <a:pt x="802724" y="2774679"/>
                    </a:lnTo>
                    <a:lnTo>
                      <a:pt x="766365" y="2779224"/>
                    </a:lnTo>
                    <a:lnTo>
                      <a:pt x="727733" y="2838308"/>
                    </a:lnTo>
                    <a:lnTo>
                      <a:pt x="759548" y="2881485"/>
                    </a:lnTo>
                    <a:lnTo>
                      <a:pt x="759548" y="2920116"/>
                    </a:lnTo>
                    <a:lnTo>
                      <a:pt x="798179" y="2979201"/>
                    </a:lnTo>
                    <a:lnTo>
                      <a:pt x="775455" y="2995108"/>
                    </a:lnTo>
                    <a:lnTo>
                      <a:pt x="770910" y="3006470"/>
                    </a:lnTo>
                    <a:lnTo>
                      <a:pt x="759003" y="3006470"/>
                    </a:lnTo>
                    <a:lnTo>
                      <a:pt x="755003" y="3006470"/>
                    </a:lnTo>
                    <a:lnTo>
                      <a:pt x="743096" y="3006470"/>
                    </a:lnTo>
                    <a:lnTo>
                      <a:pt x="715826" y="2972383"/>
                    </a:lnTo>
                    <a:lnTo>
                      <a:pt x="704464" y="2972383"/>
                    </a:lnTo>
                    <a:lnTo>
                      <a:pt x="684012" y="2963293"/>
                    </a:lnTo>
                    <a:lnTo>
                      <a:pt x="672649" y="2940569"/>
                    </a:lnTo>
                    <a:lnTo>
                      <a:pt x="645222" y="2932732"/>
                    </a:lnTo>
                    <a:lnTo>
                      <a:pt x="625472" y="2936024"/>
                    </a:lnTo>
                    <a:lnTo>
                      <a:pt x="623771" y="2934323"/>
                    </a:lnTo>
                    <a:lnTo>
                      <a:pt x="613565" y="2936024"/>
                    </a:lnTo>
                    <a:lnTo>
                      <a:pt x="609020" y="2931479"/>
                    </a:lnTo>
                    <a:lnTo>
                      <a:pt x="559026" y="2904209"/>
                    </a:lnTo>
                    <a:lnTo>
                      <a:pt x="506760" y="2897392"/>
                    </a:lnTo>
                    <a:lnTo>
                      <a:pt x="483280" y="2890683"/>
                    </a:lnTo>
                    <a:lnTo>
                      <a:pt x="480035" y="2892847"/>
                    </a:lnTo>
                    <a:lnTo>
                      <a:pt x="475042" y="2888329"/>
                    </a:lnTo>
                    <a:lnTo>
                      <a:pt x="474945" y="2888302"/>
                    </a:lnTo>
                    <a:lnTo>
                      <a:pt x="468128" y="2892847"/>
                    </a:lnTo>
                    <a:lnTo>
                      <a:pt x="420406" y="2849670"/>
                    </a:lnTo>
                    <a:lnTo>
                      <a:pt x="381774" y="2833763"/>
                    </a:lnTo>
                    <a:lnTo>
                      <a:pt x="349960" y="2801948"/>
                    </a:lnTo>
                    <a:lnTo>
                      <a:pt x="377229" y="2795131"/>
                    </a:lnTo>
                    <a:lnTo>
                      <a:pt x="404499" y="2747409"/>
                    </a:lnTo>
                    <a:lnTo>
                      <a:pt x="388591" y="2731502"/>
                    </a:lnTo>
                    <a:lnTo>
                      <a:pt x="440858" y="2704232"/>
                    </a:lnTo>
                    <a:lnTo>
                      <a:pt x="440858" y="2701176"/>
                    </a:lnTo>
                    <a:lnTo>
                      <a:pt x="416406" y="2704232"/>
                    </a:lnTo>
                    <a:lnTo>
                      <a:pt x="416406" y="2702744"/>
                    </a:lnTo>
                    <a:lnTo>
                      <a:pt x="404499" y="2704232"/>
                    </a:lnTo>
                    <a:lnTo>
                      <a:pt x="404499" y="2683780"/>
                    </a:lnTo>
                    <a:lnTo>
                      <a:pt x="424951" y="2667873"/>
                    </a:lnTo>
                    <a:lnTo>
                      <a:pt x="463583" y="2661056"/>
                    </a:lnTo>
                    <a:lnTo>
                      <a:pt x="468128" y="2645148"/>
                    </a:lnTo>
                    <a:lnTo>
                      <a:pt x="456765" y="2613334"/>
                    </a:lnTo>
                    <a:lnTo>
                      <a:pt x="474945" y="2586064"/>
                    </a:lnTo>
                    <a:lnTo>
                      <a:pt x="474945" y="2565612"/>
                    </a:lnTo>
                    <a:lnTo>
                      <a:pt x="420406" y="2547432"/>
                    </a:lnTo>
                    <a:lnTo>
                      <a:pt x="409588" y="2547432"/>
                    </a:lnTo>
                    <a:lnTo>
                      <a:pt x="397681" y="2547432"/>
                    </a:lnTo>
                    <a:lnTo>
                      <a:pt x="379485" y="2525193"/>
                    </a:lnTo>
                    <a:lnTo>
                      <a:pt x="357322" y="2531525"/>
                    </a:lnTo>
                    <a:lnTo>
                      <a:pt x="352842" y="2529403"/>
                    </a:lnTo>
                    <a:lnTo>
                      <a:pt x="345415" y="2531525"/>
                    </a:lnTo>
                    <a:lnTo>
                      <a:pt x="302238" y="2511073"/>
                    </a:lnTo>
                    <a:lnTo>
                      <a:pt x="302238" y="2499711"/>
                    </a:lnTo>
                    <a:lnTo>
                      <a:pt x="286331" y="2472441"/>
                    </a:lnTo>
                    <a:lnTo>
                      <a:pt x="270968" y="2472441"/>
                    </a:lnTo>
                    <a:lnTo>
                      <a:pt x="259061" y="2472441"/>
                    </a:lnTo>
                    <a:lnTo>
                      <a:pt x="254516" y="2456534"/>
                    </a:lnTo>
                    <a:lnTo>
                      <a:pt x="263606" y="2440627"/>
                    </a:lnTo>
                    <a:lnTo>
                      <a:pt x="243991" y="2410114"/>
                    </a:lnTo>
                    <a:lnTo>
                      <a:pt x="216429" y="2413357"/>
                    </a:lnTo>
                    <a:lnTo>
                      <a:pt x="212956" y="2412365"/>
                    </a:lnTo>
                    <a:lnTo>
                      <a:pt x="204522" y="2413357"/>
                    </a:lnTo>
                    <a:lnTo>
                      <a:pt x="199623" y="2411957"/>
                    </a:lnTo>
                    <a:lnTo>
                      <a:pt x="195977" y="2424719"/>
                    </a:lnTo>
                    <a:lnTo>
                      <a:pt x="184968" y="2421574"/>
                    </a:lnTo>
                    <a:lnTo>
                      <a:pt x="184070" y="2424719"/>
                    </a:lnTo>
                    <a:lnTo>
                      <a:pt x="168163" y="2420174"/>
                    </a:lnTo>
                    <a:lnTo>
                      <a:pt x="156800" y="2381542"/>
                    </a:lnTo>
                    <a:lnTo>
                      <a:pt x="152255" y="2365635"/>
                    </a:lnTo>
                    <a:lnTo>
                      <a:pt x="156800" y="2361090"/>
                    </a:lnTo>
                    <a:lnTo>
                      <a:pt x="168707" y="2361090"/>
                    </a:lnTo>
                    <a:lnTo>
                      <a:pt x="188615" y="2361090"/>
                    </a:lnTo>
                    <a:lnTo>
                      <a:pt x="199977" y="2349728"/>
                    </a:lnTo>
                    <a:lnTo>
                      <a:pt x="188615" y="2327003"/>
                    </a:lnTo>
                    <a:lnTo>
                      <a:pt x="168163" y="2317914"/>
                    </a:lnTo>
                    <a:lnTo>
                      <a:pt x="168163" y="2311096"/>
                    </a:lnTo>
                    <a:lnTo>
                      <a:pt x="152255" y="2295189"/>
                    </a:lnTo>
                    <a:lnTo>
                      <a:pt x="129531" y="2258829"/>
                    </a:lnTo>
                    <a:lnTo>
                      <a:pt x="140893" y="2236105"/>
                    </a:lnTo>
                    <a:lnTo>
                      <a:pt x="136348" y="2208835"/>
                    </a:lnTo>
                    <a:lnTo>
                      <a:pt x="103789" y="2195428"/>
                    </a:lnTo>
                    <a:lnTo>
                      <a:pt x="93716" y="2199745"/>
                    </a:lnTo>
                    <a:lnTo>
                      <a:pt x="91868" y="2195434"/>
                    </a:lnTo>
                    <a:lnTo>
                      <a:pt x="81809" y="2199745"/>
                    </a:lnTo>
                    <a:lnTo>
                      <a:pt x="74992" y="2183838"/>
                    </a:lnTo>
                    <a:lnTo>
                      <a:pt x="34087" y="2172476"/>
                    </a:lnTo>
                    <a:lnTo>
                      <a:pt x="22725" y="2129299"/>
                    </a:lnTo>
                    <a:lnTo>
                      <a:pt x="22725" y="2097484"/>
                    </a:lnTo>
                    <a:lnTo>
                      <a:pt x="0" y="2081577"/>
                    </a:lnTo>
                    <a:lnTo>
                      <a:pt x="15907" y="2058853"/>
                    </a:lnTo>
                    <a:lnTo>
                      <a:pt x="6818" y="1995224"/>
                    </a:lnTo>
                    <a:lnTo>
                      <a:pt x="34087" y="1952047"/>
                    </a:lnTo>
                    <a:lnTo>
                      <a:pt x="27270" y="1940685"/>
                    </a:lnTo>
                    <a:lnTo>
                      <a:pt x="70447" y="1902053"/>
                    </a:lnTo>
                    <a:lnTo>
                      <a:pt x="27270" y="1865693"/>
                    </a:lnTo>
                    <a:lnTo>
                      <a:pt x="109078" y="1767977"/>
                    </a:lnTo>
                    <a:lnTo>
                      <a:pt x="145438" y="1724800"/>
                    </a:lnTo>
                    <a:lnTo>
                      <a:pt x="156800" y="1681624"/>
                    </a:lnTo>
                    <a:lnTo>
                      <a:pt x="102261" y="1629357"/>
                    </a:lnTo>
                    <a:lnTo>
                      <a:pt x="118168" y="1574818"/>
                    </a:lnTo>
                    <a:lnTo>
                      <a:pt x="86354" y="1511189"/>
                    </a:lnTo>
                    <a:lnTo>
                      <a:pt x="109078" y="1436197"/>
                    </a:lnTo>
                    <a:lnTo>
                      <a:pt x="70447" y="1333936"/>
                    </a:lnTo>
                    <a:lnTo>
                      <a:pt x="102261" y="1263490"/>
                    </a:lnTo>
                    <a:lnTo>
                      <a:pt x="43177" y="1197589"/>
                    </a:lnTo>
                    <a:lnTo>
                      <a:pt x="49994" y="1122597"/>
                    </a:lnTo>
                    <a:lnTo>
                      <a:pt x="81809" y="1118052"/>
                    </a:lnTo>
                    <a:lnTo>
                      <a:pt x="145438" y="1074876"/>
                    </a:lnTo>
                    <a:lnTo>
                      <a:pt x="184070" y="1036244"/>
                    </a:lnTo>
                    <a:lnTo>
                      <a:pt x="189699" y="1042522"/>
                    </a:lnTo>
                    <a:lnTo>
                      <a:pt x="195977" y="1036244"/>
                    </a:lnTo>
                    <a:lnTo>
                      <a:pt x="255061" y="1102145"/>
                    </a:lnTo>
                    <a:lnTo>
                      <a:pt x="350504" y="1122597"/>
                    </a:lnTo>
                    <a:lnTo>
                      <a:pt x="491397" y="1236221"/>
                    </a:lnTo>
                    <a:lnTo>
                      <a:pt x="523211" y="1283942"/>
                    </a:lnTo>
                    <a:lnTo>
                      <a:pt x="523211" y="1343026"/>
                    </a:lnTo>
                    <a:lnTo>
                      <a:pt x="486852" y="1397565"/>
                    </a:lnTo>
                    <a:lnTo>
                      <a:pt x="420951" y="1418018"/>
                    </a:lnTo>
                    <a:lnTo>
                      <a:pt x="415909" y="1415887"/>
                    </a:lnTo>
                    <a:lnTo>
                      <a:pt x="409044" y="1418018"/>
                    </a:lnTo>
                    <a:lnTo>
                      <a:pt x="252950" y="1352062"/>
                    </a:lnTo>
                    <a:lnTo>
                      <a:pt x="232336" y="1358934"/>
                    </a:lnTo>
                    <a:lnTo>
                      <a:pt x="291420" y="1429380"/>
                    </a:lnTo>
                    <a:lnTo>
                      <a:pt x="291420" y="1468012"/>
                    </a:lnTo>
                    <a:lnTo>
                      <a:pt x="298238" y="1554366"/>
                    </a:lnTo>
                    <a:lnTo>
                      <a:pt x="345959" y="1586180"/>
                    </a:lnTo>
                    <a:lnTo>
                      <a:pt x="362087" y="1595588"/>
                    </a:lnTo>
                    <a:lnTo>
                      <a:pt x="365867" y="1563455"/>
                    </a:lnTo>
                    <a:lnTo>
                      <a:pt x="345415" y="1527096"/>
                    </a:lnTo>
                    <a:lnTo>
                      <a:pt x="365867" y="1495281"/>
                    </a:lnTo>
                    <a:lnTo>
                      <a:pt x="374560" y="1500280"/>
                    </a:lnTo>
                    <a:lnTo>
                      <a:pt x="377774" y="1495281"/>
                    </a:lnTo>
                    <a:lnTo>
                      <a:pt x="461933" y="1543673"/>
                    </a:lnTo>
                    <a:lnTo>
                      <a:pt x="484035" y="1527096"/>
                    </a:lnTo>
                    <a:lnTo>
                      <a:pt x="463583" y="1461194"/>
                    </a:lnTo>
                    <a:lnTo>
                      <a:pt x="549936" y="1374841"/>
                    </a:lnTo>
                    <a:lnTo>
                      <a:pt x="559742" y="1376942"/>
                    </a:lnTo>
                    <a:lnTo>
                      <a:pt x="561843" y="1374841"/>
                    </a:lnTo>
                    <a:lnTo>
                      <a:pt x="593658" y="1381658"/>
                    </a:lnTo>
                    <a:lnTo>
                      <a:pt x="620945" y="1405535"/>
                    </a:lnTo>
                    <a:lnTo>
                      <a:pt x="640835" y="1349844"/>
                    </a:lnTo>
                    <a:lnTo>
                      <a:pt x="609020" y="1295305"/>
                    </a:lnTo>
                    <a:lnTo>
                      <a:pt x="624928" y="1236221"/>
                    </a:lnTo>
                    <a:lnTo>
                      <a:pt x="597658" y="1177136"/>
                    </a:lnTo>
                    <a:lnTo>
                      <a:pt x="611562" y="1181462"/>
                    </a:lnTo>
                    <a:lnTo>
                      <a:pt x="609565" y="1177136"/>
                    </a:lnTo>
                    <a:lnTo>
                      <a:pt x="711826" y="1208951"/>
                    </a:lnTo>
                    <a:lnTo>
                      <a:pt x="732278" y="1263490"/>
                    </a:lnTo>
                    <a:lnTo>
                      <a:pt x="684556" y="1274852"/>
                    </a:lnTo>
                    <a:lnTo>
                      <a:pt x="684556" y="1327119"/>
                    </a:lnTo>
                    <a:lnTo>
                      <a:pt x="713309" y="1355872"/>
                    </a:lnTo>
                    <a:lnTo>
                      <a:pt x="763548" y="1338481"/>
                    </a:lnTo>
                    <a:lnTo>
                      <a:pt x="770365" y="1279397"/>
                    </a:lnTo>
                    <a:lnTo>
                      <a:pt x="845357" y="1231676"/>
                    </a:lnTo>
                    <a:lnTo>
                      <a:pt x="972614" y="1145322"/>
                    </a:lnTo>
                    <a:lnTo>
                      <a:pt x="982566" y="1146649"/>
                    </a:lnTo>
                    <a:lnTo>
                      <a:pt x="984521" y="1145322"/>
                    </a:lnTo>
                    <a:lnTo>
                      <a:pt x="1018608" y="1149867"/>
                    </a:lnTo>
                    <a:lnTo>
                      <a:pt x="979977" y="1213496"/>
                    </a:lnTo>
                    <a:lnTo>
                      <a:pt x="1012666" y="1218657"/>
                    </a:lnTo>
                    <a:lnTo>
                      <a:pt x="1038516" y="1188499"/>
                    </a:lnTo>
                    <a:lnTo>
                      <a:pt x="1050423" y="1188499"/>
                    </a:lnTo>
                    <a:lnTo>
                      <a:pt x="1108962" y="1188499"/>
                    </a:lnTo>
                    <a:lnTo>
                      <a:pt x="1161229" y="1145322"/>
                    </a:lnTo>
                    <a:lnTo>
                      <a:pt x="1165711" y="1151456"/>
                    </a:lnTo>
                    <a:lnTo>
                      <a:pt x="1173136" y="1145322"/>
                    </a:lnTo>
                    <a:lnTo>
                      <a:pt x="1210035" y="1195815"/>
                    </a:lnTo>
                    <a:lnTo>
                      <a:pt x="1247583" y="1138505"/>
                    </a:lnTo>
                    <a:lnTo>
                      <a:pt x="1211223" y="1079421"/>
                    </a:lnTo>
                    <a:lnTo>
                      <a:pt x="1227130" y="1043061"/>
                    </a:lnTo>
                    <a:lnTo>
                      <a:pt x="1237665" y="1046199"/>
                    </a:lnTo>
                    <a:lnTo>
                      <a:pt x="1239037" y="1043061"/>
                    </a:lnTo>
                    <a:lnTo>
                      <a:pt x="1345843" y="1074876"/>
                    </a:lnTo>
                    <a:lnTo>
                      <a:pt x="1400382" y="1106690"/>
                    </a:lnTo>
                    <a:lnTo>
                      <a:pt x="1519756" y="1213274"/>
                    </a:lnTo>
                    <a:lnTo>
                      <a:pt x="1543003" y="1172592"/>
                    </a:lnTo>
                    <a:lnTo>
                      <a:pt x="1506643" y="1118052"/>
                    </a:lnTo>
                    <a:lnTo>
                      <a:pt x="1506643" y="1095328"/>
                    </a:lnTo>
                    <a:lnTo>
                      <a:pt x="1463467" y="1086238"/>
                    </a:lnTo>
                    <a:lnTo>
                      <a:pt x="1472556" y="1036244"/>
                    </a:lnTo>
                    <a:lnTo>
                      <a:pt x="1452104" y="949890"/>
                    </a:lnTo>
                    <a:lnTo>
                      <a:pt x="1452104" y="913531"/>
                    </a:lnTo>
                    <a:lnTo>
                      <a:pt x="1522551" y="811270"/>
                    </a:lnTo>
                    <a:lnTo>
                      <a:pt x="1543003" y="697647"/>
                    </a:lnTo>
                    <a:lnTo>
                      <a:pt x="1570272" y="677194"/>
                    </a:lnTo>
                    <a:lnTo>
                      <a:pt x="1578688" y="679813"/>
                    </a:lnTo>
                    <a:lnTo>
                      <a:pt x="1582179" y="677194"/>
                    </a:lnTo>
                    <a:lnTo>
                      <a:pt x="1684440" y="709009"/>
                    </a:lnTo>
                    <a:lnTo>
                      <a:pt x="1688985" y="779455"/>
                    </a:lnTo>
                    <a:lnTo>
                      <a:pt x="1652625" y="870354"/>
                    </a:lnTo>
                    <a:lnTo>
                      <a:pt x="1679895" y="908986"/>
                    </a:lnTo>
                    <a:lnTo>
                      <a:pt x="1688985" y="983977"/>
                    </a:lnTo>
                    <a:lnTo>
                      <a:pt x="1679895" y="1129415"/>
                    </a:lnTo>
                    <a:lnTo>
                      <a:pt x="1723072" y="1193044"/>
                    </a:lnTo>
                    <a:lnTo>
                      <a:pt x="1704892" y="1256673"/>
                    </a:lnTo>
                    <a:lnTo>
                      <a:pt x="1636718" y="1393021"/>
                    </a:lnTo>
                    <a:lnTo>
                      <a:pt x="1662494" y="1399465"/>
                    </a:lnTo>
                    <a:lnTo>
                      <a:pt x="1677078" y="1370296"/>
                    </a:lnTo>
                    <a:lnTo>
                      <a:pt x="1720255" y="1349844"/>
                    </a:lnTo>
                    <a:lnTo>
                      <a:pt x="1731617" y="1299850"/>
                    </a:lnTo>
                    <a:lnTo>
                      <a:pt x="1758887" y="1256673"/>
                    </a:lnTo>
                    <a:lnTo>
                      <a:pt x="1736162" y="1197589"/>
                    </a:lnTo>
                    <a:lnTo>
                      <a:pt x="1758887" y="1133960"/>
                    </a:lnTo>
                    <a:lnTo>
                      <a:pt x="1715710" y="1122597"/>
                    </a:lnTo>
                    <a:lnTo>
                      <a:pt x="1704347" y="1070331"/>
                    </a:lnTo>
                    <a:lnTo>
                      <a:pt x="1736162" y="961252"/>
                    </a:lnTo>
                    <a:lnTo>
                      <a:pt x="1688440" y="865809"/>
                    </a:lnTo>
                    <a:lnTo>
                      <a:pt x="1752069" y="788545"/>
                    </a:lnTo>
                    <a:lnTo>
                      <a:pt x="1747524" y="704464"/>
                    </a:lnTo>
                    <a:lnTo>
                      <a:pt x="1763431" y="697647"/>
                    </a:lnTo>
                    <a:lnTo>
                      <a:pt x="1764877" y="702130"/>
                    </a:lnTo>
                    <a:lnTo>
                      <a:pt x="1775339" y="697647"/>
                    </a:lnTo>
                    <a:lnTo>
                      <a:pt x="1798063" y="768093"/>
                    </a:lnTo>
                    <a:lnTo>
                      <a:pt x="1791454" y="815304"/>
                    </a:lnTo>
                    <a:lnTo>
                      <a:pt x="1854330" y="772638"/>
                    </a:lnTo>
                    <a:lnTo>
                      <a:pt x="1931594" y="763548"/>
                    </a:lnTo>
                    <a:lnTo>
                      <a:pt x="1932772" y="764810"/>
                    </a:lnTo>
                    <a:lnTo>
                      <a:pt x="1943501" y="763548"/>
                    </a:lnTo>
                    <a:lnTo>
                      <a:pt x="1988608" y="811877"/>
                    </a:lnTo>
                    <a:lnTo>
                      <a:pt x="1963408" y="736278"/>
                    </a:lnTo>
                    <a:lnTo>
                      <a:pt x="1963408" y="595386"/>
                    </a:lnTo>
                    <a:lnTo>
                      <a:pt x="2027037" y="574934"/>
                    </a:lnTo>
                    <a:lnTo>
                      <a:pt x="2037269" y="575472"/>
                    </a:lnTo>
                    <a:lnTo>
                      <a:pt x="2038944" y="574934"/>
                    </a:lnTo>
                    <a:lnTo>
                      <a:pt x="2115414" y="578958"/>
                    </a:lnTo>
                    <a:lnTo>
                      <a:pt x="2192927" y="559026"/>
                    </a:lnTo>
                    <a:lnTo>
                      <a:pt x="2167930" y="493125"/>
                    </a:lnTo>
                    <a:lnTo>
                      <a:pt x="2204289" y="402226"/>
                    </a:lnTo>
                    <a:lnTo>
                      <a:pt x="2247466" y="397681"/>
                    </a:lnTo>
                    <a:lnTo>
                      <a:pt x="2317913" y="322690"/>
                    </a:lnTo>
                    <a:lnTo>
                      <a:pt x="2420173" y="304510"/>
                    </a:lnTo>
                    <a:lnTo>
                      <a:pt x="2429263" y="263606"/>
                    </a:lnTo>
                    <a:lnTo>
                      <a:pt x="2526979" y="252244"/>
                    </a:lnTo>
                    <a:lnTo>
                      <a:pt x="2528058" y="253503"/>
                    </a:lnTo>
                    <a:lnTo>
                      <a:pt x="2538886" y="252244"/>
                    </a:lnTo>
                    <a:lnTo>
                      <a:pt x="2560820" y="277833"/>
                    </a:lnTo>
                    <a:lnTo>
                      <a:pt x="2640602" y="202249"/>
                    </a:lnTo>
                    <a:lnTo>
                      <a:pt x="2652509" y="202249"/>
                    </a:lnTo>
                    <a:lnTo>
                      <a:pt x="2704231" y="202249"/>
                    </a:lnTo>
                    <a:lnTo>
                      <a:pt x="2715593" y="134075"/>
                    </a:lnTo>
                    <a:lnTo>
                      <a:pt x="2751953" y="68174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800"/>
              </a:p>
            </p:txBody>
          </p:sp>
          <p:sp>
            <p:nvSpPr>
              <p:cNvPr id="85" name="Freeform 278"/>
              <p:cNvSpPr>
                <a:spLocks/>
              </p:cNvSpPr>
              <p:nvPr/>
            </p:nvSpPr>
            <p:spPr bwMode="auto">
              <a:xfrm>
                <a:off x="10902160" y="812664"/>
                <a:ext cx="299965" cy="227246"/>
              </a:xfrm>
              <a:custGeom>
                <a:avLst/>
                <a:gdLst>
                  <a:gd name="T0" fmla="*/ 59 w 132"/>
                  <a:gd name="T1" fmla="*/ 83 h 100"/>
                  <a:gd name="T2" fmla="*/ 120 w 132"/>
                  <a:gd name="T3" fmla="*/ 86 h 100"/>
                  <a:gd name="T4" fmla="*/ 132 w 132"/>
                  <a:gd name="T5" fmla="*/ 38 h 100"/>
                  <a:gd name="T6" fmla="*/ 73 w 132"/>
                  <a:gd name="T7" fmla="*/ 5 h 100"/>
                  <a:gd name="T8" fmla="*/ 30 w 132"/>
                  <a:gd name="T9" fmla="*/ 0 h 100"/>
                  <a:gd name="T10" fmla="*/ 9 w 132"/>
                  <a:gd name="T11" fmla="*/ 15 h 100"/>
                  <a:gd name="T12" fmla="*/ 0 w 132"/>
                  <a:gd name="T13" fmla="*/ 57 h 100"/>
                  <a:gd name="T14" fmla="*/ 33 w 132"/>
                  <a:gd name="T15" fmla="*/ 100 h 100"/>
                  <a:gd name="T16" fmla="*/ 59 w 132"/>
                  <a:gd name="T17" fmla="*/ 83 h 100"/>
                  <a:gd name="T18" fmla="*/ 59 w 132"/>
                  <a:gd name="T19" fmla="*/ 83 h 100"/>
                  <a:gd name="T20" fmla="*/ 59 w 132"/>
                  <a:gd name="T21" fmla="*/ 83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100">
                    <a:moveTo>
                      <a:pt x="59" y="83"/>
                    </a:moveTo>
                    <a:lnTo>
                      <a:pt x="120" y="86"/>
                    </a:lnTo>
                    <a:lnTo>
                      <a:pt x="132" y="38"/>
                    </a:lnTo>
                    <a:lnTo>
                      <a:pt x="73" y="5"/>
                    </a:lnTo>
                    <a:lnTo>
                      <a:pt x="30" y="0"/>
                    </a:lnTo>
                    <a:lnTo>
                      <a:pt x="9" y="15"/>
                    </a:lnTo>
                    <a:lnTo>
                      <a:pt x="0" y="57"/>
                    </a:lnTo>
                    <a:lnTo>
                      <a:pt x="33" y="100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9" y="83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6" name="Freeform 279"/>
              <p:cNvSpPr>
                <a:spLocks/>
              </p:cNvSpPr>
              <p:nvPr/>
            </p:nvSpPr>
            <p:spPr bwMode="auto">
              <a:xfrm>
                <a:off x="11008965" y="1142170"/>
                <a:ext cx="140893" cy="79537"/>
              </a:xfrm>
              <a:custGeom>
                <a:avLst/>
                <a:gdLst>
                  <a:gd name="T0" fmla="*/ 17 w 62"/>
                  <a:gd name="T1" fmla="*/ 5 h 35"/>
                  <a:gd name="T2" fmla="*/ 0 w 62"/>
                  <a:gd name="T3" fmla="*/ 26 h 35"/>
                  <a:gd name="T4" fmla="*/ 2 w 62"/>
                  <a:gd name="T5" fmla="*/ 31 h 35"/>
                  <a:gd name="T6" fmla="*/ 36 w 62"/>
                  <a:gd name="T7" fmla="*/ 35 h 35"/>
                  <a:gd name="T8" fmla="*/ 62 w 62"/>
                  <a:gd name="T9" fmla="*/ 35 h 35"/>
                  <a:gd name="T10" fmla="*/ 59 w 62"/>
                  <a:gd name="T11" fmla="*/ 21 h 35"/>
                  <a:gd name="T12" fmla="*/ 36 w 62"/>
                  <a:gd name="T13" fmla="*/ 0 h 35"/>
                  <a:gd name="T14" fmla="*/ 17 w 62"/>
                  <a:gd name="T15" fmla="*/ 5 h 35"/>
                  <a:gd name="T16" fmla="*/ 17 w 62"/>
                  <a:gd name="T17" fmla="*/ 5 h 35"/>
                  <a:gd name="T18" fmla="*/ 17 w 62"/>
                  <a:gd name="T19" fmla="*/ 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35">
                    <a:moveTo>
                      <a:pt x="17" y="5"/>
                    </a:moveTo>
                    <a:lnTo>
                      <a:pt x="0" y="26"/>
                    </a:lnTo>
                    <a:lnTo>
                      <a:pt x="2" y="31"/>
                    </a:lnTo>
                    <a:lnTo>
                      <a:pt x="36" y="35"/>
                    </a:lnTo>
                    <a:lnTo>
                      <a:pt x="62" y="35"/>
                    </a:lnTo>
                    <a:lnTo>
                      <a:pt x="59" y="21"/>
                    </a:lnTo>
                    <a:lnTo>
                      <a:pt x="36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7" name="Freeform 280"/>
              <p:cNvSpPr>
                <a:spLocks/>
              </p:cNvSpPr>
              <p:nvPr/>
            </p:nvSpPr>
            <p:spPr bwMode="auto">
              <a:xfrm>
                <a:off x="9520502" y="264999"/>
                <a:ext cx="220430" cy="259061"/>
              </a:xfrm>
              <a:custGeom>
                <a:avLst/>
                <a:gdLst>
                  <a:gd name="T0" fmla="*/ 92 w 97"/>
                  <a:gd name="T1" fmla="*/ 85 h 114"/>
                  <a:gd name="T2" fmla="*/ 97 w 97"/>
                  <a:gd name="T3" fmla="*/ 52 h 114"/>
                  <a:gd name="T4" fmla="*/ 57 w 97"/>
                  <a:gd name="T5" fmla="*/ 5 h 114"/>
                  <a:gd name="T6" fmla="*/ 42 w 97"/>
                  <a:gd name="T7" fmla="*/ 0 h 114"/>
                  <a:gd name="T8" fmla="*/ 31 w 97"/>
                  <a:gd name="T9" fmla="*/ 7 h 114"/>
                  <a:gd name="T10" fmla="*/ 0 w 97"/>
                  <a:gd name="T11" fmla="*/ 114 h 114"/>
                  <a:gd name="T12" fmla="*/ 92 w 97"/>
                  <a:gd name="T13" fmla="*/ 85 h 114"/>
                  <a:gd name="T14" fmla="*/ 92 w 97"/>
                  <a:gd name="T15" fmla="*/ 85 h 114"/>
                  <a:gd name="T16" fmla="*/ 92 w 97"/>
                  <a:gd name="T17" fmla="*/ 8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7" h="114">
                    <a:moveTo>
                      <a:pt x="92" y="85"/>
                    </a:moveTo>
                    <a:lnTo>
                      <a:pt x="97" y="52"/>
                    </a:lnTo>
                    <a:lnTo>
                      <a:pt x="57" y="5"/>
                    </a:lnTo>
                    <a:lnTo>
                      <a:pt x="42" y="0"/>
                    </a:lnTo>
                    <a:lnTo>
                      <a:pt x="31" y="7"/>
                    </a:lnTo>
                    <a:lnTo>
                      <a:pt x="0" y="114"/>
                    </a:lnTo>
                    <a:lnTo>
                      <a:pt x="92" y="85"/>
                    </a:lnTo>
                    <a:lnTo>
                      <a:pt x="92" y="85"/>
                    </a:lnTo>
                    <a:lnTo>
                      <a:pt x="92" y="8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8" name="Freeform 281"/>
              <p:cNvSpPr>
                <a:spLocks/>
              </p:cNvSpPr>
              <p:nvPr/>
            </p:nvSpPr>
            <p:spPr bwMode="auto">
              <a:xfrm>
                <a:off x="11233940" y="910379"/>
                <a:ext cx="172707" cy="118168"/>
              </a:xfrm>
              <a:custGeom>
                <a:avLst/>
                <a:gdLst>
                  <a:gd name="T0" fmla="*/ 57 w 76"/>
                  <a:gd name="T1" fmla="*/ 52 h 52"/>
                  <a:gd name="T2" fmla="*/ 76 w 76"/>
                  <a:gd name="T3" fmla="*/ 26 h 52"/>
                  <a:gd name="T4" fmla="*/ 36 w 76"/>
                  <a:gd name="T5" fmla="*/ 9 h 52"/>
                  <a:gd name="T6" fmla="*/ 5 w 76"/>
                  <a:gd name="T7" fmla="*/ 0 h 52"/>
                  <a:gd name="T8" fmla="*/ 0 w 76"/>
                  <a:gd name="T9" fmla="*/ 21 h 52"/>
                  <a:gd name="T10" fmla="*/ 31 w 76"/>
                  <a:gd name="T11" fmla="*/ 45 h 52"/>
                  <a:gd name="T12" fmla="*/ 57 w 76"/>
                  <a:gd name="T13" fmla="*/ 52 h 52"/>
                  <a:gd name="T14" fmla="*/ 57 w 76"/>
                  <a:gd name="T15" fmla="*/ 52 h 52"/>
                  <a:gd name="T16" fmla="*/ 57 w 76"/>
                  <a:gd name="T1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52">
                    <a:moveTo>
                      <a:pt x="57" y="52"/>
                    </a:moveTo>
                    <a:lnTo>
                      <a:pt x="76" y="26"/>
                    </a:lnTo>
                    <a:lnTo>
                      <a:pt x="36" y="9"/>
                    </a:lnTo>
                    <a:lnTo>
                      <a:pt x="5" y="0"/>
                    </a:lnTo>
                    <a:lnTo>
                      <a:pt x="0" y="21"/>
                    </a:lnTo>
                    <a:lnTo>
                      <a:pt x="31" y="45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9" name="Freeform 282"/>
              <p:cNvSpPr>
                <a:spLocks/>
              </p:cNvSpPr>
              <p:nvPr/>
            </p:nvSpPr>
            <p:spPr bwMode="auto">
              <a:xfrm>
                <a:off x="12438345" y="1421684"/>
                <a:ext cx="134076" cy="86354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38">
                    <a:moveTo>
                      <a:pt x="21" y="35"/>
                    </a:moveTo>
                    <a:lnTo>
                      <a:pt x="40" y="33"/>
                    </a:lnTo>
                    <a:lnTo>
                      <a:pt x="57" y="21"/>
                    </a:lnTo>
                    <a:lnTo>
                      <a:pt x="59" y="1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0" y="24"/>
                    </a:lnTo>
                    <a:lnTo>
                      <a:pt x="3" y="3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0" name="Freeform 283"/>
              <p:cNvSpPr>
                <a:spLocks/>
              </p:cNvSpPr>
              <p:nvPr/>
            </p:nvSpPr>
            <p:spPr bwMode="auto">
              <a:xfrm>
                <a:off x="9218264" y="-155406"/>
                <a:ext cx="334053" cy="534030"/>
              </a:xfrm>
              <a:custGeom>
                <a:avLst/>
                <a:gdLst>
                  <a:gd name="T0" fmla="*/ 33 w 147"/>
                  <a:gd name="T1" fmla="*/ 178 h 235"/>
                  <a:gd name="T2" fmla="*/ 62 w 147"/>
                  <a:gd name="T3" fmla="*/ 209 h 235"/>
                  <a:gd name="T4" fmla="*/ 107 w 147"/>
                  <a:gd name="T5" fmla="*/ 235 h 235"/>
                  <a:gd name="T6" fmla="*/ 142 w 147"/>
                  <a:gd name="T7" fmla="*/ 223 h 235"/>
                  <a:gd name="T8" fmla="*/ 147 w 147"/>
                  <a:gd name="T9" fmla="*/ 145 h 235"/>
                  <a:gd name="T10" fmla="*/ 109 w 147"/>
                  <a:gd name="T11" fmla="*/ 52 h 235"/>
                  <a:gd name="T12" fmla="*/ 76 w 147"/>
                  <a:gd name="T13" fmla="*/ 0 h 235"/>
                  <a:gd name="T14" fmla="*/ 43 w 147"/>
                  <a:gd name="T15" fmla="*/ 24 h 235"/>
                  <a:gd name="T16" fmla="*/ 0 w 147"/>
                  <a:gd name="T17" fmla="*/ 93 h 235"/>
                  <a:gd name="T18" fmla="*/ 22 w 147"/>
                  <a:gd name="T19" fmla="*/ 112 h 235"/>
                  <a:gd name="T20" fmla="*/ 33 w 147"/>
                  <a:gd name="T21" fmla="*/ 178 h 235"/>
                  <a:gd name="T22" fmla="*/ 33 w 147"/>
                  <a:gd name="T23" fmla="*/ 178 h 235"/>
                  <a:gd name="T24" fmla="*/ 33 w 147"/>
                  <a:gd name="T25" fmla="*/ 17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7" h="235">
                    <a:moveTo>
                      <a:pt x="33" y="178"/>
                    </a:moveTo>
                    <a:lnTo>
                      <a:pt x="62" y="209"/>
                    </a:lnTo>
                    <a:lnTo>
                      <a:pt x="107" y="235"/>
                    </a:lnTo>
                    <a:lnTo>
                      <a:pt x="142" y="223"/>
                    </a:lnTo>
                    <a:lnTo>
                      <a:pt x="147" y="145"/>
                    </a:lnTo>
                    <a:lnTo>
                      <a:pt x="109" y="52"/>
                    </a:lnTo>
                    <a:lnTo>
                      <a:pt x="76" y="0"/>
                    </a:lnTo>
                    <a:lnTo>
                      <a:pt x="43" y="24"/>
                    </a:lnTo>
                    <a:lnTo>
                      <a:pt x="0" y="93"/>
                    </a:lnTo>
                    <a:lnTo>
                      <a:pt x="22" y="112"/>
                    </a:lnTo>
                    <a:lnTo>
                      <a:pt x="33" y="178"/>
                    </a:lnTo>
                    <a:lnTo>
                      <a:pt x="33" y="178"/>
                    </a:lnTo>
                    <a:lnTo>
                      <a:pt x="33" y="178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2" name="Freeform 285"/>
              <p:cNvSpPr>
                <a:spLocks/>
              </p:cNvSpPr>
              <p:nvPr/>
            </p:nvSpPr>
            <p:spPr bwMode="auto">
              <a:xfrm>
                <a:off x="7757071" y="689951"/>
                <a:ext cx="638563" cy="838540"/>
              </a:xfrm>
              <a:custGeom>
                <a:avLst/>
                <a:gdLst>
                  <a:gd name="T0" fmla="*/ 17 w 281"/>
                  <a:gd name="T1" fmla="*/ 289 h 369"/>
                  <a:gd name="T2" fmla="*/ 0 w 281"/>
                  <a:gd name="T3" fmla="*/ 298 h 369"/>
                  <a:gd name="T4" fmla="*/ 2 w 281"/>
                  <a:gd name="T5" fmla="*/ 327 h 369"/>
                  <a:gd name="T6" fmla="*/ 31 w 281"/>
                  <a:gd name="T7" fmla="*/ 338 h 369"/>
                  <a:gd name="T8" fmla="*/ 35 w 281"/>
                  <a:gd name="T9" fmla="*/ 362 h 369"/>
                  <a:gd name="T10" fmla="*/ 88 w 281"/>
                  <a:gd name="T11" fmla="*/ 369 h 369"/>
                  <a:gd name="T12" fmla="*/ 97 w 281"/>
                  <a:gd name="T13" fmla="*/ 364 h 369"/>
                  <a:gd name="T14" fmla="*/ 66 w 281"/>
                  <a:gd name="T15" fmla="*/ 322 h 369"/>
                  <a:gd name="T16" fmla="*/ 64 w 281"/>
                  <a:gd name="T17" fmla="*/ 279 h 369"/>
                  <a:gd name="T18" fmla="*/ 90 w 281"/>
                  <a:gd name="T19" fmla="*/ 227 h 369"/>
                  <a:gd name="T20" fmla="*/ 114 w 281"/>
                  <a:gd name="T21" fmla="*/ 170 h 369"/>
                  <a:gd name="T22" fmla="*/ 163 w 281"/>
                  <a:gd name="T23" fmla="*/ 114 h 369"/>
                  <a:gd name="T24" fmla="*/ 213 w 281"/>
                  <a:gd name="T25" fmla="*/ 83 h 369"/>
                  <a:gd name="T26" fmla="*/ 270 w 281"/>
                  <a:gd name="T27" fmla="*/ 50 h 369"/>
                  <a:gd name="T28" fmla="*/ 281 w 281"/>
                  <a:gd name="T29" fmla="*/ 28 h 369"/>
                  <a:gd name="T30" fmla="*/ 270 w 281"/>
                  <a:gd name="T31" fmla="*/ 0 h 369"/>
                  <a:gd name="T32" fmla="*/ 239 w 281"/>
                  <a:gd name="T33" fmla="*/ 9 h 369"/>
                  <a:gd name="T34" fmla="*/ 211 w 281"/>
                  <a:gd name="T35" fmla="*/ 35 h 369"/>
                  <a:gd name="T36" fmla="*/ 158 w 281"/>
                  <a:gd name="T37" fmla="*/ 47 h 369"/>
                  <a:gd name="T38" fmla="*/ 104 w 281"/>
                  <a:gd name="T39" fmla="*/ 90 h 369"/>
                  <a:gd name="T40" fmla="*/ 66 w 281"/>
                  <a:gd name="T41" fmla="*/ 125 h 369"/>
                  <a:gd name="T42" fmla="*/ 71 w 281"/>
                  <a:gd name="T43" fmla="*/ 151 h 369"/>
                  <a:gd name="T44" fmla="*/ 33 w 281"/>
                  <a:gd name="T45" fmla="*/ 204 h 369"/>
                  <a:gd name="T46" fmla="*/ 47 w 281"/>
                  <a:gd name="T47" fmla="*/ 211 h 369"/>
                  <a:gd name="T48" fmla="*/ 17 w 281"/>
                  <a:gd name="T49" fmla="*/ 258 h 369"/>
                  <a:gd name="T50" fmla="*/ 17 w 281"/>
                  <a:gd name="T51" fmla="*/ 289 h 369"/>
                  <a:gd name="T52" fmla="*/ 17 w 281"/>
                  <a:gd name="T53" fmla="*/ 289 h 369"/>
                  <a:gd name="T54" fmla="*/ 17 w 281"/>
                  <a:gd name="T55" fmla="*/ 289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1" h="369">
                    <a:moveTo>
                      <a:pt x="17" y="289"/>
                    </a:moveTo>
                    <a:lnTo>
                      <a:pt x="0" y="298"/>
                    </a:lnTo>
                    <a:lnTo>
                      <a:pt x="2" y="327"/>
                    </a:lnTo>
                    <a:lnTo>
                      <a:pt x="31" y="338"/>
                    </a:lnTo>
                    <a:lnTo>
                      <a:pt x="35" y="362"/>
                    </a:lnTo>
                    <a:lnTo>
                      <a:pt x="88" y="369"/>
                    </a:lnTo>
                    <a:lnTo>
                      <a:pt x="97" y="364"/>
                    </a:lnTo>
                    <a:lnTo>
                      <a:pt x="66" y="322"/>
                    </a:lnTo>
                    <a:lnTo>
                      <a:pt x="64" y="279"/>
                    </a:lnTo>
                    <a:lnTo>
                      <a:pt x="90" y="227"/>
                    </a:lnTo>
                    <a:lnTo>
                      <a:pt x="114" y="170"/>
                    </a:lnTo>
                    <a:lnTo>
                      <a:pt x="163" y="114"/>
                    </a:lnTo>
                    <a:lnTo>
                      <a:pt x="213" y="83"/>
                    </a:lnTo>
                    <a:lnTo>
                      <a:pt x="270" y="50"/>
                    </a:lnTo>
                    <a:lnTo>
                      <a:pt x="281" y="28"/>
                    </a:lnTo>
                    <a:lnTo>
                      <a:pt x="270" y="0"/>
                    </a:lnTo>
                    <a:lnTo>
                      <a:pt x="239" y="9"/>
                    </a:lnTo>
                    <a:lnTo>
                      <a:pt x="211" y="35"/>
                    </a:lnTo>
                    <a:lnTo>
                      <a:pt x="158" y="47"/>
                    </a:lnTo>
                    <a:lnTo>
                      <a:pt x="104" y="90"/>
                    </a:lnTo>
                    <a:lnTo>
                      <a:pt x="66" y="125"/>
                    </a:lnTo>
                    <a:lnTo>
                      <a:pt x="71" y="151"/>
                    </a:lnTo>
                    <a:lnTo>
                      <a:pt x="33" y="204"/>
                    </a:lnTo>
                    <a:lnTo>
                      <a:pt x="47" y="211"/>
                    </a:lnTo>
                    <a:lnTo>
                      <a:pt x="17" y="258"/>
                    </a:lnTo>
                    <a:lnTo>
                      <a:pt x="17" y="289"/>
                    </a:lnTo>
                    <a:lnTo>
                      <a:pt x="17" y="289"/>
                    </a:lnTo>
                    <a:lnTo>
                      <a:pt x="17" y="289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3" name="Freeform 286"/>
              <p:cNvSpPr>
                <a:spLocks/>
              </p:cNvSpPr>
              <p:nvPr/>
            </p:nvSpPr>
            <p:spPr bwMode="auto">
              <a:xfrm>
                <a:off x="7516190" y="-73597"/>
                <a:ext cx="240881" cy="197705"/>
              </a:xfrm>
              <a:custGeom>
                <a:avLst/>
                <a:gdLst>
                  <a:gd name="T0" fmla="*/ 26 w 106"/>
                  <a:gd name="T1" fmla="*/ 66 h 87"/>
                  <a:gd name="T2" fmla="*/ 42 w 106"/>
                  <a:gd name="T3" fmla="*/ 87 h 87"/>
                  <a:gd name="T4" fmla="*/ 61 w 106"/>
                  <a:gd name="T5" fmla="*/ 73 h 87"/>
                  <a:gd name="T6" fmla="*/ 63 w 106"/>
                  <a:gd name="T7" fmla="*/ 57 h 87"/>
                  <a:gd name="T8" fmla="*/ 78 w 106"/>
                  <a:gd name="T9" fmla="*/ 50 h 87"/>
                  <a:gd name="T10" fmla="*/ 99 w 106"/>
                  <a:gd name="T11" fmla="*/ 35 h 87"/>
                  <a:gd name="T12" fmla="*/ 106 w 106"/>
                  <a:gd name="T13" fmla="*/ 21 h 87"/>
                  <a:gd name="T14" fmla="*/ 82 w 106"/>
                  <a:gd name="T15" fmla="*/ 0 h 87"/>
                  <a:gd name="T16" fmla="*/ 66 w 106"/>
                  <a:gd name="T17" fmla="*/ 16 h 87"/>
                  <a:gd name="T18" fmla="*/ 59 w 106"/>
                  <a:gd name="T19" fmla="*/ 40 h 87"/>
                  <a:gd name="T20" fmla="*/ 54 w 106"/>
                  <a:gd name="T21" fmla="*/ 14 h 87"/>
                  <a:gd name="T22" fmla="*/ 30 w 106"/>
                  <a:gd name="T23" fmla="*/ 14 h 87"/>
                  <a:gd name="T24" fmla="*/ 0 w 106"/>
                  <a:gd name="T25" fmla="*/ 31 h 87"/>
                  <a:gd name="T26" fmla="*/ 35 w 106"/>
                  <a:gd name="T27" fmla="*/ 35 h 87"/>
                  <a:gd name="T28" fmla="*/ 26 w 106"/>
                  <a:gd name="T29" fmla="*/ 66 h 87"/>
                  <a:gd name="T30" fmla="*/ 26 w 106"/>
                  <a:gd name="T31" fmla="*/ 66 h 87"/>
                  <a:gd name="T32" fmla="*/ 26 w 106"/>
                  <a:gd name="T33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6" h="87">
                    <a:moveTo>
                      <a:pt x="26" y="66"/>
                    </a:moveTo>
                    <a:lnTo>
                      <a:pt x="42" y="87"/>
                    </a:lnTo>
                    <a:lnTo>
                      <a:pt x="61" y="73"/>
                    </a:lnTo>
                    <a:lnTo>
                      <a:pt x="63" y="57"/>
                    </a:lnTo>
                    <a:lnTo>
                      <a:pt x="78" y="50"/>
                    </a:lnTo>
                    <a:lnTo>
                      <a:pt x="99" y="35"/>
                    </a:lnTo>
                    <a:lnTo>
                      <a:pt x="106" y="21"/>
                    </a:lnTo>
                    <a:lnTo>
                      <a:pt x="82" y="0"/>
                    </a:lnTo>
                    <a:lnTo>
                      <a:pt x="66" y="16"/>
                    </a:lnTo>
                    <a:lnTo>
                      <a:pt x="59" y="40"/>
                    </a:lnTo>
                    <a:lnTo>
                      <a:pt x="54" y="14"/>
                    </a:lnTo>
                    <a:lnTo>
                      <a:pt x="30" y="14"/>
                    </a:lnTo>
                    <a:lnTo>
                      <a:pt x="0" y="31"/>
                    </a:lnTo>
                    <a:lnTo>
                      <a:pt x="35" y="35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4" name="Freeform 287"/>
              <p:cNvSpPr>
                <a:spLocks noEditPoints="1"/>
              </p:cNvSpPr>
              <p:nvPr/>
            </p:nvSpPr>
            <p:spPr bwMode="auto">
              <a:xfrm>
                <a:off x="6245882" y="-14513"/>
                <a:ext cx="624928" cy="731733"/>
              </a:xfrm>
              <a:custGeom>
                <a:avLst/>
                <a:gdLst>
                  <a:gd name="T0" fmla="*/ 232 w 275"/>
                  <a:gd name="T1" fmla="*/ 244 h 322"/>
                  <a:gd name="T2" fmla="*/ 232 w 275"/>
                  <a:gd name="T3" fmla="*/ 244 h 322"/>
                  <a:gd name="T4" fmla="*/ 197 w 275"/>
                  <a:gd name="T5" fmla="*/ 272 h 322"/>
                  <a:gd name="T6" fmla="*/ 168 w 275"/>
                  <a:gd name="T7" fmla="*/ 256 h 322"/>
                  <a:gd name="T8" fmla="*/ 178 w 275"/>
                  <a:gd name="T9" fmla="*/ 237 h 322"/>
                  <a:gd name="T10" fmla="*/ 168 w 275"/>
                  <a:gd name="T11" fmla="*/ 211 h 322"/>
                  <a:gd name="T12" fmla="*/ 201 w 275"/>
                  <a:gd name="T13" fmla="*/ 196 h 322"/>
                  <a:gd name="T14" fmla="*/ 209 w 275"/>
                  <a:gd name="T15" fmla="*/ 225 h 322"/>
                  <a:gd name="T16" fmla="*/ 232 w 275"/>
                  <a:gd name="T17" fmla="*/ 244 h 322"/>
                  <a:gd name="T18" fmla="*/ 126 w 275"/>
                  <a:gd name="T19" fmla="*/ 90 h 322"/>
                  <a:gd name="T20" fmla="*/ 126 w 275"/>
                  <a:gd name="T21" fmla="*/ 90 h 322"/>
                  <a:gd name="T22" fmla="*/ 180 w 275"/>
                  <a:gd name="T23" fmla="*/ 154 h 322"/>
                  <a:gd name="T24" fmla="*/ 140 w 275"/>
                  <a:gd name="T25" fmla="*/ 187 h 322"/>
                  <a:gd name="T26" fmla="*/ 130 w 275"/>
                  <a:gd name="T27" fmla="*/ 244 h 322"/>
                  <a:gd name="T28" fmla="*/ 116 w 275"/>
                  <a:gd name="T29" fmla="*/ 258 h 322"/>
                  <a:gd name="T30" fmla="*/ 109 w 275"/>
                  <a:gd name="T31" fmla="*/ 319 h 322"/>
                  <a:gd name="T32" fmla="*/ 88 w 275"/>
                  <a:gd name="T33" fmla="*/ 322 h 322"/>
                  <a:gd name="T34" fmla="*/ 55 w 275"/>
                  <a:gd name="T35" fmla="*/ 277 h 322"/>
                  <a:gd name="T36" fmla="*/ 69 w 275"/>
                  <a:gd name="T37" fmla="*/ 251 h 322"/>
                  <a:gd name="T38" fmla="*/ 45 w 275"/>
                  <a:gd name="T39" fmla="*/ 230 h 322"/>
                  <a:gd name="T40" fmla="*/ 12 w 275"/>
                  <a:gd name="T41" fmla="*/ 161 h 322"/>
                  <a:gd name="T42" fmla="*/ 0 w 275"/>
                  <a:gd name="T43" fmla="*/ 95 h 322"/>
                  <a:gd name="T44" fmla="*/ 45 w 275"/>
                  <a:gd name="T45" fmla="*/ 61 h 322"/>
                  <a:gd name="T46" fmla="*/ 52 w 275"/>
                  <a:gd name="T47" fmla="*/ 95 h 322"/>
                  <a:gd name="T48" fmla="*/ 76 w 275"/>
                  <a:gd name="T49" fmla="*/ 92 h 322"/>
                  <a:gd name="T50" fmla="*/ 83 w 275"/>
                  <a:gd name="T51" fmla="*/ 61 h 322"/>
                  <a:gd name="T52" fmla="*/ 107 w 275"/>
                  <a:gd name="T53" fmla="*/ 57 h 322"/>
                  <a:gd name="T54" fmla="*/ 126 w 275"/>
                  <a:gd name="T55" fmla="*/ 90 h 322"/>
                  <a:gd name="T56" fmla="*/ 244 w 275"/>
                  <a:gd name="T57" fmla="*/ 24 h 322"/>
                  <a:gd name="T58" fmla="*/ 244 w 275"/>
                  <a:gd name="T59" fmla="*/ 24 h 322"/>
                  <a:gd name="T60" fmla="*/ 275 w 275"/>
                  <a:gd name="T61" fmla="*/ 57 h 322"/>
                  <a:gd name="T62" fmla="*/ 251 w 275"/>
                  <a:gd name="T63" fmla="*/ 106 h 322"/>
                  <a:gd name="T64" fmla="*/ 204 w 275"/>
                  <a:gd name="T65" fmla="*/ 116 h 322"/>
                  <a:gd name="T66" fmla="*/ 156 w 275"/>
                  <a:gd name="T67" fmla="*/ 102 h 322"/>
                  <a:gd name="T68" fmla="*/ 154 w 275"/>
                  <a:gd name="T69" fmla="*/ 76 h 322"/>
                  <a:gd name="T70" fmla="*/ 130 w 275"/>
                  <a:gd name="T71" fmla="*/ 73 h 322"/>
                  <a:gd name="T72" fmla="*/ 112 w 275"/>
                  <a:gd name="T73" fmla="*/ 31 h 322"/>
                  <a:gd name="T74" fmla="*/ 164 w 275"/>
                  <a:gd name="T75" fmla="*/ 5 h 322"/>
                  <a:gd name="T76" fmla="*/ 187 w 275"/>
                  <a:gd name="T77" fmla="*/ 28 h 322"/>
                  <a:gd name="T78" fmla="*/ 201 w 275"/>
                  <a:gd name="T79" fmla="*/ 0 h 322"/>
                  <a:gd name="T80" fmla="*/ 244 w 275"/>
                  <a:gd name="T81" fmla="*/ 24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5" h="322">
                    <a:moveTo>
                      <a:pt x="232" y="244"/>
                    </a:moveTo>
                    <a:lnTo>
                      <a:pt x="232" y="244"/>
                    </a:lnTo>
                    <a:lnTo>
                      <a:pt x="197" y="272"/>
                    </a:lnTo>
                    <a:lnTo>
                      <a:pt x="168" y="256"/>
                    </a:lnTo>
                    <a:lnTo>
                      <a:pt x="178" y="237"/>
                    </a:lnTo>
                    <a:lnTo>
                      <a:pt x="168" y="211"/>
                    </a:lnTo>
                    <a:lnTo>
                      <a:pt x="201" y="196"/>
                    </a:lnTo>
                    <a:lnTo>
                      <a:pt x="209" y="225"/>
                    </a:lnTo>
                    <a:lnTo>
                      <a:pt x="232" y="244"/>
                    </a:lnTo>
                    <a:close/>
                    <a:moveTo>
                      <a:pt x="126" y="90"/>
                    </a:moveTo>
                    <a:lnTo>
                      <a:pt x="126" y="90"/>
                    </a:lnTo>
                    <a:lnTo>
                      <a:pt x="180" y="154"/>
                    </a:lnTo>
                    <a:lnTo>
                      <a:pt x="140" y="187"/>
                    </a:lnTo>
                    <a:lnTo>
                      <a:pt x="130" y="244"/>
                    </a:lnTo>
                    <a:lnTo>
                      <a:pt x="116" y="258"/>
                    </a:lnTo>
                    <a:lnTo>
                      <a:pt x="109" y="319"/>
                    </a:lnTo>
                    <a:lnTo>
                      <a:pt x="88" y="322"/>
                    </a:lnTo>
                    <a:lnTo>
                      <a:pt x="55" y="277"/>
                    </a:lnTo>
                    <a:lnTo>
                      <a:pt x="69" y="251"/>
                    </a:lnTo>
                    <a:lnTo>
                      <a:pt x="45" y="230"/>
                    </a:lnTo>
                    <a:lnTo>
                      <a:pt x="12" y="161"/>
                    </a:lnTo>
                    <a:lnTo>
                      <a:pt x="0" y="95"/>
                    </a:lnTo>
                    <a:lnTo>
                      <a:pt x="45" y="61"/>
                    </a:lnTo>
                    <a:lnTo>
                      <a:pt x="52" y="95"/>
                    </a:lnTo>
                    <a:lnTo>
                      <a:pt x="76" y="92"/>
                    </a:lnTo>
                    <a:lnTo>
                      <a:pt x="83" y="61"/>
                    </a:lnTo>
                    <a:lnTo>
                      <a:pt x="107" y="57"/>
                    </a:lnTo>
                    <a:lnTo>
                      <a:pt x="126" y="90"/>
                    </a:lnTo>
                    <a:close/>
                    <a:moveTo>
                      <a:pt x="244" y="24"/>
                    </a:moveTo>
                    <a:lnTo>
                      <a:pt x="244" y="24"/>
                    </a:lnTo>
                    <a:lnTo>
                      <a:pt x="275" y="57"/>
                    </a:lnTo>
                    <a:lnTo>
                      <a:pt x="251" y="106"/>
                    </a:lnTo>
                    <a:lnTo>
                      <a:pt x="204" y="116"/>
                    </a:lnTo>
                    <a:lnTo>
                      <a:pt x="156" y="102"/>
                    </a:lnTo>
                    <a:lnTo>
                      <a:pt x="154" y="76"/>
                    </a:lnTo>
                    <a:lnTo>
                      <a:pt x="130" y="73"/>
                    </a:lnTo>
                    <a:lnTo>
                      <a:pt x="112" y="31"/>
                    </a:lnTo>
                    <a:lnTo>
                      <a:pt x="164" y="5"/>
                    </a:lnTo>
                    <a:lnTo>
                      <a:pt x="187" y="28"/>
                    </a:lnTo>
                    <a:lnTo>
                      <a:pt x="201" y="0"/>
                    </a:lnTo>
                    <a:lnTo>
                      <a:pt x="244" y="24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96" name="Freeform 289"/>
            <p:cNvSpPr>
              <a:spLocks noEditPoints="1"/>
            </p:cNvSpPr>
            <p:nvPr/>
          </p:nvSpPr>
          <p:spPr bwMode="auto">
            <a:xfrm>
              <a:off x="8716898" y="4100002"/>
              <a:ext cx="160209" cy="115896"/>
            </a:xfrm>
            <a:custGeom>
              <a:avLst/>
              <a:gdLst>
                <a:gd name="T0" fmla="*/ 90 w 94"/>
                <a:gd name="T1" fmla="*/ 64 h 68"/>
                <a:gd name="T2" fmla="*/ 90 w 94"/>
                <a:gd name="T3" fmla="*/ 64 h 68"/>
                <a:gd name="T4" fmla="*/ 94 w 94"/>
                <a:gd name="T5" fmla="*/ 68 h 68"/>
                <a:gd name="T6" fmla="*/ 82 w 94"/>
                <a:gd name="T7" fmla="*/ 68 h 68"/>
                <a:gd name="T8" fmla="*/ 78 w 94"/>
                <a:gd name="T9" fmla="*/ 59 h 68"/>
                <a:gd name="T10" fmla="*/ 87 w 94"/>
                <a:gd name="T11" fmla="*/ 64 h 68"/>
                <a:gd name="T12" fmla="*/ 90 w 94"/>
                <a:gd name="T13" fmla="*/ 64 h 68"/>
                <a:gd name="T14" fmla="*/ 71 w 94"/>
                <a:gd name="T15" fmla="*/ 54 h 68"/>
                <a:gd name="T16" fmla="*/ 71 w 94"/>
                <a:gd name="T17" fmla="*/ 54 h 68"/>
                <a:gd name="T18" fmla="*/ 64 w 94"/>
                <a:gd name="T19" fmla="*/ 54 h 68"/>
                <a:gd name="T20" fmla="*/ 54 w 94"/>
                <a:gd name="T21" fmla="*/ 52 h 68"/>
                <a:gd name="T22" fmla="*/ 49 w 94"/>
                <a:gd name="T23" fmla="*/ 50 h 68"/>
                <a:gd name="T24" fmla="*/ 52 w 94"/>
                <a:gd name="T25" fmla="*/ 42 h 68"/>
                <a:gd name="T26" fmla="*/ 61 w 94"/>
                <a:gd name="T27" fmla="*/ 47 h 68"/>
                <a:gd name="T28" fmla="*/ 68 w 94"/>
                <a:gd name="T29" fmla="*/ 50 h 68"/>
                <a:gd name="T30" fmla="*/ 71 w 94"/>
                <a:gd name="T31" fmla="*/ 54 h 68"/>
                <a:gd name="T32" fmla="*/ 82 w 94"/>
                <a:gd name="T33" fmla="*/ 50 h 68"/>
                <a:gd name="T34" fmla="*/ 82 w 94"/>
                <a:gd name="T35" fmla="*/ 50 h 68"/>
                <a:gd name="T36" fmla="*/ 80 w 94"/>
                <a:gd name="T37" fmla="*/ 52 h 68"/>
                <a:gd name="T38" fmla="*/ 68 w 94"/>
                <a:gd name="T39" fmla="*/ 38 h 68"/>
                <a:gd name="T40" fmla="*/ 66 w 94"/>
                <a:gd name="T41" fmla="*/ 28 h 68"/>
                <a:gd name="T42" fmla="*/ 71 w 94"/>
                <a:gd name="T43" fmla="*/ 28 h 68"/>
                <a:gd name="T44" fmla="*/ 78 w 94"/>
                <a:gd name="T45" fmla="*/ 40 h 68"/>
                <a:gd name="T46" fmla="*/ 82 w 94"/>
                <a:gd name="T47" fmla="*/ 50 h 68"/>
                <a:gd name="T48" fmla="*/ 54 w 94"/>
                <a:gd name="T49" fmla="*/ 28 h 68"/>
                <a:gd name="T50" fmla="*/ 54 w 94"/>
                <a:gd name="T51" fmla="*/ 28 h 68"/>
                <a:gd name="T52" fmla="*/ 54 w 94"/>
                <a:gd name="T53" fmla="*/ 33 h 68"/>
                <a:gd name="T54" fmla="*/ 42 w 94"/>
                <a:gd name="T55" fmla="*/ 26 h 68"/>
                <a:gd name="T56" fmla="*/ 33 w 94"/>
                <a:gd name="T57" fmla="*/ 19 h 68"/>
                <a:gd name="T58" fmla="*/ 28 w 94"/>
                <a:gd name="T59" fmla="*/ 14 h 68"/>
                <a:gd name="T60" fmla="*/ 30 w 94"/>
                <a:gd name="T61" fmla="*/ 12 h 68"/>
                <a:gd name="T62" fmla="*/ 38 w 94"/>
                <a:gd name="T63" fmla="*/ 16 h 68"/>
                <a:gd name="T64" fmla="*/ 49 w 94"/>
                <a:gd name="T65" fmla="*/ 24 h 68"/>
                <a:gd name="T66" fmla="*/ 54 w 94"/>
                <a:gd name="T67" fmla="*/ 28 h 68"/>
                <a:gd name="T68" fmla="*/ 16 w 94"/>
                <a:gd name="T69" fmla="*/ 12 h 68"/>
                <a:gd name="T70" fmla="*/ 16 w 94"/>
                <a:gd name="T71" fmla="*/ 12 h 68"/>
                <a:gd name="T72" fmla="*/ 14 w 94"/>
                <a:gd name="T73" fmla="*/ 14 h 68"/>
                <a:gd name="T74" fmla="*/ 7 w 94"/>
                <a:gd name="T75" fmla="*/ 9 h 68"/>
                <a:gd name="T76" fmla="*/ 0 w 94"/>
                <a:gd name="T77" fmla="*/ 2 h 68"/>
                <a:gd name="T78" fmla="*/ 0 w 94"/>
                <a:gd name="T79" fmla="*/ 0 h 68"/>
                <a:gd name="T80" fmla="*/ 9 w 94"/>
                <a:gd name="T81" fmla="*/ 7 h 68"/>
                <a:gd name="T82" fmla="*/ 16 w 94"/>
                <a:gd name="T8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4" h="68">
                  <a:moveTo>
                    <a:pt x="90" y="64"/>
                  </a:moveTo>
                  <a:lnTo>
                    <a:pt x="90" y="64"/>
                  </a:lnTo>
                  <a:lnTo>
                    <a:pt x="94" y="68"/>
                  </a:lnTo>
                  <a:lnTo>
                    <a:pt x="82" y="68"/>
                  </a:lnTo>
                  <a:lnTo>
                    <a:pt x="78" y="59"/>
                  </a:lnTo>
                  <a:lnTo>
                    <a:pt x="87" y="64"/>
                  </a:lnTo>
                  <a:lnTo>
                    <a:pt x="90" y="64"/>
                  </a:lnTo>
                  <a:close/>
                  <a:moveTo>
                    <a:pt x="71" y="54"/>
                  </a:moveTo>
                  <a:lnTo>
                    <a:pt x="71" y="54"/>
                  </a:lnTo>
                  <a:lnTo>
                    <a:pt x="64" y="54"/>
                  </a:lnTo>
                  <a:lnTo>
                    <a:pt x="54" y="52"/>
                  </a:lnTo>
                  <a:lnTo>
                    <a:pt x="49" y="50"/>
                  </a:lnTo>
                  <a:lnTo>
                    <a:pt x="52" y="42"/>
                  </a:lnTo>
                  <a:lnTo>
                    <a:pt x="61" y="47"/>
                  </a:lnTo>
                  <a:lnTo>
                    <a:pt x="68" y="50"/>
                  </a:lnTo>
                  <a:lnTo>
                    <a:pt x="71" y="54"/>
                  </a:lnTo>
                  <a:close/>
                  <a:moveTo>
                    <a:pt x="82" y="50"/>
                  </a:moveTo>
                  <a:lnTo>
                    <a:pt x="82" y="50"/>
                  </a:lnTo>
                  <a:lnTo>
                    <a:pt x="80" y="52"/>
                  </a:lnTo>
                  <a:lnTo>
                    <a:pt x="68" y="38"/>
                  </a:lnTo>
                  <a:lnTo>
                    <a:pt x="66" y="28"/>
                  </a:lnTo>
                  <a:lnTo>
                    <a:pt x="71" y="28"/>
                  </a:lnTo>
                  <a:lnTo>
                    <a:pt x="78" y="40"/>
                  </a:lnTo>
                  <a:lnTo>
                    <a:pt x="82" y="50"/>
                  </a:lnTo>
                  <a:close/>
                  <a:moveTo>
                    <a:pt x="54" y="28"/>
                  </a:moveTo>
                  <a:lnTo>
                    <a:pt x="54" y="28"/>
                  </a:lnTo>
                  <a:lnTo>
                    <a:pt x="54" y="33"/>
                  </a:lnTo>
                  <a:lnTo>
                    <a:pt x="42" y="26"/>
                  </a:lnTo>
                  <a:lnTo>
                    <a:pt x="33" y="19"/>
                  </a:lnTo>
                  <a:lnTo>
                    <a:pt x="28" y="14"/>
                  </a:lnTo>
                  <a:lnTo>
                    <a:pt x="30" y="12"/>
                  </a:lnTo>
                  <a:lnTo>
                    <a:pt x="38" y="16"/>
                  </a:lnTo>
                  <a:lnTo>
                    <a:pt x="49" y="24"/>
                  </a:lnTo>
                  <a:lnTo>
                    <a:pt x="54" y="28"/>
                  </a:lnTo>
                  <a:close/>
                  <a:moveTo>
                    <a:pt x="16" y="12"/>
                  </a:moveTo>
                  <a:lnTo>
                    <a:pt x="16" y="12"/>
                  </a:lnTo>
                  <a:lnTo>
                    <a:pt x="14" y="14"/>
                  </a:lnTo>
                  <a:lnTo>
                    <a:pt x="7" y="9"/>
                  </a:lnTo>
                  <a:lnTo>
                    <a:pt x="0" y="2"/>
                  </a:lnTo>
                  <a:lnTo>
                    <a:pt x="0" y="0"/>
                  </a:lnTo>
                  <a:lnTo>
                    <a:pt x="9" y="7"/>
                  </a:lnTo>
                  <a:lnTo>
                    <a:pt x="16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0" name="Freeform 293"/>
            <p:cNvSpPr>
              <a:spLocks/>
            </p:cNvSpPr>
            <p:nvPr/>
          </p:nvSpPr>
          <p:spPr bwMode="auto">
            <a:xfrm>
              <a:off x="1911439" y="3518819"/>
              <a:ext cx="64766" cy="35792"/>
            </a:xfrm>
            <a:custGeom>
              <a:avLst/>
              <a:gdLst>
                <a:gd name="T0" fmla="*/ 24 w 38"/>
                <a:gd name="T1" fmla="*/ 7 h 21"/>
                <a:gd name="T2" fmla="*/ 24 w 38"/>
                <a:gd name="T3" fmla="*/ 7 h 21"/>
                <a:gd name="T4" fmla="*/ 26 w 38"/>
                <a:gd name="T5" fmla="*/ 9 h 21"/>
                <a:gd name="T6" fmla="*/ 33 w 38"/>
                <a:gd name="T7" fmla="*/ 7 h 21"/>
                <a:gd name="T8" fmla="*/ 36 w 38"/>
                <a:gd name="T9" fmla="*/ 9 h 21"/>
                <a:gd name="T10" fmla="*/ 38 w 38"/>
                <a:gd name="T11" fmla="*/ 12 h 21"/>
                <a:gd name="T12" fmla="*/ 36 w 38"/>
                <a:gd name="T13" fmla="*/ 19 h 21"/>
                <a:gd name="T14" fmla="*/ 36 w 38"/>
                <a:gd name="T15" fmla="*/ 21 h 21"/>
                <a:gd name="T16" fmla="*/ 26 w 38"/>
                <a:gd name="T17" fmla="*/ 21 h 21"/>
                <a:gd name="T18" fmla="*/ 19 w 38"/>
                <a:gd name="T19" fmla="*/ 19 h 21"/>
                <a:gd name="T20" fmla="*/ 14 w 38"/>
                <a:gd name="T21" fmla="*/ 17 h 21"/>
                <a:gd name="T22" fmla="*/ 5 w 38"/>
                <a:gd name="T23" fmla="*/ 14 h 21"/>
                <a:gd name="T24" fmla="*/ 0 w 38"/>
                <a:gd name="T25" fmla="*/ 12 h 21"/>
                <a:gd name="T26" fmla="*/ 0 w 38"/>
                <a:gd name="T27" fmla="*/ 9 h 21"/>
                <a:gd name="T28" fmla="*/ 5 w 38"/>
                <a:gd name="T29" fmla="*/ 5 h 21"/>
                <a:gd name="T30" fmla="*/ 9 w 38"/>
                <a:gd name="T31" fmla="*/ 2 h 21"/>
                <a:gd name="T32" fmla="*/ 7 w 38"/>
                <a:gd name="T33" fmla="*/ 2 h 21"/>
                <a:gd name="T34" fmla="*/ 12 w 38"/>
                <a:gd name="T35" fmla="*/ 0 h 21"/>
                <a:gd name="T36" fmla="*/ 17 w 38"/>
                <a:gd name="T37" fmla="*/ 2 h 21"/>
                <a:gd name="T38" fmla="*/ 19 w 38"/>
                <a:gd name="T39" fmla="*/ 5 h 21"/>
                <a:gd name="T40" fmla="*/ 24 w 38"/>
                <a:gd name="T41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1">
                  <a:moveTo>
                    <a:pt x="24" y="7"/>
                  </a:moveTo>
                  <a:lnTo>
                    <a:pt x="24" y="7"/>
                  </a:lnTo>
                  <a:lnTo>
                    <a:pt x="26" y="9"/>
                  </a:lnTo>
                  <a:lnTo>
                    <a:pt x="33" y="7"/>
                  </a:lnTo>
                  <a:lnTo>
                    <a:pt x="36" y="9"/>
                  </a:lnTo>
                  <a:lnTo>
                    <a:pt x="38" y="12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26" y="21"/>
                  </a:lnTo>
                  <a:lnTo>
                    <a:pt x="19" y="19"/>
                  </a:lnTo>
                  <a:lnTo>
                    <a:pt x="14" y="17"/>
                  </a:lnTo>
                  <a:lnTo>
                    <a:pt x="5" y="14"/>
                  </a:lnTo>
                  <a:lnTo>
                    <a:pt x="0" y="12"/>
                  </a:lnTo>
                  <a:lnTo>
                    <a:pt x="0" y="9"/>
                  </a:lnTo>
                  <a:lnTo>
                    <a:pt x="5" y="5"/>
                  </a:lnTo>
                  <a:lnTo>
                    <a:pt x="9" y="2"/>
                  </a:lnTo>
                  <a:lnTo>
                    <a:pt x="7" y="2"/>
                  </a:lnTo>
                  <a:lnTo>
                    <a:pt x="12" y="0"/>
                  </a:lnTo>
                  <a:lnTo>
                    <a:pt x="17" y="2"/>
                  </a:lnTo>
                  <a:lnTo>
                    <a:pt x="19" y="5"/>
                  </a:lnTo>
                  <a:lnTo>
                    <a:pt x="24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5" name="Freeform 298"/>
            <p:cNvSpPr>
              <a:spLocks/>
            </p:cNvSpPr>
            <p:nvPr/>
          </p:nvSpPr>
          <p:spPr bwMode="auto">
            <a:xfrm>
              <a:off x="5520920" y="3586993"/>
              <a:ext cx="281218" cy="380070"/>
            </a:xfrm>
            <a:custGeom>
              <a:avLst/>
              <a:gdLst>
                <a:gd name="T0" fmla="*/ 12 w 165"/>
                <a:gd name="T1" fmla="*/ 218 h 223"/>
                <a:gd name="T2" fmla="*/ 12 w 165"/>
                <a:gd name="T3" fmla="*/ 218 h 223"/>
                <a:gd name="T4" fmla="*/ 9 w 165"/>
                <a:gd name="T5" fmla="*/ 223 h 223"/>
                <a:gd name="T6" fmla="*/ 0 w 165"/>
                <a:gd name="T7" fmla="*/ 209 h 223"/>
                <a:gd name="T8" fmla="*/ 0 w 165"/>
                <a:gd name="T9" fmla="*/ 149 h 223"/>
                <a:gd name="T10" fmla="*/ 14 w 165"/>
                <a:gd name="T11" fmla="*/ 133 h 223"/>
                <a:gd name="T12" fmla="*/ 19 w 165"/>
                <a:gd name="T13" fmla="*/ 126 h 223"/>
                <a:gd name="T14" fmla="*/ 28 w 165"/>
                <a:gd name="T15" fmla="*/ 126 h 223"/>
                <a:gd name="T16" fmla="*/ 42 w 165"/>
                <a:gd name="T17" fmla="*/ 116 h 223"/>
                <a:gd name="T18" fmla="*/ 64 w 165"/>
                <a:gd name="T19" fmla="*/ 114 h 223"/>
                <a:gd name="T20" fmla="*/ 111 w 165"/>
                <a:gd name="T21" fmla="*/ 67 h 223"/>
                <a:gd name="T22" fmla="*/ 120 w 165"/>
                <a:gd name="T23" fmla="*/ 52 h 223"/>
                <a:gd name="T24" fmla="*/ 130 w 165"/>
                <a:gd name="T25" fmla="*/ 43 h 223"/>
                <a:gd name="T26" fmla="*/ 130 w 165"/>
                <a:gd name="T27" fmla="*/ 33 h 223"/>
                <a:gd name="T28" fmla="*/ 130 w 165"/>
                <a:gd name="T29" fmla="*/ 17 h 223"/>
                <a:gd name="T30" fmla="*/ 130 w 165"/>
                <a:gd name="T31" fmla="*/ 10 h 223"/>
                <a:gd name="T32" fmla="*/ 130 w 165"/>
                <a:gd name="T33" fmla="*/ 10 h 223"/>
                <a:gd name="T34" fmla="*/ 135 w 165"/>
                <a:gd name="T35" fmla="*/ 10 h 223"/>
                <a:gd name="T36" fmla="*/ 142 w 165"/>
                <a:gd name="T37" fmla="*/ 7 h 223"/>
                <a:gd name="T38" fmla="*/ 149 w 165"/>
                <a:gd name="T39" fmla="*/ 5 h 223"/>
                <a:gd name="T40" fmla="*/ 158 w 165"/>
                <a:gd name="T41" fmla="*/ 0 h 223"/>
                <a:gd name="T42" fmla="*/ 165 w 165"/>
                <a:gd name="T43" fmla="*/ 0 h 223"/>
                <a:gd name="T44" fmla="*/ 165 w 165"/>
                <a:gd name="T45" fmla="*/ 5 h 223"/>
                <a:gd name="T46" fmla="*/ 163 w 165"/>
                <a:gd name="T47" fmla="*/ 14 h 223"/>
                <a:gd name="T48" fmla="*/ 163 w 165"/>
                <a:gd name="T49" fmla="*/ 24 h 223"/>
                <a:gd name="T50" fmla="*/ 161 w 165"/>
                <a:gd name="T51" fmla="*/ 29 h 223"/>
                <a:gd name="T52" fmla="*/ 156 w 165"/>
                <a:gd name="T53" fmla="*/ 45 h 223"/>
                <a:gd name="T54" fmla="*/ 146 w 165"/>
                <a:gd name="T55" fmla="*/ 64 h 223"/>
                <a:gd name="T56" fmla="*/ 137 w 165"/>
                <a:gd name="T57" fmla="*/ 85 h 223"/>
                <a:gd name="T58" fmla="*/ 123 w 165"/>
                <a:gd name="T59" fmla="*/ 109 h 223"/>
                <a:gd name="T60" fmla="*/ 109 w 165"/>
                <a:gd name="T61" fmla="*/ 128 h 223"/>
                <a:gd name="T62" fmla="*/ 90 w 165"/>
                <a:gd name="T63" fmla="*/ 149 h 223"/>
                <a:gd name="T64" fmla="*/ 73 w 165"/>
                <a:gd name="T65" fmla="*/ 164 h 223"/>
                <a:gd name="T66" fmla="*/ 49 w 165"/>
                <a:gd name="T67" fmla="*/ 178 h 223"/>
                <a:gd name="T68" fmla="*/ 35 w 165"/>
                <a:gd name="T69" fmla="*/ 192 h 223"/>
                <a:gd name="T70" fmla="*/ 16 w 165"/>
                <a:gd name="T71" fmla="*/ 211 h 223"/>
                <a:gd name="T72" fmla="*/ 12 w 165"/>
                <a:gd name="T73" fmla="*/ 21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5" h="223">
                  <a:moveTo>
                    <a:pt x="12" y="218"/>
                  </a:moveTo>
                  <a:lnTo>
                    <a:pt x="12" y="218"/>
                  </a:lnTo>
                  <a:lnTo>
                    <a:pt x="9" y="223"/>
                  </a:lnTo>
                  <a:lnTo>
                    <a:pt x="0" y="209"/>
                  </a:lnTo>
                  <a:lnTo>
                    <a:pt x="0" y="149"/>
                  </a:lnTo>
                  <a:lnTo>
                    <a:pt x="14" y="133"/>
                  </a:lnTo>
                  <a:lnTo>
                    <a:pt x="19" y="126"/>
                  </a:lnTo>
                  <a:lnTo>
                    <a:pt x="28" y="126"/>
                  </a:lnTo>
                  <a:lnTo>
                    <a:pt x="42" y="116"/>
                  </a:lnTo>
                  <a:lnTo>
                    <a:pt x="64" y="114"/>
                  </a:lnTo>
                  <a:lnTo>
                    <a:pt x="111" y="67"/>
                  </a:lnTo>
                  <a:lnTo>
                    <a:pt x="120" y="52"/>
                  </a:lnTo>
                  <a:lnTo>
                    <a:pt x="130" y="43"/>
                  </a:lnTo>
                  <a:lnTo>
                    <a:pt x="130" y="33"/>
                  </a:lnTo>
                  <a:lnTo>
                    <a:pt x="130" y="17"/>
                  </a:lnTo>
                  <a:lnTo>
                    <a:pt x="130" y="10"/>
                  </a:lnTo>
                  <a:lnTo>
                    <a:pt x="130" y="10"/>
                  </a:lnTo>
                  <a:lnTo>
                    <a:pt x="135" y="10"/>
                  </a:lnTo>
                  <a:lnTo>
                    <a:pt x="142" y="7"/>
                  </a:lnTo>
                  <a:lnTo>
                    <a:pt x="149" y="5"/>
                  </a:lnTo>
                  <a:lnTo>
                    <a:pt x="158" y="0"/>
                  </a:lnTo>
                  <a:lnTo>
                    <a:pt x="165" y="0"/>
                  </a:lnTo>
                  <a:lnTo>
                    <a:pt x="165" y="5"/>
                  </a:lnTo>
                  <a:lnTo>
                    <a:pt x="163" y="14"/>
                  </a:lnTo>
                  <a:lnTo>
                    <a:pt x="163" y="24"/>
                  </a:lnTo>
                  <a:lnTo>
                    <a:pt x="161" y="29"/>
                  </a:lnTo>
                  <a:lnTo>
                    <a:pt x="156" y="45"/>
                  </a:lnTo>
                  <a:lnTo>
                    <a:pt x="146" y="64"/>
                  </a:lnTo>
                  <a:lnTo>
                    <a:pt x="137" y="85"/>
                  </a:lnTo>
                  <a:lnTo>
                    <a:pt x="123" y="109"/>
                  </a:lnTo>
                  <a:lnTo>
                    <a:pt x="109" y="128"/>
                  </a:lnTo>
                  <a:lnTo>
                    <a:pt x="90" y="149"/>
                  </a:lnTo>
                  <a:lnTo>
                    <a:pt x="73" y="164"/>
                  </a:lnTo>
                  <a:lnTo>
                    <a:pt x="49" y="178"/>
                  </a:lnTo>
                  <a:lnTo>
                    <a:pt x="35" y="192"/>
                  </a:lnTo>
                  <a:lnTo>
                    <a:pt x="16" y="211"/>
                  </a:lnTo>
                  <a:lnTo>
                    <a:pt x="12" y="218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8" name="Freeform 301"/>
            <p:cNvSpPr>
              <a:spLocks/>
            </p:cNvSpPr>
            <p:nvPr/>
          </p:nvSpPr>
          <p:spPr bwMode="auto">
            <a:xfrm>
              <a:off x="2794291" y="3752316"/>
              <a:ext cx="112487" cy="117601"/>
            </a:xfrm>
            <a:custGeom>
              <a:avLst/>
              <a:gdLst>
                <a:gd name="T0" fmla="*/ 50 w 66"/>
                <a:gd name="T1" fmla="*/ 0 h 69"/>
                <a:gd name="T2" fmla="*/ 50 w 66"/>
                <a:gd name="T3" fmla="*/ 0 h 69"/>
                <a:gd name="T4" fmla="*/ 66 w 66"/>
                <a:gd name="T5" fmla="*/ 5 h 69"/>
                <a:gd name="T6" fmla="*/ 57 w 66"/>
                <a:gd name="T7" fmla="*/ 19 h 69"/>
                <a:gd name="T8" fmla="*/ 59 w 66"/>
                <a:gd name="T9" fmla="*/ 31 h 69"/>
                <a:gd name="T10" fmla="*/ 66 w 66"/>
                <a:gd name="T11" fmla="*/ 38 h 69"/>
                <a:gd name="T12" fmla="*/ 64 w 66"/>
                <a:gd name="T13" fmla="*/ 48 h 69"/>
                <a:gd name="T14" fmla="*/ 62 w 66"/>
                <a:gd name="T15" fmla="*/ 55 h 69"/>
                <a:gd name="T16" fmla="*/ 57 w 66"/>
                <a:gd name="T17" fmla="*/ 59 h 69"/>
                <a:gd name="T18" fmla="*/ 47 w 66"/>
                <a:gd name="T19" fmla="*/ 57 h 69"/>
                <a:gd name="T20" fmla="*/ 40 w 66"/>
                <a:gd name="T21" fmla="*/ 59 h 69"/>
                <a:gd name="T22" fmla="*/ 33 w 66"/>
                <a:gd name="T23" fmla="*/ 57 h 69"/>
                <a:gd name="T24" fmla="*/ 31 w 66"/>
                <a:gd name="T25" fmla="*/ 62 h 69"/>
                <a:gd name="T26" fmla="*/ 36 w 66"/>
                <a:gd name="T27" fmla="*/ 64 h 69"/>
                <a:gd name="T28" fmla="*/ 33 w 66"/>
                <a:gd name="T29" fmla="*/ 69 h 69"/>
                <a:gd name="T30" fmla="*/ 26 w 66"/>
                <a:gd name="T31" fmla="*/ 67 h 69"/>
                <a:gd name="T32" fmla="*/ 14 w 66"/>
                <a:gd name="T33" fmla="*/ 55 h 69"/>
                <a:gd name="T34" fmla="*/ 12 w 66"/>
                <a:gd name="T35" fmla="*/ 43 h 69"/>
                <a:gd name="T36" fmla="*/ 7 w 66"/>
                <a:gd name="T37" fmla="*/ 43 h 69"/>
                <a:gd name="T38" fmla="*/ 0 w 66"/>
                <a:gd name="T39" fmla="*/ 33 h 69"/>
                <a:gd name="T40" fmla="*/ 2 w 66"/>
                <a:gd name="T41" fmla="*/ 24 h 69"/>
                <a:gd name="T42" fmla="*/ 2 w 66"/>
                <a:gd name="T43" fmla="*/ 22 h 69"/>
                <a:gd name="T44" fmla="*/ 12 w 66"/>
                <a:gd name="T45" fmla="*/ 17 h 69"/>
                <a:gd name="T46" fmla="*/ 14 w 66"/>
                <a:gd name="T47" fmla="*/ 3 h 69"/>
                <a:gd name="T48" fmla="*/ 33 w 66"/>
                <a:gd name="T49" fmla="*/ 5 h 69"/>
                <a:gd name="T50" fmla="*/ 36 w 66"/>
                <a:gd name="T51" fmla="*/ 3 h 69"/>
                <a:gd name="T52" fmla="*/ 50 w 66"/>
                <a:gd name="T5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6" h="69">
                  <a:moveTo>
                    <a:pt x="50" y="0"/>
                  </a:moveTo>
                  <a:lnTo>
                    <a:pt x="50" y="0"/>
                  </a:lnTo>
                  <a:lnTo>
                    <a:pt x="66" y="5"/>
                  </a:lnTo>
                  <a:lnTo>
                    <a:pt x="57" y="19"/>
                  </a:lnTo>
                  <a:lnTo>
                    <a:pt x="59" y="31"/>
                  </a:lnTo>
                  <a:lnTo>
                    <a:pt x="66" y="38"/>
                  </a:lnTo>
                  <a:lnTo>
                    <a:pt x="64" y="48"/>
                  </a:lnTo>
                  <a:lnTo>
                    <a:pt x="62" y="55"/>
                  </a:lnTo>
                  <a:lnTo>
                    <a:pt x="57" y="59"/>
                  </a:lnTo>
                  <a:lnTo>
                    <a:pt x="47" y="57"/>
                  </a:lnTo>
                  <a:lnTo>
                    <a:pt x="40" y="59"/>
                  </a:lnTo>
                  <a:lnTo>
                    <a:pt x="33" y="57"/>
                  </a:lnTo>
                  <a:lnTo>
                    <a:pt x="31" y="62"/>
                  </a:lnTo>
                  <a:lnTo>
                    <a:pt x="36" y="64"/>
                  </a:lnTo>
                  <a:lnTo>
                    <a:pt x="33" y="69"/>
                  </a:lnTo>
                  <a:lnTo>
                    <a:pt x="26" y="67"/>
                  </a:lnTo>
                  <a:lnTo>
                    <a:pt x="14" y="55"/>
                  </a:lnTo>
                  <a:lnTo>
                    <a:pt x="12" y="43"/>
                  </a:lnTo>
                  <a:lnTo>
                    <a:pt x="7" y="43"/>
                  </a:lnTo>
                  <a:lnTo>
                    <a:pt x="0" y="33"/>
                  </a:lnTo>
                  <a:lnTo>
                    <a:pt x="2" y="24"/>
                  </a:lnTo>
                  <a:lnTo>
                    <a:pt x="2" y="22"/>
                  </a:lnTo>
                  <a:lnTo>
                    <a:pt x="12" y="17"/>
                  </a:lnTo>
                  <a:lnTo>
                    <a:pt x="14" y="3"/>
                  </a:lnTo>
                  <a:lnTo>
                    <a:pt x="33" y="5"/>
                  </a:lnTo>
                  <a:lnTo>
                    <a:pt x="36" y="3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10" name="Freeform 303"/>
            <p:cNvSpPr>
              <a:spLocks/>
            </p:cNvSpPr>
            <p:nvPr/>
          </p:nvSpPr>
          <p:spPr bwMode="auto">
            <a:xfrm>
              <a:off x="4861664" y="2353045"/>
              <a:ext cx="158505" cy="73288"/>
            </a:xfrm>
            <a:custGeom>
              <a:avLst/>
              <a:gdLst>
                <a:gd name="T0" fmla="*/ 41 w 93"/>
                <a:gd name="T1" fmla="*/ 0 h 43"/>
                <a:gd name="T2" fmla="*/ 41 w 93"/>
                <a:gd name="T3" fmla="*/ 0 h 43"/>
                <a:gd name="T4" fmla="*/ 48 w 93"/>
                <a:gd name="T5" fmla="*/ 9 h 43"/>
                <a:gd name="T6" fmla="*/ 57 w 93"/>
                <a:gd name="T7" fmla="*/ 2 h 43"/>
                <a:gd name="T8" fmla="*/ 64 w 93"/>
                <a:gd name="T9" fmla="*/ 5 h 43"/>
                <a:gd name="T10" fmla="*/ 76 w 93"/>
                <a:gd name="T11" fmla="*/ 2 h 43"/>
                <a:gd name="T12" fmla="*/ 93 w 93"/>
                <a:gd name="T13" fmla="*/ 12 h 43"/>
                <a:gd name="T14" fmla="*/ 88 w 93"/>
                <a:gd name="T15" fmla="*/ 17 h 43"/>
                <a:gd name="T16" fmla="*/ 86 w 93"/>
                <a:gd name="T17" fmla="*/ 28 h 43"/>
                <a:gd name="T18" fmla="*/ 81 w 93"/>
                <a:gd name="T19" fmla="*/ 31 h 43"/>
                <a:gd name="T20" fmla="*/ 64 w 93"/>
                <a:gd name="T21" fmla="*/ 24 h 43"/>
                <a:gd name="T22" fmla="*/ 60 w 93"/>
                <a:gd name="T23" fmla="*/ 24 h 43"/>
                <a:gd name="T24" fmla="*/ 55 w 93"/>
                <a:gd name="T25" fmla="*/ 31 h 43"/>
                <a:gd name="T26" fmla="*/ 48 w 93"/>
                <a:gd name="T27" fmla="*/ 33 h 43"/>
                <a:gd name="T28" fmla="*/ 45 w 93"/>
                <a:gd name="T29" fmla="*/ 31 h 43"/>
                <a:gd name="T30" fmla="*/ 38 w 93"/>
                <a:gd name="T31" fmla="*/ 35 h 43"/>
                <a:gd name="T32" fmla="*/ 31 w 93"/>
                <a:gd name="T33" fmla="*/ 35 h 43"/>
                <a:gd name="T34" fmla="*/ 29 w 93"/>
                <a:gd name="T35" fmla="*/ 40 h 43"/>
                <a:gd name="T36" fmla="*/ 17 w 93"/>
                <a:gd name="T37" fmla="*/ 43 h 43"/>
                <a:gd name="T38" fmla="*/ 10 w 93"/>
                <a:gd name="T39" fmla="*/ 40 h 43"/>
                <a:gd name="T40" fmla="*/ 0 w 93"/>
                <a:gd name="T41" fmla="*/ 35 h 43"/>
                <a:gd name="T42" fmla="*/ 0 w 93"/>
                <a:gd name="T43" fmla="*/ 26 h 43"/>
                <a:gd name="T44" fmla="*/ 0 w 93"/>
                <a:gd name="T45" fmla="*/ 24 h 43"/>
                <a:gd name="T46" fmla="*/ 3 w 93"/>
                <a:gd name="T47" fmla="*/ 19 h 43"/>
                <a:gd name="T48" fmla="*/ 10 w 93"/>
                <a:gd name="T49" fmla="*/ 19 h 43"/>
                <a:gd name="T50" fmla="*/ 17 w 93"/>
                <a:gd name="T51" fmla="*/ 17 h 43"/>
                <a:gd name="T52" fmla="*/ 17 w 93"/>
                <a:gd name="T53" fmla="*/ 14 h 43"/>
                <a:gd name="T54" fmla="*/ 19 w 93"/>
                <a:gd name="T55" fmla="*/ 12 h 43"/>
                <a:gd name="T56" fmla="*/ 22 w 93"/>
                <a:gd name="T57" fmla="*/ 7 h 43"/>
                <a:gd name="T58" fmla="*/ 24 w 93"/>
                <a:gd name="T59" fmla="*/ 7 h 43"/>
                <a:gd name="T60" fmla="*/ 26 w 93"/>
                <a:gd name="T61" fmla="*/ 2 h 43"/>
                <a:gd name="T62" fmla="*/ 31 w 93"/>
                <a:gd name="T63" fmla="*/ 0 h 43"/>
                <a:gd name="T64" fmla="*/ 34 w 93"/>
                <a:gd name="T65" fmla="*/ 2 h 43"/>
                <a:gd name="T66" fmla="*/ 41 w 93"/>
                <a:gd name="T6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3" h="43">
                  <a:moveTo>
                    <a:pt x="41" y="0"/>
                  </a:moveTo>
                  <a:lnTo>
                    <a:pt x="41" y="0"/>
                  </a:lnTo>
                  <a:lnTo>
                    <a:pt x="48" y="9"/>
                  </a:lnTo>
                  <a:lnTo>
                    <a:pt x="57" y="2"/>
                  </a:lnTo>
                  <a:lnTo>
                    <a:pt x="64" y="5"/>
                  </a:lnTo>
                  <a:lnTo>
                    <a:pt x="76" y="2"/>
                  </a:lnTo>
                  <a:lnTo>
                    <a:pt x="93" y="12"/>
                  </a:lnTo>
                  <a:lnTo>
                    <a:pt x="88" y="17"/>
                  </a:lnTo>
                  <a:lnTo>
                    <a:pt x="86" y="28"/>
                  </a:lnTo>
                  <a:lnTo>
                    <a:pt x="81" y="31"/>
                  </a:lnTo>
                  <a:lnTo>
                    <a:pt x="64" y="24"/>
                  </a:lnTo>
                  <a:lnTo>
                    <a:pt x="60" y="24"/>
                  </a:lnTo>
                  <a:lnTo>
                    <a:pt x="55" y="31"/>
                  </a:lnTo>
                  <a:lnTo>
                    <a:pt x="48" y="33"/>
                  </a:lnTo>
                  <a:lnTo>
                    <a:pt x="45" y="31"/>
                  </a:lnTo>
                  <a:lnTo>
                    <a:pt x="38" y="35"/>
                  </a:lnTo>
                  <a:lnTo>
                    <a:pt x="31" y="35"/>
                  </a:lnTo>
                  <a:lnTo>
                    <a:pt x="29" y="40"/>
                  </a:lnTo>
                  <a:lnTo>
                    <a:pt x="17" y="43"/>
                  </a:lnTo>
                  <a:lnTo>
                    <a:pt x="10" y="40"/>
                  </a:lnTo>
                  <a:lnTo>
                    <a:pt x="0" y="35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3" y="19"/>
                  </a:lnTo>
                  <a:lnTo>
                    <a:pt x="10" y="19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9" y="12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6" y="2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12" name="Freeform 305"/>
            <p:cNvSpPr>
              <a:spLocks/>
            </p:cNvSpPr>
            <p:nvPr/>
          </p:nvSpPr>
          <p:spPr bwMode="auto">
            <a:xfrm>
              <a:off x="4773038" y="2462123"/>
              <a:ext cx="81809" cy="56244"/>
            </a:xfrm>
            <a:custGeom>
              <a:avLst/>
              <a:gdLst>
                <a:gd name="T0" fmla="*/ 48 w 48"/>
                <a:gd name="T1" fmla="*/ 9 h 33"/>
                <a:gd name="T2" fmla="*/ 48 w 48"/>
                <a:gd name="T3" fmla="*/ 9 h 33"/>
                <a:gd name="T4" fmla="*/ 34 w 48"/>
                <a:gd name="T5" fmla="*/ 14 h 33"/>
                <a:gd name="T6" fmla="*/ 34 w 48"/>
                <a:gd name="T7" fmla="*/ 24 h 33"/>
                <a:gd name="T8" fmla="*/ 26 w 48"/>
                <a:gd name="T9" fmla="*/ 26 h 33"/>
                <a:gd name="T10" fmla="*/ 26 w 48"/>
                <a:gd name="T11" fmla="*/ 33 h 33"/>
                <a:gd name="T12" fmla="*/ 22 w 48"/>
                <a:gd name="T13" fmla="*/ 33 h 33"/>
                <a:gd name="T14" fmla="*/ 15 w 48"/>
                <a:gd name="T15" fmla="*/ 28 h 33"/>
                <a:gd name="T16" fmla="*/ 12 w 48"/>
                <a:gd name="T17" fmla="*/ 33 h 33"/>
                <a:gd name="T18" fmla="*/ 0 w 48"/>
                <a:gd name="T19" fmla="*/ 33 h 33"/>
                <a:gd name="T20" fmla="*/ 5 w 48"/>
                <a:gd name="T21" fmla="*/ 31 h 33"/>
                <a:gd name="T22" fmla="*/ 0 w 48"/>
                <a:gd name="T23" fmla="*/ 21 h 33"/>
                <a:gd name="T24" fmla="*/ 3 w 48"/>
                <a:gd name="T25" fmla="*/ 9 h 33"/>
                <a:gd name="T26" fmla="*/ 17 w 48"/>
                <a:gd name="T27" fmla="*/ 9 h 33"/>
                <a:gd name="T28" fmla="*/ 24 w 48"/>
                <a:gd name="T29" fmla="*/ 5 h 33"/>
                <a:gd name="T30" fmla="*/ 38 w 48"/>
                <a:gd name="T31" fmla="*/ 5 h 33"/>
                <a:gd name="T32" fmla="*/ 41 w 48"/>
                <a:gd name="T33" fmla="*/ 0 h 33"/>
                <a:gd name="T34" fmla="*/ 43 w 48"/>
                <a:gd name="T35" fmla="*/ 0 h 33"/>
                <a:gd name="T36" fmla="*/ 48 w 48"/>
                <a:gd name="T37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48" y="9"/>
                  </a:moveTo>
                  <a:lnTo>
                    <a:pt x="48" y="9"/>
                  </a:lnTo>
                  <a:lnTo>
                    <a:pt x="34" y="14"/>
                  </a:lnTo>
                  <a:lnTo>
                    <a:pt x="34" y="24"/>
                  </a:lnTo>
                  <a:lnTo>
                    <a:pt x="26" y="26"/>
                  </a:lnTo>
                  <a:lnTo>
                    <a:pt x="26" y="33"/>
                  </a:lnTo>
                  <a:lnTo>
                    <a:pt x="22" y="33"/>
                  </a:lnTo>
                  <a:lnTo>
                    <a:pt x="15" y="28"/>
                  </a:lnTo>
                  <a:lnTo>
                    <a:pt x="12" y="33"/>
                  </a:lnTo>
                  <a:lnTo>
                    <a:pt x="0" y="33"/>
                  </a:lnTo>
                  <a:lnTo>
                    <a:pt x="5" y="31"/>
                  </a:lnTo>
                  <a:lnTo>
                    <a:pt x="0" y="21"/>
                  </a:lnTo>
                  <a:lnTo>
                    <a:pt x="3" y="9"/>
                  </a:lnTo>
                  <a:lnTo>
                    <a:pt x="17" y="9"/>
                  </a:lnTo>
                  <a:lnTo>
                    <a:pt x="24" y="5"/>
                  </a:lnTo>
                  <a:lnTo>
                    <a:pt x="38" y="5"/>
                  </a:lnTo>
                  <a:lnTo>
                    <a:pt x="41" y="0"/>
                  </a:lnTo>
                  <a:lnTo>
                    <a:pt x="43" y="0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14" name="Freeform 307"/>
            <p:cNvSpPr>
              <a:spLocks/>
            </p:cNvSpPr>
            <p:nvPr/>
          </p:nvSpPr>
          <p:spPr bwMode="auto">
            <a:xfrm>
              <a:off x="4701455" y="1263967"/>
              <a:ext cx="354504" cy="826610"/>
            </a:xfrm>
            <a:custGeom>
              <a:avLst/>
              <a:gdLst>
                <a:gd name="T0" fmla="*/ 177 w 208"/>
                <a:gd name="T1" fmla="*/ 21 h 485"/>
                <a:gd name="T2" fmla="*/ 177 w 208"/>
                <a:gd name="T3" fmla="*/ 21 h 485"/>
                <a:gd name="T4" fmla="*/ 203 w 208"/>
                <a:gd name="T5" fmla="*/ 52 h 485"/>
                <a:gd name="T6" fmla="*/ 203 w 208"/>
                <a:gd name="T7" fmla="*/ 116 h 485"/>
                <a:gd name="T8" fmla="*/ 208 w 208"/>
                <a:gd name="T9" fmla="*/ 130 h 485"/>
                <a:gd name="T10" fmla="*/ 182 w 208"/>
                <a:gd name="T11" fmla="*/ 142 h 485"/>
                <a:gd name="T12" fmla="*/ 165 w 208"/>
                <a:gd name="T13" fmla="*/ 170 h 485"/>
                <a:gd name="T14" fmla="*/ 168 w 208"/>
                <a:gd name="T15" fmla="*/ 192 h 485"/>
                <a:gd name="T16" fmla="*/ 142 w 208"/>
                <a:gd name="T17" fmla="*/ 222 h 485"/>
                <a:gd name="T18" fmla="*/ 111 w 208"/>
                <a:gd name="T19" fmla="*/ 253 h 485"/>
                <a:gd name="T20" fmla="*/ 99 w 208"/>
                <a:gd name="T21" fmla="*/ 300 h 485"/>
                <a:gd name="T22" fmla="*/ 111 w 208"/>
                <a:gd name="T23" fmla="*/ 324 h 485"/>
                <a:gd name="T24" fmla="*/ 125 w 208"/>
                <a:gd name="T25" fmla="*/ 343 h 485"/>
                <a:gd name="T26" fmla="*/ 111 w 208"/>
                <a:gd name="T27" fmla="*/ 379 h 485"/>
                <a:gd name="T28" fmla="*/ 94 w 208"/>
                <a:gd name="T29" fmla="*/ 386 h 485"/>
                <a:gd name="T30" fmla="*/ 87 w 208"/>
                <a:gd name="T31" fmla="*/ 435 h 485"/>
                <a:gd name="T32" fmla="*/ 78 w 208"/>
                <a:gd name="T33" fmla="*/ 464 h 485"/>
                <a:gd name="T34" fmla="*/ 59 w 208"/>
                <a:gd name="T35" fmla="*/ 461 h 485"/>
                <a:gd name="T36" fmla="*/ 49 w 208"/>
                <a:gd name="T37" fmla="*/ 483 h 485"/>
                <a:gd name="T38" fmla="*/ 31 w 208"/>
                <a:gd name="T39" fmla="*/ 485 h 485"/>
                <a:gd name="T40" fmla="*/ 26 w 208"/>
                <a:gd name="T41" fmla="*/ 457 h 485"/>
                <a:gd name="T42" fmla="*/ 12 w 208"/>
                <a:gd name="T43" fmla="*/ 424 h 485"/>
                <a:gd name="T44" fmla="*/ 0 w 208"/>
                <a:gd name="T45" fmla="*/ 381 h 485"/>
                <a:gd name="T46" fmla="*/ 7 w 208"/>
                <a:gd name="T47" fmla="*/ 362 h 485"/>
                <a:gd name="T48" fmla="*/ 19 w 208"/>
                <a:gd name="T49" fmla="*/ 341 h 485"/>
                <a:gd name="T50" fmla="*/ 26 w 208"/>
                <a:gd name="T51" fmla="*/ 303 h 485"/>
                <a:gd name="T52" fmla="*/ 14 w 208"/>
                <a:gd name="T53" fmla="*/ 286 h 485"/>
                <a:gd name="T54" fmla="*/ 14 w 208"/>
                <a:gd name="T55" fmla="*/ 239 h 485"/>
                <a:gd name="T56" fmla="*/ 26 w 208"/>
                <a:gd name="T57" fmla="*/ 206 h 485"/>
                <a:gd name="T58" fmla="*/ 40 w 208"/>
                <a:gd name="T59" fmla="*/ 206 h 485"/>
                <a:gd name="T60" fmla="*/ 45 w 208"/>
                <a:gd name="T61" fmla="*/ 192 h 485"/>
                <a:gd name="T62" fmla="*/ 40 w 208"/>
                <a:gd name="T63" fmla="*/ 177 h 485"/>
                <a:gd name="T64" fmla="*/ 66 w 208"/>
                <a:gd name="T65" fmla="*/ 125 h 485"/>
                <a:gd name="T66" fmla="*/ 83 w 208"/>
                <a:gd name="T67" fmla="*/ 78 h 485"/>
                <a:gd name="T68" fmla="*/ 92 w 208"/>
                <a:gd name="T69" fmla="*/ 47 h 485"/>
                <a:gd name="T70" fmla="*/ 109 w 208"/>
                <a:gd name="T71" fmla="*/ 50 h 485"/>
                <a:gd name="T72" fmla="*/ 113 w 208"/>
                <a:gd name="T73" fmla="*/ 24 h 485"/>
                <a:gd name="T74" fmla="*/ 144 w 208"/>
                <a:gd name="T75" fmla="*/ 31 h 485"/>
                <a:gd name="T76" fmla="*/ 146 w 208"/>
                <a:gd name="T77" fmla="*/ 2 h 485"/>
                <a:gd name="T78" fmla="*/ 156 w 208"/>
                <a:gd name="T79" fmla="*/ 0 h 485"/>
                <a:gd name="T80" fmla="*/ 177 w 208"/>
                <a:gd name="T81" fmla="*/ 21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8" h="485">
                  <a:moveTo>
                    <a:pt x="177" y="21"/>
                  </a:moveTo>
                  <a:lnTo>
                    <a:pt x="177" y="21"/>
                  </a:lnTo>
                  <a:lnTo>
                    <a:pt x="203" y="52"/>
                  </a:lnTo>
                  <a:lnTo>
                    <a:pt x="203" y="116"/>
                  </a:lnTo>
                  <a:lnTo>
                    <a:pt x="208" y="130"/>
                  </a:lnTo>
                  <a:lnTo>
                    <a:pt x="182" y="142"/>
                  </a:lnTo>
                  <a:lnTo>
                    <a:pt x="165" y="170"/>
                  </a:lnTo>
                  <a:lnTo>
                    <a:pt x="168" y="192"/>
                  </a:lnTo>
                  <a:lnTo>
                    <a:pt x="142" y="222"/>
                  </a:lnTo>
                  <a:lnTo>
                    <a:pt x="111" y="253"/>
                  </a:lnTo>
                  <a:lnTo>
                    <a:pt x="99" y="300"/>
                  </a:lnTo>
                  <a:lnTo>
                    <a:pt x="111" y="324"/>
                  </a:lnTo>
                  <a:lnTo>
                    <a:pt x="125" y="343"/>
                  </a:lnTo>
                  <a:lnTo>
                    <a:pt x="111" y="379"/>
                  </a:lnTo>
                  <a:lnTo>
                    <a:pt x="94" y="386"/>
                  </a:lnTo>
                  <a:lnTo>
                    <a:pt x="87" y="435"/>
                  </a:lnTo>
                  <a:lnTo>
                    <a:pt x="78" y="464"/>
                  </a:lnTo>
                  <a:lnTo>
                    <a:pt x="59" y="461"/>
                  </a:lnTo>
                  <a:lnTo>
                    <a:pt x="49" y="483"/>
                  </a:lnTo>
                  <a:lnTo>
                    <a:pt x="31" y="485"/>
                  </a:lnTo>
                  <a:lnTo>
                    <a:pt x="26" y="457"/>
                  </a:lnTo>
                  <a:lnTo>
                    <a:pt x="12" y="424"/>
                  </a:lnTo>
                  <a:lnTo>
                    <a:pt x="0" y="381"/>
                  </a:lnTo>
                  <a:lnTo>
                    <a:pt x="7" y="362"/>
                  </a:lnTo>
                  <a:lnTo>
                    <a:pt x="19" y="341"/>
                  </a:lnTo>
                  <a:lnTo>
                    <a:pt x="26" y="303"/>
                  </a:lnTo>
                  <a:lnTo>
                    <a:pt x="14" y="286"/>
                  </a:lnTo>
                  <a:lnTo>
                    <a:pt x="14" y="239"/>
                  </a:lnTo>
                  <a:lnTo>
                    <a:pt x="26" y="206"/>
                  </a:lnTo>
                  <a:lnTo>
                    <a:pt x="40" y="206"/>
                  </a:lnTo>
                  <a:lnTo>
                    <a:pt x="45" y="192"/>
                  </a:lnTo>
                  <a:lnTo>
                    <a:pt x="40" y="177"/>
                  </a:lnTo>
                  <a:lnTo>
                    <a:pt x="66" y="125"/>
                  </a:lnTo>
                  <a:lnTo>
                    <a:pt x="83" y="78"/>
                  </a:lnTo>
                  <a:lnTo>
                    <a:pt x="92" y="47"/>
                  </a:lnTo>
                  <a:lnTo>
                    <a:pt x="109" y="50"/>
                  </a:lnTo>
                  <a:lnTo>
                    <a:pt x="113" y="24"/>
                  </a:lnTo>
                  <a:lnTo>
                    <a:pt x="144" y="31"/>
                  </a:lnTo>
                  <a:lnTo>
                    <a:pt x="146" y="2"/>
                  </a:lnTo>
                  <a:lnTo>
                    <a:pt x="156" y="0"/>
                  </a:lnTo>
                  <a:lnTo>
                    <a:pt x="177" y="2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2" name="Freeform 441"/>
            <p:cNvSpPr>
              <a:spLocks/>
            </p:cNvSpPr>
            <p:nvPr/>
          </p:nvSpPr>
          <p:spPr bwMode="auto">
            <a:xfrm>
              <a:off x="5241733" y="4648802"/>
              <a:ext cx="40986" cy="53079"/>
            </a:xfrm>
            <a:custGeom>
              <a:avLst/>
              <a:gdLst>
                <a:gd name="connsiteX0" fmla="*/ 15908 w 54648"/>
                <a:gd name="connsiteY0" fmla="*/ 0 h 70772"/>
                <a:gd name="connsiteX1" fmla="*/ 27270 w 54648"/>
                <a:gd name="connsiteY1" fmla="*/ 0 h 70772"/>
                <a:gd name="connsiteX2" fmla="*/ 47722 w 54648"/>
                <a:gd name="connsiteY2" fmla="*/ 4545 h 70772"/>
                <a:gd name="connsiteX3" fmla="*/ 49107 w 54648"/>
                <a:gd name="connsiteY3" fmla="*/ 11467 h 70772"/>
                <a:gd name="connsiteX4" fmla="*/ 50103 w 54648"/>
                <a:gd name="connsiteY4" fmla="*/ 11688 h 70772"/>
                <a:gd name="connsiteX5" fmla="*/ 54648 w 54648"/>
                <a:gd name="connsiteY5" fmla="*/ 34413 h 70772"/>
                <a:gd name="connsiteX6" fmla="*/ 54648 w 54648"/>
                <a:gd name="connsiteY6" fmla="*/ 50320 h 70772"/>
                <a:gd name="connsiteX7" fmla="*/ 50103 w 54648"/>
                <a:gd name="connsiteY7" fmla="*/ 66227 h 70772"/>
                <a:gd name="connsiteX8" fmla="*/ 29651 w 54648"/>
                <a:gd name="connsiteY8" fmla="*/ 70772 h 70772"/>
                <a:gd name="connsiteX9" fmla="*/ 2381 w 54648"/>
                <a:gd name="connsiteY9" fmla="*/ 50320 h 70772"/>
                <a:gd name="connsiteX10" fmla="*/ 2381 w 54648"/>
                <a:gd name="connsiteY10" fmla="*/ 44963 h 70772"/>
                <a:gd name="connsiteX11" fmla="*/ 0 w 54648"/>
                <a:gd name="connsiteY11" fmla="*/ 43177 h 70772"/>
                <a:gd name="connsiteX12" fmla="*/ 0 w 54648"/>
                <a:gd name="connsiteY12" fmla="*/ 31815 h 70772"/>
                <a:gd name="connsiteX13" fmla="*/ 11363 w 54648"/>
                <a:gd name="connsiteY13" fmla="*/ 15907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8" h="70772">
                  <a:moveTo>
                    <a:pt x="15908" y="0"/>
                  </a:moveTo>
                  <a:lnTo>
                    <a:pt x="27270" y="0"/>
                  </a:lnTo>
                  <a:lnTo>
                    <a:pt x="47722" y="4545"/>
                  </a:lnTo>
                  <a:lnTo>
                    <a:pt x="49107" y="11467"/>
                  </a:lnTo>
                  <a:lnTo>
                    <a:pt x="50103" y="11688"/>
                  </a:lnTo>
                  <a:lnTo>
                    <a:pt x="54648" y="34413"/>
                  </a:lnTo>
                  <a:lnTo>
                    <a:pt x="54648" y="50320"/>
                  </a:lnTo>
                  <a:lnTo>
                    <a:pt x="50103" y="66227"/>
                  </a:lnTo>
                  <a:lnTo>
                    <a:pt x="29651" y="70772"/>
                  </a:lnTo>
                  <a:lnTo>
                    <a:pt x="2381" y="50320"/>
                  </a:lnTo>
                  <a:lnTo>
                    <a:pt x="2381" y="44963"/>
                  </a:lnTo>
                  <a:lnTo>
                    <a:pt x="0" y="43177"/>
                  </a:lnTo>
                  <a:lnTo>
                    <a:pt x="0" y="31815"/>
                  </a:lnTo>
                  <a:lnTo>
                    <a:pt x="11363" y="1590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20" name="Freeform 313"/>
            <p:cNvSpPr>
              <a:spLocks/>
            </p:cNvSpPr>
            <p:nvPr/>
          </p:nvSpPr>
          <p:spPr bwMode="auto">
            <a:xfrm>
              <a:off x="4769629" y="3261463"/>
              <a:ext cx="286331" cy="455062"/>
            </a:xfrm>
            <a:custGeom>
              <a:avLst/>
              <a:gdLst>
                <a:gd name="T0" fmla="*/ 168 w 168"/>
                <a:gd name="T1" fmla="*/ 66 h 267"/>
                <a:gd name="T2" fmla="*/ 168 w 168"/>
                <a:gd name="T3" fmla="*/ 66 h 267"/>
                <a:gd name="T4" fmla="*/ 168 w 168"/>
                <a:gd name="T5" fmla="*/ 132 h 267"/>
                <a:gd name="T6" fmla="*/ 154 w 168"/>
                <a:gd name="T7" fmla="*/ 130 h 267"/>
                <a:gd name="T8" fmla="*/ 147 w 168"/>
                <a:gd name="T9" fmla="*/ 144 h 267"/>
                <a:gd name="T10" fmla="*/ 142 w 168"/>
                <a:gd name="T11" fmla="*/ 153 h 267"/>
                <a:gd name="T12" fmla="*/ 144 w 168"/>
                <a:gd name="T13" fmla="*/ 158 h 267"/>
                <a:gd name="T14" fmla="*/ 140 w 168"/>
                <a:gd name="T15" fmla="*/ 163 h 267"/>
                <a:gd name="T16" fmla="*/ 142 w 168"/>
                <a:gd name="T17" fmla="*/ 170 h 267"/>
                <a:gd name="T18" fmla="*/ 137 w 168"/>
                <a:gd name="T19" fmla="*/ 177 h 267"/>
                <a:gd name="T20" fmla="*/ 135 w 168"/>
                <a:gd name="T21" fmla="*/ 182 h 267"/>
                <a:gd name="T22" fmla="*/ 142 w 168"/>
                <a:gd name="T23" fmla="*/ 182 h 267"/>
                <a:gd name="T24" fmla="*/ 144 w 168"/>
                <a:gd name="T25" fmla="*/ 189 h 267"/>
                <a:gd name="T26" fmla="*/ 144 w 168"/>
                <a:gd name="T27" fmla="*/ 196 h 267"/>
                <a:gd name="T28" fmla="*/ 151 w 168"/>
                <a:gd name="T29" fmla="*/ 203 h 267"/>
                <a:gd name="T30" fmla="*/ 151 w 168"/>
                <a:gd name="T31" fmla="*/ 205 h 267"/>
                <a:gd name="T32" fmla="*/ 140 w 168"/>
                <a:gd name="T33" fmla="*/ 210 h 267"/>
                <a:gd name="T34" fmla="*/ 132 w 168"/>
                <a:gd name="T35" fmla="*/ 215 h 267"/>
                <a:gd name="T36" fmla="*/ 121 w 168"/>
                <a:gd name="T37" fmla="*/ 234 h 267"/>
                <a:gd name="T38" fmla="*/ 106 w 168"/>
                <a:gd name="T39" fmla="*/ 241 h 267"/>
                <a:gd name="T40" fmla="*/ 90 w 168"/>
                <a:gd name="T41" fmla="*/ 239 h 267"/>
                <a:gd name="T42" fmla="*/ 85 w 168"/>
                <a:gd name="T43" fmla="*/ 241 h 267"/>
                <a:gd name="T44" fmla="*/ 88 w 168"/>
                <a:gd name="T45" fmla="*/ 248 h 267"/>
                <a:gd name="T46" fmla="*/ 78 w 168"/>
                <a:gd name="T47" fmla="*/ 253 h 267"/>
                <a:gd name="T48" fmla="*/ 73 w 168"/>
                <a:gd name="T49" fmla="*/ 260 h 267"/>
                <a:gd name="T50" fmla="*/ 52 w 168"/>
                <a:gd name="T51" fmla="*/ 265 h 267"/>
                <a:gd name="T52" fmla="*/ 47 w 168"/>
                <a:gd name="T53" fmla="*/ 262 h 267"/>
                <a:gd name="T54" fmla="*/ 45 w 168"/>
                <a:gd name="T55" fmla="*/ 262 h 267"/>
                <a:gd name="T56" fmla="*/ 43 w 168"/>
                <a:gd name="T57" fmla="*/ 265 h 267"/>
                <a:gd name="T58" fmla="*/ 28 w 168"/>
                <a:gd name="T59" fmla="*/ 267 h 267"/>
                <a:gd name="T60" fmla="*/ 31 w 168"/>
                <a:gd name="T61" fmla="*/ 262 h 267"/>
                <a:gd name="T62" fmla="*/ 26 w 168"/>
                <a:gd name="T63" fmla="*/ 250 h 267"/>
                <a:gd name="T64" fmla="*/ 24 w 168"/>
                <a:gd name="T65" fmla="*/ 243 h 267"/>
                <a:gd name="T66" fmla="*/ 17 w 168"/>
                <a:gd name="T67" fmla="*/ 241 h 267"/>
                <a:gd name="T68" fmla="*/ 7 w 168"/>
                <a:gd name="T69" fmla="*/ 231 h 267"/>
                <a:gd name="T70" fmla="*/ 9 w 168"/>
                <a:gd name="T71" fmla="*/ 224 h 267"/>
                <a:gd name="T72" fmla="*/ 19 w 168"/>
                <a:gd name="T73" fmla="*/ 227 h 267"/>
                <a:gd name="T74" fmla="*/ 21 w 168"/>
                <a:gd name="T75" fmla="*/ 224 h 267"/>
                <a:gd name="T76" fmla="*/ 31 w 168"/>
                <a:gd name="T77" fmla="*/ 224 h 267"/>
                <a:gd name="T78" fmla="*/ 21 w 168"/>
                <a:gd name="T79" fmla="*/ 210 h 267"/>
                <a:gd name="T80" fmla="*/ 24 w 168"/>
                <a:gd name="T81" fmla="*/ 198 h 267"/>
                <a:gd name="T82" fmla="*/ 21 w 168"/>
                <a:gd name="T83" fmla="*/ 189 h 267"/>
                <a:gd name="T84" fmla="*/ 17 w 168"/>
                <a:gd name="T85" fmla="*/ 177 h 267"/>
                <a:gd name="T86" fmla="*/ 17 w 168"/>
                <a:gd name="T87" fmla="*/ 170 h 267"/>
                <a:gd name="T88" fmla="*/ 7 w 168"/>
                <a:gd name="T89" fmla="*/ 170 h 267"/>
                <a:gd name="T90" fmla="*/ 7 w 168"/>
                <a:gd name="T91" fmla="*/ 158 h 267"/>
                <a:gd name="T92" fmla="*/ 0 w 168"/>
                <a:gd name="T93" fmla="*/ 153 h 267"/>
                <a:gd name="T94" fmla="*/ 7 w 168"/>
                <a:gd name="T95" fmla="*/ 130 h 267"/>
                <a:gd name="T96" fmla="*/ 28 w 168"/>
                <a:gd name="T97" fmla="*/ 116 h 267"/>
                <a:gd name="T98" fmla="*/ 28 w 168"/>
                <a:gd name="T99" fmla="*/ 94 h 267"/>
                <a:gd name="T100" fmla="*/ 36 w 168"/>
                <a:gd name="T101" fmla="*/ 59 h 267"/>
                <a:gd name="T102" fmla="*/ 38 w 168"/>
                <a:gd name="T103" fmla="*/ 52 h 267"/>
                <a:gd name="T104" fmla="*/ 31 w 168"/>
                <a:gd name="T105" fmla="*/ 44 h 267"/>
                <a:gd name="T106" fmla="*/ 31 w 168"/>
                <a:gd name="T107" fmla="*/ 40 h 267"/>
                <a:gd name="T108" fmla="*/ 26 w 168"/>
                <a:gd name="T109" fmla="*/ 35 h 267"/>
                <a:gd name="T110" fmla="*/ 21 w 168"/>
                <a:gd name="T111" fmla="*/ 9 h 267"/>
                <a:gd name="T112" fmla="*/ 38 w 168"/>
                <a:gd name="T113" fmla="*/ 0 h 267"/>
                <a:gd name="T114" fmla="*/ 102 w 168"/>
                <a:gd name="T115" fmla="*/ 33 h 267"/>
                <a:gd name="T116" fmla="*/ 168 w 168"/>
                <a:gd name="T117" fmla="*/ 66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8" h="267">
                  <a:moveTo>
                    <a:pt x="168" y="66"/>
                  </a:moveTo>
                  <a:lnTo>
                    <a:pt x="168" y="66"/>
                  </a:lnTo>
                  <a:lnTo>
                    <a:pt x="168" y="132"/>
                  </a:lnTo>
                  <a:lnTo>
                    <a:pt x="154" y="130"/>
                  </a:lnTo>
                  <a:lnTo>
                    <a:pt x="147" y="144"/>
                  </a:lnTo>
                  <a:lnTo>
                    <a:pt x="142" y="153"/>
                  </a:lnTo>
                  <a:lnTo>
                    <a:pt x="144" y="158"/>
                  </a:lnTo>
                  <a:lnTo>
                    <a:pt x="140" y="163"/>
                  </a:lnTo>
                  <a:lnTo>
                    <a:pt x="142" y="170"/>
                  </a:lnTo>
                  <a:lnTo>
                    <a:pt x="137" y="177"/>
                  </a:lnTo>
                  <a:lnTo>
                    <a:pt x="135" y="182"/>
                  </a:lnTo>
                  <a:lnTo>
                    <a:pt x="142" y="182"/>
                  </a:lnTo>
                  <a:lnTo>
                    <a:pt x="144" y="189"/>
                  </a:lnTo>
                  <a:lnTo>
                    <a:pt x="144" y="196"/>
                  </a:lnTo>
                  <a:lnTo>
                    <a:pt x="151" y="203"/>
                  </a:lnTo>
                  <a:lnTo>
                    <a:pt x="151" y="205"/>
                  </a:lnTo>
                  <a:lnTo>
                    <a:pt x="140" y="210"/>
                  </a:lnTo>
                  <a:lnTo>
                    <a:pt x="132" y="215"/>
                  </a:lnTo>
                  <a:lnTo>
                    <a:pt x="121" y="234"/>
                  </a:lnTo>
                  <a:lnTo>
                    <a:pt x="106" y="241"/>
                  </a:lnTo>
                  <a:lnTo>
                    <a:pt x="90" y="239"/>
                  </a:lnTo>
                  <a:lnTo>
                    <a:pt x="85" y="241"/>
                  </a:lnTo>
                  <a:lnTo>
                    <a:pt x="88" y="248"/>
                  </a:lnTo>
                  <a:lnTo>
                    <a:pt x="78" y="253"/>
                  </a:lnTo>
                  <a:lnTo>
                    <a:pt x="73" y="260"/>
                  </a:lnTo>
                  <a:lnTo>
                    <a:pt x="52" y="265"/>
                  </a:lnTo>
                  <a:lnTo>
                    <a:pt x="47" y="262"/>
                  </a:lnTo>
                  <a:lnTo>
                    <a:pt x="45" y="262"/>
                  </a:lnTo>
                  <a:lnTo>
                    <a:pt x="43" y="265"/>
                  </a:lnTo>
                  <a:lnTo>
                    <a:pt x="28" y="267"/>
                  </a:lnTo>
                  <a:lnTo>
                    <a:pt x="31" y="262"/>
                  </a:lnTo>
                  <a:lnTo>
                    <a:pt x="26" y="250"/>
                  </a:lnTo>
                  <a:lnTo>
                    <a:pt x="24" y="243"/>
                  </a:lnTo>
                  <a:lnTo>
                    <a:pt x="17" y="241"/>
                  </a:lnTo>
                  <a:lnTo>
                    <a:pt x="7" y="231"/>
                  </a:lnTo>
                  <a:lnTo>
                    <a:pt x="9" y="224"/>
                  </a:lnTo>
                  <a:lnTo>
                    <a:pt x="19" y="227"/>
                  </a:lnTo>
                  <a:lnTo>
                    <a:pt x="21" y="224"/>
                  </a:lnTo>
                  <a:lnTo>
                    <a:pt x="31" y="224"/>
                  </a:lnTo>
                  <a:lnTo>
                    <a:pt x="21" y="210"/>
                  </a:lnTo>
                  <a:lnTo>
                    <a:pt x="24" y="198"/>
                  </a:lnTo>
                  <a:lnTo>
                    <a:pt x="21" y="189"/>
                  </a:lnTo>
                  <a:lnTo>
                    <a:pt x="17" y="177"/>
                  </a:lnTo>
                  <a:lnTo>
                    <a:pt x="17" y="170"/>
                  </a:lnTo>
                  <a:lnTo>
                    <a:pt x="7" y="170"/>
                  </a:lnTo>
                  <a:lnTo>
                    <a:pt x="7" y="158"/>
                  </a:lnTo>
                  <a:lnTo>
                    <a:pt x="0" y="153"/>
                  </a:lnTo>
                  <a:lnTo>
                    <a:pt x="7" y="130"/>
                  </a:lnTo>
                  <a:lnTo>
                    <a:pt x="28" y="116"/>
                  </a:lnTo>
                  <a:lnTo>
                    <a:pt x="28" y="94"/>
                  </a:lnTo>
                  <a:lnTo>
                    <a:pt x="36" y="59"/>
                  </a:lnTo>
                  <a:lnTo>
                    <a:pt x="38" y="52"/>
                  </a:lnTo>
                  <a:lnTo>
                    <a:pt x="31" y="44"/>
                  </a:lnTo>
                  <a:lnTo>
                    <a:pt x="31" y="40"/>
                  </a:lnTo>
                  <a:lnTo>
                    <a:pt x="26" y="35"/>
                  </a:lnTo>
                  <a:lnTo>
                    <a:pt x="21" y="9"/>
                  </a:lnTo>
                  <a:lnTo>
                    <a:pt x="38" y="0"/>
                  </a:lnTo>
                  <a:lnTo>
                    <a:pt x="102" y="33"/>
                  </a:lnTo>
                  <a:lnTo>
                    <a:pt x="168" y="6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0" name="Freeform 323"/>
            <p:cNvSpPr>
              <a:spLocks/>
            </p:cNvSpPr>
            <p:nvPr/>
          </p:nvSpPr>
          <p:spPr bwMode="auto">
            <a:xfrm>
              <a:off x="7845977" y="4147724"/>
              <a:ext cx="64766" cy="28975"/>
            </a:xfrm>
            <a:custGeom>
              <a:avLst/>
              <a:gdLst>
                <a:gd name="T0" fmla="*/ 14 w 38"/>
                <a:gd name="T1" fmla="*/ 12 h 17"/>
                <a:gd name="T2" fmla="*/ 14 w 38"/>
                <a:gd name="T3" fmla="*/ 12 h 17"/>
                <a:gd name="T4" fmla="*/ 2 w 38"/>
                <a:gd name="T5" fmla="*/ 17 h 17"/>
                <a:gd name="T6" fmla="*/ 2 w 38"/>
                <a:gd name="T7" fmla="*/ 12 h 17"/>
                <a:gd name="T8" fmla="*/ 0 w 38"/>
                <a:gd name="T9" fmla="*/ 10 h 17"/>
                <a:gd name="T10" fmla="*/ 2 w 38"/>
                <a:gd name="T11" fmla="*/ 5 h 17"/>
                <a:gd name="T12" fmla="*/ 16 w 38"/>
                <a:gd name="T13" fmla="*/ 3 h 17"/>
                <a:gd name="T14" fmla="*/ 26 w 38"/>
                <a:gd name="T15" fmla="*/ 0 h 17"/>
                <a:gd name="T16" fmla="*/ 33 w 38"/>
                <a:gd name="T17" fmla="*/ 0 h 17"/>
                <a:gd name="T18" fmla="*/ 38 w 38"/>
                <a:gd name="T19" fmla="*/ 0 h 17"/>
                <a:gd name="T20" fmla="*/ 33 w 38"/>
                <a:gd name="T21" fmla="*/ 5 h 17"/>
                <a:gd name="T22" fmla="*/ 14 w 38"/>
                <a:gd name="T23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17">
                  <a:moveTo>
                    <a:pt x="14" y="12"/>
                  </a:moveTo>
                  <a:lnTo>
                    <a:pt x="14" y="12"/>
                  </a:lnTo>
                  <a:lnTo>
                    <a:pt x="2" y="17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6" y="3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8" y="0"/>
                  </a:lnTo>
                  <a:lnTo>
                    <a:pt x="33" y="5"/>
                  </a:lnTo>
                  <a:lnTo>
                    <a:pt x="1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2" name="Freeform 325"/>
            <p:cNvSpPr>
              <a:spLocks/>
            </p:cNvSpPr>
            <p:nvPr/>
          </p:nvSpPr>
          <p:spPr bwMode="auto">
            <a:xfrm>
              <a:off x="4604308" y="2813219"/>
              <a:ext cx="109079" cy="233496"/>
            </a:xfrm>
            <a:custGeom>
              <a:avLst/>
              <a:gdLst>
                <a:gd name="T0" fmla="*/ 43 w 64"/>
                <a:gd name="T1" fmla="*/ 2 h 137"/>
                <a:gd name="T2" fmla="*/ 43 w 64"/>
                <a:gd name="T3" fmla="*/ 2 h 137"/>
                <a:gd name="T4" fmla="*/ 43 w 64"/>
                <a:gd name="T5" fmla="*/ 14 h 137"/>
                <a:gd name="T6" fmla="*/ 57 w 64"/>
                <a:gd name="T7" fmla="*/ 7 h 137"/>
                <a:gd name="T8" fmla="*/ 57 w 64"/>
                <a:gd name="T9" fmla="*/ 9 h 137"/>
                <a:gd name="T10" fmla="*/ 50 w 64"/>
                <a:gd name="T11" fmla="*/ 21 h 137"/>
                <a:gd name="T12" fmla="*/ 50 w 64"/>
                <a:gd name="T13" fmla="*/ 28 h 137"/>
                <a:gd name="T14" fmla="*/ 54 w 64"/>
                <a:gd name="T15" fmla="*/ 33 h 137"/>
                <a:gd name="T16" fmla="*/ 52 w 64"/>
                <a:gd name="T17" fmla="*/ 52 h 137"/>
                <a:gd name="T18" fmla="*/ 43 w 64"/>
                <a:gd name="T19" fmla="*/ 61 h 137"/>
                <a:gd name="T20" fmla="*/ 45 w 64"/>
                <a:gd name="T21" fmla="*/ 71 h 137"/>
                <a:gd name="T22" fmla="*/ 54 w 64"/>
                <a:gd name="T23" fmla="*/ 71 h 137"/>
                <a:gd name="T24" fmla="*/ 57 w 64"/>
                <a:gd name="T25" fmla="*/ 80 h 137"/>
                <a:gd name="T26" fmla="*/ 64 w 64"/>
                <a:gd name="T27" fmla="*/ 85 h 137"/>
                <a:gd name="T28" fmla="*/ 62 w 64"/>
                <a:gd name="T29" fmla="*/ 99 h 137"/>
                <a:gd name="T30" fmla="*/ 54 w 64"/>
                <a:gd name="T31" fmla="*/ 104 h 137"/>
                <a:gd name="T32" fmla="*/ 50 w 64"/>
                <a:gd name="T33" fmla="*/ 109 h 137"/>
                <a:gd name="T34" fmla="*/ 38 w 64"/>
                <a:gd name="T35" fmla="*/ 118 h 137"/>
                <a:gd name="T36" fmla="*/ 40 w 64"/>
                <a:gd name="T37" fmla="*/ 125 h 137"/>
                <a:gd name="T38" fmla="*/ 38 w 64"/>
                <a:gd name="T39" fmla="*/ 132 h 137"/>
                <a:gd name="T40" fmla="*/ 31 w 64"/>
                <a:gd name="T41" fmla="*/ 137 h 137"/>
                <a:gd name="T42" fmla="*/ 24 w 64"/>
                <a:gd name="T43" fmla="*/ 104 h 137"/>
                <a:gd name="T44" fmla="*/ 14 w 64"/>
                <a:gd name="T45" fmla="*/ 97 h 137"/>
                <a:gd name="T46" fmla="*/ 14 w 64"/>
                <a:gd name="T47" fmla="*/ 92 h 137"/>
                <a:gd name="T48" fmla="*/ 2 w 64"/>
                <a:gd name="T49" fmla="*/ 80 h 137"/>
                <a:gd name="T50" fmla="*/ 0 w 64"/>
                <a:gd name="T51" fmla="*/ 66 h 137"/>
                <a:gd name="T52" fmla="*/ 10 w 64"/>
                <a:gd name="T53" fmla="*/ 54 h 137"/>
                <a:gd name="T54" fmla="*/ 14 w 64"/>
                <a:gd name="T55" fmla="*/ 38 h 137"/>
                <a:gd name="T56" fmla="*/ 10 w 64"/>
                <a:gd name="T57" fmla="*/ 19 h 137"/>
                <a:gd name="T58" fmla="*/ 14 w 64"/>
                <a:gd name="T59" fmla="*/ 9 h 137"/>
                <a:gd name="T60" fmla="*/ 33 w 64"/>
                <a:gd name="T61" fmla="*/ 0 h 137"/>
                <a:gd name="T62" fmla="*/ 43 w 64"/>
                <a:gd name="T63" fmla="*/ 2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4" h="137">
                  <a:moveTo>
                    <a:pt x="43" y="2"/>
                  </a:moveTo>
                  <a:lnTo>
                    <a:pt x="43" y="2"/>
                  </a:lnTo>
                  <a:lnTo>
                    <a:pt x="43" y="14"/>
                  </a:lnTo>
                  <a:lnTo>
                    <a:pt x="57" y="7"/>
                  </a:lnTo>
                  <a:lnTo>
                    <a:pt x="57" y="9"/>
                  </a:lnTo>
                  <a:lnTo>
                    <a:pt x="50" y="21"/>
                  </a:lnTo>
                  <a:lnTo>
                    <a:pt x="50" y="28"/>
                  </a:lnTo>
                  <a:lnTo>
                    <a:pt x="54" y="33"/>
                  </a:lnTo>
                  <a:lnTo>
                    <a:pt x="52" y="52"/>
                  </a:lnTo>
                  <a:lnTo>
                    <a:pt x="43" y="61"/>
                  </a:lnTo>
                  <a:lnTo>
                    <a:pt x="45" y="71"/>
                  </a:lnTo>
                  <a:lnTo>
                    <a:pt x="54" y="71"/>
                  </a:lnTo>
                  <a:lnTo>
                    <a:pt x="57" y="80"/>
                  </a:lnTo>
                  <a:lnTo>
                    <a:pt x="64" y="85"/>
                  </a:lnTo>
                  <a:lnTo>
                    <a:pt x="62" y="99"/>
                  </a:lnTo>
                  <a:lnTo>
                    <a:pt x="54" y="104"/>
                  </a:lnTo>
                  <a:lnTo>
                    <a:pt x="50" y="109"/>
                  </a:lnTo>
                  <a:lnTo>
                    <a:pt x="38" y="118"/>
                  </a:lnTo>
                  <a:lnTo>
                    <a:pt x="40" y="125"/>
                  </a:lnTo>
                  <a:lnTo>
                    <a:pt x="38" y="132"/>
                  </a:lnTo>
                  <a:lnTo>
                    <a:pt x="31" y="137"/>
                  </a:lnTo>
                  <a:lnTo>
                    <a:pt x="24" y="104"/>
                  </a:lnTo>
                  <a:lnTo>
                    <a:pt x="14" y="97"/>
                  </a:lnTo>
                  <a:lnTo>
                    <a:pt x="14" y="92"/>
                  </a:lnTo>
                  <a:lnTo>
                    <a:pt x="2" y="80"/>
                  </a:lnTo>
                  <a:lnTo>
                    <a:pt x="0" y="66"/>
                  </a:lnTo>
                  <a:lnTo>
                    <a:pt x="10" y="54"/>
                  </a:lnTo>
                  <a:lnTo>
                    <a:pt x="14" y="38"/>
                  </a:lnTo>
                  <a:lnTo>
                    <a:pt x="10" y="19"/>
                  </a:lnTo>
                  <a:lnTo>
                    <a:pt x="14" y="9"/>
                  </a:lnTo>
                  <a:lnTo>
                    <a:pt x="33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4" name="Freeform 327"/>
            <p:cNvSpPr>
              <a:spLocks noEditPoints="1"/>
            </p:cNvSpPr>
            <p:nvPr/>
          </p:nvSpPr>
          <p:spPr bwMode="auto">
            <a:xfrm>
              <a:off x="5115612" y="2642784"/>
              <a:ext cx="516418" cy="223270"/>
            </a:xfrm>
            <a:custGeom>
              <a:avLst/>
              <a:gdLst>
                <a:gd name="T0" fmla="*/ 175 w 303"/>
                <a:gd name="T1" fmla="*/ 19 h 131"/>
                <a:gd name="T2" fmla="*/ 218 w 303"/>
                <a:gd name="T3" fmla="*/ 24 h 131"/>
                <a:gd name="T4" fmla="*/ 251 w 303"/>
                <a:gd name="T5" fmla="*/ 15 h 131"/>
                <a:gd name="T6" fmla="*/ 284 w 303"/>
                <a:gd name="T7" fmla="*/ 24 h 131"/>
                <a:gd name="T8" fmla="*/ 284 w 303"/>
                <a:gd name="T9" fmla="*/ 41 h 131"/>
                <a:gd name="T10" fmla="*/ 303 w 303"/>
                <a:gd name="T11" fmla="*/ 52 h 131"/>
                <a:gd name="T12" fmla="*/ 296 w 303"/>
                <a:gd name="T13" fmla="*/ 83 h 131"/>
                <a:gd name="T14" fmla="*/ 301 w 303"/>
                <a:gd name="T15" fmla="*/ 105 h 131"/>
                <a:gd name="T16" fmla="*/ 289 w 303"/>
                <a:gd name="T17" fmla="*/ 102 h 131"/>
                <a:gd name="T18" fmla="*/ 263 w 303"/>
                <a:gd name="T19" fmla="*/ 105 h 131"/>
                <a:gd name="T20" fmla="*/ 237 w 303"/>
                <a:gd name="T21" fmla="*/ 107 h 131"/>
                <a:gd name="T22" fmla="*/ 204 w 303"/>
                <a:gd name="T23" fmla="*/ 114 h 131"/>
                <a:gd name="T24" fmla="*/ 178 w 303"/>
                <a:gd name="T25" fmla="*/ 116 h 131"/>
                <a:gd name="T26" fmla="*/ 171 w 303"/>
                <a:gd name="T27" fmla="*/ 123 h 131"/>
                <a:gd name="T28" fmla="*/ 164 w 303"/>
                <a:gd name="T29" fmla="*/ 131 h 131"/>
                <a:gd name="T30" fmla="*/ 164 w 303"/>
                <a:gd name="T31" fmla="*/ 114 h 131"/>
                <a:gd name="T32" fmla="*/ 140 w 303"/>
                <a:gd name="T33" fmla="*/ 112 h 131"/>
                <a:gd name="T34" fmla="*/ 105 w 303"/>
                <a:gd name="T35" fmla="*/ 126 h 131"/>
                <a:gd name="T36" fmla="*/ 74 w 303"/>
                <a:gd name="T37" fmla="*/ 114 h 131"/>
                <a:gd name="T38" fmla="*/ 60 w 303"/>
                <a:gd name="T39" fmla="*/ 126 h 131"/>
                <a:gd name="T40" fmla="*/ 26 w 303"/>
                <a:gd name="T41" fmla="*/ 114 h 131"/>
                <a:gd name="T42" fmla="*/ 5 w 303"/>
                <a:gd name="T43" fmla="*/ 83 h 131"/>
                <a:gd name="T44" fmla="*/ 0 w 303"/>
                <a:gd name="T45" fmla="*/ 57 h 131"/>
                <a:gd name="T46" fmla="*/ 45 w 303"/>
                <a:gd name="T47" fmla="*/ 36 h 131"/>
                <a:gd name="T48" fmla="*/ 83 w 303"/>
                <a:gd name="T49" fmla="*/ 24 h 131"/>
                <a:gd name="T50" fmla="*/ 121 w 303"/>
                <a:gd name="T51" fmla="*/ 5 h 131"/>
                <a:gd name="T52" fmla="*/ 175 w 303"/>
                <a:gd name="T53" fmla="*/ 19 h 131"/>
                <a:gd name="T54" fmla="*/ 17 w 303"/>
                <a:gd name="T55" fmla="*/ 31 h 131"/>
                <a:gd name="T56" fmla="*/ 0 w 303"/>
                <a:gd name="T57" fmla="*/ 34 h 131"/>
                <a:gd name="T58" fmla="*/ 3 w 303"/>
                <a:gd name="T59" fmla="*/ 26 h 131"/>
                <a:gd name="T60" fmla="*/ 0 w 303"/>
                <a:gd name="T61" fmla="*/ 7 h 131"/>
                <a:gd name="T62" fmla="*/ 31 w 303"/>
                <a:gd name="T63" fmla="*/ 5 h 131"/>
                <a:gd name="T64" fmla="*/ 48 w 303"/>
                <a:gd name="T65" fmla="*/ 19 h 131"/>
                <a:gd name="T66" fmla="*/ 24 w 303"/>
                <a:gd name="T67" fmla="*/ 2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3" h="131">
                  <a:moveTo>
                    <a:pt x="175" y="19"/>
                  </a:moveTo>
                  <a:lnTo>
                    <a:pt x="175" y="19"/>
                  </a:lnTo>
                  <a:lnTo>
                    <a:pt x="199" y="26"/>
                  </a:lnTo>
                  <a:lnTo>
                    <a:pt x="218" y="24"/>
                  </a:lnTo>
                  <a:lnTo>
                    <a:pt x="232" y="24"/>
                  </a:lnTo>
                  <a:lnTo>
                    <a:pt x="251" y="15"/>
                  </a:lnTo>
                  <a:lnTo>
                    <a:pt x="268" y="12"/>
                  </a:lnTo>
                  <a:lnTo>
                    <a:pt x="284" y="24"/>
                  </a:lnTo>
                  <a:lnTo>
                    <a:pt x="287" y="31"/>
                  </a:lnTo>
                  <a:lnTo>
                    <a:pt x="284" y="41"/>
                  </a:lnTo>
                  <a:lnTo>
                    <a:pt x="296" y="45"/>
                  </a:lnTo>
                  <a:lnTo>
                    <a:pt x="303" y="52"/>
                  </a:lnTo>
                  <a:lnTo>
                    <a:pt x="291" y="60"/>
                  </a:lnTo>
                  <a:lnTo>
                    <a:pt x="296" y="83"/>
                  </a:lnTo>
                  <a:lnTo>
                    <a:pt x="294" y="88"/>
                  </a:lnTo>
                  <a:lnTo>
                    <a:pt x="301" y="105"/>
                  </a:lnTo>
                  <a:lnTo>
                    <a:pt x="296" y="107"/>
                  </a:lnTo>
                  <a:lnTo>
                    <a:pt x="289" y="102"/>
                  </a:lnTo>
                  <a:lnTo>
                    <a:pt x="270" y="100"/>
                  </a:lnTo>
                  <a:lnTo>
                    <a:pt x="263" y="105"/>
                  </a:lnTo>
                  <a:lnTo>
                    <a:pt x="244" y="107"/>
                  </a:lnTo>
                  <a:lnTo>
                    <a:pt x="237" y="107"/>
                  </a:lnTo>
                  <a:lnTo>
                    <a:pt x="218" y="114"/>
                  </a:lnTo>
                  <a:lnTo>
                    <a:pt x="204" y="114"/>
                  </a:lnTo>
                  <a:lnTo>
                    <a:pt x="197" y="109"/>
                  </a:lnTo>
                  <a:lnTo>
                    <a:pt x="178" y="116"/>
                  </a:lnTo>
                  <a:lnTo>
                    <a:pt x="173" y="112"/>
                  </a:lnTo>
                  <a:lnTo>
                    <a:pt x="171" y="123"/>
                  </a:lnTo>
                  <a:lnTo>
                    <a:pt x="168" y="126"/>
                  </a:lnTo>
                  <a:lnTo>
                    <a:pt x="164" y="131"/>
                  </a:lnTo>
                  <a:lnTo>
                    <a:pt x="157" y="123"/>
                  </a:lnTo>
                  <a:lnTo>
                    <a:pt x="164" y="114"/>
                  </a:lnTo>
                  <a:lnTo>
                    <a:pt x="154" y="116"/>
                  </a:lnTo>
                  <a:lnTo>
                    <a:pt x="140" y="112"/>
                  </a:lnTo>
                  <a:lnTo>
                    <a:pt x="128" y="123"/>
                  </a:lnTo>
                  <a:lnTo>
                    <a:pt x="105" y="126"/>
                  </a:lnTo>
                  <a:lnTo>
                    <a:pt x="90" y="114"/>
                  </a:lnTo>
                  <a:lnTo>
                    <a:pt x="74" y="114"/>
                  </a:lnTo>
                  <a:lnTo>
                    <a:pt x="69" y="123"/>
                  </a:lnTo>
                  <a:lnTo>
                    <a:pt x="60" y="126"/>
                  </a:lnTo>
                  <a:lnTo>
                    <a:pt x="43" y="114"/>
                  </a:lnTo>
                  <a:lnTo>
                    <a:pt x="26" y="114"/>
                  </a:lnTo>
                  <a:lnTo>
                    <a:pt x="15" y="95"/>
                  </a:lnTo>
                  <a:lnTo>
                    <a:pt x="5" y="83"/>
                  </a:lnTo>
                  <a:lnTo>
                    <a:pt x="12" y="67"/>
                  </a:lnTo>
                  <a:lnTo>
                    <a:pt x="0" y="57"/>
                  </a:lnTo>
                  <a:lnTo>
                    <a:pt x="19" y="38"/>
                  </a:lnTo>
                  <a:lnTo>
                    <a:pt x="45" y="36"/>
                  </a:lnTo>
                  <a:lnTo>
                    <a:pt x="50" y="22"/>
                  </a:lnTo>
                  <a:lnTo>
                    <a:pt x="83" y="24"/>
                  </a:lnTo>
                  <a:lnTo>
                    <a:pt x="102" y="10"/>
                  </a:lnTo>
                  <a:lnTo>
                    <a:pt x="121" y="5"/>
                  </a:lnTo>
                  <a:lnTo>
                    <a:pt x="147" y="3"/>
                  </a:lnTo>
                  <a:lnTo>
                    <a:pt x="175" y="19"/>
                  </a:lnTo>
                  <a:close/>
                  <a:moveTo>
                    <a:pt x="17" y="31"/>
                  </a:moveTo>
                  <a:lnTo>
                    <a:pt x="17" y="31"/>
                  </a:lnTo>
                  <a:lnTo>
                    <a:pt x="5" y="43"/>
                  </a:lnTo>
                  <a:lnTo>
                    <a:pt x="0" y="34"/>
                  </a:lnTo>
                  <a:lnTo>
                    <a:pt x="0" y="29"/>
                  </a:lnTo>
                  <a:lnTo>
                    <a:pt x="3" y="26"/>
                  </a:lnTo>
                  <a:lnTo>
                    <a:pt x="10" y="12"/>
                  </a:lnTo>
                  <a:lnTo>
                    <a:pt x="0" y="7"/>
                  </a:lnTo>
                  <a:lnTo>
                    <a:pt x="17" y="0"/>
                  </a:lnTo>
                  <a:lnTo>
                    <a:pt x="31" y="5"/>
                  </a:lnTo>
                  <a:lnTo>
                    <a:pt x="34" y="12"/>
                  </a:lnTo>
                  <a:lnTo>
                    <a:pt x="48" y="19"/>
                  </a:lnTo>
                  <a:lnTo>
                    <a:pt x="45" y="24"/>
                  </a:lnTo>
                  <a:lnTo>
                    <a:pt x="24" y="24"/>
                  </a:lnTo>
                  <a:lnTo>
                    <a:pt x="17" y="3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6" name="Freeform 329"/>
            <p:cNvSpPr>
              <a:spLocks/>
            </p:cNvSpPr>
            <p:nvPr/>
          </p:nvSpPr>
          <p:spPr bwMode="auto">
            <a:xfrm>
              <a:off x="7713038" y="3200106"/>
              <a:ext cx="47722" cy="100557"/>
            </a:xfrm>
            <a:custGeom>
              <a:avLst/>
              <a:gdLst>
                <a:gd name="T0" fmla="*/ 16 w 28"/>
                <a:gd name="T1" fmla="*/ 45 h 59"/>
                <a:gd name="T2" fmla="*/ 16 w 28"/>
                <a:gd name="T3" fmla="*/ 45 h 59"/>
                <a:gd name="T4" fmla="*/ 9 w 28"/>
                <a:gd name="T5" fmla="*/ 59 h 59"/>
                <a:gd name="T6" fmla="*/ 0 w 28"/>
                <a:gd name="T7" fmla="*/ 45 h 59"/>
                <a:gd name="T8" fmla="*/ 0 w 28"/>
                <a:gd name="T9" fmla="*/ 31 h 59"/>
                <a:gd name="T10" fmla="*/ 9 w 28"/>
                <a:gd name="T11" fmla="*/ 14 h 59"/>
                <a:gd name="T12" fmla="*/ 21 w 28"/>
                <a:gd name="T13" fmla="*/ 0 h 59"/>
                <a:gd name="T14" fmla="*/ 28 w 28"/>
                <a:gd name="T15" fmla="*/ 7 h 59"/>
                <a:gd name="T16" fmla="*/ 26 w 28"/>
                <a:gd name="T17" fmla="*/ 17 h 59"/>
                <a:gd name="T18" fmla="*/ 16 w 28"/>
                <a:gd name="T19" fmla="*/ 4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9">
                  <a:moveTo>
                    <a:pt x="16" y="45"/>
                  </a:moveTo>
                  <a:lnTo>
                    <a:pt x="16" y="45"/>
                  </a:lnTo>
                  <a:lnTo>
                    <a:pt x="9" y="59"/>
                  </a:lnTo>
                  <a:lnTo>
                    <a:pt x="0" y="45"/>
                  </a:lnTo>
                  <a:lnTo>
                    <a:pt x="0" y="31"/>
                  </a:lnTo>
                  <a:lnTo>
                    <a:pt x="9" y="14"/>
                  </a:lnTo>
                  <a:lnTo>
                    <a:pt x="21" y="0"/>
                  </a:lnTo>
                  <a:lnTo>
                    <a:pt x="28" y="7"/>
                  </a:lnTo>
                  <a:lnTo>
                    <a:pt x="26" y="17"/>
                  </a:lnTo>
                  <a:lnTo>
                    <a:pt x="16" y="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2" name="Freeform 335"/>
            <p:cNvSpPr>
              <a:spLocks/>
            </p:cNvSpPr>
            <p:nvPr/>
          </p:nvSpPr>
          <p:spPr bwMode="auto">
            <a:xfrm>
              <a:off x="5008238" y="2232037"/>
              <a:ext cx="495966" cy="330644"/>
            </a:xfrm>
            <a:custGeom>
              <a:avLst/>
              <a:gdLst>
                <a:gd name="T0" fmla="*/ 189 w 291"/>
                <a:gd name="T1" fmla="*/ 0 h 194"/>
                <a:gd name="T2" fmla="*/ 194 w 291"/>
                <a:gd name="T3" fmla="*/ 19 h 194"/>
                <a:gd name="T4" fmla="*/ 208 w 291"/>
                <a:gd name="T5" fmla="*/ 28 h 194"/>
                <a:gd name="T6" fmla="*/ 215 w 291"/>
                <a:gd name="T7" fmla="*/ 45 h 194"/>
                <a:gd name="T8" fmla="*/ 248 w 291"/>
                <a:gd name="T9" fmla="*/ 50 h 194"/>
                <a:gd name="T10" fmla="*/ 267 w 291"/>
                <a:gd name="T11" fmla="*/ 61 h 194"/>
                <a:gd name="T12" fmla="*/ 291 w 291"/>
                <a:gd name="T13" fmla="*/ 76 h 194"/>
                <a:gd name="T14" fmla="*/ 288 w 291"/>
                <a:gd name="T15" fmla="*/ 102 h 194"/>
                <a:gd name="T16" fmla="*/ 269 w 291"/>
                <a:gd name="T17" fmla="*/ 111 h 194"/>
                <a:gd name="T18" fmla="*/ 262 w 291"/>
                <a:gd name="T19" fmla="*/ 130 h 194"/>
                <a:gd name="T20" fmla="*/ 236 w 291"/>
                <a:gd name="T21" fmla="*/ 140 h 194"/>
                <a:gd name="T22" fmla="*/ 208 w 291"/>
                <a:gd name="T23" fmla="*/ 149 h 194"/>
                <a:gd name="T24" fmla="*/ 217 w 291"/>
                <a:gd name="T25" fmla="*/ 170 h 194"/>
                <a:gd name="T26" fmla="*/ 231 w 291"/>
                <a:gd name="T27" fmla="*/ 175 h 194"/>
                <a:gd name="T28" fmla="*/ 191 w 291"/>
                <a:gd name="T29" fmla="*/ 194 h 194"/>
                <a:gd name="T30" fmla="*/ 184 w 291"/>
                <a:gd name="T31" fmla="*/ 177 h 194"/>
                <a:gd name="T32" fmla="*/ 170 w 291"/>
                <a:gd name="T33" fmla="*/ 166 h 194"/>
                <a:gd name="T34" fmla="*/ 182 w 291"/>
                <a:gd name="T35" fmla="*/ 154 h 194"/>
                <a:gd name="T36" fmla="*/ 156 w 291"/>
                <a:gd name="T37" fmla="*/ 140 h 194"/>
                <a:gd name="T38" fmla="*/ 132 w 291"/>
                <a:gd name="T39" fmla="*/ 154 h 194"/>
                <a:gd name="T40" fmla="*/ 113 w 291"/>
                <a:gd name="T41" fmla="*/ 168 h 194"/>
                <a:gd name="T42" fmla="*/ 99 w 291"/>
                <a:gd name="T43" fmla="*/ 168 h 194"/>
                <a:gd name="T44" fmla="*/ 106 w 291"/>
                <a:gd name="T45" fmla="*/ 156 h 194"/>
                <a:gd name="T46" fmla="*/ 108 w 291"/>
                <a:gd name="T47" fmla="*/ 144 h 194"/>
                <a:gd name="T48" fmla="*/ 113 w 291"/>
                <a:gd name="T49" fmla="*/ 147 h 194"/>
                <a:gd name="T50" fmla="*/ 127 w 291"/>
                <a:gd name="T51" fmla="*/ 144 h 194"/>
                <a:gd name="T52" fmla="*/ 127 w 291"/>
                <a:gd name="T53" fmla="*/ 140 h 194"/>
                <a:gd name="T54" fmla="*/ 118 w 291"/>
                <a:gd name="T55" fmla="*/ 123 h 194"/>
                <a:gd name="T56" fmla="*/ 113 w 291"/>
                <a:gd name="T57" fmla="*/ 111 h 194"/>
                <a:gd name="T58" fmla="*/ 99 w 291"/>
                <a:gd name="T59" fmla="*/ 104 h 194"/>
                <a:gd name="T60" fmla="*/ 75 w 291"/>
                <a:gd name="T61" fmla="*/ 99 h 194"/>
                <a:gd name="T62" fmla="*/ 66 w 291"/>
                <a:gd name="T63" fmla="*/ 104 h 194"/>
                <a:gd name="T64" fmla="*/ 49 w 291"/>
                <a:gd name="T65" fmla="*/ 111 h 194"/>
                <a:gd name="T66" fmla="*/ 37 w 291"/>
                <a:gd name="T67" fmla="*/ 109 h 194"/>
                <a:gd name="T68" fmla="*/ 16 w 291"/>
                <a:gd name="T69" fmla="*/ 106 h 194"/>
                <a:gd name="T70" fmla="*/ 9 w 291"/>
                <a:gd name="T71" fmla="*/ 104 h 194"/>
                <a:gd name="T72" fmla="*/ 2 w 291"/>
                <a:gd name="T73" fmla="*/ 88 h 194"/>
                <a:gd name="T74" fmla="*/ 11 w 291"/>
                <a:gd name="T75" fmla="*/ 83 h 194"/>
                <a:gd name="T76" fmla="*/ 21 w 291"/>
                <a:gd name="T77" fmla="*/ 52 h 194"/>
                <a:gd name="T78" fmla="*/ 30 w 291"/>
                <a:gd name="T79" fmla="*/ 43 h 194"/>
                <a:gd name="T80" fmla="*/ 30 w 291"/>
                <a:gd name="T81" fmla="*/ 19 h 194"/>
                <a:gd name="T82" fmla="*/ 52 w 291"/>
                <a:gd name="T83" fmla="*/ 9 h 194"/>
                <a:gd name="T84" fmla="*/ 87 w 291"/>
                <a:gd name="T85" fmla="*/ 19 h 194"/>
                <a:gd name="T86" fmla="*/ 104 w 291"/>
                <a:gd name="T87" fmla="*/ 24 h 194"/>
                <a:gd name="T88" fmla="*/ 115 w 291"/>
                <a:gd name="T89" fmla="*/ 24 h 194"/>
                <a:gd name="T90" fmla="*/ 137 w 291"/>
                <a:gd name="T91" fmla="*/ 26 h 194"/>
                <a:gd name="T92" fmla="*/ 142 w 291"/>
                <a:gd name="T93" fmla="*/ 7 h 194"/>
                <a:gd name="T94" fmla="*/ 163 w 291"/>
                <a:gd name="T95" fmla="*/ 7 h 194"/>
                <a:gd name="T96" fmla="*/ 172 w 291"/>
                <a:gd name="T97" fmla="*/ 0 h 194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244 w 10000"/>
                <a:gd name="connsiteY17" fmla="*/ 5722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424 w 10000"/>
                <a:gd name="connsiteY17" fmla="*/ 5830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10000" h="10000">
                  <a:moveTo>
                    <a:pt x="6495" y="0"/>
                  </a:moveTo>
                  <a:lnTo>
                    <a:pt x="6495" y="0"/>
                  </a:lnTo>
                  <a:lnTo>
                    <a:pt x="6804" y="722"/>
                  </a:lnTo>
                  <a:lnTo>
                    <a:pt x="6667" y="979"/>
                  </a:lnTo>
                  <a:cubicBezTo>
                    <a:pt x="6690" y="1099"/>
                    <a:pt x="6712" y="1220"/>
                    <a:pt x="6735" y="1340"/>
                  </a:cubicBezTo>
                  <a:lnTo>
                    <a:pt x="7148" y="1443"/>
                  </a:lnTo>
                  <a:lnTo>
                    <a:pt x="7388" y="2062"/>
                  </a:lnTo>
                  <a:lnTo>
                    <a:pt x="7388" y="2320"/>
                  </a:lnTo>
                  <a:lnTo>
                    <a:pt x="8041" y="2784"/>
                  </a:lnTo>
                  <a:lnTo>
                    <a:pt x="8522" y="2577"/>
                  </a:lnTo>
                  <a:lnTo>
                    <a:pt x="8832" y="3144"/>
                  </a:lnTo>
                  <a:lnTo>
                    <a:pt x="9175" y="3144"/>
                  </a:lnTo>
                  <a:lnTo>
                    <a:pt x="10000" y="3557"/>
                  </a:lnTo>
                  <a:lnTo>
                    <a:pt x="10000" y="3918"/>
                  </a:lnTo>
                  <a:lnTo>
                    <a:pt x="9725" y="4536"/>
                  </a:lnTo>
                  <a:cubicBezTo>
                    <a:pt x="9782" y="4777"/>
                    <a:pt x="9840" y="5017"/>
                    <a:pt x="9897" y="5258"/>
                  </a:cubicBezTo>
                  <a:cubicBezTo>
                    <a:pt x="9874" y="5413"/>
                    <a:pt x="9851" y="5567"/>
                    <a:pt x="9828" y="5722"/>
                  </a:cubicBezTo>
                  <a:lnTo>
                    <a:pt x="9424" y="5830"/>
                  </a:lnTo>
                  <a:cubicBezTo>
                    <a:pt x="9380" y="6058"/>
                    <a:pt x="9155" y="6178"/>
                    <a:pt x="9111" y="6406"/>
                  </a:cubicBezTo>
                  <a:lnTo>
                    <a:pt x="9003" y="6701"/>
                  </a:lnTo>
                  <a:lnTo>
                    <a:pt x="8522" y="6804"/>
                  </a:lnTo>
                  <a:lnTo>
                    <a:pt x="8110" y="7216"/>
                  </a:lnTo>
                  <a:lnTo>
                    <a:pt x="7629" y="7216"/>
                  </a:lnTo>
                  <a:lnTo>
                    <a:pt x="7148" y="7680"/>
                  </a:lnTo>
                  <a:lnTo>
                    <a:pt x="7148" y="8402"/>
                  </a:lnTo>
                  <a:lnTo>
                    <a:pt x="7457" y="8763"/>
                  </a:lnTo>
                  <a:lnTo>
                    <a:pt x="8041" y="8660"/>
                  </a:lnTo>
                  <a:cubicBezTo>
                    <a:pt x="8007" y="8780"/>
                    <a:pt x="7972" y="8901"/>
                    <a:pt x="7938" y="9021"/>
                  </a:cubicBezTo>
                  <a:lnTo>
                    <a:pt x="7285" y="9278"/>
                  </a:lnTo>
                  <a:lnTo>
                    <a:pt x="6564" y="10000"/>
                  </a:lnTo>
                  <a:lnTo>
                    <a:pt x="6254" y="9639"/>
                  </a:lnTo>
                  <a:cubicBezTo>
                    <a:pt x="6277" y="9467"/>
                    <a:pt x="6300" y="9296"/>
                    <a:pt x="6323" y="9124"/>
                  </a:cubicBezTo>
                  <a:lnTo>
                    <a:pt x="5773" y="8763"/>
                  </a:lnTo>
                  <a:cubicBezTo>
                    <a:pt x="5796" y="8694"/>
                    <a:pt x="5819" y="8626"/>
                    <a:pt x="5842" y="8557"/>
                  </a:cubicBezTo>
                  <a:lnTo>
                    <a:pt x="6323" y="8196"/>
                  </a:lnTo>
                  <a:lnTo>
                    <a:pt x="6254" y="7938"/>
                  </a:lnTo>
                  <a:lnTo>
                    <a:pt x="5361" y="7577"/>
                  </a:lnTo>
                  <a:lnTo>
                    <a:pt x="5361" y="7216"/>
                  </a:lnTo>
                  <a:lnTo>
                    <a:pt x="4777" y="7320"/>
                  </a:lnTo>
                  <a:cubicBezTo>
                    <a:pt x="4697" y="7526"/>
                    <a:pt x="4616" y="7732"/>
                    <a:pt x="4536" y="7938"/>
                  </a:cubicBezTo>
                  <a:lnTo>
                    <a:pt x="4124" y="8918"/>
                  </a:lnTo>
                  <a:lnTo>
                    <a:pt x="3883" y="8660"/>
                  </a:lnTo>
                  <a:lnTo>
                    <a:pt x="3643" y="8763"/>
                  </a:lnTo>
                  <a:lnTo>
                    <a:pt x="3402" y="8660"/>
                  </a:lnTo>
                  <a:cubicBezTo>
                    <a:pt x="3425" y="8626"/>
                    <a:pt x="3448" y="8591"/>
                    <a:pt x="3471" y="8557"/>
                  </a:cubicBezTo>
                  <a:cubicBezTo>
                    <a:pt x="3528" y="8385"/>
                    <a:pt x="3586" y="8213"/>
                    <a:pt x="3643" y="8041"/>
                  </a:cubicBezTo>
                  <a:lnTo>
                    <a:pt x="3814" y="7680"/>
                  </a:lnTo>
                  <a:cubicBezTo>
                    <a:pt x="3780" y="7594"/>
                    <a:pt x="3745" y="7509"/>
                    <a:pt x="3711" y="7423"/>
                  </a:cubicBezTo>
                  <a:lnTo>
                    <a:pt x="3883" y="7423"/>
                  </a:lnTo>
                  <a:lnTo>
                    <a:pt x="3883" y="7577"/>
                  </a:lnTo>
                  <a:lnTo>
                    <a:pt x="4227" y="7577"/>
                  </a:lnTo>
                  <a:cubicBezTo>
                    <a:pt x="4273" y="7526"/>
                    <a:pt x="4318" y="7474"/>
                    <a:pt x="4364" y="7423"/>
                  </a:cubicBezTo>
                  <a:cubicBezTo>
                    <a:pt x="4341" y="7389"/>
                    <a:pt x="4319" y="7354"/>
                    <a:pt x="4296" y="7320"/>
                  </a:cubicBezTo>
                  <a:lnTo>
                    <a:pt x="4364" y="7216"/>
                  </a:lnTo>
                  <a:lnTo>
                    <a:pt x="4124" y="6804"/>
                  </a:lnTo>
                  <a:cubicBezTo>
                    <a:pt x="4101" y="6649"/>
                    <a:pt x="4078" y="6495"/>
                    <a:pt x="4055" y="6340"/>
                  </a:cubicBezTo>
                  <a:lnTo>
                    <a:pt x="3883" y="6237"/>
                  </a:lnTo>
                  <a:lnTo>
                    <a:pt x="3883" y="5722"/>
                  </a:lnTo>
                  <a:lnTo>
                    <a:pt x="3643" y="5464"/>
                  </a:lnTo>
                  <a:lnTo>
                    <a:pt x="3402" y="5361"/>
                  </a:lnTo>
                  <a:lnTo>
                    <a:pt x="2990" y="5000"/>
                  </a:lnTo>
                  <a:lnTo>
                    <a:pt x="2577" y="5103"/>
                  </a:lnTo>
                  <a:cubicBezTo>
                    <a:pt x="2554" y="5189"/>
                    <a:pt x="2532" y="5275"/>
                    <a:pt x="2509" y="5361"/>
                  </a:cubicBezTo>
                  <a:lnTo>
                    <a:pt x="2268" y="5361"/>
                  </a:lnTo>
                  <a:lnTo>
                    <a:pt x="2096" y="5619"/>
                  </a:lnTo>
                  <a:lnTo>
                    <a:pt x="1684" y="5722"/>
                  </a:lnTo>
                  <a:lnTo>
                    <a:pt x="1546" y="5876"/>
                  </a:lnTo>
                  <a:lnTo>
                    <a:pt x="1271" y="5619"/>
                  </a:lnTo>
                  <a:lnTo>
                    <a:pt x="893" y="5619"/>
                  </a:lnTo>
                  <a:lnTo>
                    <a:pt x="550" y="5464"/>
                  </a:lnTo>
                  <a:lnTo>
                    <a:pt x="309" y="5722"/>
                  </a:lnTo>
                  <a:lnTo>
                    <a:pt x="309" y="5361"/>
                  </a:lnTo>
                  <a:lnTo>
                    <a:pt x="0" y="5000"/>
                  </a:lnTo>
                  <a:cubicBezTo>
                    <a:pt x="23" y="4845"/>
                    <a:pt x="46" y="4691"/>
                    <a:pt x="69" y="4536"/>
                  </a:cubicBezTo>
                  <a:lnTo>
                    <a:pt x="241" y="4278"/>
                  </a:lnTo>
                  <a:lnTo>
                    <a:pt x="378" y="4278"/>
                  </a:lnTo>
                  <a:cubicBezTo>
                    <a:pt x="332" y="4072"/>
                    <a:pt x="287" y="3866"/>
                    <a:pt x="241" y="3660"/>
                  </a:cubicBezTo>
                  <a:lnTo>
                    <a:pt x="722" y="2680"/>
                  </a:lnTo>
                  <a:lnTo>
                    <a:pt x="962" y="2423"/>
                  </a:lnTo>
                  <a:lnTo>
                    <a:pt x="1031" y="2216"/>
                  </a:lnTo>
                  <a:cubicBezTo>
                    <a:pt x="951" y="1804"/>
                    <a:pt x="870" y="1391"/>
                    <a:pt x="790" y="979"/>
                  </a:cubicBezTo>
                  <a:lnTo>
                    <a:pt x="1031" y="979"/>
                  </a:lnTo>
                  <a:lnTo>
                    <a:pt x="1375" y="619"/>
                  </a:lnTo>
                  <a:lnTo>
                    <a:pt x="1787" y="464"/>
                  </a:lnTo>
                  <a:lnTo>
                    <a:pt x="2337" y="619"/>
                  </a:lnTo>
                  <a:lnTo>
                    <a:pt x="2990" y="979"/>
                  </a:lnTo>
                  <a:lnTo>
                    <a:pt x="3402" y="979"/>
                  </a:lnTo>
                  <a:lnTo>
                    <a:pt x="3574" y="1237"/>
                  </a:lnTo>
                  <a:lnTo>
                    <a:pt x="3814" y="979"/>
                  </a:lnTo>
                  <a:lnTo>
                    <a:pt x="3952" y="1237"/>
                  </a:lnTo>
                  <a:lnTo>
                    <a:pt x="4467" y="1237"/>
                  </a:lnTo>
                  <a:lnTo>
                    <a:pt x="4708" y="1340"/>
                  </a:lnTo>
                  <a:lnTo>
                    <a:pt x="4708" y="619"/>
                  </a:lnTo>
                  <a:lnTo>
                    <a:pt x="4880" y="361"/>
                  </a:lnTo>
                  <a:lnTo>
                    <a:pt x="5361" y="258"/>
                  </a:lnTo>
                  <a:lnTo>
                    <a:pt x="5601" y="361"/>
                  </a:lnTo>
                  <a:cubicBezTo>
                    <a:pt x="5624" y="241"/>
                    <a:pt x="5647" y="120"/>
                    <a:pt x="5670" y="0"/>
                  </a:cubicBezTo>
                  <a:lnTo>
                    <a:pt x="5911" y="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4" name="Freeform 337"/>
            <p:cNvSpPr>
              <a:spLocks/>
            </p:cNvSpPr>
            <p:nvPr/>
          </p:nvSpPr>
          <p:spPr bwMode="auto">
            <a:xfrm>
              <a:off x="2785769" y="4785150"/>
              <a:ext cx="141461" cy="158505"/>
            </a:xfrm>
            <a:custGeom>
              <a:avLst/>
              <a:gdLst>
                <a:gd name="T0" fmla="*/ 22 w 83"/>
                <a:gd name="T1" fmla="*/ 0 h 93"/>
                <a:gd name="T2" fmla="*/ 22 w 83"/>
                <a:gd name="T3" fmla="*/ 0 h 93"/>
                <a:gd name="T4" fmla="*/ 41 w 83"/>
                <a:gd name="T5" fmla="*/ 14 h 93"/>
                <a:gd name="T6" fmla="*/ 45 w 83"/>
                <a:gd name="T7" fmla="*/ 14 h 93"/>
                <a:gd name="T8" fmla="*/ 62 w 83"/>
                <a:gd name="T9" fmla="*/ 26 h 93"/>
                <a:gd name="T10" fmla="*/ 74 w 83"/>
                <a:gd name="T11" fmla="*/ 36 h 93"/>
                <a:gd name="T12" fmla="*/ 83 w 83"/>
                <a:gd name="T13" fmla="*/ 50 h 93"/>
                <a:gd name="T14" fmla="*/ 76 w 83"/>
                <a:gd name="T15" fmla="*/ 59 h 93"/>
                <a:gd name="T16" fmla="*/ 81 w 83"/>
                <a:gd name="T17" fmla="*/ 69 h 93"/>
                <a:gd name="T18" fmla="*/ 74 w 83"/>
                <a:gd name="T19" fmla="*/ 81 h 93"/>
                <a:gd name="T20" fmla="*/ 57 w 83"/>
                <a:gd name="T21" fmla="*/ 93 h 93"/>
                <a:gd name="T22" fmla="*/ 43 w 83"/>
                <a:gd name="T23" fmla="*/ 88 h 93"/>
                <a:gd name="T24" fmla="*/ 36 w 83"/>
                <a:gd name="T25" fmla="*/ 90 h 93"/>
                <a:gd name="T26" fmla="*/ 19 w 83"/>
                <a:gd name="T27" fmla="*/ 83 h 93"/>
                <a:gd name="T28" fmla="*/ 10 w 83"/>
                <a:gd name="T29" fmla="*/ 83 h 93"/>
                <a:gd name="T30" fmla="*/ 0 w 83"/>
                <a:gd name="T31" fmla="*/ 74 h 93"/>
                <a:gd name="T32" fmla="*/ 0 w 83"/>
                <a:gd name="T33" fmla="*/ 59 h 93"/>
                <a:gd name="T34" fmla="*/ 5 w 83"/>
                <a:gd name="T35" fmla="*/ 55 h 93"/>
                <a:gd name="T36" fmla="*/ 5 w 83"/>
                <a:gd name="T37" fmla="*/ 36 h 93"/>
                <a:gd name="T38" fmla="*/ 10 w 83"/>
                <a:gd name="T39" fmla="*/ 17 h 93"/>
                <a:gd name="T40" fmla="*/ 12 w 83"/>
                <a:gd name="T41" fmla="*/ 3 h 93"/>
                <a:gd name="T42" fmla="*/ 22 w 83"/>
                <a:gd name="T4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93">
                  <a:moveTo>
                    <a:pt x="22" y="0"/>
                  </a:moveTo>
                  <a:lnTo>
                    <a:pt x="22" y="0"/>
                  </a:lnTo>
                  <a:lnTo>
                    <a:pt x="41" y="14"/>
                  </a:lnTo>
                  <a:lnTo>
                    <a:pt x="45" y="14"/>
                  </a:lnTo>
                  <a:lnTo>
                    <a:pt x="62" y="26"/>
                  </a:lnTo>
                  <a:lnTo>
                    <a:pt x="74" y="36"/>
                  </a:lnTo>
                  <a:lnTo>
                    <a:pt x="83" y="50"/>
                  </a:lnTo>
                  <a:lnTo>
                    <a:pt x="76" y="59"/>
                  </a:lnTo>
                  <a:lnTo>
                    <a:pt x="81" y="69"/>
                  </a:lnTo>
                  <a:lnTo>
                    <a:pt x="74" y="81"/>
                  </a:lnTo>
                  <a:lnTo>
                    <a:pt x="57" y="93"/>
                  </a:lnTo>
                  <a:lnTo>
                    <a:pt x="43" y="88"/>
                  </a:lnTo>
                  <a:lnTo>
                    <a:pt x="36" y="90"/>
                  </a:lnTo>
                  <a:lnTo>
                    <a:pt x="19" y="83"/>
                  </a:lnTo>
                  <a:lnTo>
                    <a:pt x="10" y="83"/>
                  </a:lnTo>
                  <a:lnTo>
                    <a:pt x="0" y="74"/>
                  </a:lnTo>
                  <a:lnTo>
                    <a:pt x="0" y="59"/>
                  </a:lnTo>
                  <a:lnTo>
                    <a:pt x="5" y="55"/>
                  </a:lnTo>
                  <a:lnTo>
                    <a:pt x="5" y="36"/>
                  </a:lnTo>
                  <a:lnTo>
                    <a:pt x="10" y="17"/>
                  </a:lnTo>
                  <a:lnTo>
                    <a:pt x="12" y="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6" name="Freeform 339"/>
            <p:cNvSpPr>
              <a:spLocks noEditPoints="1"/>
            </p:cNvSpPr>
            <p:nvPr/>
          </p:nvSpPr>
          <p:spPr bwMode="auto">
            <a:xfrm>
              <a:off x="-341709" y="1081601"/>
              <a:ext cx="2890574" cy="2312801"/>
            </a:xfrm>
            <a:custGeom>
              <a:avLst/>
              <a:gdLst>
                <a:gd name="T0" fmla="*/ 258 w 1696"/>
                <a:gd name="T1" fmla="*/ 1338 h 1357"/>
                <a:gd name="T2" fmla="*/ 274 w 1696"/>
                <a:gd name="T3" fmla="*/ 1347 h 1357"/>
                <a:gd name="T4" fmla="*/ 246 w 1696"/>
                <a:gd name="T5" fmla="*/ 1323 h 1357"/>
                <a:gd name="T6" fmla="*/ 253 w 1696"/>
                <a:gd name="T7" fmla="*/ 1326 h 1357"/>
                <a:gd name="T8" fmla="*/ 241 w 1696"/>
                <a:gd name="T9" fmla="*/ 1316 h 1357"/>
                <a:gd name="T10" fmla="*/ 222 w 1696"/>
                <a:gd name="T11" fmla="*/ 1307 h 1357"/>
                <a:gd name="T12" fmla="*/ 194 w 1696"/>
                <a:gd name="T13" fmla="*/ 1300 h 1357"/>
                <a:gd name="T14" fmla="*/ 1244 w 1696"/>
                <a:gd name="T15" fmla="*/ 748 h 1357"/>
                <a:gd name="T16" fmla="*/ 1336 w 1696"/>
                <a:gd name="T17" fmla="*/ 784 h 1357"/>
                <a:gd name="T18" fmla="*/ 1410 w 1696"/>
                <a:gd name="T19" fmla="*/ 819 h 1357"/>
                <a:gd name="T20" fmla="*/ 1445 w 1696"/>
                <a:gd name="T21" fmla="*/ 845 h 1357"/>
                <a:gd name="T22" fmla="*/ 1443 w 1696"/>
                <a:gd name="T23" fmla="*/ 926 h 1357"/>
                <a:gd name="T24" fmla="*/ 1507 w 1696"/>
                <a:gd name="T25" fmla="*/ 883 h 1357"/>
                <a:gd name="T26" fmla="*/ 1622 w 1696"/>
                <a:gd name="T27" fmla="*/ 852 h 1357"/>
                <a:gd name="T28" fmla="*/ 1677 w 1696"/>
                <a:gd name="T29" fmla="*/ 798 h 1357"/>
                <a:gd name="T30" fmla="*/ 1637 w 1696"/>
                <a:gd name="T31" fmla="*/ 895 h 1357"/>
                <a:gd name="T32" fmla="*/ 1637 w 1696"/>
                <a:gd name="T33" fmla="*/ 931 h 1357"/>
                <a:gd name="T34" fmla="*/ 1594 w 1696"/>
                <a:gd name="T35" fmla="*/ 950 h 1357"/>
                <a:gd name="T36" fmla="*/ 1563 w 1696"/>
                <a:gd name="T37" fmla="*/ 978 h 1357"/>
                <a:gd name="T38" fmla="*/ 1554 w 1696"/>
                <a:gd name="T39" fmla="*/ 1004 h 1357"/>
                <a:gd name="T40" fmla="*/ 1551 w 1696"/>
                <a:gd name="T41" fmla="*/ 1025 h 1357"/>
                <a:gd name="T42" fmla="*/ 1499 w 1696"/>
                <a:gd name="T43" fmla="*/ 1099 h 1357"/>
                <a:gd name="T44" fmla="*/ 1476 w 1696"/>
                <a:gd name="T45" fmla="*/ 1196 h 1357"/>
                <a:gd name="T46" fmla="*/ 1457 w 1696"/>
                <a:gd name="T47" fmla="*/ 1234 h 1357"/>
                <a:gd name="T48" fmla="*/ 1402 w 1696"/>
                <a:gd name="T49" fmla="*/ 1167 h 1357"/>
                <a:gd name="T50" fmla="*/ 1334 w 1696"/>
                <a:gd name="T51" fmla="*/ 1160 h 1357"/>
                <a:gd name="T52" fmla="*/ 1282 w 1696"/>
                <a:gd name="T53" fmla="*/ 1167 h 1357"/>
                <a:gd name="T54" fmla="*/ 1204 w 1696"/>
                <a:gd name="T55" fmla="*/ 1219 h 1357"/>
                <a:gd name="T56" fmla="*/ 1159 w 1696"/>
                <a:gd name="T57" fmla="*/ 1193 h 1357"/>
                <a:gd name="T58" fmla="*/ 1085 w 1696"/>
                <a:gd name="T59" fmla="*/ 1158 h 1357"/>
                <a:gd name="T60" fmla="*/ 984 w 1696"/>
                <a:gd name="T61" fmla="*/ 1134 h 1357"/>
                <a:gd name="T62" fmla="*/ 863 w 1696"/>
                <a:gd name="T63" fmla="*/ 1087 h 1357"/>
                <a:gd name="T64" fmla="*/ 797 w 1696"/>
                <a:gd name="T65" fmla="*/ 1013 h 1357"/>
                <a:gd name="T66" fmla="*/ 764 w 1696"/>
                <a:gd name="T67" fmla="*/ 902 h 1357"/>
                <a:gd name="T68" fmla="*/ 787 w 1696"/>
                <a:gd name="T69" fmla="*/ 781 h 1357"/>
                <a:gd name="T70" fmla="*/ 951 w 1696"/>
                <a:gd name="T71" fmla="*/ 758 h 1357"/>
                <a:gd name="T72" fmla="*/ 1244 w 1696"/>
                <a:gd name="T73" fmla="*/ 748 h 1357"/>
                <a:gd name="T74" fmla="*/ 291 w 1696"/>
                <a:gd name="T75" fmla="*/ 521 h 1357"/>
                <a:gd name="T76" fmla="*/ 99 w 1696"/>
                <a:gd name="T77" fmla="*/ 455 h 1357"/>
                <a:gd name="T78" fmla="*/ 99 w 1696"/>
                <a:gd name="T79" fmla="*/ 455 h 1357"/>
                <a:gd name="T80" fmla="*/ 35 w 1696"/>
                <a:gd name="T81" fmla="*/ 351 h 1357"/>
                <a:gd name="T82" fmla="*/ 269 w 1696"/>
                <a:gd name="T83" fmla="*/ 12 h 1357"/>
                <a:gd name="T84" fmla="*/ 390 w 1696"/>
                <a:gd name="T85" fmla="*/ 57 h 1357"/>
                <a:gd name="T86" fmla="*/ 497 w 1696"/>
                <a:gd name="T87" fmla="*/ 443 h 1357"/>
                <a:gd name="T88" fmla="*/ 605 w 1696"/>
                <a:gd name="T89" fmla="*/ 488 h 1357"/>
                <a:gd name="T90" fmla="*/ 643 w 1696"/>
                <a:gd name="T91" fmla="*/ 587 h 1357"/>
                <a:gd name="T92" fmla="*/ 499 w 1696"/>
                <a:gd name="T93" fmla="*/ 462 h 1357"/>
                <a:gd name="T94" fmla="*/ 357 w 1696"/>
                <a:gd name="T95" fmla="*/ 462 h 1357"/>
                <a:gd name="T96" fmla="*/ 310 w 1696"/>
                <a:gd name="T97" fmla="*/ 450 h 1357"/>
                <a:gd name="T98" fmla="*/ 215 w 1696"/>
                <a:gd name="T99" fmla="*/ 573 h 1357"/>
                <a:gd name="T100" fmla="*/ 128 w 1696"/>
                <a:gd name="T101" fmla="*/ 602 h 1357"/>
                <a:gd name="T102" fmla="*/ 229 w 1696"/>
                <a:gd name="T103" fmla="*/ 505 h 1357"/>
                <a:gd name="T104" fmla="*/ 168 w 1696"/>
                <a:gd name="T105" fmla="*/ 495 h 1357"/>
                <a:gd name="T106" fmla="*/ 104 w 1696"/>
                <a:gd name="T107" fmla="*/ 417 h 1357"/>
                <a:gd name="T108" fmla="*/ 165 w 1696"/>
                <a:gd name="T109" fmla="*/ 334 h 1357"/>
                <a:gd name="T110" fmla="*/ 132 w 1696"/>
                <a:gd name="T111" fmla="*/ 294 h 1357"/>
                <a:gd name="T112" fmla="*/ 128 w 1696"/>
                <a:gd name="T113" fmla="*/ 235 h 1357"/>
                <a:gd name="T114" fmla="*/ 118 w 1696"/>
                <a:gd name="T115" fmla="*/ 116 h 1357"/>
                <a:gd name="T116" fmla="*/ 269 w 1696"/>
                <a:gd name="T117" fmla="*/ 12 h 1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96" h="1357">
                  <a:moveTo>
                    <a:pt x="262" y="1352"/>
                  </a:moveTo>
                  <a:lnTo>
                    <a:pt x="262" y="1352"/>
                  </a:lnTo>
                  <a:lnTo>
                    <a:pt x="260" y="1357"/>
                  </a:lnTo>
                  <a:lnTo>
                    <a:pt x="255" y="1352"/>
                  </a:lnTo>
                  <a:lnTo>
                    <a:pt x="255" y="1347"/>
                  </a:lnTo>
                  <a:lnTo>
                    <a:pt x="253" y="1342"/>
                  </a:lnTo>
                  <a:lnTo>
                    <a:pt x="253" y="1340"/>
                  </a:lnTo>
                  <a:lnTo>
                    <a:pt x="258" y="1338"/>
                  </a:lnTo>
                  <a:lnTo>
                    <a:pt x="255" y="1335"/>
                  </a:lnTo>
                  <a:lnTo>
                    <a:pt x="255" y="1333"/>
                  </a:lnTo>
                  <a:lnTo>
                    <a:pt x="258" y="1333"/>
                  </a:lnTo>
                  <a:lnTo>
                    <a:pt x="265" y="1335"/>
                  </a:lnTo>
                  <a:lnTo>
                    <a:pt x="267" y="1335"/>
                  </a:lnTo>
                  <a:lnTo>
                    <a:pt x="269" y="1340"/>
                  </a:lnTo>
                  <a:lnTo>
                    <a:pt x="274" y="1345"/>
                  </a:lnTo>
                  <a:lnTo>
                    <a:pt x="274" y="1347"/>
                  </a:lnTo>
                  <a:lnTo>
                    <a:pt x="267" y="1350"/>
                  </a:lnTo>
                  <a:lnTo>
                    <a:pt x="262" y="1352"/>
                  </a:lnTo>
                  <a:lnTo>
                    <a:pt x="262" y="1352"/>
                  </a:lnTo>
                  <a:lnTo>
                    <a:pt x="262" y="1352"/>
                  </a:lnTo>
                  <a:close/>
                  <a:moveTo>
                    <a:pt x="253" y="1326"/>
                  </a:moveTo>
                  <a:lnTo>
                    <a:pt x="253" y="1326"/>
                  </a:lnTo>
                  <a:lnTo>
                    <a:pt x="248" y="1328"/>
                  </a:lnTo>
                  <a:lnTo>
                    <a:pt x="246" y="1323"/>
                  </a:lnTo>
                  <a:lnTo>
                    <a:pt x="243" y="1321"/>
                  </a:lnTo>
                  <a:lnTo>
                    <a:pt x="243" y="1321"/>
                  </a:lnTo>
                  <a:lnTo>
                    <a:pt x="243" y="1319"/>
                  </a:lnTo>
                  <a:lnTo>
                    <a:pt x="251" y="1321"/>
                  </a:lnTo>
                  <a:lnTo>
                    <a:pt x="253" y="1323"/>
                  </a:lnTo>
                  <a:lnTo>
                    <a:pt x="253" y="1326"/>
                  </a:lnTo>
                  <a:lnTo>
                    <a:pt x="253" y="1326"/>
                  </a:lnTo>
                  <a:lnTo>
                    <a:pt x="253" y="1326"/>
                  </a:lnTo>
                  <a:close/>
                  <a:moveTo>
                    <a:pt x="241" y="1316"/>
                  </a:moveTo>
                  <a:lnTo>
                    <a:pt x="241" y="1316"/>
                  </a:lnTo>
                  <a:lnTo>
                    <a:pt x="241" y="1319"/>
                  </a:lnTo>
                  <a:lnTo>
                    <a:pt x="234" y="1316"/>
                  </a:lnTo>
                  <a:lnTo>
                    <a:pt x="234" y="1316"/>
                  </a:lnTo>
                  <a:lnTo>
                    <a:pt x="241" y="1316"/>
                  </a:lnTo>
                  <a:lnTo>
                    <a:pt x="241" y="1316"/>
                  </a:lnTo>
                  <a:lnTo>
                    <a:pt x="241" y="1316"/>
                  </a:lnTo>
                  <a:close/>
                  <a:moveTo>
                    <a:pt x="227" y="1314"/>
                  </a:moveTo>
                  <a:lnTo>
                    <a:pt x="227" y="1314"/>
                  </a:lnTo>
                  <a:lnTo>
                    <a:pt x="227" y="1314"/>
                  </a:lnTo>
                  <a:lnTo>
                    <a:pt x="225" y="1314"/>
                  </a:lnTo>
                  <a:lnTo>
                    <a:pt x="220" y="1314"/>
                  </a:lnTo>
                  <a:lnTo>
                    <a:pt x="217" y="1312"/>
                  </a:lnTo>
                  <a:lnTo>
                    <a:pt x="217" y="1309"/>
                  </a:lnTo>
                  <a:lnTo>
                    <a:pt x="222" y="1307"/>
                  </a:lnTo>
                  <a:lnTo>
                    <a:pt x="225" y="1309"/>
                  </a:lnTo>
                  <a:lnTo>
                    <a:pt x="227" y="1314"/>
                  </a:lnTo>
                  <a:lnTo>
                    <a:pt x="227" y="1314"/>
                  </a:lnTo>
                  <a:lnTo>
                    <a:pt x="227" y="1314"/>
                  </a:lnTo>
                  <a:close/>
                  <a:moveTo>
                    <a:pt x="201" y="1302"/>
                  </a:moveTo>
                  <a:lnTo>
                    <a:pt x="201" y="1302"/>
                  </a:lnTo>
                  <a:lnTo>
                    <a:pt x="199" y="1305"/>
                  </a:lnTo>
                  <a:lnTo>
                    <a:pt x="194" y="1300"/>
                  </a:lnTo>
                  <a:lnTo>
                    <a:pt x="194" y="1300"/>
                  </a:lnTo>
                  <a:lnTo>
                    <a:pt x="196" y="1297"/>
                  </a:lnTo>
                  <a:lnTo>
                    <a:pt x="201" y="1297"/>
                  </a:lnTo>
                  <a:lnTo>
                    <a:pt x="201" y="1302"/>
                  </a:lnTo>
                  <a:lnTo>
                    <a:pt x="201" y="1302"/>
                  </a:lnTo>
                  <a:lnTo>
                    <a:pt x="201" y="1302"/>
                  </a:lnTo>
                  <a:close/>
                  <a:moveTo>
                    <a:pt x="1244" y="748"/>
                  </a:moveTo>
                  <a:lnTo>
                    <a:pt x="1244" y="748"/>
                  </a:lnTo>
                  <a:lnTo>
                    <a:pt x="1249" y="763"/>
                  </a:lnTo>
                  <a:lnTo>
                    <a:pt x="1253" y="767"/>
                  </a:lnTo>
                  <a:lnTo>
                    <a:pt x="1265" y="767"/>
                  </a:lnTo>
                  <a:lnTo>
                    <a:pt x="1282" y="772"/>
                  </a:lnTo>
                  <a:lnTo>
                    <a:pt x="1296" y="779"/>
                  </a:lnTo>
                  <a:lnTo>
                    <a:pt x="1310" y="777"/>
                  </a:lnTo>
                  <a:lnTo>
                    <a:pt x="1329" y="784"/>
                  </a:lnTo>
                  <a:lnTo>
                    <a:pt x="1336" y="784"/>
                  </a:lnTo>
                  <a:lnTo>
                    <a:pt x="1350" y="777"/>
                  </a:lnTo>
                  <a:lnTo>
                    <a:pt x="1365" y="784"/>
                  </a:lnTo>
                  <a:lnTo>
                    <a:pt x="1381" y="793"/>
                  </a:lnTo>
                  <a:lnTo>
                    <a:pt x="1393" y="803"/>
                  </a:lnTo>
                  <a:lnTo>
                    <a:pt x="1405" y="810"/>
                  </a:lnTo>
                  <a:lnTo>
                    <a:pt x="1407" y="815"/>
                  </a:lnTo>
                  <a:lnTo>
                    <a:pt x="1412" y="817"/>
                  </a:lnTo>
                  <a:lnTo>
                    <a:pt x="1410" y="819"/>
                  </a:lnTo>
                  <a:lnTo>
                    <a:pt x="1414" y="822"/>
                  </a:lnTo>
                  <a:lnTo>
                    <a:pt x="1419" y="819"/>
                  </a:lnTo>
                  <a:lnTo>
                    <a:pt x="1419" y="824"/>
                  </a:lnTo>
                  <a:lnTo>
                    <a:pt x="1424" y="829"/>
                  </a:lnTo>
                  <a:lnTo>
                    <a:pt x="1426" y="829"/>
                  </a:lnTo>
                  <a:lnTo>
                    <a:pt x="1428" y="831"/>
                  </a:lnTo>
                  <a:lnTo>
                    <a:pt x="1426" y="834"/>
                  </a:lnTo>
                  <a:lnTo>
                    <a:pt x="1445" y="845"/>
                  </a:lnTo>
                  <a:lnTo>
                    <a:pt x="1447" y="867"/>
                  </a:lnTo>
                  <a:lnTo>
                    <a:pt x="1452" y="886"/>
                  </a:lnTo>
                  <a:lnTo>
                    <a:pt x="1445" y="897"/>
                  </a:lnTo>
                  <a:lnTo>
                    <a:pt x="1438" y="912"/>
                  </a:lnTo>
                  <a:lnTo>
                    <a:pt x="1436" y="919"/>
                  </a:lnTo>
                  <a:lnTo>
                    <a:pt x="1436" y="919"/>
                  </a:lnTo>
                  <a:lnTo>
                    <a:pt x="1436" y="923"/>
                  </a:lnTo>
                  <a:lnTo>
                    <a:pt x="1443" y="926"/>
                  </a:lnTo>
                  <a:lnTo>
                    <a:pt x="1445" y="926"/>
                  </a:lnTo>
                  <a:lnTo>
                    <a:pt x="1464" y="914"/>
                  </a:lnTo>
                  <a:lnTo>
                    <a:pt x="1481" y="912"/>
                  </a:lnTo>
                  <a:lnTo>
                    <a:pt x="1502" y="902"/>
                  </a:lnTo>
                  <a:lnTo>
                    <a:pt x="1504" y="900"/>
                  </a:lnTo>
                  <a:lnTo>
                    <a:pt x="1502" y="893"/>
                  </a:lnTo>
                  <a:lnTo>
                    <a:pt x="1499" y="888"/>
                  </a:lnTo>
                  <a:lnTo>
                    <a:pt x="1507" y="883"/>
                  </a:lnTo>
                  <a:lnTo>
                    <a:pt x="1521" y="883"/>
                  </a:lnTo>
                  <a:lnTo>
                    <a:pt x="1537" y="883"/>
                  </a:lnTo>
                  <a:lnTo>
                    <a:pt x="1542" y="874"/>
                  </a:lnTo>
                  <a:lnTo>
                    <a:pt x="1544" y="874"/>
                  </a:lnTo>
                  <a:lnTo>
                    <a:pt x="1561" y="857"/>
                  </a:lnTo>
                  <a:lnTo>
                    <a:pt x="1568" y="852"/>
                  </a:lnTo>
                  <a:lnTo>
                    <a:pt x="1592" y="852"/>
                  </a:lnTo>
                  <a:lnTo>
                    <a:pt x="1622" y="852"/>
                  </a:lnTo>
                  <a:lnTo>
                    <a:pt x="1625" y="848"/>
                  </a:lnTo>
                  <a:lnTo>
                    <a:pt x="1630" y="845"/>
                  </a:lnTo>
                  <a:lnTo>
                    <a:pt x="1637" y="843"/>
                  </a:lnTo>
                  <a:lnTo>
                    <a:pt x="1644" y="831"/>
                  </a:lnTo>
                  <a:lnTo>
                    <a:pt x="1646" y="815"/>
                  </a:lnTo>
                  <a:lnTo>
                    <a:pt x="1660" y="796"/>
                  </a:lnTo>
                  <a:lnTo>
                    <a:pt x="1665" y="803"/>
                  </a:lnTo>
                  <a:lnTo>
                    <a:pt x="1677" y="798"/>
                  </a:lnTo>
                  <a:lnTo>
                    <a:pt x="1682" y="805"/>
                  </a:lnTo>
                  <a:lnTo>
                    <a:pt x="1682" y="838"/>
                  </a:lnTo>
                  <a:lnTo>
                    <a:pt x="1693" y="850"/>
                  </a:lnTo>
                  <a:lnTo>
                    <a:pt x="1696" y="857"/>
                  </a:lnTo>
                  <a:lnTo>
                    <a:pt x="1679" y="869"/>
                  </a:lnTo>
                  <a:lnTo>
                    <a:pt x="1663" y="876"/>
                  </a:lnTo>
                  <a:lnTo>
                    <a:pt x="1646" y="883"/>
                  </a:lnTo>
                  <a:lnTo>
                    <a:pt x="1637" y="895"/>
                  </a:lnTo>
                  <a:lnTo>
                    <a:pt x="1634" y="900"/>
                  </a:lnTo>
                  <a:lnTo>
                    <a:pt x="1634" y="912"/>
                  </a:lnTo>
                  <a:lnTo>
                    <a:pt x="1639" y="923"/>
                  </a:lnTo>
                  <a:lnTo>
                    <a:pt x="1646" y="923"/>
                  </a:lnTo>
                  <a:lnTo>
                    <a:pt x="1644" y="916"/>
                  </a:lnTo>
                  <a:lnTo>
                    <a:pt x="1648" y="921"/>
                  </a:lnTo>
                  <a:lnTo>
                    <a:pt x="1648" y="928"/>
                  </a:lnTo>
                  <a:lnTo>
                    <a:pt x="1637" y="931"/>
                  </a:lnTo>
                  <a:lnTo>
                    <a:pt x="1630" y="931"/>
                  </a:lnTo>
                  <a:lnTo>
                    <a:pt x="1618" y="935"/>
                  </a:lnTo>
                  <a:lnTo>
                    <a:pt x="1611" y="935"/>
                  </a:lnTo>
                  <a:lnTo>
                    <a:pt x="1601" y="935"/>
                  </a:lnTo>
                  <a:lnTo>
                    <a:pt x="1587" y="942"/>
                  </a:lnTo>
                  <a:lnTo>
                    <a:pt x="1611" y="938"/>
                  </a:lnTo>
                  <a:lnTo>
                    <a:pt x="1615" y="942"/>
                  </a:lnTo>
                  <a:lnTo>
                    <a:pt x="1594" y="950"/>
                  </a:lnTo>
                  <a:lnTo>
                    <a:pt x="1582" y="950"/>
                  </a:lnTo>
                  <a:lnTo>
                    <a:pt x="1585" y="947"/>
                  </a:lnTo>
                  <a:lnTo>
                    <a:pt x="1577" y="952"/>
                  </a:lnTo>
                  <a:lnTo>
                    <a:pt x="1585" y="954"/>
                  </a:lnTo>
                  <a:lnTo>
                    <a:pt x="1580" y="968"/>
                  </a:lnTo>
                  <a:lnTo>
                    <a:pt x="1568" y="985"/>
                  </a:lnTo>
                  <a:lnTo>
                    <a:pt x="1566" y="978"/>
                  </a:lnTo>
                  <a:lnTo>
                    <a:pt x="1563" y="978"/>
                  </a:lnTo>
                  <a:lnTo>
                    <a:pt x="1559" y="973"/>
                  </a:lnTo>
                  <a:lnTo>
                    <a:pt x="1561" y="983"/>
                  </a:lnTo>
                  <a:lnTo>
                    <a:pt x="1566" y="987"/>
                  </a:lnTo>
                  <a:lnTo>
                    <a:pt x="1566" y="997"/>
                  </a:lnTo>
                  <a:lnTo>
                    <a:pt x="1561" y="1004"/>
                  </a:lnTo>
                  <a:lnTo>
                    <a:pt x="1551" y="1021"/>
                  </a:lnTo>
                  <a:lnTo>
                    <a:pt x="1549" y="1018"/>
                  </a:lnTo>
                  <a:lnTo>
                    <a:pt x="1554" y="1004"/>
                  </a:lnTo>
                  <a:lnTo>
                    <a:pt x="1547" y="997"/>
                  </a:lnTo>
                  <a:lnTo>
                    <a:pt x="1544" y="980"/>
                  </a:lnTo>
                  <a:lnTo>
                    <a:pt x="1542" y="990"/>
                  </a:lnTo>
                  <a:lnTo>
                    <a:pt x="1544" y="1002"/>
                  </a:lnTo>
                  <a:lnTo>
                    <a:pt x="1533" y="999"/>
                  </a:lnTo>
                  <a:lnTo>
                    <a:pt x="1544" y="1006"/>
                  </a:lnTo>
                  <a:lnTo>
                    <a:pt x="1547" y="1025"/>
                  </a:lnTo>
                  <a:lnTo>
                    <a:pt x="1551" y="1025"/>
                  </a:lnTo>
                  <a:lnTo>
                    <a:pt x="1551" y="1032"/>
                  </a:lnTo>
                  <a:lnTo>
                    <a:pt x="1554" y="1054"/>
                  </a:lnTo>
                  <a:lnTo>
                    <a:pt x="1544" y="1068"/>
                  </a:lnTo>
                  <a:lnTo>
                    <a:pt x="1528" y="1073"/>
                  </a:lnTo>
                  <a:lnTo>
                    <a:pt x="1516" y="1084"/>
                  </a:lnTo>
                  <a:lnTo>
                    <a:pt x="1509" y="1084"/>
                  </a:lnTo>
                  <a:lnTo>
                    <a:pt x="1502" y="1094"/>
                  </a:lnTo>
                  <a:lnTo>
                    <a:pt x="1499" y="1099"/>
                  </a:lnTo>
                  <a:lnTo>
                    <a:pt x="1481" y="1113"/>
                  </a:lnTo>
                  <a:lnTo>
                    <a:pt x="1471" y="1120"/>
                  </a:lnTo>
                  <a:lnTo>
                    <a:pt x="1464" y="1132"/>
                  </a:lnTo>
                  <a:lnTo>
                    <a:pt x="1462" y="1146"/>
                  </a:lnTo>
                  <a:lnTo>
                    <a:pt x="1464" y="1158"/>
                  </a:lnTo>
                  <a:lnTo>
                    <a:pt x="1469" y="1174"/>
                  </a:lnTo>
                  <a:lnTo>
                    <a:pt x="1476" y="1189"/>
                  </a:lnTo>
                  <a:lnTo>
                    <a:pt x="1476" y="1196"/>
                  </a:lnTo>
                  <a:lnTo>
                    <a:pt x="1485" y="1217"/>
                  </a:lnTo>
                  <a:lnTo>
                    <a:pt x="1483" y="1229"/>
                  </a:lnTo>
                  <a:lnTo>
                    <a:pt x="1483" y="1236"/>
                  </a:lnTo>
                  <a:lnTo>
                    <a:pt x="1478" y="1245"/>
                  </a:lnTo>
                  <a:lnTo>
                    <a:pt x="1473" y="1248"/>
                  </a:lnTo>
                  <a:lnTo>
                    <a:pt x="1466" y="1245"/>
                  </a:lnTo>
                  <a:lnTo>
                    <a:pt x="1464" y="1238"/>
                  </a:lnTo>
                  <a:lnTo>
                    <a:pt x="1457" y="1234"/>
                  </a:lnTo>
                  <a:lnTo>
                    <a:pt x="1450" y="1219"/>
                  </a:lnTo>
                  <a:lnTo>
                    <a:pt x="1440" y="1205"/>
                  </a:lnTo>
                  <a:lnTo>
                    <a:pt x="1438" y="1198"/>
                  </a:lnTo>
                  <a:lnTo>
                    <a:pt x="1443" y="1186"/>
                  </a:lnTo>
                  <a:lnTo>
                    <a:pt x="1438" y="1177"/>
                  </a:lnTo>
                  <a:lnTo>
                    <a:pt x="1424" y="1160"/>
                  </a:lnTo>
                  <a:lnTo>
                    <a:pt x="1419" y="1158"/>
                  </a:lnTo>
                  <a:lnTo>
                    <a:pt x="1402" y="1167"/>
                  </a:lnTo>
                  <a:lnTo>
                    <a:pt x="1400" y="1165"/>
                  </a:lnTo>
                  <a:lnTo>
                    <a:pt x="1393" y="1155"/>
                  </a:lnTo>
                  <a:lnTo>
                    <a:pt x="1381" y="1151"/>
                  </a:lnTo>
                  <a:lnTo>
                    <a:pt x="1362" y="1153"/>
                  </a:lnTo>
                  <a:lnTo>
                    <a:pt x="1348" y="1151"/>
                  </a:lnTo>
                  <a:lnTo>
                    <a:pt x="1336" y="1153"/>
                  </a:lnTo>
                  <a:lnTo>
                    <a:pt x="1329" y="1155"/>
                  </a:lnTo>
                  <a:lnTo>
                    <a:pt x="1334" y="1160"/>
                  </a:lnTo>
                  <a:lnTo>
                    <a:pt x="1331" y="1167"/>
                  </a:lnTo>
                  <a:lnTo>
                    <a:pt x="1336" y="1172"/>
                  </a:lnTo>
                  <a:lnTo>
                    <a:pt x="1334" y="1174"/>
                  </a:lnTo>
                  <a:lnTo>
                    <a:pt x="1327" y="1172"/>
                  </a:lnTo>
                  <a:lnTo>
                    <a:pt x="1320" y="1174"/>
                  </a:lnTo>
                  <a:lnTo>
                    <a:pt x="1310" y="1174"/>
                  </a:lnTo>
                  <a:lnTo>
                    <a:pt x="1296" y="1165"/>
                  </a:lnTo>
                  <a:lnTo>
                    <a:pt x="1282" y="1167"/>
                  </a:lnTo>
                  <a:lnTo>
                    <a:pt x="1270" y="1163"/>
                  </a:lnTo>
                  <a:lnTo>
                    <a:pt x="1261" y="1165"/>
                  </a:lnTo>
                  <a:lnTo>
                    <a:pt x="1246" y="1167"/>
                  </a:lnTo>
                  <a:lnTo>
                    <a:pt x="1232" y="1181"/>
                  </a:lnTo>
                  <a:lnTo>
                    <a:pt x="1216" y="1191"/>
                  </a:lnTo>
                  <a:lnTo>
                    <a:pt x="1208" y="1198"/>
                  </a:lnTo>
                  <a:lnTo>
                    <a:pt x="1204" y="1208"/>
                  </a:lnTo>
                  <a:lnTo>
                    <a:pt x="1204" y="1219"/>
                  </a:lnTo>
                  <a:lnTo>
                    <a:pt x="1204" y="1229"/>
                  </a:lnTo>
                  <a:lnTo>
                    <a:pt x="1208" y="1234"/>
                  </a:lnTo>
                  <a:lnTo>
                    <a:pt x="1201" y="1234"/>
                  </a:lnTo>
                  <a:lnTo>
                    <a:pt x="1190" y="1231"/>
                  </a:lnTo>
                  <a:lnTo>
                    <a:pt x="1178" y="1226"/>
                  </a:lnTo>
                  <a:lnTo>
                    <a:pt x="1173" y="1217"/>
                  </a:lnTo>
                  <a:lnTo>
                    <a:pt x="1168" y="1205"/>
                  </a:lnTo>
                  <a:lnTo>
                    <a:pt x="1159" y="1193"/>
                  </a:lnTo>
                  <a:lnTo>
                    <a:pt x="1154" y="1184"/>
                  </a:lnTo>
                  <a:lnTo>
                    <a:pt x="1147" y="1170"/>
                  </a:lnTo>
                  <a:lnTo>
                    <a:pt x="1135" y="1163"/>
                  </a:lnTo>
                  <a:lnTo>
                    <a:pt x="1121" y="1165"/>
                  </a:lnTo>
                  <a:lnTo>
                    <a:pt x="1112" y="1179"/>
                  </a:lnTo>
                  <a:lnTo>
                    <a:pt x="1097" y="1172"/>
                  </a:lnTo>
                  <a:lnTo>
                    <a:pt x="1090" y="1167"/>
                  </a:lnTo>
                  <a:lnTo>
                    <a:pt x="1085" y="1158"/>
                  </a:lnTo>
                  <a:lnTo>
                    <a:pt x="1081" y="1146"/>
                  </a:lnTo>
                  <a:lnTo>
                    <a:pt x="1069" y="1139"/>
                  </a:lnTo>
                  <a:lnTo>
                    <a:pt x="1062" y="1132"/>
                  </a:lnTo>
                  <a:lnTo>
                    <a:pt x="1055" y="1127"/>
                  </a:lnTo>
                  <a:lnTo>
                    <a:pt x="1029" y="1127"/>
                  </a:lnTo>
                  <a:lnTo>
                    <a:pt x="1029" y="1134"/>
                  </a:lnTo>
                  <a:lnTo>
                    <a:pt x="1015" y="1134"/>
                  </a:lnTo>
                  <a:lnTo>
                    <a:pt x="984" y="1134"/>
                  </a:lnTo>
                  <a:lnTo>
                    <a:pt x="946" y="1120"/>
                  </a:lnTo>
                  <a:lnTo>
                    <a:pt x="922" y="1110"/>
                  </a:lnTo>
                  <a:lnTo>
                    <a:pt x="922" y="1108"/>
                  </a:lnTo>
                  <a:lnTo>
                    <a:pt x="903" y="1110"/>
                  </a:lnTo>
                  <a:lnTo>
                    <a:pt x="884" y="1110"/>
                  </a:lnTo>
                  <a:lnTo>
                    <a:pt x="882" y="1101"/>
                  </a:lnTo>
                  <a:lnTo>
                    <a:pt x="870" y="1089"/>
                  </a:lnTo>
                  <a:lnTo>
                    <a:pt x="863" y="1087"/>
                  </a:lnTo>
                  <a:lnTo>
                    <a:pt x="861" y="1082"/>
                  </a:lnTo>
                  <a:lnTo>
                    <a:pt x="851" y="1082"/>
                  </a:lnTo>
                  <a:lnTo>
                    <a:pt x="847" y="1077"/>
                  </a:lnTo>
                  <a:lnTo>
                    <a:pt x="832" y="1075"/>
                  </a:lnTo>
                  <a:lnTo>
                    <a:pt x="828" y="1073"/>
                  </a:lnTo>
                  <a:lnTo>
                    <a:pt x="825" y="1061"/>
                  </a:lnTo>
                  <a:lnTo>
                    <a:pt x="809" y="1042"/>
                  </a:lnTo>
                  <a:lnTo>
                    <a:pt x="797" y="1013"/>
                  </a:lnTo>
                  <a:lnTo>
                    <a:pt x="797" y="1009"/>
                  </a:lnTo>
                  <a:lnTo>
                    <a:pt x="790" y="1002"/>
                  </a:lnTo>
                  <a:lnTo>
                    <a:pt x="776" y="985"/>
                  </a:lnTo>
                  <a:lnTo>
                    <a:pt x="773" y="966"/>
                  </a:lnTo>
                  <a:lnTo>
                    <a:pt x="766" y="957"/>
                  </a:lnTo>
                  <a:lnTo>
                    <a:pt x="769" y="938"/>
                  </a:lnTo>
                  <a:lnTo>
                    <a:pt x="769" y="919"/>
                  </a:lnTo>
                  <a:lnTo>
                    <a:pt x="764" y="902"/>
                  </a:lnTo>
                  <a:lnTo>
                    <a:pt x="771" y="883"/>
                  </a:lnTo>
                  <a:lnTo>
                    <a:pt x="771" y="862"/>
                  </a:lnTo>
                  <a:lnTo>
                    <a:pt x="773" y="841"/>
                  </a:lnTo>
                  <a:lnTo>
                    <a:pt x="771" y="810"/>
                  </a:lnTo>
                  <a:lnTo>
                    <a:pt x="766" y="789"/>
                  </a:lnTo>
                  <a:lnTo>
                    <a:pt x="761" y="779"/>
                  </a:lnTo>
                  <a:lnTo>
                    <a:pt x="764" y="774"/>
                  </a:lnTo>
                  <a:lnTo>
                    <a:pt x="787" y="781"/>
                  </a:lnTo>
                  <a:lnTo>
                    <a:pt x="795" y="805"/>
                  </a:lnTo>
                  <a:lnTo>
                    <a:pt x="799" y="798"/>
                  </a:lnTo>
                  <a:lnTo>
                    <a:pt x="797" y="779"/>
                  </a:lnTo>
                  <a:lnTo>
                    <a:pt x="792" y="758"/>
                  </a:lnTo>
                  <a:lnTo>
                    <a:pt x="837" y="758"/>
                  </a:lnTo>
                  <a:lnTo>
                    <a:pt x="884" y="758"/>
                  </a:lnTo>
                  <a:lnTo>
                    <a:pt x="901" y="758"/>
                  </a:lnTo>
                  <a:lnTo>
                    <a:pt x="951" y="758"/>
                  </a:lnTo>
                  <a:lnTo>
                    <a:pt x="998" y="758"/>
                  </a:lnTo>
                  <a:lnTo>
                    <a:pt x="1048" y="758"/>
                  </a:lnTo>
                  <a:lnTo>
                    <a:pt x="1097" y="758"/>
                  </a:lnTo>
                  <a:lnTo>
                    <a:pt x="1152" y="758"/>
                  </a:lnTo>
                  <a:lnTo>
                    <a:pt x="1206" y="758"/>
                  </a:lnTo>
                  <a:lnTo>
                    <a:pt x="1239" y="758"/>
                  </a:lnTo>
                  <a:lnTo>
                    <a:pt x="1239" y="748"/>
                  </a:lnTo>
                  <a:lnTo>
                    <a:pt x="1244" y="748"/>
                  </a:lnTo>
                  <a:lnTo>
                    <a:pt x="1244" y="748"/>
                  </a:lnTo>
                  <a:lnTo>
                    <a:pt x="1244" y="748"/>
                  </a:lnTo>
                  <a:close/>
                  <a:moveTo>
                    <a:pt x="303" y="540"/>
                  </a:moveTo>
                  <a:lnTo>
                    <a:pt x="303" y="540"/>
                  </a:lnTo>
                  <a:lnTo>
                    <a:pt x="286" y="552"/>
                  </a:lnTo>
                  <a:lnTo>
                    <a:pt x="279" y="545"/>
                  </a:lnTo>
                  <a:lnTo>
                    <a:pt x="277" y="531"/>
                  </a:lnTo>
                  <a:lnTo>
                    <a:pt x="291" y="521"/>
                  </a:lnTo>
                  <a:lnTo>
                    <a:pt x="300" y="516"/>
                  </a:lnTo>
                  <a:lnTo>
                    <a:pt x="310" y="516"/>
                  </a:lnTo>
                  <a:lnTo>
                    <a:pt x="317" y="526"/>
                  </a:lnTo>
                  <a:lnTo>
                    <a:pt x="303" y="540"/>
                  </a:lnTo>
                  <a:lnTo>
                    <a:pt x="303" y="540"/>
                  </a:lnTo>
                  <a:lnTo>
                    <a:pt x="303" y="540"/>
                  </a:lnTo>
                  <a:close/>
                  <a:moveTo>
                    <a:pt x="99" y="455"/>
                  </a:moveTo>
                  <a:lnTo>
                    <a:pt x="99" y="455"/>
                  </a:lnTo>
                  <a:lnTo>
                    <a:pt x="90" y="460"/>
                  </a:lnTo>
                  <a:lnTo>
                    <a:pt x="78" y="455"/>
                  </a:lnTo>
                  <a:lnTo>
                    <a:pt x="68" y="445"/>
                  </a:lnTo>
                  <a:lnTo>
                    <a:pt x="85" y="441"/>
                  </a:lnTo>
                  <a:lnTo>
                    <a:pt x="97" y="443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9" y="455"/>
                  </a:lnTo>
                  <a:close/>
                  <a:moveTo>
                    <a:pt x="0" y="322"/>
                  </a:moveTo>
                  <a:lnTo>
                    <a:pt x="0" y="322"/>
                  </a:lnTo>
                  <a:lnTo>
                    <a:pt x="9" y="329"/>
                  </a:lnTo>
                  <a:lnTo>
                    <a:pt x="19" y="327"/>
                  </a:lnTo>
                  <a:lnTo>
                    <a:pt x="33" y="336"/>
                  </a:lnTo>
                  <a:lnTo>
                    <a:pt x="49" y="341"/>
                  </a:lnTo>
                  <a:lnTo>
                    <a:pt x="47" y="344"/>
                  </a:lnTo>
                  <a:lnTo>
                    <a:pt x="35" y="351"/>
                  </a:lnTo>
                  <a:lnTo>
                    <a:pt x="23" y="344"/>
                  </a:lnTo>
                  <a:lnTo>
                    <a:pt x="16" y="339"/>
                  </a:lnTo>
                  <a:lnTo>
                    <a:pt x="2" y="341"/>
                  </a:lnTo>
                  <a:lnTo>
                    <a:pt x="0" y="336"/>
                  </a:lnTo>
                  <a:lnTo>
                    <a:pt x="0" y="322"/>
                  </a:lnTo>
                  <a:lnTo>
                    <a:pt x="0" y="322"/>
                  </a:lnTo>
                  <a:lnTo>
                    <a:pt x="0" y="322"/>
                  </a:lnTo>
                  <a:close/>
                  <a:moveTo>
                    <a:pt x="269" y="12"/>
                  </a:moveTo>
                  <a:lnTo>
                    <a:pt x="269" y="12"/>
                  </a:lnTo>
                  <a:lnTo>
                    <a:pt x="281" y="33"/>
                  </a:lnTo>
                  <a:lnTo>
                    <a:pt x="288" y="24"/>
                  </a:lnTo>
                  <a:lnTo>
                    <a:pt x="317" y="26"/>
                  </a:lnTo>
                  <a:lnTo>
                    <a:pt x="314" y="38"/>
                  </a:lnTo>
                  <a:lnTo>
                    <a:pt x="340" y="48"/>
                  </a:lnTo>
                  <a:lnTo>
                    <a:pt x="357" y="41"/>
                  </a:lnTo>
                  <a:lnTo>
                    <a:pt x="390" y="57"/>
                  </a:lnTo>
                  <a:lnTo>
                    <a:pt x="421" y="62"/>
                  </a:lnTo>
                  <a:lnTo>
                    <a:pt x="433" y="67"/>
                  </a:lnTo>
                  <a:lnTo>
                    <a:pt x="456" y="60"/>
                  </a:lnTo>
                  <a:lnTo>
                    <a:pt x="480" y="74"/>
                  </a:lnTo>
                  <a:lnTo>
                    <a:pt x="497" y="81"/>
                  </a:lnTo>
                  <a:lnTo>
                    <a:pt x="497" y="81"/>
                  </a:lnTo>
                  <a:lnTo>
                    <a:pt x="497" y="239"/>
                  </a:lnTo>
                  <a:lnTo>
                    <a:pt x="497" y="443"/>
                  </a:lnTo>
                  <a:lnTo>
                    <a:pt x="513" y="443"/>
                  </a:lnTo>
                  <a:lnTo>
                    <a:pt x="530" y="452"/>
                  </a:lnTo>
                  <a:lnTo>
                    <a:pt x="541" y="467"/>
                  </a:lnTo>
                  <a:lnTo>
                    <a:pt x="556" y="488"/>
                  </a:lnTo>
                  <a:lnTo>
                    <a:pt x="570" y="469"/>
                  </a:lnTo>
                  <a:lnTo>
                    <a:pt x="586" y="460"/>
                  </a:lnTo>
                  <a:lnTo>
                    <a:pt x="596" y="474"/>
                  </a:lnTo>
                  <a:lnTo>
                    <a:pt x="605" y="488"/>
                  </a:lnTo>
                  <a:lnTo>
                    <a:pt x="622" y="502"/>
                  </a:lnTo>
                  <a:lnTo>
                    <a:pt x="631" y="523"/>
                  </a:lnTo>
                  <a:lnTo>
                    <a:pt x="648" y="559"/>
                  </a:lnTo>
                  <a:lnTo>
                    <a:pt x="676" y="576"/>
                  </a:lnTo>
                  <a:lnTo>
                    <a:pt x="676" y="594"/>
                  </a:lnTo>
                  <a:lnTo>
                    <a:pt x="667" y="606"/>
                  </a:lnTo>
                  <a:lnTo>
                    <a:pt x="657" y="597"/>
                  </a:lnTo>
                  <a:lnTo>
                    <a:pt x="643" y="587"/>
                  </a:lnTo>
                  <a:lnTo>
                    <a:pt x="638" y="564"/>
                  </a:lnTo>
                  <a:lnTo>
                    <a:pt x="617" y="538"/>
                  </a:lnTo>
                  <a:lnTo>
                    <a:pt x="608" y="512"/>
                  </a:lnTo>
                  <a:lnTo>
                    <a:pt x="594" y="509"/>
                  </a:lnTo>
                  <a:lnTo>
                    <a:pt x="567" y="509"/>
                  </a:lnTo>
                  <a:lnTo>
                    <a:pt x="549" y="500"/>
                  </a:lnTo>
                  <a:lnTo>
                    <a:pt x="515" y="467"/>
                  </a:lnTo>
                  <a:lnTo>
                    <a:pt x="499" y="462"/>
                  </a:lnTo>
                  <a:lnTo>
                    <a:pt x="471" y="450"/>
                  </a:lnTo>
                  <a:lnTo>
                    <a:pt x="449" y="452"/>
                  </a:lnTo>
                  <a:lnTo>
                    <a:pt x="416" y="438"/>
                  </a:lnTo>
                  <a:lnTo>
                    <a:pt x="400" y="424"/>
                  </a:lnTo>
                  <a:lnTo>
                    <a:pt x="381" y="431"/>
                  </a:lnTo>
                  <a:lnTo>
                    <a:pt x="385" y="452"/>
                  </a:lnTo>
                  <a:lnTo>
                    <a:pt x="374" y="455"/>
                  </a:lnTo>
                  <a:lnTo>
                    <a:pt x="357" y="462"/>
                  </a:lnTo>
                  <a:lnTo>
                    <a:pt x="340" y="474"/>
                  </a:lnTo>
                  <a:lnTo>
                    <a:pt x="324" y="478"/>
                  </a:lnTo>
                  <a:lnTo>
                    <a:pt x="322" y="460"/>
                  </a:lnTo>
                  <a:lnTo>
                    <a:pt x="329" y="429"/>
                  </a:lnTo>
                  <a:lnTo>
                    <a:pt x="345" y="417"/>
                  </a:lnTo>
                  <a:lnTo>
                    <a:pt x="340" y="410"/>
                  </a:lnTo>
                  <a:lnTo>
                    <a:pt x="322" y="429"/>
                  </a:lnTo>
                  <a:lnTo>
                    <a:pt x="310" y="450"/>
                  </a:lnTo>
                  <a:lnTo>
                    <a:pt x="286" y="474"/>
                  </a:lnTo>
                  <a:lnTo>
                    <a:pt x="298" y="488"/>
                  </a:lnTo>
                  <a:lnTo>
                    <a:pt x="284" y="509"/>
                  </a:lnTo>
                  <a:lnTo>
                    <a:pt x="265" y="523"/>
                  </a:lnTo>
                  <a:lnTo>
                    <a:pt x="251" y="533"/>
                  </a:lnTo>
                  <a:lnTo>
                    <a:pt x="246" y="545"/>
                  </a:lnTo>
                  <a:lnTo>
                    <a:pt x="220" y="559"/>
                  </a:lnTo>
                  <a:lnTo>
                    <a:pt x="215" y="573"/>
                  </a:lnTo>
                  <a:lnTo>
                    <a:pt x="196" y="585"/>
                  </a:lnTo>
                  <a:lnTo>
                    <a:pt x="184" y="583"/>
                  </a:lnTo>
                  <a:lnTo>
                    <a:pt x="170" y="592"/>
                  </a:lnTo>
                  <a:lnTo>
                    <a:pt x="154" y="602"/>
                  </a:lnTo>
                  <a:lnTo>
                    <a:pt x="139" y="611"/>
                  </a:lnTo>
                  <a:lnTo>
                    <a:pt x="113" y="618"/>
                  </a:lnTo>
                  <a:lnTo>
                    <a:pt x="109" y="613"/>
                  </a:lnTo>
                  <a:lnTo>
                    <a:pt x="128" y="602"/>
                  </a:lnTo>
                  <a:lnTo>
                    <a:pt x="142" y="592"/>
                  </a:lnTo>
                  <a:lnTo>
                    <a:pt x="161" y="578"/>
                  </a:lnTo>
                  <a:lnTo>
                    <a:pt x="180" y="573"/>
                  </a:lnTo>
                  <a:lnTo>
                    <a:pt x="189" y="561"/>
                  </a:lnTo>
                  <a:lnTo>
                    <a:pt x="210" y="545"/>
                  </a:lnTo>
                  <a:lnTo>
                    <a:pt x="215" y="538"/>
                  </a:lnTo>
                  <a:lnTo>
                    <a:pt x="227" y="528"/>
                  </a:lnTo>
                  <a:lnTo>
                    <a:pt x="229" y="505"/>
                  </a:lnTo>
                  <a:lnTo>
                    <a:pt x="236" y="486"/>
                  </a:lnTo>
                  <a:lnTo>
                    <a:pt x="220" y="495"/>
                  </a:lnTo>
                  <a:lnTo>
                    <a:pt x="213" y="490"/>
                  </a:lnTo>
                  <a:lnTo>
                    <a:pt x="206" y="502"/>
                  </a:lnTo>
                  <a:lnTo>
                    <a:pt x="194" y="486"/>
                  </a:lnTo>
                  <a:lnTo>
                    <a:pt x="189" y="497"/>
                  </a:lnTo>
                  <a:lnTo>
                    <a:pt x="184" y="481"/>
                  </a:lnTo>
                  <a:lnTo>
                    <a:pt x="168" y="495"/>
                  </a:lnTo>
                  <a:lnTo>
                    <a:pt x="158" y="495"/>
                  </a:lnTo>
                  <a:lnTo>
                    <a:pt x="156" y="474"/>
                  </a:lnTo>
                  <a:lnTo>
                    <a:pt x="158" y="464"/>
                  </a:lnTo>
                  <a:lnTo>
                    <a:pt x="149" y="452"/>
                  </a:lnTo>
                  <a:lnTo>
                    <a:pt x="128" y="460"/>
                  </a:lnTo>
                  <a:lnTo>
                    <a:pt x="113" y="443"/>
                  </a:lnTo>
                  <a:lnTo>
                    <a:pt x="104" y="436"/>
                  </a:lnTo>
                  <a:lnTo>
                    <a:pt x="104" y="417"/>
                  </a:lnTo>
                  <a:lnTo>
                    <a:pt x="90" y="403"/>
                  </a:lnTo>
                  <a:lnTo>
                    <a:pt x="97" y="384"/>
                  </a:lnTo>
                  <a:lnTo>
                    <a:pt x="111" y="365"/>
                  </a:lnTo>
                  <a:lnTo>
                    <a:pt x="116" y="346"/>
                  </a:lnTo>
                  <a:lnTo>
                    <a:pt x="130" y="344"/>
                  </a:lnTo>
                  <a:lnTo>
                    <a:pt x="139" y="348"/>
                  </a:lnTo>
                  <a:lnTo>
                    <a:pt x="154" y="332"/>
                  </a:lnTo>
                  <a:lnTo>
                    <a:pt x="165" y="334"/>
                  </a:lnTo>
                  <a:lnTo>
                    <a:pt x="177" y="325"/>
                  </a:lnTo>
                  <a:lnTo>
                    <a:pt x="175" y="306"/>
                  </a:lnTo>
                  <a:lnTo>
                    <a:pt x="165" y="301"/>
                  </a:lnTo>
                  <a:lnTo>
                    <a:pt x="177" y="284"/>
                  </a:lnTo>
                  <a:lnTo>
                    <a:pt x="168" y="287"/>
                  </a:lnTo>
                  <a:lnTo>
                    <a:pt x="149" y="294"/>
                  </a:lnTo>
                  <a:lnTo>
                    <a:pt x="144" y="303"/>
                  </a:lnTo>
                  <a:lnTo>
                    <a:pt x="132" y="294"/>
                  </a:lnTo>
                  <a:lnTo>
                    <a:pt x="109" y="299"/>
                  </a:lnTo>
                  <a:lnTo>
                    <a:pt x="85" y="289"/>
                  </a:lnTo>
                  <a:lnTo>
                    <a:pt x="78" y="275"/>
                  </a:lnTo>
                  <a:lnTo>
                    <a:pt x="59" y="251"/>
                  </a:lnTo>
                  <a:lnTo>
                    <a:pt x="80" y="235"/>
                  </a:lnTo>
                  <a:lnTo>
                    <a:pt x="118" y="216"/>
                  </a:lnTo>
                  <a:lnTo>
                    <a:pt x="130" y="216"/>
                  </a:lnTo>
                  <a:lnTo>
                    <a:pt x="128" y="235"/>
                  </a:lnTo>
                  <a:lnTo>
                    <a:pt x="163" y="235"/>
                  </a:lnTo>
                  <a:lnTo>
                    <a:pt x="149" y="209"/>
                  </a:lnTo>
                  <a:lnTo>
                    <a:pt x="130" y="194"/>
                  </a:lnTo>
                  <a:lnTo>
                    <a:pt x="118" y="173"/>
                  </a:lnTo>
                  <a:lnTo>
                    <a:pt x="102" y="154"/>
                  </a:lnTo>
                  <a:lnTo>
                    <a:pt x="80" y="140"/>
                  </a:lnTo>
                  <a:lnTo>
                    <a:pt x="87" y="119"/>
                  </a:lnTo>
                  <a:lnTo>
                    <a:pt x="118" y="116"/>
                  </a:lnTo>
                  <a:lnTo>
                    <a:pt x="139" y="95"/>
                  </a:lnTo>
                  <a:lnTo>
                    <a:pt x="142" y="74"/>
                  </a:lnTo>
                  <a:lnTo>
                    <a:pt x="158" y="52"/>
                  </a:lnTo>
                  <a:lnTo>
                    <a:pt x="175" y="45"/>
                  </a:lnTo>
                  <a:lnTo>
                    <a:pt x="206" y="24"/>
                  </a:lnTo>
                  <a:lnTo>
                    <a:pt x="220" y="26"/>
                  </a:lnTo>
                  <a:lnTo>
                    <a:pt x="246" y="0"/>
                  </a:lnTo>
                  <a:lnTo>
                    <a:pt x="269" y="12"/>
                  </a:lnTo>
                  <a:lnTo>
                    <a:pt x="269" y="12"/>
                  </a:lnTo>
                  <a:lnTo>
                    <a:pt x="269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9" name="Freeform 342"/>
            <p:cNvSpPr>
              <a:spLocks/>
            </p:cNvSpPr>
            <p:nvPr/>
          </p:nvSpPr>
          <p:spPr bwMode="auto">
            <a:xfrm>
              <a:off x="2375021" y="3583584"/>
              <a:ext cx="371548" cy="318713"/>
            </a:xfrm>
            <a:custGeom>
              <a:avLst/>
              <a:gdLst>
                <a:gd name="T0" fmla="*/ 83 w 218"/>
                <a:gd name="T1" fmla="*/ 26 h 187"/>
                <a:gd name="T2" fmla="*/ 114 w 218"/>
                <a:gd name="T3" fmla="*/ 26 h 187"/>
                <a:gd name="T4" fmla="*/ 135 w 218"/>
                <a:gd name="T5" fmla="*/ 35 h 187"/>
                <a:gd name="T6" fmla="*/ 144 w 218"/>
                <a:gd name="T7" fmla="*/ 26 h 187"/>
                <a:gd name="T8" fmla="*/ 185 w 218"/>
                <a:gd name="T9" fmla="*/ 24 h 187"/>
                <a:gd name="T10" fmla="*/ 175 w 218"/>
                <a:gd name="T11" fmla="*/ 35 h 187"/>
                <a:gd name="T12" fmla="*/ 201 w 218"/>
                <a:gd name="T13" fmla="*/ 45 h 187"/>
                <a:gd name="T14" fmla="*/ 213 w 218"/>
                <a:gd name="T15" fmla="*/ 59 h 187"/>
                <a:gd name="T16" fmla="*/ 206 w 218"/>
                <a:gd name="T17" fmla="*/ 71 h 187"/>
                <a:gd name="T18" fmla="*/ 211 w 218"/>
                <a:gd name="T19" fmla="*/ 83 h 187"/>
                <a:gd name="T20" fmla="*/ 196 w 218"/>
                <a:gd name="T21" fmla="*/ 90 h 187"/>
                <a:gd name="T22" fmla="*/ 192 w 218"/>
                <a:gd name="T23" fmla="*/ 102 h 187"/>
                <a:gd name="T24" fmla="*/ 206 w 218"/>
                <a:gd name="T25" fmla="*/ 118 h 187"/>
                <a:gd name="T26" fmla="*/ 182 w 218"/>
                <a:gd name="T27" fmla="*/ 130 h 187"/>
                <a:gd name="T28" fmla="*/ 166 w 218"/>
                <a:gd name="T29" fmla="*/ 137 h 187"/>
                <a:gd name="T30" fmla="*/ 140 w 218"/>
                <a:gd name="T31" fmla="*/ 130 h 187"/>
                <a:gd name="T32" fmla="*/ 144 w 218"/>
                <a:gd name="T33" fmla="*/ 137 h 187"/>
                <a:gd name="T34" fmla="*/ 144 w 218"/>
                <a:gd name="T35" fmla="*/ 156 h 187"/>
                <a:gd name="T36" fmla="*/ 161 w 218"/>
                <a:gd name="T37" fmla="*/ 161 h 187"/>
                <a:gd name="T38" fmla="*/ 147 w 218"/>
                <a:gd name="T39" fmla="*/ 175 h 187"/>
                <a:gd name="T40" fmla="*/ 128 w 218"/>
                <a:gd name="T41" fmla="*/ 180 h 187"/>
                <a:gd name="T42" fmla="*/ 114 w 218"/>
                <a:gd name="T43" fmla="*/ 187 h 187"/>
                <a:gd name="T44" fmla="*/ 99 w 218"/>
                <a:gd name="T45" fmla="*/ 161 h 187"/>
                <a:gd name="T46" fmla="*/ 88 w 218"/>
                <a:gd name="T47" fmla="*/ 151 h 187"/>
                <a:gd name="T48" fmla="*/ 97 w 218"/>
                <a:gd name="T49" fmla="*/ 140 h 187"/>
                <a:gd name="T50" fmla="*/ 88 w 218"/>
                <a:gd name="T51" fmla="*/ 125 h 187"/>
                <a:gd name="T52" fmla="*/ 92 w 218"/>
                <a:gd name="T53" fmla="*/ 109 h 187"/>
                <a:gd name="T54" fmla="*/ 90 w 218"/>
                <a:gd name="T55" fmla="*/ 97 h 187"/>
                <a:gd name="T56" fmla="*/ 69 w 218"/>
                <a:gd name="T57" fmla="*/ 97 h 187"/>
                <a:gd name="T58" fmla="*/ 52 w 218"/>
                <a:gd name="T59" fmla="*/ 85 h 187"/>
                <a:gd name="T60" fmla="*/ 21 w 218"/>
                <a:gd name="T61" fmla="*/ 85 h 187"/>
                <a:gd name="T62" fmla="*/ 14 w 218"/>
                <a:gd name="T63" fmla="*/ 78 h 187"/>
                <a:gd name="T64" fmla="*/ 14 w 218"/>
                <a:gd name="T65" fmla="*/ 69 h 187"/>
                <a:gd name="T66" fmla="*/ 10 w 218"/>
                <a:gd name="T67" fmla="*/ 59 h 187"/>
                <a:gd name="T68" fmla="*/ 0 w 218"/>
                <a:gd name="T69" fmla="*/ 50 h 187"/>
                <a:gd name="T70" fmla="*/ 7 w 218"/>
                <a:gd name="T71" fmla="*/ 28 h 187"/>
                <a:gd name="T72" fmla="*/ 17 w 218"/>
                <a:gd name="T73" fmla="*/ 16 h 187"/>
                <a:gd name="T74" fmla="*/ 31 w 218"/>
                <a:gd name="T75" fmla="*/ 7 h 187"/>
                <a:gd name="T76" fmla="*/ 21 w 218"/>
                <a:gd name="T77" fmla="*/ 12 h 187"/>
                <a:gd name="T78" fmla="*/ 26 w 218"/>
                <a:gd name="T79" fmla="*/ 28 h 187"/>
                <a:gd name="T80" fmla="*/ 26 w 218"/>
                <a:gd name="T81" fmla="*/ 50 h 187"/>
                <a:gd name="T82" fmla="*/ 36 w 218"/>
                <a:gd name="T83" fmla="*/ 38 h 187"/>
                <a:gd name="T84" fmla="*/ 31 w 218"/>
                <a:gd name="T85" fmla="*/ 19 h 187"/>
                <a:gd name="T86" fmla="*/ 47 w 218"/>
                <a:gd name="T87" fmla="*/ 5 h 187"/>
                <a:gd name="T88" fmla="*/ 59 w 218"/>
                <a:gd name="T89" fmla="*/ 12 h 187"/>
                <a:gd name="T90" fmla="*/ 83 w 218"/>
                <a:gd name="T91" fmla="*/ 21 h 187"/>
                <a:gd name="T92" fmla="*/ 83 w 218"/>
                <a:gd name="T93" fmla="*/ 2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8" h="187">
                  <a:moveTo>
                    <a:pt x="83" y="26"/>
                  </a:moveTo>
                  <a:lnTo>
                    <a:pt x="83" y="26"/>
                  </a:lnTo>
                  <a:lnTo>
                    <a:pt x="97" y="26"/>
                  </a:lnTo>
                  <a:lnTo>
                    <a:pt x="114" y="26"/>
                  </a:lnTo>
                  <a:lnTo>
                    <a:pt x="123" y="33"/>
                  </a:lnTo>
                  <a:lnTo>
                    <a:pt x="135" y="35"/>
                  </a:lnTo>
                  <a:lnTo>
                    <a:pt x="144" y="28"/>
                  </a:lnTo>
                  <a:lnTo>
                    <a:pt x="144" y="26"/>
                  </a:lnTo>
                  <a:lnTo>
                    <a:pt x="166" y="24"/>
                  </a:lnTo>
                  <a:lnTo>
                    <a:pt x="185" y="24"/>
                  </a:lnTo>
                  <a:lnTo>
                    <a:pt x="170" y="28"/>
                  </a:lnTo>
                  <a:lnTo>
                    <a:pt x="175" y="35"/>
                  </a:lnTo>
                  <a:lnTo>
                    <a:pt x="189" y="38"/>
                  </a:lnTo>
                  <a:lnTo>
                    <a:pt x="201" y="45"/>
                  </a:lnTo>
                  <a:lnTo>
                    <a:pt x="203" y="59"/>
                  </a:lnTo>
                  <a:lnTo>
                    <a:pt x="213" y="59"/>
                  </a:lnTo>
                  <a:lnTo>
                    <a:pt x="218" y="61"/>
                  </a:lnTo>
                  <a:lnTo>
                    <a:pt x="206" y="71"/>
                  </a:lnTo>
                  <a:lnTo>
                    <a:pt x="203" y="78"/>
                  </a:lnTo>
                  <a:lnTo>
                    <a:pt x="211" y="83"/>
                  </a:lnTo>
                  <a:lnTo>
                    <a:pt x="206" y="87"/>
                  </a:lnTo>
                  <a:lnTo>
                    <a:pt x="196" y="90"/>
                  </a:lnTo>
                  <a:lnTo>
                    <a:pt x="196" y="97"/>
                  </a:lnTo>
                  <a:lnTo>
                    <a:pt x="192" y="102"/>
                  </a:lnTo>
                  <a:lnTo>
                    <a:pt x="203" y="113"/>
                  </a:lnTo>
                  <a:lnTo>
                    <a:pt x="206" y="118"/>
                  </a:lnTo>
                  <a:lnTo>
                    <a:pt x="199" y="125"/>
                  </a:lnTo>
                  <a:lnTo>
                    <a:pt x="182" y="130"/>
                  </a:lnTo>
                  <a:lnTo>
                    <a:pt x="168" y="132"/>
                  </a:lnTo>
                  <a:lnTo>
                    <a:pt x="166" y="137"/>
                  </a:lnTo>
                  <a:lnTo>
                    <a:pt x="151" y="132"/>
                  </a:lnTo>
                  <a:lnTo>
                    <a:pt x="140" y="130"/>
                  </a:lnTo>
                  <a:lnTo>
                    <a:pt x="137" y="132"/>
                  </a:lnTo>
                  <a:lnTo>
                    <a:pt x="144" y="137"/>
                  </a:lnTo>
                  <a:lnTo>
                    <a:pt x="142" y="147"/>
                  </a:lnTo>
                  <a:lnTo>
                    <a:pt x="144" y="156"/>
                  </a:lnTo>
                  <a:lnTo>
                    <a:pt x="159" y="158"/>
                  </a:lnTo>
                  <a:lnTo>
                    <a:pt x="161" y="161"/>
                  </a:lnTo>
                  <a:lnTo>
                    <a:pt x="149" y="166"/>
                  </a:lnTo>
                  <a:lnTo>
                    <a:pt x="147" y="175"/>
                  </a:lnTo>
                  <a:lnTo>
                    <a:pt x="140" y="175"/>
                  </a:lnTo>
                  <a:lnTo>
                    <a:pt x="128" y="180"/>
                  </a:lnTo>
                  <a:lnTo>
                    <a:pt x="125" y="184"/>
                  </a:lnTo>
                  <a:lnTo>
                    <a:pt x="114" y="187"/>
                  </a:lnTo>
                  <a:lnTo>
                    <a:pt x="104" y="177"/>
                  </a:lnTo>
                  <a:lnTo>
                    <a:pt x="99" y="161"/>
                  </a:lnTo>
                  <a:lnTo>
                    <a:pt x="95" y="156"/>
                  </a:lnTo>
                  <a:lnTo>
                    <a:pt x="88" y="151"/>
                  </a:lnTo>
                  <a:lnTo>
                    <a:pt x="97" y="144"/>
                  </a:lnTo>
                  <a:lnTo>
                    <a:pt x="97" y="140"/>
                  </a:lnTo>
                  <a:lnTo>
                    <a:pt x="90" y="135"/>
                  </a:lnTo>
                  <a:lnTo>
                    <a:pt x="88" y="125"/>
                  </a:lnTo>
                  <a:lnTo>
                    <a:pt x="90" y="113"/>
                  </a:lnTo>
                  <a:lnTo>
                    <a:pt x="92" y="109"/>
                  </a:lnTo>
                  <a:lnTo>
                    <a:pt x="95" y="99"/>
                  </a:lnTo>
                  <a:lnTo>
                    <a:pt x="90" y="97"/>
                  </a:lnTo>
                  <a:lnTo>
                    <a:pt x="80" y="97"/>
                  </a:lnTo>
                  <a:lnTo>
                    <a:pt x="69" y="97"/>
                  </a:lnTo>
                  <a:lnTo>
                    <a:pt x="62" y="99"/>
                  </a:lnTo>
                  <a:lnTo>
                    <a:pt x="52" y="85"/>
                  </a:lnTo>
                  <a:lnTo>
                    <a:pt x="43" y="83"/>
                  </a:lnTo>
                  <a:lnTo>
                    <a:pt x="21" y="85"/>
                  </a:lnTo>
                  <a:lnTo>
                    <a:pt x="17" y="80"/>
                  </a:lnTo>
                  <a:lnTo>
                    <a:pt x="14" y="78"/>
                  </a:lnTo>
                  <a:lnTo>
                    <a:pt x="12" y="73"/>
                  </a:lnTo>
                  <a:lnTo>
                    <a:pt x="14" y="69"/>
                  </a:lnTo>
                  <a:lnTo>
                    <a:pt x="14" y="61"/>
                  </a:lnTo>
                  <a:lnTo>
                    <a:pt x="10" y="59"/>
                  </a:lnTo>
                  <a:lnTo>
                    <a:pt x="7" y="50"/>
                  </a:lnTo>
                  <a:lnTo>
                    <a:pt x="0" y="50"/>
                  </a:lnTo>
                  <a:lnTo>
                    <a:pt x="5" y="40"/>
                  </a:lnTo>
                  <a:lnTo>
                    <a:pt x="7" y="28"/>
                  </a:lnTo>
                  <a:lnTo>
                    <a:pt x="12" y="21"/>
                  </a:lnTo>
                  <a:lnTo>
                    <a:pt x="17" y="16"/>
                  </a:lnTo>
                  <a:lnTo>
                    <a:pt x="21" y="9"/>
                  </a:lnTo>
                  <a:lnTo>
                    <a:pt x="31" y="7"/>
                  </a:lnTo>
                  <a:lnTo>
                    <a:pt x="31" y="9"/>
                  </a:lnTo>
                  <a:lnTo>
                    <a:pt x="21" y="12"/>
                  </a:lnTo>
                  <a:lnTo>
                    <a:pt x="26" y="19"/>
                  </a:lnTo>
                  <a:lnTo>
                    <a:pt x="26" y="28"/>
                  </a:lnTo>
                  <a:lnTo>
                    <a:pt x="19" y="38"/>
                  </a:lnTo>
                  <a:lnTo>
                    <a:pt x="26" y="50"/>
                  </a:lnTo>
                  <a:lnTo>
                    <a:pt x="33" y="50"/>
                  </a:lnTo>
                  <a:lnTo>
                    <a:pt x="36" y="38"/>
                  </a:lnTo>
                  <a:lnTo>
                    <a:pt x="31" y="33"/>
                  </a:lnTo>
                  <a:lnTo>
                    <a:pt x="31" y="19"/>
                  </a:lnTo>
                  <a:lnTo>
                    <a:pt x="50" y="14"/>
                  </a:lnTo>
                  <a:lnTo>
                    <a:pt x="47" y="5"/>
                  </a:lnTo>
                  <a:lnTo>
                    <a:pt x="54" y="0"/>
                  </a:lnTo>
                  <a:lnTo>
                    <a:pt x="59" y="12"/>
                  </a:lnTo>
                  <a:lnTo>
                    <a:pt x="71" y="12"/>
                  </a:lnTo>
                  <a:lnTo>
                    <a:pt x="83" y="21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3" name="Freeform 346"/>
            <p:cNvSpPr>
              <a:spLocks noEditPoints="1"/>
            </p:cNvSpPr>
            <p:nvPr/>
          </p:nvSpPr>
          <p:spPr bwMode="auto">
            <a:xfrm>
              <a:off x="8994707" y="4324976"/>
              <a:ext cx="35792" cy="57948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close/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4" name="Freeform 347"/>
            <p:cNvSpPr>
              <a:spLocks noEditPoints="1"/>
            </p:cNvSpPr>
            <p:nvPr/>
          </p:nvSpPr>
          <p:spPr bwMode="auto">
            <a:xfrm>
              <a:off x="8994707" y="4324976"/>
              <a:ext cx="35792" cy="57948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5" name="Freeform 434"/>
            <p:cNvSpPr>
              <a:spLocks/>
            </p:cNvSpPr>
            <p:nvPr/>
          </p:nvSpPr>
          <p:spPr bwMode="auto">
            <a:xfrm>
              <a:off x="5139804" y="4740837"/>
              <a:ext cx="68006" cy="68500"/>
            </a:xfrm>
            <a:custGeom>
              <a:avLst/>
              <a:gdLst>
                <a:gd name="connsiteX0" fmla="*/ 60915 w 90674"/>
                <a:gd name="connsiteY0" fmla="*/ 0 h 91333"/>
                <a:gd name="connsiteX1" fmla="*/ 76822 w 90674"/>
                <a:gd name="connsiteY1" fmla="*/ 11363 h 91333"/>
                <a:gd name="connsiteX2" fmla="*/ 85912 w 90674"/>
                <a:gd name="connsiteY2" fmla="*/ 22725 h 91333"/>
                <a:gd name="connsiteX3" fmla="*/ 84892 w 90674"/>
                <a:gd name="connsiteY3" fmla="*/ 25021 h 91333"/>
                <a:gd name="connsiteX4" fmla="*/ 90674 w 90674"/>
                <a:gd name="connsiteY4" fmla="*/ 32249 h 91333"/>
                <a:gd name="connsiteX5" fmla="*/ 81584 w 90674"/>
                <a:gd name="connsiteY5" fmla="*/ 52701 h 91333"/>
                <a:gd name="connsiteX6" fmla="*/ 74767 w 90674"/>
                <a:gd name="connsiteY6" fmla="*/ 68609 h 91333"/>
                <a:gd name="connsiteX7" fmla="*/ 54314 w 90674"/>
                <a:gd name="connsiteY7" fmla="*/ 75426 h 91333"/>
                <a:gd name="connsiteX8" fmla="*/ 49769 w 90674"/>
                <a:gd name="connsiteY8" fmla="*/ 84516 h 91333"/>
                <a:gd name="connsiteX9" fmla="*/ 38407 w 90674"/>
                <a:gd name="connsiteY9" fmla="*/ 91333 h 91333"/>
                <a:gd name="connsiteX10" fmla="*/ 36041 w 90674"/>
                <a:gd name="connsiteY10" fmla="*/ 88798 h 91333"/>
                <a:gd name="connsiteX11" fmla="*/ 31815 w 90674"/>
                <a:gd name="connsiteY11" fmla="*/ 91333 h 91333"/>
                <a:gd name="connsiteX12" fmla="*/ 0 w 90674"/>
                <a:gd name="connsiteY12" fmla="*/ 57246 h 91333"/>
                <a:gd name="connsiteX13" fmla="*/ 5007 w 90674"/>
                <a:gd name="connsiteY13" fmla="*/ 51126 h 91333"/>
                <a:gd name="connsiteX14" fmla="*/ 1830 w 90674"/>
                <a:gd name="connsiteY14" fmla="*/ 47722 h 91333"/>
                <a:gd name="connsiteX15" fmla="*/ 22283 w 90674"/>
                <a:gd name="connsiteY15" fmla="*/ 22725 h 91333"/>
                <a:gd name="connsiteX16" fmla="*/ 45007 w 90674"/>
                <a:gd name="connsiteY16" fmla="*/ 6817 h 9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74" h="91333">
                  <a:moveTo>
                    <a:pt x="60915" y="0"/>
                  </a:moveTo>
                  <a:lnTo>
                    <a:pt x="76822" y="11363"/>
                  </a:lnTo>
                  <a:lnTo>
                    <a:pt x="85912" y="22725"/>
                  </a:lnTo>
                  <a:lnTo>
                    <a:pt x="84892" y="25021"/>
                  </a:lnTo>
                  <a:lnTo>
                    <a:pt x="90674" y="32249"/>
                  </a:lnTo>
                  <a:lnTo>
                    <a:pt x="81584" y="52701"/>
                  </a:lnTo>
                  <a:lnTo>
                    <a:pt x="74767" y="68609"/>
                  </a:lnTo>
                  <a:lnTo>
                    <a:pt x="54314" y="75426"/>
                  </a:lnTo>
                  <a:lnTo>
                    <a:pt x="49769" y="84516"/>
                  </a:lnTo>
                  <a:lnTo>
                    <a:pt x="38407" y="91333"/>
                  </a:lnTo>
                  <a:lnTo>
                    <a:pt x="36041" y="88798"/>
                  </a:lnTo>
                  <a:lnTo>
                    <a:pt x="31815" y="91333"/>
                  </a:lnTo>
                  <a:lnTo>
                    <a:pt x="0" y="57246"/>
                  </a:lnTo>
                  <a:lnTo>
                    <a:pt x="5007" y="51126"/>
                  </a:lnTo>
                  <a:lnTo>
                    <a:pt x="1830" y="47722"/>
                  </a:lnTo>
                  <a:lnTo>
                    <a:pt x="22283" y="22725"/>
                  </a:lnTo>
                  <a:lnTo>
                    <a:pt x="45007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</p:grpSp>
      <p:sp>
        <p:nvSpPr>
          <p:cNvPr id="217" name="Oval 216"/>
          <p:cNvSpPr/>
          <p:nvPr/>
        </p:nvSpPr>
        <p:spPr>
          <a:xfrm flipH="1">
            <a:off x="6152022" y="1028994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18" name="Oval 217"/>
          <p:cNvSpPr/>
          <p:nvPr/>
        </p:nvSpPr>
        <p:spPr>
          <a:xfrm>
            <a:off x="1919327" y="1155787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21" name="Oval 220"/>
          <p:cNvSpPr/>
          <p:nvPr/>
        </p:nvSpPr>
        <p:spPr>
          <a:xfrm flipH="1">
            <a:off x="3834323" y="4270528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22" name="Oval 221"/>
          <p:cNvSpPr/>
          <p:nvPr/>
        </p:nvSpPr>
        <p:spPr>
          <a:xfrm flipH="1">
            <a:off x="9049564" y="1488051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07" name="Pie 206"/>
          <p:cNvSpPr/>
          <p:nvPr/>
        </p:nvSpPr>
        <p:spPr>
          <a:xfrm flipH="1">
            <a:off x="6152022" y="1028994"/>
            <a:ext cx="1351349" cy="1351838"/>
          </a:xfrm>
          <a:prstGeom prst="pie">
            <a:avLst>
              <a:gd name="adj1" fmla="val 20669961"/>
              <a:gd name="adj2" fmla="val 1620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08" name="Pie 207"/>
          <p:cNvSpPr/>
          <p:nvPr/>
        </p:nvSpPr>
        <p:spPr>
          <a:xfrm flipH="1">
            <a:off x="1919327" y="1155787"/>
            <a:ext cx="1351349" cy="1351838"/>
          </a:xfrm>
          <a:prstGeom prst="pie">
            <a:avLst>
              <a:gd name="adj1" fmla="val 10855262"/>
              <a:gd name="adj2" fmla="val 162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09" name="Pie 208"/>
          <p:cNvSpPr/>
          <p:nvPr/>
        </p:nvSpPr>
        <p:spPr>
          <a:xfrm flipH="1">
            <a:off x="3834323" y="4270528"/>
            <a:ext cx="1351349" cy="1351838"/>
          </a:xfrm>
          <a:prstGeom prst="pie">
            <a:avLst>
              <a:gd name="adj1" fmla="val 3938955"/>
              <a:gd name="adj2" fmla="val 1620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10" name="Pie 209"/>
          <p:cNvSpPr/>
          <p:nvPr/>
        </p:nvSpPr>
        <p:spPr>
          <a:xfrm flipH="1">
            <a:off x="9049564" y="1488051"/>
            <a:ext cx="1351349" cy="1351838"/>
          </a:xfrm>
          <a:prstGeom prst="pie">
            <a:avLst>
              <a:gd name="adj1" fmla="val 5302066"/>
              <a:gd name="adj2" fmla="val 1620000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92" name="Oval 191"/>
          <p:cNvSpPr/>
          <p:nvPr/>
        </p:nvSpPr>
        <p:spPr>
          <a:xfrm>
            <a:off x="6259832" y="1136843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80%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95" name="Oval 194"/>
          <p:cNvSpPr/>
          <p:nvPr/>
        </p:nvSpPr>
        <p:spPr>
          <a:xfrm>
            <a:off x="2027137" y="1263636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25%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97" name="Oval 196"/>
          <p:cNvSpPr/>
          <p:nvPr/>
        </p:nvSpPr>
        <p:spPr>
          <a:xfrm>
            <a:off x="3942133" y="4378377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60%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99" name="Oval 198"/>
          <p:cNvSpPr/>
          <p:nvPr/>
        </p:nvSpPr>
        <p:spPr>
          <a:xfrm>
            <a:off x="9157374" y="1595900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50%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de-DE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0A8B208B-726C-42A3-ADEF-17FEA94F0D49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3982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417538" y="1288584"/>
            <a:ext cx="4751931" cy="5834024"/>
            <a:chOff x="807555" y="195486"/>
            <a:chExt cx="4148314" cy="5091113"/>
          </a:xfrm>
        </p:grpSpPr>
        <p:grpSp>
          <p:nvGrpSpPr>
            <p:cNvPr id="2" name="Group 1"/>
            <p:cNvGrpSpPr/>
            <p:nvPr/>
          </p:nvGrpSpPr>
          <p:grpSpPr>
            <a:xfrm>
              <a:off x="807555" y="195486"/>
              <a:ext cx="4148314" cy="5091113"/>
              <a:chOff x="807555" y="195486"/>
              <a:chExt cx="4148314" cy="50911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2693152" y="1548926"/>
                <a:ext cx="32474" cy="43997"/>
              </a:xfrm>
              <a:custGeom>
                <a:avLst/>
                <a:gdLst>
                  <a:gd name="T0" fmla="*/ 24 w 31"/>
                  <a:gd name="T1" fmla="*/ 38 h 42"/>
                  <a:gd name="T2" fmla="*/ 24 w 31"/>
                  <a:gd name="T3" fmla="*/ 38 h 42"/>
                  <a:gd name="T4" fmla="*/ 17 w 31"/>
                  <a:gd name="T5" fmla="*/ 42 h 42"/>
                  <a:gd name="T6" fmla="*/ 5 w 31"/>
                  <a:gd name="T7" fmla="*/ 38 h 42"/>
                  <a:gd name="T8" fmla="*/ 0 w 31"/>
                  <a:gd name="T9" fmla="*/ 31 h 42"/>
                  <a:gd name="T10" fmla="*/ 2 w 31"/>
                  <a:gd name="T11" fmla="*/ 19 h 42"/>
                  <a:gd name="T12" fmla="*/ 7 w 31"/>
                  <a:gd name="T13" fmla="*/ 9 h 42"/>
                  <a:gd name="T14" fmla="*/ 17 w 31"/>
                  <a:gd name="T15" fmla="*/ 5 h 42"/>
                  <a:gd name="T16" fmla="*/ 26 w 31"/>
                  <a:gd name="T17" fmla="*/ 0 h 42"/>
                  <a:gd name="T18" fmla="*/ 28 w 31"/>
                  <a:gd name="T19" fmla="*/ 5 h 42"/>
                  <a:gd name="T20" fmla="*/ 31 w 31"/>
                  <a:gd name="T21" fmla="*/ 12 h 42"/>
                  <a:gd name="T22" fmla="*/ 31 w 31"/>
                  <a:gd name="T23" fmla="*/ 19 h 42"/>
                  <a:gd name="T24" fmla="*/ 28 w 31"/>
                  <a:gd name="T25" fmla="*/ 24 h 42"/>
                  <a:gd name="T26" fmla="*/ 28 w 31"/>
                  <a:gd name="T27" fmla="*/ 26 h 42"/>
                  <a:gd name="T28" fmla="*/ 28 w 31"/>
                  <a:gd name="T29" fmla="*/ 26 h 42"/>
                  <a:gd name="T30" fmla="*/ 28 w 31"/>
                  <a:gd name="T31" fmla="*/ 28 h 42"/>
                  <a:gd name="T32" fmla="*/ 28 w 31"/>
                  <a:gd name="T33" fmla="*/ 28 h 42"/>
                  <a:gd name="T34" fmla="*/ 24 w 31"/>
                  <a:gd name="T35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42">
                    <a:moveTo>
                      <a:pt x="24" y="38"/>
                    </a:moveTo>
                    <a:lnTo>
                      <a:pt x="24" y="38"/>
                    </a:lnTo>
                    <a:lnTo>
                      <a:pt x="17" y="42"/>
                    </a:lnTo>
                    <a:lnTo>
                      <a:pt x="5" y="38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7" y="9"/>
                    </a:lnTo>
                    <a:lnTo>
                      <a:pt x="17" y="5"/>
                    </a:lnTo>
                    <a:lnTo>
                      <a:pt x="26" y="0"/>
                    </a:lnTo>
                    <a:lnTo>
                      <a:pt x="28" y="5"/>
                    </a:lnTo>
                    <a:lnTo>
                      <a:pt x="31" y="12"/>
                    </a:lnTo>
                    <a:lnTo>
                      <a:pt x="31" y="19"/>
                    </a:lnTo>
                    <a:lnTo>
                      <a:pt x="28" y="24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4" y="3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2693152" y="1548926"/>
                <a:ext cx="32474" cy="43997"/>
              </a:xfrm>
              <a:custGeom>
                <a:avLst/>
                <a:gdLst>
                  <a:gd name="T0" fmla="*/ 24 w 31"/>
                  <a:gd name="T1" fmla="*/ 38 h 42"/>
                  <a:gd name="T2" fmla="*/ 24 w 31"/>
                  <a:gd name="T3" fmla="*/ 38 h 42"/>
                  <a:gd name="T4" fmla="*/ 17 w 31"/>
                  <a:gd name="T5" fmla="*/ 42 h 42"/>
                  <a:gd name="T6" fmla="*/ 5 w 31"/>
                  <a:gd name="T7" fmla="*/ 38 h 42"/>
                  <a:gd name="T8" fmla="*/ 0 w 31"/>
                  <a:gd name="T9" fmla="*/ 31 h 42"/>
                  <a:gd name="T10" fmla="*/ 2 w 31"/>
                  <a:gd name="T11" fmla="*/ 19 h 42"/>
                  <a:gd name="T12" fmla="*/ 7 w 31"/>
                  <a:gd name="T13" fmla="*/ 9 h 42"/>
                  <a:gd name="T14" fmla="*/ 17 w 31"/>
                  <a:gd name="T15" fmla="*/ 5 h 42"/>
                  <a:gd name="T16" fmla="*/ 26 w 31"/>
                  <a:gd name="T17" fmla="*/ 0 h 42"/>
                  <a:gd name="T18" fmla="*/ 28 w 31"/>
                  <a:gd name="T19" fmla="*/ 5 h 42"/>
                  <a:gd name="T20" fmla="*/ 31 w 31"/>
                  <a:gd name="T21" fmla="*/ 12 h 42"/>
                  <a:gd name="T22" fmla="*/ 31 w 31"/>
                  <a:gd name="T23" fmla="*/ 19 h 42"/>
                  <a:gd name="T24" fmla="*/ 28 w 31"/>
                  <a:gd name="T25" fmla="*/ 24 h 42"/>
                  <a:gd name="T26" fmla="*/ 28 w 31"/>
                  <a:gd name="T27" fmla="*/ 26 h 42"/>
                  <a:gd name="T28" fmla="*/ 28 w 31"/>
                  <a:gd name="T29" fmla="*/ 26 h 42"/>
                  <a:gd name="T30" fmla="*/ 28 w 31"/>
                  <a:gd name="T31" fmla="*/ 28 h 42"/>
                  <a:gd name="T32" fmla="*/ 28 w 31"/>
                  <a:gd name="T33" fmla="*/ 28 h 42"/>
                  <a:gd name="T34" fmla="*/ 24 w 31"/>
                  <a:gd name="T35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42">
                    <a:moveTo>
                      <a:pt x="24" y="38"/>
                    </a:moveTo>
                    <a:lnTo>
                      <a:pt x="24" y="38"/>
                    </a:lnTo>
                    <a:lnTo>
                      <a:pt x="17" y="42"/>
                    </a:lnTo>
                    <a:lnTo>
                      <a:pt x="5" y="38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7" y="9"/>
                    </a:lnTo>
                    <a:lnTo>
                      <a:pt x="17" y="5"/>
                    </a:lnTo>
                    <a:lnTo>
                      <a:pt x="26" y="0"/>
                    </a:lnTo>
                    <a:lnTo>
                      <a:pt x="28" y="5"/>
                    </a:lnTo>
                    <a:lnTo>
                      <a:pt x="31" y="12"/>
                    </a:lnTo>
                    <a:lnTo>
                      <a:pt x="31" y="19"/>
                    </a:lnTo>
                    <a:lnTo>
                      <a:pt x="28" y="24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4" y="38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0" name="Freeform 9"/>
              <p:cNvSpPr>
                <a:spLocks/>
              </p:cNvSpPr>
              <p:nvPr/>
            </p:nvSpPr>
            <p:spPr bwMode="auto">
              <a:xfrm>
                <a:off x="2839810" y="2472869"/>
                <a:ext cx="4190" cy="3143"/>
              </a:xfrm>
              <a:custGeom>
                <a:avLst/>
                <a:gdLst>
                  <a:gd name="T0" fmla="*/ 4 w 4"/>
                  <a:gd name="T1" fmla="*/ 3 h 3"/>
                  <a:gd name="T2" fmla="*/ 4 w 4"/>
                  <a:gd name="T3" fmla="*/ 3 h 3"/>
                  <a:gd name="T4" fmla="*/ 0 w 4"/>
                  <a:gd name="T5" fmla="*/ 3 h 3"/>
                  <a:gd name="T6" fmla="*/ 0 w 4"/>
                  <a:gd name="T7" fmla="*/ 3 h 3"/>
                  <a:gd name="T8" fmla="*/ 0 w 4"/>
                  <a:gd name="T9" fmla="*/ 0 h 3"/>
                  <a:gd name="T10" fmla="*/ 2 w 4"/>
                  <a:gd name="T11" fmla="*/ 0 h 3"/>
                  <a:gd name="T12" fmla="*/ 4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lnTo>
                      <a:pt x="4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1" name="Freeform 10"/>
              <p:cNvSpPr>
                <a:spLocks/>
              </p:cNvSpPr>
              <p:nvPr/>
            </p:nvSpPr>
            <p:spPr bwMode="auto">
              <a:xfrm>
                <a:off x="2839810" y="2472869"/>
                <a:ext cx="4190" cy="3143"/>
              </a:xfrm>
              <a:custGeom>
                <a:avLst/>
                <a:gdLst>
                  <a:gd name="T0" fmla="*/ 4 w 4"/>
                  <a:gd name="T1" fmla="*/ 3 h 3"/>
                  <a:gd name="T2" fmla="*/ 4 w 4"/>
                  <a:gd name="T3" fmla="*/ 3 h 3"/>
                  <a:gd name="T4" fmla="*/ 0 w 4"/>
                  <a:gd name="T5" fmla="*/ 3 h 3"/>
                  <a:gd name="T6" fmla="*/ 0 w 4"/>
                  <a:gd name="T7" fmla="*/ 3 h 3"/>
                  <a:gd name="T8" fmla="*/ 0 w 4"/>
                  <a:gd name="T9" fmla="*/ 0 h 3"/>
                  <a:gd name="T10" fmla="*/ 2 w 4"/>
                  <a:gd name="T11" fmla="*/ 0 h 3"/>
                  <a:gd name="T12" fmla="*/ 4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lnTo>
                      <a:pt x="4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3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2921519" y="627078"/>
                <a:ext cx="27236" cy="19904"/>
              </a:xfrm>
              <a:custGeom>
                <a:avLst/>
                <a:gdLst>
                  <a:gd name="T0" fmla="*/ 14 w 26"/>
                  <a:gd name="T1" fmla="*/ 19 h 19"/>
                  <a:gd name="T2" fmla="*/ 14 w 26"/>
                  <a:gd name="T3" fmla="*/ 19 h 19"/>
                  <a:gd name="T4" fmla="*/ 4 w 26"/>
                  <a:gd name="T5" fmla="*/ 19 h 19"/>
                  <a:gd name="T6" fmla="*/ 0 w 26"/>
                  <a:gd name="T7" fmla="*/ 16 h 19"/>
                  <a:gd name="T8" fmla="*/ 2 w 26"/>
                  <a:gd name="T9" fmla="*/ 9 h 19"/>
                  <a:gd name="T10" fmla="*/ 2 w 26"/>
                  <a:gd name="T11" fmla="*/ 0 h 19"/>
                  <a:gd name="T12" fmla="*/ 7 w 26"/>
                  <a:gd name="T13" fmla="*/ 2 h 19"/>
                  <a:gd name="T14" fmla="*/ 9 w 26"/>
                  <a:gd name="T15" fmla="*/ 2 h 19"/>
                  <a:gd name="T16" fmla="*/ 12 w 26"/>
                  <a:gd name="T17" fmla="*/ 2 h 19"/>
                  <a:gd name="T18" fmla="*/ 14 w 26"/>
                  <a:gd name="T19" fmla="*/ 5 h 19"/>
                  <a:gd name="T20" fmla="*/ 16 w 26"/>
                  <a:gd name="T21" fmla="*/ 5 h 19"/>
                  <a:gd name="T22" fmla="*/ 19 w 26"/>
                  <a:gd name="T23" fmla="*/ 5 h 19"/>
                  <a:gd name="T24" fmla="*/ 19 w 26"/>
                  <a:gd name="T25" fmla="*/ 5 h 19"/>
                  <a:gd name="T26" fmla="*/ 19 w 26"/>
                  <a:gd name="T27" fmla="*/ 5 h 19"/>
                  <a:gd name="T28" fmla="*/ 21 w 26"/>
                  <a:gd name="T29" fmla="*/ 5 h 19"/>
                  <a:gd name="T30" fmla="*/ 21 w 26"/>
                  <a:gd name="T31" fmla="*/ 7 h 19"/>
                  <a:gd name="T32" fmla="*/ 21 w 26"/>
                  <a:gd name="T33" fmla="*/ 7 h 19"/>
                  <a:gd name="T34" fmla="*/ 23 w 26"/>
                  <a:gd name="T35" fmla="*/ 7 h 19"/>
                  <a:gd name="T36" fmla="*/ 23 w 26"/>
                  <a:gd name="T37" fmla="*/ 7 h 19"/>
                  <a:gd name="T38" fmla="*/ 26 w 26"/>
                  <a:gd name="T39" fmla="*/ 7 h 19"/>
                  <a:gd name="T40" fmla="*/ 26 w 26"/>
                  <a:gd name="T41" fmla="*/ 9 h 19"/>
                  <a:gd name="T42" fmla="*/ 26 w 26"/>
                  <a:gd name="T43" fmla="*/ 12 h 19"/>
                  <a:gd name="T44" fmla="*/ 23 w 26"/>
                  <a:gd name="T45" fmla="*/ 12 h 19"/>
                  <a:gd name="T46" fmla="*/ 23 w 26"/>
                  <a:gd name="T47" fmla="*/ 12 h 19"/>
                  <a:gd name="T48" fmla="*/ 19 w 26"/>
                  <a:gd name="T49" fmla="*/ 14 h 19"/>
                  <a:gd name="T50" fmla="*/ 14 w 26"/>
                  <a:gd name="T5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19">
                    <a:moveTo>
                      <a:pt x="14" y="19"/>
                    </a:moveTo>
                    <a:lnTo>
                      <a:pt x="14" y="19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2" y="9"/>
                    </a:lnTo>
                    <a:lnTo>
                      <a:pt x="2" y="0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2" y="2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19" y="14"/>
                    </a:lnTo>
                    <a:lnTo>
                      <a:pt x="14" y="1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3" name="Freeform 12"/>
              <p:cNvSpPr>
                <a:spLocks/>
              </p:cNvSpPr>
              <p:nvPr/>
            </p:nvSpPr>
            <p:spPr bwMode="auto">
              <a:xfrm>
                <a:off x="2921519" y="627078"/>
                <a:ext cx="27236" cy="19904"/>
              </a:xfrm>
              <a:custGeom>
                <a:avLst/>
                <a:gdLst>
                  <a:gd name="T0" fmla="*/ 14 w 26"/>
                  <a:gd name="T1" fmla="*/ 19 h 19"/>
                  <a:gd name="T2" fmla="*/ 14 w 26"/>
                  <a:gd name="T3" fmla="*/ 19 h 19"/>
                  <a:gd name="T4" fmla="*/ 4 w 26"/>
                  <a:gd name="T5" fmla="*/ 19 h 19"/>
                  <a:gd name="T6" fmla="*/ 0 w 26"/>
                  <a:gd name="T7" fmla="*/ 16 h 19"/>
                  <a:gd name="T8" fmla="*/ 2 w 26"/>
                  <a:gd name="T9" fmla="*/ 9 h 19"/>
                  <a:gd name="T10" fmla="*/ 2 w 26"/>
                  <a:gd name="T11" fmla="*/ 0 h 19"/>
                  <a:gd name="T12" fmla="*/ 7 w 26"/>
                  <a:gd name="T13" fmla="*/ 2 h 19"/>
                  <a:gd name="T14" fmla="*/ 9 w 26"/>
                  <a:gd name="T15" fmla="*/ 2 h 19"/>
                  <a:gd name="T16" fmla="*/ 12 w 26"/>
                  <a:gd name="T17" fmla="*/ 2 h 19"/>
                  <a:gd name="T18" fmla="*/ 14 w 26"/>
                  <a:gd name="T19" fmla="*/ 5 h 19"/>
                  <a:gd name="T20" fmla="*/ 16 w 26"/>
                  <a:gd name="T21" fmla="*/ 5 h 19"/>
                  <a:gd name="T22" fmla="*/ 19 w 26"/>
                  <a:gd name="T23" fmla="*/ 5 h 19"/>
                  <a:gd name="T24" fmla="*/ 19 w 26"/>
                  <a:gd name="T25" fmla="*/ 5 h 19"/>
                  <a:gd name="T26" fmla="*/ 19 w 26"/>
                  <a:gd name="T27" fmla="*/ 5 h 19"/>
                  <a:gd name="T28" fmla="*/ 21 w 26"/>
                  <a:gd name="T29" fmla="*/ 5 h 19"/>
                  <a:gd name="T30" fmla="*/ 21 w 26"/>
                  <a:gd name="T31" fmla="*/ 7 h 19"/>
                  <a:gd name="T32" fmla="*/ 21 w 26"/>
                  <a:gd name="T33" fmla="*/ 7 h 19"/>
                  <a:gd name="T34" fmla="*/ 23 w 26"/>
                  <a:gd name="T35" fmla="*/ 7 h 19"/>
                  <a:gd name="T36" fmla="*/ 23 w 26"/>
                  <a:gd name="T37" fmla="*/ 7 h 19"/>
                  <a:gd name="T38" fmla="*/ 26 w 26"/>
                  <a:gd name="T39" fmla="*/ 7 h 19"/>
                  <a:gd name="T40" fmla="*/ 26 w 26"/>
                  <a:gd name="T41" fmla="*/ 9 h 19"/>
                  <a:gd name="T42" fmla="*/ 26 w 26"/>
                  <a:gd name="T43" fmla="*/ 12 h 19"/>
                  <a:gd name="T44" fmla="*/ 23 w 26"/>
                  <a:gd name="T45" fmla="*/ 12 h 19"/>
                  <a:gd name="T46" fmla="*/ 23 w 26"/>
                  <a:gd name="T47" fmla="*/ 12 h 19"/>
                  <a:gd name="T48" fmla="*/ 19 w 26"/>
                  <a:gd name="T49" fmla="*/ 14 h 19"/>
                  <a:gd name="T50" fmla="*/ 14 w 26"/>
                  <a:gd name="T5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19">
                    <a:moveTo>
                      <a:pt x="14" y="19"/>
                    </a:moveTo>
                    <a:lnTo>
                      <a:pt x="14" y="19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2" y="9"/>
                    </a:lnTo>
                    <a:lnTo>
                      <a:pt x="2" y="0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2" y="2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19" y="14"/>
                    </a:lnTo>
                    <a:lnTo>
                      <a:pt x="14" y="19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4" name="Freeform 13"/>
              <p:cNvSpPr>
                <a:spLocks/>
              </p:cNvSpPr>
              <p:nvPr/>
            </p:nvSpPr>
            <p:spPr bwMode="auto">
              <a:xfrm>
                <a:off x="1642456" y="1131999"/>
                <a:ext cx="1159642" cy="540538"/>
              </a:xfrm>
              <a:custGeom>
                <a:avLst/>
                <a:gdLst>
                  <a:gd name="T0" fmla="*/ 906 w 1107"/>
                  <a:gd name="T1" fmla="*/ 57 h 516"/>
                  <a:gd name="T2" fmla="*/ 951 w 1107"/>
                  <a:gd name="T3" fmla="*/ 249 h 516"/>
                  <a:gd name="T4" fmla="*/ 1024 w 1107"/>
                  <a:gd name="T5" fmla="*/ 343 h 516"/>
                  <a:gd name="T6" fmla="*/ 1102 w 1107"/>
                  <a:gd name="T7" fmla="*/ 412 h 516"/>
                  <a:gd name="T8" fmla="*/ 1095 w 1107"/>
                  <a:gd name="T9" fmla="*/ 440 h 516"/>
                  <a:gd name="T10" fmla="*/ 1074 w 1107"/>
                  <a:gd name="T11" fmla="*/ 452 h 516"/>
                  <a:gd name="T12" fmla="*/ 1055 w 1107"/>
                  <a:gd name="T13" fmla="*/ 440 h 516"/>
                  <a:gd name="T14" fmla="*/ 1031 w 1107"/>
                  <a:gd name="T15" fmla="*/ 426 h 516"/>
                  <a:gd name="T16" fmla="*/ 979 w 1107"/>
                  <a:gd name="T17" fmla="*/ 419 h 516"/>
                  <a:gd name="T18" fmla="*/ 932 w 1107"/>
                  <a:gd name="T19" fmla="*/ 438 h 516"/>
                  <a:gd name="T20" fmla="*/ 923 w 1107"/>
                  <a:gd name="T21" fmla="*/ 514 h 516"/>
                  <a:gd name="T22" fmla="*/ 830 w 1107"/>
                  <a:gd name="T23" fmla="*/ 497 h 516"/>
                  <a:gd name="T24" fmla="*/ 785 w 1107"/>
                  <a:gd name="T25" fmla="*/ 457 h 516"/>
                  <a:gd name="T26" fmla="*/ 774 w 1107"/>
                  <a:gd name="T27" fmla="*/ 424 h 516"/>
                  <a:gd name="T28" fmla="*/ 792 w 1107"/>
                  <a:gd name="T29" fmla="*/ 381 h 516"/>
                  <a:gd name="T30" fmla="*/ 764 w 1107"/>
                  <a:gd name="T31" fmla="*/ 381 h 516"/>
                  <a:gd name="T32" fmla="*/ 748 w 1107"/>
                  <a:gd name="T33" fmla="*/ 365 h 516"/>
                  <a:gd name="T34" fmla="*/ 700 w 1107"/>
                  <a:gd name="T35" fmla="*/ 355 h 516"/>
                  <a:gd name="T36" fmla="*/ 677 w 1107"/>
                  <a:gd name="T37" fmla="*/ 353 h 516"/>
                  <a:gd name="T38" fmla="*/ 629 w 1107"/>
                  <a:gd name="T39" fmla="*/ 384 h 516"/>
                  <a:gd name="T40" fmla="*/ 646 w 1107"/>
                  <a:gd name="T41" fmla="*/ 398 h 516"/>
                  <a:gd name="T42" fmla="*/ 570 w 1107"/>
                  <a:gd name="T43" fmla="*/ 410 h 516"/>
                  <a:gd name="T44" fmla="*/ 565 w 1107"/>
                  <a:gd name="T45" fmla="*/ 405 h 516"/>
                  <a:gd name="T46" fmla="*/ 535 w 1107"/>
                  <a:gd name="T47" fmla="*/ 426 h 516"/>
                  <a:gd name="T48" fmla="*/ 457 w 1107"/>
                  <a:gd name="T49" fmla="*/ 410 h 516"/>
                  <a:gd name="T50" fmla="*/ 409 w 1107"/>
                  <a:gd name="T51" fmla="*/ 398 h 516"/>
                  <a:gd name="T52" fmla="*/ 345 w 1107"/>
                  <a:gd name="T53" fmla="*/ 370 h 516"/>
                  <a:gd name="T54" fmla="*/ 281 w 1107"/>
                  <a:gd name="T55" fmla="*/ 348 h 516"/>
                  <a:gd name="T56" fmla="*/ 253 w 1107"/>
                  <a:gd name="T57" fmla="*/ 315 h 516"/>
                  <a:gd name="T58" fmla="*/ 192 w 1107"/>
                  <a:gd name="T59" fmla="*/ 317 h 516"/>
                  <a:gd name="T60" fmla="*/ 161 w 1107"/>
                  <a:gd name="T61" fmla="*/ 353 h 516"/>
                  <a:gd name="T62" fmla="*/ 123 w 1107"/>
                  <a:gd name="T63" fmla="*/ 334 h 516"/>
                  <a:gd name="T64" fmla="*/ 83 w 1107"/>
                  <a:gd name="T65" fmla="*/ 343 h 516"/>
                  <a:gd name="T66" fmla="*/ 95 w 1107"/>
                  <a:gd name="T67" fmla="*/ 306 h 516"/>
                  <a:gd name="T68" fmla="*/ 64 w 1107"/>
                  <a:gd name="T69" fmla="*/ 270 h 516"/>
                  <a:gd name="T70" fmla="*/ 21 w 1107"/>
                  <a:gd name="T71" fmla="*/ 270 h 516"/>
                  <a:gd name="T72" fmla="*/ 12 w 1107"/>
                  <a:gd name="T73" fmla="*/ 235 h 516"/>
                  <a:gd name="T74" fmla="*/ 28 w 1107"/>
                  <a:gd name="T75" fmla="*/ 230 h 516"/>
                  <a:gd name="T76" fmla="*/ 31 w 1107"/>
                  <a:gd name="T77" fmla="*/ 194 h 516"/>
                  <a:gd name="T78" fmla="*/ 24 w 1107"/>
                  <a:gd name="T79" fmla="*/ 149 h 516"/>
                  <a:gd name="T80" fmla="*/ 45 w 1107"/>
                  <a:gd name="T81" fmla="*/ 60 h 516"/>
                  <a:gd name="T82" fmla="*/ 80 w 1107"/>
                  <a:gd name="T83" fmla="*/ 36 h 516"/>
                  <a:gd name="T84" fmla="*/ 109 w 1107"/>
                  <a:gd name="T85" fmla="*/ 48 h 516"/>
                  <a:gd name="T86" fmla="*/ 149 w 1107"/>
                  <a:gd name="T87" fmla="*/ 41 h 516"/>
                  <a:gd name="T88" fmla="*/ 182 w 1107"/>
                  <a:gd name="T89" fmla="*/ 29 h 516"/>
                  <a:gd name="T90" fmla="*/ 241 w 1107"/>
                  <a:gd name="T91" fmla="*/ 57 h 516"/>
                  <a:gd name="T92" fmla="*/ 357 w 1107"/>
                  <a:gd name="T93" fmla="*/ 86 h 516"/>
                  <a:gd name="T94" fmla="*/ 438 w 1107"/>
                  <a:gd name="T95" fmla="*/ 52 h 516"/>
                  <a:gd name="T96" fmla="*/ 449 w 1107"/>
                  <a:gd name="T97" fmla="*/ 69 h 516"/>
                  <a:gd name="T98" fmla="*/ 516 w 1107"/>
                  <a:gd name="T99" fmla="*/ 64 h 516"/>
                  <a:gd name="T100" fmla="*/ 570 w 1107"/>
                  <a:gd name="T101" fmla="*/ 57 h 516"/>
                  <a:gd name="T102" fmla="*/ 648 w 1107"/>
                  <a:gd name="T103" fmla="*/ 41 h 516"/>
                  <a:gd name="T104" fmla="*/ 736 w 1107"/>
                  <a:gd name="T105" fmla="*/ 36 h 516"/>
                  <a:gd name="T106" fmla="*/ 785 w 1107"/>
                  <a:gd name="T107" fmla="*/ 5 h 516"/>
                  <a:gd name="T108" fmla="*/ 854 w 1107"/>
                  <a:gd name="T109" fmla="*/ 8 h 516"/>
                  <a:gd name="T110" fmla="*/ 889 w 1107"/>
                  <a:gd name="T111" fmla="*/ 15 h 516"/>
                  <a:gd name="T112" fmla="*/ 906 w 1107"/>
                  <a:gd name="T113" fmla="*/ 17 h 516"/>
                  <a:gd name="T114" fmla="*/ 920 w 1107"/>
                  <a:gd name="T115" fmla="*/ 41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07" h="516">
                    <a:moveTo>
                      <a:pt x="930" y="55"/>
                    </a:moveTo>
                    <a:lnTo>
                      <a:pt x="930" y="55"/>
                    </a:lnTo>
                    <a:lnTo>
                      <a:pt x="934" y="57"/>
                    </a:lnTo>
                    <a:lnTo>
                      <a:pt x="944" y="64"/>
                    </a:lnTo>
                    <a:lnTo>
                      <a:pt x="939" y="64"/>
                    </a:lnTo>
                    <a:lnTo>
                      <a:pt x="934" y="60"/>
                    </a:lnTo>
                    <a:lnTo>
                      <a:pt x="930" y="57"/>
                    </a:lnTo>
                    <a:lnTo>
                      <a:pt x="920" y="50"/>
                    </a:lnTo>
                    <a:lnTo>
                      <a:pt x="916" y="45"/>
                    </a:lnTo>
                    <a:lnTo>
                      <a:pt x="911" y="48"/>
                    </a:lnTo>
                    <a:lnTo>
                      <a:pt x="906" y="55"/>
                    </a:lnTo>
                    <a:lnTo>
                      <a:pt x="906" y="57"/>
                    </a:lnTo>
                    <a:lnTo>
                      <a:pt x="908" y="57"/>
                    </a:lnTo>
                    <a:lnTo>
                      <a:pt x="906" y="88"/>
                    </a:lnTo>
                    <a:lnTo>
                      <a:pt x="906" y="105"/>
                    </a:lnTo>
                    <a:lnTo>
                      <a:pt x="911" y="123"/>
                    </a:lnTo>
                    <a:lnTo>
                      <a:pt x="918" y="135"/>
                    </a:lnTo>
                    <a:lnTo>
                      <a:pt x="920" y="142"/>
                    </a:lnTo>
                    <a:lnTo>
                      <a:pt x="923" y="145"/>
                    </a:lnTo>
                    <a:lnTo>
                      <a:pt x="925" y="149"/>
                    </a:lnTo>
                    <a:lnTo>
                      <a:pt x="927" y="178"/>
                    </a:lnTo>
                    <a:lnTo>
                      <a:pt x="932" y="197"/>
                    </a:lnTo>
                    <a:lnTo>
                      <a:pt x="946" y="239"/>
                    </a:lnTo>
                    <a:lnTo>
                      <a:pt x="951" y="249"/>
                    </a:lnTo>
                    <a:lnTo>
                      <a:pt x="951" y="251"/>
                    </a:lnTo>
                    <a:lnTo>
                      <a:pt x="953" y="254"/>
                    </a:lnTo>
                    <a:lnTo>
                      <a:pt x="958" y="261"/>
                    </a:lnTo>
                    <a:lnTo>
                      <a:pt x="958" y="261"/>
                    </a:lnTo>
                    <a:lnTo>
                      <a:pt x="960" y="270"/>
                    </a:lnTo>
                    <a:lnTo>
                      <a:pt x="965" y="280"/>
                    </a:lnTo>
                    <a:lnTo>
                      <a:pt x="972" y="294"/>
                    </a:lnTo>
                    <a:lnTo>
                      <a:pt x="979" y="303"/>
                    </a:lnTo>
                    <a:lnTo>
                      <a:pt x="991" y="315"/>
                    </a:lnTo>
                    <a:lnTo>
                      <a:pt x="1005" y="325"/>
                    </a:lnTo>
                    <a:lnTo>
                      <a:pt x="1013" y="336"/>
                    </a:lnTo>
                    <a:lnTo>
                      <a:pt x="1024" y="343"/>
                    </a:lnTo>
                    <a:lnTo>
                      <a:pt x="1036" y="351"/>
                    </a:lnTo>
                    <a:lnTo>
                      <a:pt x="1043" y="353"/>
                    </a:lnTo>
                    <a:lnTo>
                      <a:pt x="1065" y="374"/>
                    </a:lnTo>
                    <a:lnTo>
                      <a:pt x="1076" y="381"/>
                    </a:lnTo>
                    <a:lnTo>
                      <a:pt x="1086" y="388"/>
                    </a:lnTo>
                    <a:lnTo>
                      <a:pt x="1093" y="391"/>
                    </a:lnTo>
                    <a:lnTo>
                      <a:pt x="1105" y="393"/>
                    </a:lnTo>
                    <a:lnTo>
                      <a:pt x="1105" y="393"/>
                    </a:lnTo>
                    <a:lnTo>
                      <a:pt x="1105" y="398"/>
                    </a:lnTo>
                    <a:lnTo>
                      <a:pt x="1102" y="407"/>
                    </a:lnTo>
                    <a:lnTo>
                      <a:pt x="1102" y="412"/>
                    </a:lnTo>
                    <a:lnTo>
                      <a:pt x="1102" y="412"/>
                    </a:lnTo>
                    <a:lnTo>
                      <a:pt x="1102" y="414"/>
                    </a:lnTo>
                    <a:lnTo>
                      <a:pt x="1105" y="417"/>
                    </a:lnTo>
                    <a:lnTo>
                      <a:pt x="1105" y="417"/>
                    </a:lnTo>
                    <a:lnTo>
                      <a:pt x="1105" y="422"/>
                    </a:lnTo>
                    <a:lnTo>
                      <a:pt x="1107" y="422"/>
                    </a:lnTo>
                    <a:lnTo>
                      <a:pt x="1107" y="424"/>
                    </a:lnTo>
                    <a:lnTo>
                      <a:pt x="1107" y="424"/>
                    </a:lnTo>
                    <a:lnTo>
                      <a:pt x="1105" y="431"/>
                    </a:lnTo>
                    <a:lnTo>
                      <a:pt x="1105" y="433"/>
                    </a:lnTo>
                    <a:lnTo>
                      <a:pt x="1102" y="436"/>
                    </a:lnTo>
                    <a:lnTo>
                      <a:pt x="1102" y="436"/>
                    </a:lnTo>
                    <a:lnTo>
                      <a:pt x="1095" y="440"/>
                    </a:lnTo>
                    <a:lnTo>
                      <a:pt x="1095" y="440"/>
                    </a:lnTo>
                    <a:lnTo>
                      <a:pt x="1095" y="443"/>
                    </a:lnTo>
                    <a:lnTo>
                      <a:pt x="1093" y="443"/>
                    </a:lnTo>
                    <a:lnTo>
                      <a:pt x="1093" y="445"/>
                    </a:lnTo>
                    <a:lnTo>
                      <a:pt x="1093" y="448"/>
                    </a:lnTo>
                    <a:lnTo>
                      <a:pt x="1093" y="450"/>
                    </a:lnTo>
                    <a:lnTo>
                      <a:pt x="1091" y="450"/>
                    </a:lnTo>
                    <a:lnTo>
                      <a:pt x="1091" y="450"/>
                    </a:lnTo>
                    <a:lnTo>
                      <a:pt x="1088" y="452"/>
                    </a:lnTo>
                    <a:lnTo>
                      <a:pt x="1079" y="452"/>
                    </a:lnTo>
                    <a:lnTo>
                      <a:pt x="1076" y="452"/>
                    </a:lnTo>
                    <a:lnTo>
                      <a:pt x="1074" y="452"/>
                    </a:lnTo>
                    <a:lnTo>
                      <a:pt x="1072" y="450"/>
                    </a:lnTo>
                    <a:lnTo>
                      <a:pt x="1072" y="448"/>
                    </a:lnTo>
                    <a:lnTo>
                      <a:pt x="1067" y="443"/>
                    </a:lnTo>
                    <a:lnTo>
                      <a:pt x="1067" y="440"/>
                    </a:lnTo>
                    <a:lnTo>
                      <a:pt x="1065" y="436"/>
                    </a:lnTo>
                    <a:lnTo>
                      <a:pt x="1062" y="433"/>
                    </a:lnTo>
                    <a:lnTo>
                      <a:pt x="1060" y="433"/>
                    </a:lnTo>
                    <a:lnTo>
                      <a:pt x="1060" y="433"/>
                    </a:lnTo>
                    <a:lnTo>
                      <a:pt x="1057" y="436"/>
                    </a:lnTo>
                    <a:lnTo>
                      <a:pt x="1055" y="436"/>
                    </a:lnTo>
                    <a:lnTo>
                      <a:pt x="1055" y="438"/>
                    </a:lnTo>
                    <a:lnTo>
                      <a:pt x="1055" y="440"/>
                    </a:lnTo>
                    <a:lnTo>
                      <a:pt x="1055" y="440"/>
                    </a:lnTo>
                    <a:lnTo>
                      <a:pt x="1055" y="443"/>
                    </a:lnTo>
                    <a:lnTo>
                      <a:pt x="1053" y="443"/>
                    </a:lnTo>
                    <a:lnTo>
                      <a:pt x="1053" y="443"/>
                    </a:lnTo>
                    <a:lnTo>
                      <a:pt x="1050" y="443"/>
                    </a:lnTo>
                    <a:lnTo>
                      <a:pt x="1050" y="440"/>
                    </a:lnTo>
                    <a:lnTo>
                      <a:pt x="1048" y="438"/>
                    </a:lnTo>
                    <a:lnTo>
                      <a:pt x="1048" y="436"/>
                    </a:lnTo>
                    <a:lnTo>
                      <a:pt x="1048" y="433"/>
                    </a:lnTo>
                    <a:lnTo>
                      <a:pt x="1046" y="431"/>
                    </a:lnTo>
                    <a:lnTo>
                      <a:pt x="1046" y="431"/>
                    </a:lnTo>
                    <a:lnTo>
                      <a:pt x="1031" y="426"/>
                    </a:lnTo>
                    <a:lnTo>
                      <a:pt x="1027" y="424"/>
                    </a:lnTo>
                    <a:lnTo>
                      <a:pt x="1029" y="419"/>
                    </a:lnTo>
                    <a:lnTo>
                      <a:pt x="1029" y="412"/>
                    </a:lnTo>
                    <a:lnTo>
                      <a:pt x="1027" y="405"/>
                    </a:lnTo>
                    <a:lnTo>
                      <a:pt x="1024" y="403"/>
                    </a:lnTo>
                    <a:lnTo>
                      <a:pt x="1015" y="405"/>
                    </a:lnTo>
                    <a:lnTo>
                      <a:pt x="1005" y="410"/>
                    </a:lnTo>
                    <a:lnTo>
                      <a:pt x="1003" y="414"/>
                    </a:lnTo>
                    <a:lnTo>
                      <a:pt x="996" y="412"/>
                    </a:lnTo>
                    <a:lnTo>
                      <a:pt x="996" y="412"/>
                    </a:lnTo>
                    <a:lnTo>
                      <a:pt x="991" y="412"/>
                    </a:lnTo>
                    <a:lnTo>
                      <a:pt x="979" y="419"/>
                    </a:lnTo>
                    <a:lnTo>
                      <a:pt x="979" y="419"/>
                    </a:lnTo>
                    <a:lnTo>
                      <a:pt x="977" y="419"/>
                    </a:lnTo>
                    <a:lnTo>
                      <a:pt x="972" y="422"/>
                    </a:lnTo>
                    <a:lnTo>
                      <a:pt x="968" y="429"/>
                    </a:lnTo>
                    <a:lnTo>
                      <a:pt x="956" y="438"/>
                    </a:lnTo>
                    <a:lnTo>
                      <a:pt x="953" y="438"/>
                    </a:lnTo>
                    <a:lnTo>
                      <a:pt x="951" y="438"/>
                    </a:lnTo>
                    <a:lnTo>
                      <a:pt x="951" y="438"/>
                    </a:lnTo>
                    <a:lnTo>
                      <a:pt x="939" y="440"/>
                    </a:lnTo>
                    <a:lnTo>
                      <a:pt x="939" y="440"/>
                    </a:lnTo>
                    <a:lnTo>
                      <a:pt x="934" y="438"/>
                    </a:lnTo>
                    <a:lnTo>
                      <a:pt x="932" y="438"/>
                    </a:lnTo>
                    <a:lnTo>
                      <a:pt x="932" y="438"/>
                    </a:lnTo>
                    <a:lnTo>
                      <a:pt x="932" y="438"/>
                    </a:lnTo>
                    <a:lnTo>
                      <a:pt x="930" y="440"/>
                    </a:lnTo>
                    <a:lnTo>
                      <a:pt x="930" y="443"/>
                    </a:lnTo>
                    <a:lnTo>
                      <a:pt x="932" y="445"/>
                    </a:lnTo>
                    <a:lnTo>
                      <a:pt x="932" y="452"/>
                    </a:lnTo>
                    <a:lnTo>
                      <a:pt x="932" y="455"/>
                    </a:lnTo>
                    <a:lnTo>
                      <a:pt x="932" y="481"/>
                    </a:lnTo>
                    <a:lnTo>
                      <a:pt x="930" y="485"/>
                    </a:lnTo>
                    <a:lnTo>
                      <a:pt x="925" y="493"/>
                    </a:lnTo>
                    <a:lnTo>
                      <a:pt x="925" y="497"/>
                    </a:lnTo>
                    <a:lnTo>
                      <a:pt x="923" y="514"/>
                    </a:lnTo>
                    <a:lnTo>
                      <a:pt x="918" y="516"/>
                    </a:lnTo>
                    <a:lnTo>
                      <a:pt x="913" y="516"/>
                    </a:lnTo>
                    <a:lnTo>
                      <a:pt x="882" y="514"/>
                    </a:lnTo>
                    <a:lnTo>
                      <a:pt x="878" y="511"/>
                    </a:lnTo>
                    <a:lnTo>
                      <a:pt x="871" y="507"/>
                    </a:lnTo>
                    <a:lnTo>
                      <a:pt x="866" y="502"/>
                    </a:lnTo>
                    <a:lnTo>
                      <a:pt x="854" y="500"/>
                    </a:lnTo>
                    <a:lnTo>
                      <a:pt x="852" y="500"/>
                    </a:lnTo>
                    <a:lnTo>
                      <a:pt x="837" y="500"/>
                    </a:lnTo>
                    <a:lnTo>
                      <a:pt x="835" y="500"/>
                    </a:lnTo>
                    <a:lnTo>
                      <a:pt x="833" y="500"/>
                    </a:lnTo>
                    <a:lnTo>
                      <a:pt x="830" y="497"/>
                    </a:lnTo>
                    <a:lnTo>
                      <a:pt x="826" y="495"/>
                    </a:lnTo>
                    <a:lnTo>
                      <a:pt x="823" y="493"/>
                    </a:lnTo>
                    <a:lnTo>
                      <a:pt x="821" y="490"/>
                    </a:lnTo>
                    <a:lnTo>
                      <a:pt x="804" y="483"/>
                    </a:lnTo>
                    <a:lnTo>
                      <a:pt x="802" y="481"/>
                    </a:lnTo>
                    <a:lnTo>
                      <a:pt x="797" y="478"/>
                    </a:lnTo>
                    <a:lnTo>
                      <a:pt x="795" y="464"/>
                    </a:lnTo>
                    <a:lnTo>
                      <a:pt x="792" y="462"/>
                    </a:lnTo>
                    <a:lnTo>
                      <a:pt x="792" y="459"/>
                    </a:lnTo>
                    <a:lnTo>
                      <a:pt x="790" y="459"/>
                    </a:lnTo>
                    <a:lnTo>
                      <a:pt x="788" y="457"/>
                    </a:lnTo>
                    <a:lnTo>
                      <a:pt x="785" y="457"/>
                    </a:lnTo>
                    <a:lnTo>
                      <a:pt x="785" y="455"/>
                    </a:lnTo>
                    <a:lnTo>
                      <a:pt x="785" y="448"/>
                    </a:lnTo>
                    <a:lnTo>
                      <a:pt x="785" y="445"/>
                    </a:lnTo>
                    <a:lnTo>
                      <a:pt x="783" y="445"/>
                    </a:lnTo>
                    <a:lnTo>
                      <a:pt x="776" y="440"/>
                    </a:lnTo>
                    <a:lnTo>
                      <a:pt x="774" y="438"/>
                    </a:lnTo>
                    <a:lnTo>
                      <a:pt x="774" y="436"/>
                    </a:lnTo>
                    <a:lnTo>
                      <a:pt x="774" y="433"/>
                    </a:lnTo>
                    <a:lnTo>
                      <a:pt x="774" y="431"/>
                    </a:lnTo>
                    <a:lnTo>
                      <a:pt x="771" y="426"/>
                    </a:lnTo>
                    <a:lnTo>
                      <a:pt x="771" y="424"/>
                    </a:lnTo>
                    <a:lnTo>
                      <a:pt x="774" y="424"/>
                    </a:lnTo>
                    <a:lnTo>
                      <a:pt x="774" y="422"/>
                    </a:lnTo>
                    <a:lnTo>
                      <a:pt x="778" y="422"/>
                    </a:lnTo>
                    <a:lnTo>
                      <a:pt x="781" y="419"/>
                    </a:lnTo>
                    <a:lnTo>
                      <a:pt x="781" y="419"/>
                    </a:lnTo>
                    <a:lnTo>
                      <a:pt x="783" y="414"/>
                    </a:lnTo>
                    <a:lnTo>
                      <a:pt x="783" y="412"/>
                    </a:lnTo>
                    <a:lnTo>
                      <a:pt x="785" y="407"/>
                    </a:lnTo>
                    <a:lnTo>
                      <a:pt x="790" y="400"/>
                    </a:lnTo>
                    <a:lnTo>
                      <a:pt x="790" y="398"/>
                    </a:lnTo>
                    <a:lnTo>
                      <a:pt x="790" y="393"/>
                    </a:lnTo>
                    <a:lnTo>
                      <a:pt x="790" y="388"/>
                    </a:lnTo>
                    <a:lnTo>
                      <a:pt x="792" y="381"/>
                    </a:lnTo>
                    <a:lnTo>
                      <a:pt x="792" y="379"/>
                    </a:lnTo>
                    <a:lnTo>
                      <a:pt x="795" y="377"/>
                    </a:lnTo>
                    <a:lnTo>
                      <a:pt x="795" y="374"/>
                    </a:lnTo>
                    <a:lnTo>
                      <a:pt x="792" y="372"/>
                    </a:lnTo>
                    <a:lnTo>
                      <a:pt x="792" y="372"/>
                    </a:lnTo>
                    <a:lnTo>
                      <a:pt x="790" y="372"/>
                    </a:lnTo>
                    <a:lnTo>
                      <a:pt x="788" y="372"/>
                    </a:lnTo>
                    <a:lnTo>
                      <a:pt x="785" y="372"/>
                    </a:lnTo>
                    <a:lnTo>
                      <a:pt x="776" y="374"/>
                    </a:lnTo>
                    <a:lnTo>
                      <a:pt x="774" y="377"/>
                    </a:lnTo>
                    <a:lnTo>
                      <a:pt x="766" y="381"/>
                    </a:lnTo>
                    <a:lnTo>
                      <a:pt x="764" y="381"/>
                    </a:lnTo>
                    <a:lnTo>
                      <a:pt x="759" y="384"/>
                    </a:lnTo>
                    <a:lnTo>
                      <a:pt x="750" y="381"/>
                    </a:lnTo>
                    <a:lnTo>
                      <a:pt x="748" y="381"/>
                    </a:lnTo>
                    <a:lnTo>
                      <a:pt x="745" y="379"/>
                    </a:lnTo>
                    <a:lnTo>
                      <a:pt x="745" y="379"/>
                    </a:lnTo>
                    <a:lnTo>
                      <a:pt x="745" y="377"/>
                    </a:lnTo>
                    <a:lnTo>
                      <a:pt x="748" y="377"/>
                    </a:lnTo>
                    <a:lnTo>
                      <a:pt x="750" y="372"/>
                    </a:lnTo>
                    <a:lnTo>
                      <a:pt x="750" y="370"/>
                    </a:lnTo>
                    <a:lnTo>
                      <a:pt x="752" y="370"/>
                    </a:lnTo>
                    <a:lnTo>
                      <a:pt x="750" y="367"/>
                    </a:lnTo>
                    <a:lnTo>
                      <a:pt x="748" y="365"/>
                    </a:lnTo>
                    <a:lnTo>
                      <a:pt x="743" y="362"/>
                    </a:lnTo>
                    <a:lnTo>
                      <a:pt x="740" y="362"/>
                    </a:lnTo>
                    <a:lnTo>
                      <a:pt x="738" y="362"/>
                    </a:lnTo>
                    <a:lnTo>
                      <a:pt x="738" y="362"/>
                    </a:lnTo>
                    <a:lnTo>
                      <a:pt x="736" y="365"/>
                    </a:lnTo>
                    <a:lnTo>
                      <a:pt x="736" y="365"/>
                    </a:lnTo>
                    <a:lnTo>
                      <a:pt x="733" y="367"/>
                    </a:lnTo>
                    <a:lnTo>
                      <a:pt x="733" y="367"/>
                    </a:lnTo>
                    <a:lnTo>
                      <a:pt x="722" y="370"/>
                    </a:lnTo>
                    <a:lnTo>
                      <a:pt x="717" y="367"/>
                    </a:lnTo>
                    <a:lnTo>
                      <a:pt x="712" y="365"/>
                    </a:lnTo>
                    <a:lnTo>
                      <a:pt x="700" y="355"/>
                    </a:lnTo>
                    <a:lnTo>
                      <a:pt x="698" y="351"/>
                    </a:lnTo>
                    <a:lnTo>
                      <a:pt x="695" y="348"/>
                    </a:lnTo>
                    <a:lnTo>
                      <a:pt x="695" y="346"/>
                    </a:lnTo>
                    <a:lnTo>
                      <a:pt x="693" y="346"/>
                    </a:lnTo>
                    <a:lnTo>
                      <a:pt x="688" y="343"/>
                    </a:lnTo>
                    <a:lnTo>
                      <a:pt x="686" y="343"/>
                    </a:lnTo>
                    <a:lnTo>
                      <a:pt x="684" y="343"/>
                    </a:lnTo>
                    <a:lnTo>
                      <a:pt x="681" y="343"/>
                    </a:lnTo>
                    <a:lnTo>
                      <a:pt x="681" y="346"/>
                    </a:lnTo>
                    <a:lnTo>
                      <a:pt x="679" y="346"/>
                    </a:lnTo>
                    <a:lnTo>
                      <a:pt x="679" y="348"/>
                    </a:lnTo>
                    <a:lnTo>
                      <a:pt x="677" y="353"/>
                    </a:lnTo>
                    <a:lnTo>
                      <a:pt x="677" y="355"/>
                    </a:lnTo>
                    <a:lnTo>
                      <a:pt x="677" y="355"/>
                    </a:lnTo>
                    <a:lnTo>
                      <a:pt x="672" y="355"/>
                    </a:lnTo>
                    <a:lnTo>
                      <a:pt x="667" y="358"/>
                    </a:lnTo>
                    <a:lnTo>
                      <a:pt x="665" y="358"/>
                    </a:lnTo>
                    <a:lnTo>
                      <a:pt x="665" y="360"/>
                    </a:lnTo>
                    <a:lnTo>
                      <a:pt x="662" y="360"/>
                    </a:lnTo>
                    <a:lnTo>
                      <a:pt x="662" y="362"/>
                    </a:lnTo>
                    <a:lnTo>
                      <a:pt x="662" y="365"/>
                    </a:lnTo>
                    <a:lnTo>
                      <a:pt x="653" y="374"/>
                    </a:lnTo>
                    <a:lnTo>
                      <a:pt x="651" y="377"/>
                    </a:lnTo>
                    <a:lnTo>
                      <a:pt x="629" y="384"/>
                    </a:lnTo>
                    <a:lnTo>
                      <a:pt x="627" y="386"/>
                    </a:lnTo>
                    <a:lnTo>
                      <a:pt x="627" y="386"/>
                    </a:lnTo>
                    <a:lnTo>
                      <a:pt x="627" y="388"/>
                    </a:lnTo>
                    <a:lnTo>
                      <a:pt x="627" y="388"/>
                    </a:lnTo>
                    <a:lnTo>
                      <a:pt x="627" y="391"/>
                    </a:lnTo>
                    <a:lnTo>
                      <a:pt x="629" y="391"/>
                    </a:lnTo>
                    <a:lnTo>
                      <a:pt x="629" y="393"/>
                    </a:lnTo>
                    <a:lnTo>
                      <a:pt x="632" y="393"/>
                    </a:lnTo>
                    <a:lnTo>
                      <a:pt x="634" y="396"/>
                    </a:lnTo>
                    <a:lnTo>
                      <a:pt x="643" y="398"/>
                    </a:lnTo>
                    <a:lnTo>
                      <a:pt x="646" y="398"/>
                    </a:lnTo>
                    <a:lnTo>
                      <a:pt x="646" y="398"/>
                    </a:lnTo>
                    <a:lnTo>
                      <a:pt x="646" y="400"/>
                    </a:lnTo>
                    <a:lnTo>
                      <a:pt x="646" y="403"/>
                    </a:lnTo>
                    <a:lnTo>
                      <a:pt x="643" y="405"/>
                    </a:lnTo>
                    <a:lnTo>
                      <a:pt x="639" y="407"/>
                    </a:lnTo>
                    <a:lnTo>
                      <a:pt x="634" y="407"/>
                    </a:lnTo>
                    <a:lnTo>
                      <a:pt x="629" y="407"/>
                    </a:lnTo>
                    <a:lnTo>
                      <a:pt x="584" y="419"/>
                    </a:lnTo>
                    <a:lnTo>
                      <a:pt x="572" y="414"/>
                    </a:lnTo>
                    <a:lnTo>
                      <a:pt x="572" y="414"/>
                    </a:lnTo>
                    <a:lnTo>
                      <a:pt x="570" y="412"/>
                    </a:lnTo>
                    <a:lnTo>
                      <a:pt x="570" y="410"/>
                    </a:lnTo>
                    <a:lnTo>
                      <a:pt x="570" y="410"/>
                    </a:lnTo>
                    <a:lnTo>
                      <a:pt x="572" y="407"/>
                    </a:lnTo>
                    <a:lnTo>
                      <a:pt x="572" y="405"/>
                    </a:lnTo>
                    <a:lnTo>
                      <a:pt x="575" y="403"/>
                    </a:lnTo>
                    <a:lnTo>
                      <a:pt x="572" y="400"/>
                    </a:lnTo>
                    <a:lnTo>
                      <a:pt x="570" y="400"/>
                    </a:lnTo>
                    <a:lnTo>
                      <a:pt x="570" y="400"/>
                    </a:lnTo>
                    <a:lnTo>
                      <a:pt x="568" y="400"/>
                    </a:lnTo>
                    <a:lnTo>
                      <a:pt x="565" y="400"/>
                    </a:lnTo>
                    <a:lnTo>
                      <a:pt x="565" y="403"/>
                    </a:lnTo>
                    <a:lnTo>
                      <a:pt x="565" y="403"/>
                    </a:lnTo>
                    <a:lnTo>
                      <a:pt x="565" y="405"/>
                    </a:lnTo>
                    <a:lnTo>
                      <a:pt x="565" y="405"/>
                    </a:lnTo>
                    <a:lnTo>
                      <a:pt x="565" y="407"/>
                    </a:lnTo>
                    <a:lnTo>
                      <a:pt x="563" y="407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58" y="417"/>
                    </a:lnTo>
                    <a:lnTo>
                      <a:pt x="549" y="433"/>
                    </a:lnTo>
                    <a:lnTo>
                      <a:pt x="549" y="433"/>
                    </a:lnTo>
                    <a:lnTo>
                      <a:pt x="546" y="433"/>
                    </a:lnTo>
                    <a:lnTo>
                      <a:pt x="542" y="431"/>
                    </a:lnTo>
                    <a:lnTo>
                      <a:pt x="539" y="431"/>
                    </a:lnTo>
                    <a:lnTo>
                      <a:pt x="535" y="429"/>
                    </a:lnTo>
                    <a:lnTo>
                      <a:pt x="535" y="426"/>
                    </a:lnTo>
                    <a:lnTo>
                      <a:pt x="528" y="426"/>
                    </a:lnTo>
                    <a:lnTo>
                      <a:pt x="525" y="424"/>
                    </a:lnTo>
                    <a:lnTo>
                      <a:pt x="525" y="424"/>
                    </a:lnTo>
                    <a:lnTo>
                      <a:pt x="523" y="424"/>
                    </a:lnTo>
                    <a:lnTo>
                      <a:pt x="520" y="422"/>
                    </a:lnTo>
                    <a:lnTo>
                      <a:pt x="509" y="417"/>
                    </a:lnTo>
                    <a:lnTo>
                      <a:pt x="487" y="405"/>
                    </a:lnTo>
                    <a:lnTo>
                      <a:pt x="478" y="403"/>
                    </a:lnTo>
                    <a:lnTo>
                      <a:pt x="461" y="407"/>
                    </a:lnTo>
                    <a:lnTo>
                      <a:pt x="461" y="407"/>
                    </a:lnTo>
                    <a:lnTo>
                      <a:pt x="459" y="410"/>
                    </a:lnTo>
                    <a:lnTo>
                      <a:pt x="457" y="410"/>
                    </a:lnTo>
                    <a:lnTo>
                      <a:pt x="457" y="412"/>
                    </a:lnTo>
                    <a:lnTo>
                      <a:pt x="457" y="412"/>
                    </a:lnTo>
                    <a:lnTo>
                      <a:pt x="454" y="417"/>
                    </a:lnTo>
                    <a:lnTo>
                      <a:pt x="454" y="419"/>
                    </a:lnTo>
                    <a:lnTo>
                      <a:pt x="452" y="422"/>
                    </a:lnTo>
                    <a:lnTo>
                      <a:pt x="442" y="424"/>
                    </a:lnTo>
                    <a:lnTo>
                      <a:pt x="440" y="424"/>
                    </a:lnTo>
                    <a:lnTo>
                      <a:pt x="423" y="412"/>
                    </a:lnTo>
                    <a:lnTo>
                      <a:pt x="421" y="410"/>
                    </a:lnTo>
                    <a:lnTo>
                      <a:pt x="409" y="400"/>
                    </a:lnTo>
                    <a:lnTo>
                      <a:pt x="409" y="400"/>
                    </a:lnTo>
                    <a:lnTo>
                      <a:pt x="409" y="398"/>
                    </a:lnTo>
                    <a:lnTo>
                      <a:pt x="409" y="398"/>
                    </a:lnTo>
                    <a:lnTo>
                      <a:pt x="407" y="396"/>
                    </a:lnTo>
                    <a:lnTo>
                      <a:pt x="407" y="391"/>
                    </a:lnTo>
                    <a:lnTo>
                      <a:pt x="404" y="386"/>
                    </a:lnTo>
                    <a:lnTo>
                      <a:pt x="388" y="386"/>
                    </a:lnTo>
                    <a:lnTo>
                      <a:pt x="383" y="384"/>
                    </a:lnTo>
                    <a:lnTo>
                      <a:pt x="381" y="384"/>
                    </a:lnTo>
                    <a:lnTo>
                      <a:pt x="371" y="374"/>
                    </a:lnTo>
                    <a:lnTo>
                      <a:pt x="369" y="370"/>
                    </a:lnTo>
                    <a:lnTo>
                      <a:pt x="367" y="370"/>
                    </a:lnTo>
                    <a:lnTo>
                      <a:pt x="348" y="367"/>
                    </a:lnTo>
                    <a:lnTo>
                      <a:pt x="345" y="370"/>
                    </a:lnTo>
                    <a:lnTo>
                      <a:pt x="338" y="374"/>
                    </a:lnTo>
                    <a:lnTo>
                      <a:pt x="336" y="374"/>
                    </a:lnTo>
                    <a:lnTo>
                      <a:pt x="329" y="372"/>
                    </a:lnTo>
                    <a:lnTo>
                      <a:pt x="324" y="367"/>
                    </a:lnTo>
                    <a:lnTo>
                      <a:pt x="324" y="365"/>
                    </a:lnTo>
                    <a:lnTo>
                      <a:pt x="319" y="358"/>
                    </a:lnTo>
                    <a:lnTo>
                      <a:pt x="317" y="358"/>
                    </a:lnTo>
                    <a:lnTo>
                      <a:pt x="317" y="355"/>
                    </a:lnTo>
                    <a:lnTo>
                      <a:pt x="315" y="355"/>
                    </a:lnTo>
                    <a:lnTo>
                      <a:pt x="307" y="355"/>
                    </a:lnTo>
                    <a:lnTo>
                      <a:pt x="293" y="346"/>
                    </a:lnTo>
                    <a:lnTo>
                      <a:pt x="281" y="348"/>
                    </a:lnTo>
                    <a:lnTo>
                      <a:pt x="277" y="348"/>
                    </a:lnTo>
                    <a:lnTo>
                      <a:pt x="274" y="343"/>
                    </a:lnTo>
                    <a:lnTo>
                      <a:pt x="272" y="341"/>
                    </a:lnTo>
                    <a:lnTo>
                      <a:pt x="270" y="341"/>
                    </a:lnTo>
                    <a:lnTo>
                      <a:pt x="251" y="327"/>
                    </a:lnTo>
                    <a:lnTo>
                      <a:pt x="248" y="325"/>
                    </a:lnTo>
                    <a:lnTo>
                      <a:pt x="248" y="322"/>
                    </a:lnTo>
                    <a:lnTo>
                      <a:pt x="248" y="322"/>
                    </a:lnTo>
                    <a:lnTo>
                      <a:pt x="248" y="320"/>
                    </a:lnTo>
                    <a:lnTo>
                      <a:pt x="253" y="320"/>
                    </a:lnTo>
                    <a:lnTo>
                      <a:pt x="253" y="317"/>
                    </a:lnTo>
                    <a:lnTo>
                      <a:pt x="253" y="315"/>
                    </a:lnTo>
                    <a:lnTo>
                      <a:pt x="251" y="313"/>
                    </a:lnTo>
                    <a:lnTo>
                      <a:pt x="248" y="310"/>
                    </a:lnTo>
                    <a:lnTo>
                      <a:pt x="248" y="310"/>
                    </a:lnTo>
                    <a:lnTo>
                      <a:pt x="229" y="303"/>
                    </a:lnTo>
                    <a:lnTo>
                      <a:pt x="218" y="301"/>
                    </a:lnTo>
                    <a:lnTo>
                      <a:pt x="208" y="299"/>
                    </a:lnTo>
                    <a:lnTo>
                      <a:pt x="206" y="301"/>
                    </a:lnTo>
                    <a:lnTo>
                      <a:pt x="206" y="301"/>
                    </a:lnTo>
                    <a:lnTo>
                      <a:pt x="203" y="301"/>
                    </a:lnTo>
                    <a:lnTo>
                      <a:pt x="201" y="303"/>
                    </a:lnTo>
                    <a:lnTo>
                      <a:pt x="196" y="308"/>
                    </a:lnTo>
                    <a:lnTo>
                      <a:pt x="192" y="317"/>
                    </a:lnTo>
                    <a:lnTo>
                      <a:pt x="184" y="327"/>
                    </a:lnTo>
                    <a:lnTo>
                      <a:pt x="182" y="334"/>
                    </a:lnTo>
                    <a:lnTo>
                      <a:pt x="180" y="336"/>
                    </a:lnTo>
                    <a:lnTo>
                      <a:pt x="180" y="336"/>
                    </a:lnTo>
                    <a:lnTo>
                      <a:pt x="180" y="341"/>
                    </a:lnTo>
                    <a:lnTo>
                      <a:pt x="180" y="343"/>
                    </a:lnTo>
                    <a:lnTo>
                      <a:pt x="177" y="343"/>
                    </a:lnTo>
                    <a:lnTo>
                      <a:pt x="177" y="346"/>
                    </a:lnTo>
                    <a:lnTo>
                      <a:pt x="168" y="348"/>
                    </a:lnTo>
                    <a:lnTo>
                      <a:pt x="163" y="351"/>
                    </a:lnTo>
                    <a:lnTo>
                      <a:pt x="163" y="351"/>
                    </a:lnTo>
                    <a:lnTo>
                      <a:pt x="161" y="353"/>
                    </a:lnTo>
                    <a:lnTo>
                      <a:pt x="161" y="353"/>
                    </a:lnTo>
                    <a:lnTo>
                      <a:pt x="161" y="355"/>
                    </a:lnTo>
                    <a:lnTo>
                      <a:pt x="161" y="358"/>
                    </a:lnTo>
                    <a:lnTo>
                      <a:pt x="163" y="360"/>
                    </a:lnTo>
                    <a:lnTo>
                      <a:pt x="156" y="355"/>
                    </a:lnTo>
                    <a:lnTo>
                      <a:pt x="154" y="348"/>
                    </a:lnTo>
                    <a:lnTo>
                      <a:pt x="151" y="343"/>
                    </a:lnTo>
                    <a:lnTo>
                      <a:pt x="149" y="341"/>
                    </a:lnTo>
                    <a:lnTo>
                      <a:pt x="149" y="339"/>
                    </a:lnTo>
                    <a:lnTo>
                      <a:pt x="132" y="334"/>
                    </a:lnTo>
                    <a:lnTo>
                      <a:pt x="130" y="332"/>
                    </a:lnTo>
                    <a:lnTo>
                      <a:pt x="123" y="334"/>
                    </a:lnTo>
                    <a:lnTo>
                      <a:pt x="118" y="334"/>
                    </a:lnTo>
                    <a:lnTo>
                      <a:pt x="113" y="334"/>
                    </a:lnTo>
                    <a:lnTo>
                      <a:pt x="106" y="334"/>
                    </a:lnTo>
                    <a:lnTo>
                      <a:pt x="104" y="336"/>
                    </a:lnTo>
                    <a:lnTo>
                      <a:pt x="102" y="339"/>
                    </a:lnTo>
                    <a:lnTo>
                      <a:pt x="102" y="339"/>
                    </a:lnTo>
                    <a:lnTo>
                      <a:pt x="99" y="341"/>
                    </a:lnTo>
                    <a:lnTo>
                      <a:pt x="99" y="341"/>
                    </a:lnTo>
                    <a:lnTo>
                      <a:pt x="95" y="343"/>
                    </a:lnTo>
                    <a:lnTo>
                      <a:pt x="87" y="346"/>
                    </a:lnTo>
                    <a:lnTo>
                      <a:pt x="85" y="346"/>
                    </a:lnTo>
                    <a:lnTo>
                      <a:pt x="83" y="343"/>
                    </a:lnTo>
                    <a:lnTo>
                      <a:pt x="83" y="341"/>
                    </a:lnTo>
                    <a:lnTo>
                      <a:pt x="83" y="339"/>
                    </a:lnTo>
                    <a:lnTo>
                      <a:pt x="83" y="336"/>
                    </a:lnTo>
                    <a:lnTo>
                      <a:pt x="83" y="334"/>
                    </a:lnTo>
                    <a:lnTo>
                      <a:pt x="85" y="320"/>
                    </a:lnTo>
                    <a:lnTo>
                      <a:pt x="85" y="320"/>
                    </a:lnTo>
                    <a:lnTo>
                      <a:pt x="85" y="317"/>
                    </a:lnTo>
                    <a:lnTo>
                      <a:pt x="87" y="317"/>
                    </a:lnTo>
                    <a:lnTo>
                      <a:pt x="87" y="315"/>
                    </a:lnTo>
                    <a:lnTo>
                      <a:pt x="90" y="315"/>
                    </a:lnTo>
                    <a:lnTo>
                      <a:pt x="92" y="313"/>
                    </a:lnTo>
                    <a:lnTo>
                      <a:pt x="95" y="306"/>
                    </a:lnTo>
                    <a:lnTo>
                      <a:pt x="95" y="303"/>
                    </a:lnTo>
                    <a:lnTo>
                      <a:pt x="95" y="301"/>
                    </a:lnTo>
                    <a:lnTo>
                      <a:pt x="95" y="294"/>
                    </a:lnTo>
                    <a:lnTo>
                      <a:pt x="92" y="282"/>
                    </a:lnTo>
                    <a:lnTo>
                      <a:pt x="90" y="280"/>
                    </a:lnTo>
                    <a:lnTo>
                      <a:pt x="76" y="277"/>
                    </a:lnTo>
                    <a:lnTo>
                      <a:pt x="73" y="275"/>
                    </a:lnTo>
                    <a:lnTo>
                      <a:pt x="71" y="273"/>
                    </a:lnTo>
                    <a:lnTo>
                      <a:pt x="69" y="268"/>
                    </a:lnTo>
                    <a:lnTo>
                      <a:pt x="66" y="268"/>
                    </a:lnTo>
                    <a:lnTo>
                      <a:pt x="64" y="268"/>
                    </a:lnTo>
                    <a:lnTo>
                      <a:pt x="64" y="270"/>
                    </a:lnTo>
                    <a:lnTo>
                      <a:pt x="61" y="273"/>
                    </a:lnTo>
                    <a:lnTo>
                      <a:pt x="59" y="275"/>
                    </a:lnTo>
                    <a:lnTo>
                      <a:pt x="57" y="275"/>
                    </a:lnTo>
                    <a:lnTo>
                      <a:pt x="52" y="275"/>
                    </a:lnTo>
                    <a:lnTo>
                      <a:pt x="50" y="275"/>
                    </a:lnTo>
                    <a:lnTo>
                      <a:pt x="47" y="275"/>
                    </a:lnTo>
                    <a:lnTo>
                      <a:pt x="47" y="275"/>
                    </a:lnTo>
                    <a:lnTo>
                      <a:pt x="33" y="268"/>
                    </a:lnTo>
                    <a:lnTo>
                      <a:pt x="31" y="265"/>
                    </a:lnTo>
                    <a:lnTo>
                      <a:pt x="28" y="265"/>
                    </a:lnTo>
                    <a:lnTo>
                      <a:pt x="24" y="268"/>
                    </a:lnTo>
                    <a:lnTo>
                      <a:pt x="21" y="270"/>
                    </a:lnTo>
                    <a:lnTo>
                      <a:pt x="21" y="270"/>
                    </a:lnTo>
                    <a:lnTo>
                      <a:pt x="19" y="270"/>
                    </a:lnTo>
                    <a:lnTo>
                      <a:pt x="16" y="265"/>
                    </a:lnTo>
                    <a:lnTo>
                      <a:pt x="14" y="265"/>
                    </a:lnTo>
                    <a:lnTo>
                      <a:pt x="12" y="263"/>
                    </a:lnTo>
                    <a:lnTo>
                      <a:pt x="9" y="263"/>
                    </a:lnTo>
                    <a:lnTo>
                      <a:pt x="7" y="265"/>
                    </a:lnTo>
                    <a:lnTo>
                      <a:pt x="2" y="268"/>
                    </a:lnTo>
                    <a:lnTo>
                      <a:pt x="0" y="239"/>
                    </a:lnTo>
                    <a:lnTo>
                      <a:pt x="9" y="239"/>
                    </a:lnTo>
                    <a:lnTo>
                      <a:pt x="12" y="237"/>
                    </a:lnTo>
                    <a:lnTo>
                      <a:pt x="12" y="235"/>
                    </a:lnTo>
                    <a:lnTo>
                      <a:pt x="12" y="232"/>
                    </a:lnTo>
                    <a:lnTo>
                      <a:pt x="12" y="228"/>
                    </a:lnTo>
                    <a:lnTo>
                      <a:pt x="12" y="225"/>
                    </a:lnTo>
                    <a:lnTo>
                      <a:pt x="12" y="223"/>
                    </a:lnTo>
                    <a:lnTo>
                      <a:pt x="12" y="223"/>
                    </a:lnTo>
                    <a:lnTo>
                      <a:pt x="14" y="223"/>
                    </a:lnTo>
                    <a:lnTo>
                      <a:pt x="14" y="225"/>
                    </a:lnTo>
                    <a:lnTo>
                      <a:pt x="16" y="228"/>
                    </a:lnTo>
                    <a:lnTo>
                      <a:pt x="19" y="230"/>
                    </a:lnTo>
                    <a:lnTo>
                      <a:pt x="21" y="230"/>
                    </a:lnTo>
                    <a:lnTo>
                      <a:pt x="26" y="230"/>
                    </a:lnTo>
                    <a:lnTo>
                      <a:pt x="28" y="230"/>
                    </a:lnTo>
                    <a:lnTo>
                      <a:pt x="31" y="230"/>
                    </a:lnTo>
                    <a:lnTo>
                      <a:pt x="33" y="228"/>
                    </a:lnTo>
                    <a:lnTo>
                      <a:pt x="33" y="225"/>
                    </a:lnTo>
                    <a:lnTo>
                      <a:pt x="35" y="223"/>
                    </a:lnTo>
                    <a:lnTo>
                      <a:pt x="35" y="220"/>
                    </a:lnTo>
                    <a:lnTo>
                      <a:pt x="33" y="220"/>
                    </a:lnTo>
                    <a:lnTo>
                      <a:pt x="33" y="213"/>
                    </a:lnTo>
                    <a:lnTo>
                      <a:pt x="28" y="206"/>
                    </a:lnTo>
                    <a:lnTo>
                      <a:pt x="28" y="204"/>
                    </a:lnTo>
                    <a:lnTo>
                      <a:pt x="26" y="202"/>
                    </a:lnTo>
                    <a:lnTo>
                      <a:pt x="28" y="199"/>
                    </a:lnTo>
                    <a:lnTo>
                      <a:pt x="31" y="194"/>
                    </a:lnTo>
                    <a:lnTo>
                      <a:pt x="35" y="180"/>
                    </a:lnTo>
                    <a:lnTo>
                      <a:pt x="38" y="173"/>
                    </a:lnTo>
                    <a:lnTo>
                      <a:pt x="38" y="161"/>
                    </a:lnTo>
                    <a:lnTo>
                      <a:pt x="38" y="159"/>
                    </a:lnTo>
                    <a:lnTo>
                      <a:pt x="38" y="157"/>
                    </a:lnTo>
                    <a:lnTo>
                      <a:pt x="38" y="157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33" y="152"/>
                    </a:lnTo>
                    <a:lnTo>
                      <a:pt x="26" y="152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1" y="147"/>
                    </a:lnTo>
                    <a:lnTo>
                      <a:pt x="21" y="147"/>
                    </a:lnTo>
                    <a:lnTo>
                      <a:pt x="19" y="145"/>
                    </a:lnTo>
                    <a:lnTo>
                      <a:pt x="19" y="142"/>
                    </a:lnTo>
                    <a:lnTo>
                      <a:pt x="19" y="138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21" y="128"/>
                    </a:lnTo>
                    <a:lnTo>
                      <a:pt x="21" y="123"/>
                    </a:lnTo>
                    <a:lnTo>
                      <a:pt x="35" y="79"/>
                    </a:lnTo>
                    <a:lnTo>
                      <a:pt x="42" y="62"/>
                    </a:lnTo>
                    <a:lnTo>
                      <a:pt x="45" y="60"/>
                    </a:lnTo>
                    <a:lnTo>
                      <a:pt x="45" y="52"/>
                    </a:lnTo>
                    <a:lnTo>
                      <a:pt x="59" y="52"/>
                    </a:lnTo>
                    <a:lnTo>
                      <a:pt x="66" y="50"/>
                    </a:lnTo>
                    <a:lnTo>
                      <a:pt x="69" y="50"/>
                    </a:lnTo>
                    <a:lnTo>
                      <a:pt x="71" y="50"/>
                    </a:lnTo>
                    <a:lnTo>
                      <a:pt x="78" y="55"/>
                    </a:lnTo>
                    <a:lnTo>
                      <a:pt x="80" y="55"/>
                    </a:lnTo>
                    <a:lnTo>
                      <a:pt x="83" y="50"/>
                    </a:lnTo>
                    <a:lnTo>
                      <a:pt x="80" y="45"/>
                    </a:lnTo>
                    <a:lnTo>
                      <a:pt x="80" y="43"/>
                    </a:lnTo>
                    <a:lnTo>
                      <a:pt x="78" y="38"/>
                    </a:lnTo>
                    <a:lnTo>
                      <a:pt x="80" y="36"/>
                    </a:lnTo>
                    <a:lnTo>
                      <a:pt x="83" y="34"/>
                    </a:lnTo>
                    <a:lnTo>
                      <a:pt x="85" y="36"/>
                    </a:lnTo>
                    <a:lnTo>
                      <a:pt x="90" y="43"/>
                    </a:lnTo>
                    <a:lnTo>
                      <a:pt x="95" y="43"/>
                    </a:lnTo>
                    <a:lnTo>
                      <a:pt x="97" y="41"/>
                    </a:lnTo>
                    <a:lnTo>
                      <a:pt x="102" y="36"/>
                    </a:lnTo>
                    <a:lnTo>
                      <a:pt x="104" y="34"/>
                    </a:lnTo>
                    <a:lnTo>
                      <a:pt x="109" y="36"/>
                    </a:lnTo>
                    <a:lnTo>
                      <a:pt x="109" y="36"/>
                    </a:lnTo>
                    <a:lnTo>
                      <a:pt x="109" y="38"/>
                    </a:lnTo>
                    <a:lnTo>
                      <a:pt x="109" y="41"/>
                    </a:lnTo>
                    <a:lnTo>
                      <a:pt x="109" y="48"/>
                    </a:lnTo>
                    <a:lnTo>
                      <a:pt x="109" y="48"/>
                    </a:lnTo>
                    <a:lnTo>
                      <a:pt x="113" y="50"/>
                    </a:lnTo>
                    <a:lnTo>
                      <a:pt x="123" y="55"/>
                    </a:lnTo>
                    <a:lnTo>
                      <a:pt x="135" y="55"/>
                    </a:lnTo>
                    <a:lnTo>
                      <a:pt x="144" y="50"/>
                    </a:lnTo>
                    <a:lnTo>
                      <a:pt x="142" y="38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44" y="36"/>
                    </a:lnTo>
                    <a:lnTo>
                      <a:pt x="147" y="36"/>
                    </a:lnTo>
                    <a:lnTo>
                      <a:pt x="149" y="41"/>
                    </a:lnTo>
                    <a:lnTo>
                      <a:pt x="161" y="45"/>
                    </a:lnTo>
                    <a:lnTo>
                      <a:pt x="166" y="50"/>
                    </a:lnTo>
                    <a:lnTo>
                      <a:pt x="166" y="52"/>
                    </a:lnTo>
                    <a:lnTo>
                      <a:pt x="168" y="52"/>
                    </a:lnTo>
                    <a:lnTo>
                      <a:pt x="170" y="50"/>
                    </a:lnTo>
                    <a:lnTo>
                      <a:pt x="170" y="45"/>
                    </a:lnTo>
                    <a:lnTo>
                      <a:pt x="166" y="41"/>
                    </a:lnTo>
                    <a:lnTo>
                      <a:pt x="168" y="38"/>
                    </a:lnTo>
                    <a:lnTo>
                      <a:pt x="182" y="41"/>
                    </a:lnTo>
                    <a:lnTo>
                      <a:pt x="187" y="41"/>
                    </a:lnTo>
                    <a:lnTo>
                      <a:pt x="187" y="36"/>
                    </a:lnTo>
                    <a:lnTo>
                      <a:pt x="182" y="29"/>
                    </a:lnTo>
                    <a:lnTo>
                      <a:pt x="180" y="22"/>
                    </a:lnTo>
                    <a:lnTo>
                      <a:pt x="187" y="19"/>
                    </a:lnTo>
                    <a:lnTo>
                      <a:pt x="192" y="24"/>
                    </a:lnTo>
                    <a:lnTo>
                      <a:pt x="192" y="34"/>
                    </a:lnTo>
                    <a:lnTo>
                      <a:pt x="210" y="22"/>
                    </a:lnTo>
                    <a:lnTo>
                      <a:pt x="215" y="22"/>
                    </a:lnTo>
                    <a:lnTo>
                      <a:pt x="218" y="24"/>
                    </a:lnTo>
                    <a:lnTo>
                      <a:pt x="222" y="29"/>
                    </a:lnTo>
                    <a:lnTo>
                      <a:pt x="225" y="29"/>
                    </a:lnTo>
                    <a:lnTo>
                      <a:pt x="225" y="34"/>
                    </a:lnTo>
                    <a:lnTo>
                      <a:pt x="232" y="45"/>
                    </a:lnTo>
                    <a:lnTo>
                      <a:pt x="241" y="57"/>
                    </a:lnTo>
                    <a:lnTo>
                      <a:pt x="251" y="57"/>
                    </a:lnTo>
                    <a:lnTo>
                      <a:pt x="263" y="52"/>
                    </a:lnTo>
                    <a:lnTo>
                      <a:pt x="274" y="48"/>
                    </a:lnTo>
                    <a:lnTo>
                      <a:pt x="286" y="50"/>
                    </a:lnTo>
                    <a:lnTo>
                      <a:pt x="319" y="67"/>
                    </a:lnTo>
                    <a:lnTo>
                      <a:pt x="326" y="69"/>
                    </a:lnTo>
                    <a:lnTo>
                      <a:pt x="331" y="69"/>
                    </a:lnTo>
                    <a:lnTo>
                      <a:pt x="336" y="67"/>
                    </a:lnTo>
                    <a:lnTo>
                      <a:pt x="341" y="64"/>
                    </a:lnTo>
                    <a:lnTo>
                      <a:pt x="345" y="67"/>
                    </a:lnTo>
                    <a:lnTo>
                      <a:pt x="352" y="79"/>
                    </a:lnTo>
                    <a:lnTo>
                      <a:pt x="357" y="86"/>
                    </a:lnTo>
                    <a:lnTo>
                      <a:pt x="369" y="90"/>
                    </a:lnTo>
                    <a:lnTo>
                      <a:pt x="381" y="90"/>
                    </a:lnTo>
                    <a:lnTo>
                      <a:pt x="395" y="90"/>
                    </a:lnTo>
                    <a:lnTo>
                      <a:pt x="404" y="86"/>
                    </a:lnTo>
                    <a:lnTo>
                      <a:pt x="414" y="76"/>
                    </a:lnTo>
                    <a:lnTo>
                      <a:pt x="421" y="64"/>
                    </a:lnTo>
                    <a:lnTo>
                      <a:pt x="426" y="55"/>
                    </a:lnTo>
                    <a:lnTo>
                      <a:pt x="428" y="52"/>
                    </a:lnTo>
                    <a:lnTo>
                      <a:pt x="430" y="52"/>
                    </a:lnTo>
                    <a:lnTo>
                      <a:pt x="430" y="55"/>
                    </a:lnTo>
                    <a:lnTo>
                      <a:pt x="433" y="55"/>
                    </a:lnTo>
                    <a:lnTo>
                      <a:pt x="438" y="52"/>
                    </a:lnTo>
                    <a:lnTo>
                      <a:pt x="442" y="52"/>
                    </a:lnTo>
                    <a:lnTo>
                      <a:pt x="442" y="52"/>
                    </a:lnTo>
                    <a:lnTo>
                      <a:pt x="447" y="57"/>
                    </a:lnTo>
                    <a:lnTo>
                      <a:pt x="449" y="57"/>
                    </a:lnTo>
                    <a:lnTo>
                      <a:pt x="449" y="57"/>
                    </a:lnTo>
                    <a:lnTo>
                      <a:pt x="449" y="60"/>
                    </a:lnTo>
                    <a:lnTo>
                      <a:pt x="452" y="60"/>
                    </a:lnTo>
                    <a:lnTo>
                      <a:pt x="452" y="62"/>
                    </a:lnTo>
                    <a:lnTo>
                      <a:pt x="452" y="64"/>
                    </a:lnTo>
                    <a:lnTo>
                      <a:pt x="449" y="64"/>
                    </a:lnTo>
                    <a:lnTo>
                      <a:pt x="449" y="67"/>
                    </a:lnTo>
                    <a:lnTo>
                      <a:pt x="449" y="69"/>
                    </a:lnTo>
                    <a:lnTo>
                      <a:pt x="452" y="69"/>
                    </a:lnTo>
                    <a:lnTo>
                      <a:pt x="452" y="69"/>
                    </a:lnTo>
                    <a:lnTo>
                      <a:pt x="483" y="74"/>
                    </a:lnTo>
                    <a:lnTo>
                      <a:pt x="483" y="74"/>
                    </a:lnTo>
                    <a:lnTo>
                      <a:pt x="487" y="74"/>
                    </a:lnTo>
                    <a:lnTo>
                      <a:pt x="487" y="76"/>
                    </a:lnTo>
                    <a:lnTo>
                      <a:pt x="492" y="79"/>
                    </a:lnTo>
                    <a:lnTo>
                      <a:pt x="499" y="74"/>
                    </a:lnTo>
                    <a:lnTo>
                      <a:pt x="504" y="71"/>
                    </a:lnTo>
                    <a:lnTo>
                      <a:pt x="504" y="69"/>
                    </a:lnTo>
                    <a:lnTo>
                      <a:pt x="506" y="69"/>
                    </a:lnTo>
                    <a:lnTo>
                      <a:pt x="516" y="64"/>
                    </a:lnTo>
                    <a:lnTo>
                      <a:pt x="518" y="64"/>
                    </a:lnTo>
                    <a:lnTo>
                      <a:pt x="518" y="62"/>
                    </a:lnTo>
                    <a:lnTo>
                      <a:pt x="520" y="60"/>
                    </a:lnTo>
                    <a:lnTo>
                      <a:pt x="520" y="57"/>
                    </a:lnTo>
                    <a:lnTo>
                      <a:pt x="520" y="57"/>
                    </a:lnTo>
                    <a:lnTo>
                      <a:pt x="523" y="57"/>
                    </a:lnTo>
                    <a:lnTo>
                      <a:pt x="546" y="50"/>
                    </a:lnTo>
                    <a:lnTo>
                      <a:pt x="549" y="50"/>
                    </a:lnTo>
                    <a:lnTo>
                      <a:pt x="565" y="52"/>
                    </a:lnTo>
                    <a:lnTo>
                      <a:pt x="565" y="55"/>
                    </a:lnTo>
                    <a:lnTo>
                      <a:pt x="568" y="55"/>
                    </a:lnTo>
                    <a:lnTo>
                      <a:pt x="570" y="57"/>
                    </a:lnTo>
                    <a:lnTo>
                      <a:pt x="572" y="60"/>
                    </a:lnTo>
                    <a:lnTo>
                      <a:pt x="577" y="57"/>
                    </a:lnTo>
                    <a:lnTo>
                      <a:pt x="598" y="48"/>
                    </a:lnTo>
                    <a:lnTo>
                      <a:pt x="603" y="50"/>
                    </a:lnTo>
                    <a:lnTo>
                      <a:pt x="606" y="50"/>
                    </a:lnTo>
                    <a:lnTo>
                      <a:pt x="608" y="48"/>
                    </a:lnTo>
                    <a:lnTo>
                      <a:pt x="608" y="43"/>
                    </a:lnTo>
                    <a:lnTo>
                      <a:pt x="608" y="43"/>
                    </a:lnTo>
                    <a:lnTo>
                      <a:pt x="610" y="41"/>
                    </a:lnTo>
                    <a:lnTo>
                      <a:pt x="610" y="41"/>
                    </a:lnTo>
                    <a:lnTo>
                      <a:pt x="632" y="38"/>
                    </a:lnTo>
                    <a:lnTo>
                      <a:pt x="648" y="41"/>
                    </a:lnTo>
                    <a:lnTo>
                      <a:pt x="651" y="45"/>
                    </a:lnTo>
                    <a:lnTo>
                      <a:pt x="655" y="43"/>
                    </a:lnTo>
                    <a:lnTo>
                      <a:pt x="667" y="41"/>
                    </a:lnTo>
                    <a:lnTo>
                      <a:pt x="674" y="38"/>
                    </a:lnTo>
                    <a:lnTo>
                      <a:pt x="679" y="41"/>
                    </a:lnTo>
                    <a:lnTo>
                      <a:pt x="688" y="43"/>
                    </a:lnTo>
                    <a:lnTo>
                      <a:pt x="705" y="55"/>
                    </a:lnTo>
                    <a:lnTo>
                      <a:pt x="710" y="55"/>
                    </a:lnTo>
                    <a:lnTo>
                      <a:pt x="714" y="52"/>
                    </a:lnTo>
                    <a:lnTo>
                      <a:pt x="719" y="48"/>
                    </a:lnTo>
                    <a:lnTo>
                      <a:pt x="724" y="41"/>
                    </a:lnTo>
                    <a:lnTo>
                      <a:pt x="736" y="36"/>
                    </a:lnTo>
                    <a:lnTo>
                      <a:pt x="740" y="31"/>
                    </a:lnTo>
                    <a:lnTo>
                      <a:pt x="740" y="26"/>
                    </a:lnTo>
                    <a:lnTo>
                      <a:pt x="743" y="24"/>
                    </a:lnTo>
                    <a:lnTo>
                      <a:pt x="745" y="22"/>
                    </a:lnTo>
                    <a:lnTo>
                      <a:pt x="750" y="19"/>
                    </a:lnTo>
                    <a:lnTo>
                      <a:pt x="752" y="19"/>
                    </a:lnTo>
                    <a:lnTo>
                      <a:pt x="755" y="17"/>
                    </a:lnTo>
                    <a:lnTo>
                      <a:pt x="755" y="12"/>
                    </a:lnTo>
                    <a:lnTo>
                      <a:pt x="757" y="12"/>
                    </a:lnTo>
                    <a:lnTo>
                      <a:pt x="764" y="10"/>
                    </a:lnTo>
                    <a:lnTo>
                      <a:pt x="778" y="5"/>
                    </a:lnTo>
                    <a:lnTo>
                      <a:pt x="785" y="5"/>
                    </a:lnTo>
                    <a:lnTo>
                      <a:pt x="790" y="5"/>
                    </a:lnTo>
                    <a:lnTo>
                      <a:pt x="795" y="5"/>
                    </a:lnTo>
                    <a:lnTo>
                      <a:pt x="795" y="5"/>
                    </a:lnTo>
                    <a:lnTo>
                      <a:pt x="807" y="0"/>
                    </a:lnTo>
                    <a:lnTo>
                      <a:pt x="809" y="0"/>
                    </a:lnTo>
                    <a:lnTo>
                      <a:pt x="811" y="0"/>
                    </a:lnTo>
                    <a:lnTo>
                      <a:pt x="814" y="0"/>
                    </a:lnTo>
                    <a:lnTo>
                      <a:pt x="842" y="3"/>
                    </a:lnTo>
                    <a:lnTo>
                      <a:pt x="849" y="3"/>
                    </a:lnTo>
                    <a:lnTo>
                      <a:pt x="852" y="5"/>
                    </a:lnTo>
                    <a:lnTo>
                      <a:pt x="854" y="8"/>
                    </a:lnTo>
                    <a:lnTo>
                      <a:pt x="854" y="8"/>
                    </a:lnTo>
                    <a:lnTo>
                      <a:pt x="856" y="12"/>
                    </a:lnTo>
                    <a:lnTo>
                      <a:pt x="856" y="12"/>
                    </a:lnTo>
                    <a:lnTo>
                      <a:pt x="859" y="15"/>
                    </a:lnTo>
                    <a:lnTo>
                      <a:pt x="863" y="15"/>
                    </a:lnTo>
                    <a:lnTo>
                      <a:pt x="866" y="15"/>
                    </a:lnTo>
                    <a:lnTo>
                      <a:pt x="868" y="15"/>
                    </a:lnTo>
                    <a:lnTo>
                      <a:pt x="868" y="12"/>
                    </a:lnTo>
                    <a:lnTo>
                      <a:pt x="871" y="12"/>
                    </a:lnTo>
                    <a:lnTo>
                      <a:pt x="875" y="15"/>
                    </a:lnTo>
                    <a:lnTo>
                      <a:pt x="885" y="15"/>
                    </a:lnTo>
                    <a:lnTo>
                      <a:pt x="887" y="15"/>
                    </a:lnTo>
                    <a:lnTo>
                      <a:pt x="889" y="15"/>
                    </a:lnTo>
                    <a:lnTo>
                      <a:pt x="889" y="12"/>
                    </a:lnTo>
                    <a:lnTo>
                      <a:pt x="889" y="12"/>
                    </a:lnTo>
                    <a:lnTo>
                      <a:pt x="892" y="12"/>
                    </a:lnTo>
                    <a:lnTo>
                      <a:pt x="899" y="8"/>
                    </a:lnTo>
                    <a:lnTo>
                      <a:pt x="901" y="8"/>
                    </a:lnTo>
                    <a:lnTo>
                      <a:pt x="904" y="8"/>
                    </a:lnTo>
                    <a:lnTo>
                      <a:pt x="906" y="10"/>
                    </a:lnTo>
                    <a:lnTo>
                      <a:pt x="906" y="10"/>
                    </a:lnTo>
                    <a:lnTo>
                      <a:pt x="906" y="12"/>
                    </a:lnTo>
                    <a:lnTo>
                      <a:pt x="906" y="12"/>
                    </a:lnTo>
                    <a:lnTo>
                      <a:pt x="906" y="15"/>
                    </a:lnTo>
                    <a:lnTo>
                      <a:pt x="906" y="17"/>
                    </a:lnTo>
                    <a:lnTo>
                      <a:pt x="906" y="17"/>
                    </a:lnTo>
                    <a:lnTo>
                      <a:pt x="906" y="19"/>
                    </a:lnTo>
                    <a:lnTo>
                      <a:pt x="906" y="22"/>
                    </a:lnTo>
                    <a:lnTo>
                      <a:pt x="906" y="22"/>
                    </a:lnTo>
                    <a:lnTo>
                      <a:pt x="906" y="26"/>
                    </a:lnTo>
                    <a:lnTo>
                      <a:pt x="908" y="31"/>
                    </a:lnTo>
                    <a:lnTo>
                      <a:pt x="908" y="36"/>
                    </a:lnTo>
                    <a:lnTo>
                      <a:pt x="911" y="36"/>
                    </a:lnTo>
                    <a:lnTo>
                      <a:pt x="911" y="38"/>
                    </a:lnTo>
                    <a:lnTo>
                      <a:pt x="911" y="38"/>
                    </a:lnTo>
                    <a:lnTo>
                      <a:pt x="913" y="41"/>
                    </a:lnTo>
                    <a:lnTo>
                      <a:pt x="920" y="41"/>
                    </a:lnTo>
                    <a:lnTo>
                      <a:pt x="923" y="41"/>
                    </a:lnTo>
                    <a:lnTo>
                      <a:pt x="925" y="43"/>
                    </a:lnTo>
                    <a:lnTo>
                      <a:pt x="925" y="43"/>
                    </a:lnTo>
                    <a:lnTo>
                      <a:pt x="927" y="45"/>
                    </a:lnTo>
                    <a:lnTo>
                      <a:pt x="927" y="45"/>
                    </a:lnTo>
                    <a:lnTo>
                      <a:pt x="927" y="48"/>
                    </a:lnTo>
                    <a:lnTo>
                      <a:pt x="927" y="50"/>
                    </a:lnTo>
                    <a:lnTo>
                      <a:pt x="927" y="52"/>
                    </a:lnTo>
                    <a:lnTo>
                      <a:pt x="930" y="55"/>
                    </a:lnTo>
                    <a:lnTo>
                      <a:pt x="930" y="5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6" name="Freeform 15"/>
              <p:cNvSpPr>
                <a:spLocks/>
              </p:cNvSpPr>
              <p:nvPr/>
            </p:nvSpPr>
            <p:spPr bwMode="auto">
              <a:xfrm>
                <a:off x="1132297" y="1389698"/>
                <a:ext cx="809759" cy="446258"/>
              </a:xfrm>
              <a:custGeom>
                <a:avLst/>
                <a:gdLst>
                  <a:gd name="T0" fmla="*/ 752 w 773"/>
                  <a:gd name="T1" fmla="*/ 232 h 426"/>
                  <a:gd name="T2" fmla="*/ 702 w 773"/>
                  <a:gd name="T3" fmla="*/ 213 h 426"/>
                  <a:gd name="T4" fmla="*/ 712 w 773"/>
                  <a:gd name="T5" fmla="*/ 230 h 426"/>
                  <a:gd name="T6" fmla="*/ 688 w 773"/>
                  <a:gd name="T7" fmla="*/ 228 h 426"/>
                  <a:gd name="T8" fmla="*/ 624 w 773"/>
                  <a:gd name="T9" fmla="*/ 192 h 426"/>
                  <a:gd name="T10" fmla="*/ 579 w 773"/>
                  <a:gd name="T11" fmla="*/ 173 h 426"/>
                  <a:gd name="T12" fmla="*/ 506 w 773"/>
                  <a:gd name="T13" fmla="*/ 145 h 426"/>
                  <a:gd name="T14" fmla="*/ 416 w 773"/>
                  <a:gd name="T15" fmla="*/ 116 h 426"/>
                  <a:gd name="T16" fmla="*/ 347 w 773"/>
                  <a:gd name="T17" fmla="*/ 126 h 426"/>
                  <a:gd name="T18" fmla="*/ 302 w 773"/>
                  <a:gd name="T19" fmla="*/ 159 h 426"/>
                  <a:gd name="T20" fmla="*/ 269 w 773"/>
                  <a:gd name="T21" fmla="*/ 211 h 426"/>
                  <a:gd name="T22" fmla="*/ 227 w 773"/>
                  <a:gd name="T23" fmla="*/ 258 h 426"/>
                  <a:gd name="T24" fmla="*/ 208 w 773"/>
                  <a:gd name="T25" fmla="*/ 332 h 426"/>
                  <a:gd name="T26" fmla="*/ 175 w 773"/>
                  <a:gd name="T27" fmla="*/ 365 h 426"/>
                  <a:gd name="T28" fmla="*/ 16 w 773"/>
                  <a:gd name="T29" fmla="*/ 424 h 426"/>
                  <a:gd name="T30" fmla="*/ 42 w 773"/>
                  <a:gd name="T31" fmla="*/ 334 h 426"/>
                  <a:gd name="T32" fmla="*/ 61 w 773"/>
                  <a:gd name="T33" fmla="*/ 291 h 426"/>
                  <a:gd name="T34" fmla="*/ 68 w 773"/>
                  <a:gd name="T35" fmla="*/ 277 h 426"/>
                  <a:gd name="T36" fmla="*/ 85 w 773"/>
                  <a:gd name="T37" fmla="*/ 270 h 426"/>
                  <a:gd name="T38" fmla="*/ 149 w 773"/>
                  <a:gd name="T39" fmla="*/ 270 h 426"/>
                  <a:gd name="T40" fmla="*/ 144 w 773"/>
                  <a:gd name="T41" fmla="*/ 258 h 426"/>
                  <a:gd name="T42" fmla="*/ 163 w 773"/>
                  <a:gd name="T43" fmla="*/ 251 h 426"/>
                  <a:gd name="T44" fmla="*/ 168 w 773"/>
                  <a:gd name="T45" fmla="*/ 228 h 426"/>
                  <a:gd name="T46" fmla="*/ 165 w 773"/>
                  <a:gd name="T47" fmla="*/ 206 h 426"/>
                  <a:gd name="T48" fmla="*/ 168 w 773"/>
                  <a:gd name="T49" fmla="*/ 183 h 426"/>
                  <a:gd name="T50" fmla="*/ 184 w 773"/>
                  <a:gd name="T51" fmla="*/ 157 h 426"/>
                  <a:gd name="T52" fmla="*/ 198 w 773"/>
                  <a:gd name="T53" fmla="*/ 135 h 426"/>
                  <a:gd name="T54" fmla="*/ 194 w 773"/>
                  <a:gd name="T55" fmla="*/ 116 h 426"/>
                  <a:gd name="T56" fmla="*/ 210 w 773"/>
                  <a:gd name="T57" fmla="*/ 90 h 426"/>
                  <a:gd name="T58" fmla="*/ 238 w 773"/>
                  <a:gd name="T59" fmla="*/ 105 h 426"/>
                  <a:gd name="T60" fmla="*/ 248 w 773"/>
                  <a:gd name="T61" fmla="*/ 97 h 426"/>
                  <a:gd name="T62" fmla="*/ 265 w 773"/>
                  <a:gd name="T63" fmla="*/ 90 h 426"/>
                  <a:gd name="T64" fmla="*/ 312 w 773"/>
                  <a:gd name="T65" fmla="*/ 69 h 426"/>
                  <a:gd name="T66" fmla="*/ 314 w 773"/>
                  <a:gd name="T67" fmla="*/ 53 h 426"/>
                  <a:gd name="T68" fmla="*/ 352 w 773"/>
                  <a:gd name="T69" fmla="*/ 57 h 426"/>
                  <a:gd name="T70" fmla="*/ 364 w 773"/>
                  <a:gd name="T71" fmla="*/ 81 h 426"/>
                  <a:gd name="T72" fmla="*/ 376 w 773"/>
                  <a:gd name="T73" fmla="*/ 71 h 426"/>
                  <a:gd name="T74" fmla="*/ 392 w 773"/>
                  <a:gd name="T75" fmla="*/ 55 h 426"/>
                  <a:gd name="T76" fmla="*/ 402 w 773"/>
                  <a:gd name="T77" fmla="*/ 36 h 426"/>
                  <a:gd name="T78" fmla="*/ 390 w 773"/>
                  <a:gd name="T79" fmla="*/ 22 h 426"/>
                  <a:gd name="T80" fmla="*/ 404 w 773"/>
                  <a:gd name="T81" fmla="*/ 3 h 426"/>
                  <a:gd name="T82" fmla="*/ 437 w 773"/>
                  <a:gd name="T83" fmla="*/ 17 h 426"/>
                  <a:gd name="T84" fmla="*/ 466 w 773"/>
                  <a:gd name="T85" fmla="*/ 36 h 426"/>
                  <a:gd name="T86" fmla="*/ 489 w 773"/>
                  <a:gd name="T87" fmla="*/ 22 h 426"/>
                  <a:gd name="T88" fmla="*/ 511 w 773"/>
                  <a:gd name="T89" fmla="*/ 22 h 426"/>
                  <a:gd name="T90" fmla="*/ 546 w 773"/>
                  <a:gd name="T91" fmla="*/ 29 h 426"/>
                  <a:gd name="T92" fmla="*/ 577 w 773"/>
                  <a:gd name="T93" fmla="*/ 34 h 426"/>
                  <a:gd name="T94" fmla="*/ 574 w 773"/>
                  <a:gd name="T95" fmla="*/ 71 h 426"/>
                  <a:gd name="T96" fmla="*/ 572 w 773"/>
                  <a:gd name="T97" fmla="*/ 100 h 426"/>
                  <a:gd name="T98" fmla="*/ 600 w 773"/>
                  <a:gd name="T99" fmla="*/ 88 h 426"/>
                  <a:gd name="T100" fmla="*/ 643 w 773"/>
                  <a:gd name="T101" fmla="*/ 109 h 426"/>
                  <a:gd name="T102" fmla="*/ 705 w 773"/>
                  <a:gd name="T103" fmla="*/ 157 h 426"/>
                  <a:gd name="T104" fmla="*/ 709 w 773"/>
                  <a:gd name="T105" fmla="*/ 180 h 426"/>
                  <a:gd name="T106" fmla="*/ 723 w 773"/>
                  <a:gd name="T107" fmla="*/ 176 h 426"/>
                  <a:gd name="T108" fmla="*/ 733 w 773"/>
                  <a:gd name="T109" fmla="*/ 185 h 426"/>
                  <a:gd name="T110" fmla="*/ 747 w 773"/>
                  <a:gd name="T111" fmla="*/ 197 h 426"/>
                  <a:gd name="T112" fmla="*/ 768 w 773"/>
                  <a:gd name="T113" fmla="*/ 206 h 426"/>
                  <a:gd name="T114" fmla="*/ 768 w 773"/>
                  <a:gd name="T115" fmla="*/ 228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73" h="426">
                    <a:moveTo>
                      <a:pt x="768" y="228"/>
                    </a:moveTo>
                    <a:lnTo>
                      <a:pt x="768" y="228"/>
                    </a:lnTo>
                    <a:lnTo>
                      <a:pt x="766" y="230"/>
                    </a:lnTo>
                    <a:lnTo>
                      <a:pt x="766" y="232"/>
                    </a:lnTo>
                    <a:lnTo>
                      <a:pt x="764" y="230"/>
                    </a:lnTo>
                    <a:lnTo>
                      <a:pt x="757" y="228"/>
                    </a:lnTo>
                    <a:lnTo>
                      <a:pt x="754" y="228"/>
                    </a:lnTo>
                    <a:lnTo>
                      <a:pt x="754" y="230"/>
                    </a:lnTo>
                    <a:lnTo>
                      <a:pt x="752" y="232"/>
                    </a:lnTo>
                    <a:lnTo>
                      <a:pt x="750" y="235"/>
                    </a:lnTo>
                    <a:lnTo>
                      <a:pt x="747" y="235"/>
                    </a:lnTo>
                    <a:lnTo>
                      <a:pt x="745" y="235"/>
                    </a:lnTo>
                    <a:lnTo>
                      <a:pt x="740" y="230"/>
                    </a:lnTo>
                    <a:lnTo>
                      <a:pt x="728" y="223"/>
                    </a:lnTo>
                    <a:lnTo>
                      <a:pt x="723" y="218"/>
                    </a:lnTo>
                    <a:lnTo>
                      <a:pt x="719" y="221"/>
                    </a:lnTo>
                    <a:lnTo>
                      <a:pt x="709" y="213"/>
                    </a:lnTo>
                    <a:lnTo>
                      <a:pt x="702" y="213"/>
                    </a:lnTo>
                    <a:lnTo>
                      <a:pt x="705" y="218"/>
                    </a:lnTo>
                    <a:lnTo>
                      <a:pt x="705" y="218"/>
                    </a:lnTo>
                    <a:lnTo>
                      <a:pt x="702" y="221"/>
                    </a:lnTo>
                    <a:lnTo>
                      <a:pt x="702" y="221"/>
                    </a:lnTo>
                    <a:lnTo>
                      <a:pt x="705" y="223"/>
                    </a:lnTo>
                    <a:lnTo>
                      <a:pt x="707" y="225"/>
                    </a:lnTo>
                    <a:lnTo>
                      <a:pt x="709" y="228"/>
                    </a:lnTo>
                    <a:lnTo>
                      <a:pt x="712" y="228"/>
                    </a:lnTo>
                    <a:lnTo>
                      <a:pt x="712" y="230"/>
                    </a:lnTo>
                    <a:lnTo>
                      <a:pt x="709" y="232"/>
                    </a:lnTo>
                    <a:lnTo>
                      <a:pt x="709" y="235"/>
                    </a:lnTo>
                    <a:lnTo>
                      <a:pt x="707" y="237"/>
                    </a:lnTo>
                    <a:lnTo>
                      <a:pt x="712" y="239"/>
                    </a:lnTo>
                    <a:lnTo>
                      <a:pt x="712" y="242"/>
                    </a:lnTo>
                    <a:lnTo>
                      <a:pt x="709" y="242"/>
                    </a:lnTo>
                    <a:lnTo>
                      <a:pt x="705" y="237"/>
                    </a:lnTo>
                    <a:lnTo>
                      <a:pt x="702" y="232"/>
                    </a:lnTo>
                    <a:lnTo>
                      <a:pt x="688" y="228"/>
                    </a:lnTo>
                    <a:lnTo>
                      <a:pt x="671" y="216"/>
                    </a:lnTo>
                    <a:lnTo>
                      <a:pt x="667" y="213"/>
                    </a:lnTo>
                    <a:lnTo>
                      <a:pt x="657" y="206"/>
                    </a:lnTo>
                    <a:lnTo>
                      <a:pt x="655" y="206"/>
                    </a:lnTo>
                    <a:lnTo>
                      <a:pt x="645" y="206"/>
                    </a:lnTo>
                    <a:lnTo>
                      <a:pt x="643" y="206"/>
                    </a:lnTo>
                    <a:lnTo>
                      <a:pt x="638" y="204"/>
                    </a:lnTo>
                    <a:lnTo>
                      <a:pt x="626" y="192"/>
                    </a:lnTo>
                    <a:lnTo>
                      <a:pt x="624" y="192"/>
                    </a:lnTo>
                    <a:lnTo>
                      <a:pt x="622" y="187"/>
                    </a:lnTo>
                    <a:lnTo>
                      <a:pt x="617" y="185"/>
                    </a:lnTo>
                    <a:lnTo>
                      <a:pt x="603" y="180"/>
                    </a:lnTo>
                    <a:lnTo>
                      <a:pt x="598" y="178"/>
                    </a:lnTo>
                    <a:lnTo>
                      <a:pt x="596" y="173"/>
                    </a:lnTo>
                    <a:lnTo>
                      <a:pt x="593" y="168"/>
                    </a:lnTo>
                    <a:lnTo>
                      <a:pt x="589" y="171"/>
                    </a:lnTo>
                    <a:lnTo>
                      <a:pt x="584" y="173"/>
                    </a:lnTo>
                    <a:lnTo>
                      <a:pt x="579" y="173"/>
                    </a:lnTo>
                    <a:lnTo>
                      <a:pt x="577" y="168"/>
                    </a:lnTo>
                    <a:lnTo>
                      <a:pt x="574" y="166"/>
                    </a:lnTo>
                    <a:lnTo>
                      <a:pt x="558" y="161"/>
                    </a:lnTo>
                    <a:lnTo>
                      <a:pt x="556" y="152"/>
                    </a:lnTo>
                    <a:lnTo>
                      <a:pt x="522" y="138"/>
                    </a:lnTo>
                    <a:lnTo>
                      <a:pt x="511" y="131"/>
                    </a:lnTo>
                    <a:lnTo>
                      <a:pt x="508" y="135"/>
                    </a:lnTo>
                    <a:lnTo>
                      <a:pt x="506" y="140"/>
                    </a:lnTo>
                    <a:lnTo>
                      <a:pt x="506" y="145"/>
                    </a:lnTo>
                    <a:lnTo>
                      <a:pt x="508" y="152"/>
                    </a:lnTo>
                    <a:lnTo>
                      <a:pt x="494" y="147"/>
                    </a:lnTo>
                    <a:lnTo>
                      <a:pt x="487" y="145"/>
                    </a:lnTo>
                    <a:lnTo>
                      <a:pt x="487" y="140"/>
                    </a:lnTo>
                    <a:lnTo>
                      <a:pt x="480" y="131"/>
                    </a:lnTo>
                    <a:lnTo>
                      <a:pt x="470" y="126"/>
                    </a:lnTo>
                    <a:lnTo>
                      <a:pt x="440" y="124"/>
                    </a:lnTo>
                    <a:lnTo>
                      <a:pt x="425" y="121"/>
                    </a:lnTo>
                    <a:lnTo>
                      <a:pt x="416" y="116"/>
                    </a:lnTo>
                    <a:lnTo>
                      <a:pt x="414" y="119"/>
                    </a:lnTo>
                    <a:lnTo>
                      <a:pt x="399" y="119"/>
                    </a:lnTo>
                    <a:lnTo>
                      <a:pt x="392" y="119"/>
                    </a:lnTo>
                    <a:lnTo>
                      <a:pt x="390" y="116"/>
                    </a:lnTo>
                    <a:lnTo>
                      <a:pt x="385" y="114"/>
                    </a:lnTo>
                    <a:lnTo>
                      <a:pt x="366" y="114"/>
                    </a:lnTo>
                    <a:lnTo>
                      <a:pt x="359" y="116"/>
                    </a:lnTo>
                    <a:lnTo>
                      <a:pt x="354" y="119"/>
                    </a:lnTo>
                    <a:lnTo>
                      <a:pt x="347" y="126"/>
                    </a:lnTo>
                    <a:lnTo>
                      <a:pt x="345" y="131"/>
                    </a:lnTo>
                    <a:lnTo>
                      <a:pt x="343" y="133"/>
                    </a:lnTo>
                    <a:lnTo>
                      <a:pt x="340" y="133"/>
                    </a:lnTo>
                    <a:lnTo>
                      <a:pt x="338" y="133"/>
                    </a:lnTo>
                    <a:lnTo>
                      <a:pt x="335" y="133"/>
                    </a:lnTo>
                    <a:lnTo>
                      <a:pt x="319" y="150"/>
                    </a:lnTo>
                    <a:lnTo>
                      <a:pt x="314" y="150"/>
                    </a:lnTo>
                    <a:lnTo>
                      <a:pt x="309" y="152"/>
                    </a:lnTo>
                    <a:lnTo>
                      <a:pt x="302" y="159"/>
                    </a:lnTo>
                    <a:lnTo>
                      <a:pt x="283" y="178"/>
                    </a:lnTo>
                    <a:lnTo>
                      <a:pt x="276" y="187"/>
                    </a:lnTo>
                    <a:lnTo>
                      <a:pt x="279" y="194"/>
                    </a:lnTo>
                    <a:lnTo>
                      <a:pt x="276" y="199"/>
                    </a:lnTo>
                    <a:lnTo>
                      <a:pt x="276" y="202"/>
                    </a:lnTo>
                    <a:lnTo>
                      <a:pt x="276" y="206"/>
                    </a:lnTo>
                    <a:lnTo>
                      <a:pt x="276" y="206"/>
                    </a:lnTo>
                    <a:lnTo>
                      <a:pt x="272" y="211"/>
                    </a:lnTo>
                    <a:lnTo>
                      <a:pt x="269" y="211"/>
                    </a:lnTo>
                    <a:lnTo>
                      <a:pt x="269" y="218"/>
                    </a:lnTo>
                    <a:lnTo>
                      <a:pt x="269" y="223"/>
                    </a:lnTo>
                    <a:lnTo>
                      <a:pt x="269" y="225"/>
                    </a:lnTo>
                    <a:lnTo>
                      <a:pt x="267" y="232"/>
                    </a:lnTo>
                    <a:lnTo>
                      <a:pt x="260" y="237"/>
                    </a:lnTo>
                    <a:lnTo>
                      <a:pt x="243" y="244"/>
                    </a:lnTo>
                    <a:lnTo>
                      <a:pt x="234" y="249"/>
                    </a:lnTo>
                    <a:lnTo>
                      <a:pt x="229" y="254"/>
                    </a:lnTo>
                    <a:lnTo>
                      <a:pt x="227" y="258"/>
                    </a:lnTo>
                    <a:lnTo>
                      <a:pt x="220" y="270"/>
                    </a:lnTo>
                    <a:lnTo>
                      <a:pt x="220" y="273"/>
                    </a:lnTo>
                    <a:lnTo>
                      <a:pt x="222" y="280"/>
                    </a:lnTo>
                    <a:lnTo>
                      <a:pt x="222" y="284"/>
                    </a:lnTo>
                    <a:lnTo>
                      <a:pt x="220" y="289"/>
                    </a:lnTo>
                    <a:lnTo>
                      <a:pt x="217" y="296"/>
                    </a:lnTo>
                    <a:lnTo>
                      <a:pt x="205" y="313"/>
                    </a:lnTo>
                    <a:lnTo>
                      <a:pt x="201" y="325"/>
                    </a:lnTo>
                    <a:lnTo>
                      <a:pt x="208" y="332"/>
                    </a:lnTo>
                    <a:lnTo>
                      <a:pt x="208" y="334"/>
                    </a:lnTo>
                    <a:lnTo>
                      <a:pt x="201" y="336"/>
                    </a:lnTo>
                    <a:lnTo>
                      <a:pt x="191" y="348"/>
                    </a:lnTo>
                    <a:lnTo>
                      <a:pt x="184" y="353"/>
                    </a:lnTo>
                    <a:lnTo>
                      <a:pt x="182" y="355"/>
                    </a:lnTo>
                    <a:lnTo>
                      <a:pt x="182" y="358"/>
                    </a:lnTo>
                    <a:lnTo>
                      <a:pt x="179" y="360"/>
                    </a:lnTo>
                    <a:lnTo>
                      <a:pt x="179" y="362"/>
                    </a:lnTo>
                    <a:lnTo>
                      <a:pt x="175" y="365"/>
                    </a:lnTo>
                    <a:lnTo>
                      <a:pt x="168" y="367"/>
                    </a:lnTo>
                    <a:lnTo>
                      <a:pt x="149" y="386"/>
                    </a:lnTo>
                    <a:lnTo>
                      <a:pt x="97" y="403"/>
                    </a:lnTo>
                    <a:lnTo>
                      <a:pt x="82" y="415"/>
                    </a:lnTo>
                    <a:lnTo>
                      <a:pt x="71" y="419"/>
                    </a:lnTo>
                    <a:lnTo>
                      <a:pt x="33" y="422"/>
                    </a:lnTo>
                    <a:lnTo>
                      <a:pt x="23" y="426"/>
                    </a:lnTo>
                    <a:lnTo>
                      <a:pt x="19" y="426"/>
                    </a:lnTo>
                    <a:lnTo>
                      <a:pt x="16" y="424"/>
                    </a:lnTo>
                    <a:lnTo>
                      <a:pt x="14" y="424"/>
                    </a:lnTo>
                    <a:lnTo>
                      <a:pt x="11" y="424"/>
                    </a:lnTo>
                    <a:lnTo>
                      <a:pt x="2" y="405"/>
                    </a:lnTo>
                    <a:lnTo>
                      <a:pt x="0" y="393"/>
                    </a:lnTo>
                    <a:lnTo>
                      <a:pt x="4" y="384"/>
                    </a:lnTo>
                    <a:lnTo>
                      <a:pt x="16" y="367"/>
                    </a:lnTo>
                    <a:lnTo>
                      <a:pt x="21" y="358"/>
                    </a:lnTo>
                    <a:lnTo>
                      <a:pt x="35" y="344"/>
                    </a:lnTo>
                    <a:lnTo>
                      <a:pt x="42" y="334"/>
                    </a:lnTo>
                    <a:lnTo>
                      <a:pt x="45" y="329"/>
                    </a:lnTo>
                    <a:lnTo>
                      <a:pt x="45" y="320"/>
                    </a:lnTo>
                    <a:lnTo>
                      <a:pt x="47" y="315"/>
                    </a:lnTo>
                    <a:lnTo>
                      <a:pt x="49" y="310"/>
                    </a:lnTo>
                    <a:lnTo>
                      <a:pt x="54" y="306"/>
                    </a:lnTo>
                    <a:lnTo>
                      <a:pt x="56" y="301"/>
                    </a:lnTo>
                    <a:lnTo>
                      <a:pt x="56" y="294"/>
                    </a:lnTo>
                    <a:lnTo>
                      <a:pt x="56" y="291"/>
                    </a:lnTo>
                    <a:lnTo>
                      <a:pt x="61" y="291"/>
                    </a:lnTo>
                    <a:lnTo>
                      <a:pt x="71" y="287"/>
                    </a:lnTo>
                    <a:lnTo>
                      <a:pt x="71" y="287"/>
                    </a:lnTo>
                    <a:lnTo>
                      <a:pt x="71" y="284"/>
                    </a:lnTo>
                    <a:lnTo>
                      <a:pt x="68" y="284"/>
                    </a:lnTo>
                    <a:lnTo>
                      <a:pt x="68" y="284"/>
                    </a:lnTo>
                    <a:lnTo>
                      <a:pt x="68" y="282"/>
                    </a:lnTo>
                    <a:lnTo>
                      <a:pt x="66" y="280"/>
                    </a:lnTo>
                    <a:lnTo>
                      <a:pt x="66" y="280"/>
                    </a:lnTo>
                    <a:lnTo>
                      <a:pt x="68" y="277"/>
                    </a:lnTo>
                    <a:lnTo>
                      <a:pt x="68" y="277"/>
                    </a:lnTo>
                    <a:lnTo>
                      <a:pt x="71" y="273"/>
                    </a:lnTo>
                    <a:lnTo>
                      <a:pt x="71" y="270"/>
                    </a:lnTo>
                    <a:lnTo>
                      <a:pt x="73" y="268"/>
                    </a:lnTo>
                    <a:lnTo>
                      <a:pt x="73" y="268"/>
                    </a:lnTo>
                    <a:lnTo>
                      <a:pt x="75" y="268"/>
                    </a:lnTo>
                    <a:lnTo>
                      <a:pt x="78" y="268"/>
                    </a:lnTo>
                    <a:lnTo>
                      <a:pt x="80" y="268"/>
                    </a:lnTo>
                    <a:lnTo>
                      <a:pt x="85" y="270"/>
                    </a:lnTo>
                    <a:lnTo>
                      <a:pt x="89" y="270"/>
                    </a:lnTo>
                    <a:lnTo>
                      <a:pt x="89" y="273"/>
                    </a:lnTo>
                    <a:lnTo>
                      <a:pt x="99" y="273"/>
                    </a:lnTo>
                    <a:lnTo>
                      <a:pt x="118" y="273"/>
                    </a:lnTo>
                    <a:lnTo>
                      <a:pt x="125" y="273"/>
                    </a:lnTo>
                    <a:lnTo>
                      <a:pt x="146" y="273"/>
                    </a:lnTo>
                    <a:lnTo>
                      <a:pt x="149" y="273"/>
                    </a:lnTo>
                    <a:lnTo>
                      <a:pt x="149" y="273"/>
                    </a:lnTo>
                    <a:lnTo>
                      <a:pt x="149" y="270"/>
                    </a:lnTo>
                    <a:lnTo>
                      <a:pt x="151" y="270"/>
                    </a:lnTo>
                    <a:lnTo>
                      <a:pt x="149" y="268"/>
                    </a:lnTo>
                    <a:lnTo>
                      <a:pt x="149" y="265"/>
                    </a:lnTo>
                    <a:lnTo>
                      <a:pt x="149" y="265"/>
                    </a:lnTo>
                    <a:lnTo>
                      <a:pt x="146" y="265"/>
                    </a:lnTo>
                    <a:lnTo>
                      <a:pt x="144" y="263"/>
                    </a:lnTo>
                    <a:lnTo>
                      <a:pt x="144" y="263"/>
                    </a:lnTo>
                    <a:lnTo>
                      <a:pt x="141" y="261"/>
                    </a:lnTo>
                    <a:lnTo>
                      <a:pt x="144" y="258"/>
                    </a:lnTo>
                    <a:lnTo>
                      <a:pt x="144" y="256"/>
                    </a:lnTo>
                    <a:lnTo>
                      <a:pt x="146" y="254"/>
                    </a:lnTo>
                    <a:lnTo>
                      <a:pt x="149" y="251"/>
                    </a:lnTo>
                    <a:lnTo>
                      <a:pt x="149" y="251"/>
                    </a:lnTo>
                    <a:lnTo>
                      <a:pt x="153" y="251"/>
                    </a:lnTo>
                    <a:lnTo>
                      <a:pt x="156" y="254"/>
                    </a:lnTo>
                    <a:lnTo>
                      <a:pt x="160" y="254"/>
                    </a:lnTo>
                    <a:lnTo>
                      <a:pt x="160" y="254"/>
                    </a:lnTo>
                    <a:lnTo>
                      <a:pt x="163" y="251"/>
                    </a:lnTo>
                    <a:lnTo>
                      <a:pt x="163" y="251"/>
                    </a:lnTo>
                    <a:lnTo>
                      <a:pt x="165" y="249"/>
                    </a:lnTo>
                    <a:lnTo>
                      <a:pt x="168" y="244"/>
                    </a:lnTo>
                    <a:lnTo>
                      <a:pt x="170" y="239"/>
                    </a:lnTo>
                    <a:lnTo>
                      <a:pt x="170" y="237"/>
                    </a:lnTo>
                    <a:lnTo>
                      <a:pt x="170" y="235"/>
                    </a:lnTo>
                    <a:lnTo>
                      <a:pt x="170" y="232"/>
                    </a:lnTo>
                    <a:lnTo>
                      <a:pt x="170" y="230"/>
                    </a:lnTo>
                    <a:lnTo>
                      <a:pt x="168" y="228"/>
                    </a:lnTo>
                    <a:lnTo>
                      <a:pt x="168" y="228"/>
                    </a:lnTo>
                    <a:lnTo>
                      <a:pt x="165" y="225"/>
                    </a:lnTo>
                    <a:lnTo>
                      <a:pt x="165" y="223"/>
                    </a:lnTo>
                    <a:lnTo>
                      <a:pt x="165" y="218"/>
                    </a:lnTo>
                    <a:lnTo>
                      <a:pt x="165" y="216"/>
                    </a:lnTo>
                    <a:lnTo>
                      <a:pt x="165" y="213"/>
                    </a:lnTo>
                    <a:lnTo>
                      <a:pt x="165" y="211"/>
                    </a:lnTo>
                    <a:lnTo>
                      <a:pt x="165" y="211"/>
                    </a:lnTo>
                    <a:lnTo>
                      <a:pt x="165" y="206"/>
                    </a:lnTo>
                    <a:lnTo>
                      <a:pt x="165" y="197"/>
                    </a:lnTo>
                    <a:lnTo>
                      <a:pt x="165" y="194"/>
                    </a:lnTo>
                    <a:lnTo>
                      <a:pt x="165" y="192"/>
                    </a:lnTo>
                    <a:lnTo>
                      <a:pt x="163" y="190"/>
                    </a:lnTo>
                    <a:lnTo>
                      <a:pt x="163" y="190"/>
                    </a:lnTo>
                    <a:lnTo>
                      <a:pt x="163" y="187"/>
                    </a:lnTo>
                    <a:lnTo>
                      <a:pt x="163" y="187"/>
                    </a:lnTo>
                    <a:lnTo>
                      <a:pt x="165" y="185"/>
                    </a:lnTo>
                    <a:lnTo>
                      <a:pt x="168" y="183"/>
                    </a:lnTo>
                    <a:lnTo>
                      <a:pt x="170" y="180"/>
                    </a:lnTo>
                    <a:lnTo>
                      <a:pt x="172" y="178"/>
                    </a:lnTo>
                    <a:lnTo>
                      <a:pt x="172" y="176"/>
                    </a:lnTo>
                    <a:lnTo>
                      <a:pt x="175" y="173"/>
                    </a:lnTo>
                    <a:lnTo>
                      <a:pt x="179" y="168"/>
                    </a:lnTo>
                    <a:lnTo>
                      <a:pt x="182" y="166"/>
                    </a:lnTo>
                    <a:lnTo>
                      <a:pt x="182" y="166"/>
                    </a:lnTo>
                    <a:lnTo>
                      <a:pt x="182" y="161"/>
                    </a:lnTo>
                    <a:lnTo>
                      <a:pt x="184" y="157"/>
                    </a:lnTo>
                    <a:lnTo>
                      <a:pt x="186" y="150"/>
                    </a:lnTo>
                    <a:lnTo>
                      <a:pt x="186" y="147"/>
                    </a:lnTo>
                    <a:lnTo>
                      <a:pt x="189" y="145"/>
                    </a:lnTo>
                    <a:lnTo>
                      <a:pt x="189" y="145"/>
                    </a:lnTo>
                    <a:lnTo>
                      <a:pt x="194" y="142"/>
                    </a:lnTo>
                    <a:lnTo>
                      <a:pt x="196" y="140"/>
                    </a:lnTo>
                    <a:lnTo>
                      <a:pt x="196" y="140"/>
                    </a:lnTo>
                    <a:lnTo>
                      <a:pt x="196" y="140"/>
                    </a:lnTo>
                    <a:lnTo>
                      <a:pt x="198" y="135"/>
                    </a:lnTo>
                    <a:lnTo>
                      <a:pt x="201" y="133"/>
                    </a:lnTo>
                    <a:lnTo>
                      <a:pt x="201" y="131"/>
                    </a:lnTo>
                    <a:lnTo>
                      <a:pt x="198" y="126"/>
                    </a:lnTo>
                    <a:lnTo>
                      <a:pt x="198" y="124"/>
                    </a:lnTo>
                    <a:lnTo>
                      <a:pt x="198" y="121"/>
                    </a:lnTo>
                    <a:lnTo>
                      <a:pt x="196" y="119"/>
                    </a:lnTo>
                    <a:lnTo>
                      <a:pt x="194" y="119"/>
                    </a:lnTo>
                    <a:lnTo>
                      <a:pt x="194" y="116"/>
                    </a:lnTo>
                    <a:lnTo>
                      <a:pt x="194" y="116"/>
                    </a:lnTo>
                    <a:lnTo>
                      <a:pt x="194" y="114"/>
                    </a:lnTo>
                    <a:lnTo>
                      <a:pt x="194" y="112"/>
                    </a:lnTo>
                    <a:lnTo>
                      <a:pt x="196" y="107"/>
                    </a:lnTo>
                    <a:lnTo>
                      <a:pt x="196" y="102"/>
                    </a:lnTo>
                    <a:lnTo>
                      <a:pt x="198" y="95"/>
                    </a:lnTo>
                    <a:lnTo>
                      <a:pt x="198" y="95"/>
                    </a:lnTo>
                    <a:lnTo>
                      <a:pt x="203" y="88"/>
                    </a:lnTo>
                    <a:lnTo>
                      <a:pt x="208" y="86"/>
                    </a:lnTo>
                    <a:lnTo>
                      <a:pt x="210" y="90"/>
                    </a:lnTo>
                    <a:lnTo>
                      <a:pt x="212" y="93"/>
                    </a:lnTo>
                    <a:lnTo>
                      <a:pt x="215" y="93"/>
                    </a:lnTo>
                    <a:lnTo>
                      <a:pt x="220" y="95"/>
                    </a:lnTo>
                    <a:lnTo>
                      <a:pt x="224" y="97"/>
                    </a:lnTo>
                    <a:lnTo>
                      <a:pt x="227" y="100"/>
                    </a:lnTo>
                    <a:lnTo>
                      <a:pt x="227" y="100"/>
                    </a:lnTo>
                    <a:lnTo>
                      <a:pt x="234" y="102"/>
                    </a:lnTo>
                    <a:lnTo>
                      <a:pt x="236" y="102"/>
                    </a:lnTo>
                    <a:lnTo>
                      <a:pt x="238" y="105"/>
                    </a:lnTo>
                    <a:lnTo>
                      <a:pt x="238" y="105"/>
                    </a:lnTo>
                    <a:lnTo>
                      <a:pt x="238" y="105"/>
                    </a:lnTo>
                    <a:lnTo>
                      <a:pt x="241" y="107"/>
                    </a:lnTo>
                    <a:lnTo>
                      <a:pt x="243" y="105"/>
                    </a:lnTo>
                    <a:lnTo>
                      <a:pt x="246" y="102"/>
                    </a:lnTo>
                    <a:lnTo>
                      <a:pt x="248" y="102"/>
                    </a:lnTo>
                    <a:lnTo>
                      <a:pt x="248" y="100"/>
                    </a:lnTo>
                    <a:lnTo>
                      <a:pt x="248" y="97"/>
                    </a:lnTo>
                    <a:lnTo>
                      <a:pt x="248" y="97"/>
                    </a:lnTo>
                    <a:lnTo>
                      <a:pt x="250" y="95"/>
                    </a:lnTo>
                    <a:lnTo>
                      <a:pt x="250" y="95"/>
                    </a:lnTo>
                    <a:lnTo>
                      <a:pt x="250" y="93"/>
                    </a:lnTo>
                    <a:lnTo>
                      <a:pt x="255" y="90"/>
                    </a:lnTo>
                    <a:lnTo>
                      <a:pt x="255" y="90"/>
                    </a:lnTo>
                    <a:lnTo>
                      <a:pt x="257" y="88"/>
                    </a:lnTo>
                    <a:lnTo>
                      <a:pt x="260" y="90"/>
                    </a:lnTo>
                    <a:lnTo>
                      <a:pt x="262" y="90"/>
                    </a:lnTo>
                    <a:lnTo>
                      <a:pt x="265" y="90"/>
                    </a:lnTo>
                    <a:lnTo>
                      <a:pt x="267" y="88"/>
                    </a:lnTo>
                    <a:lnTo>
                      <a:pt x="276" y="86"/>
                    </a:lnTo>
                    <a:lnTo>
                      <a:pt x="302" y="83"/>
                    </a:lnTo>
                    <a:lnTo>
                      <a:pt x="307" y="81"/>
                    </a:lnTo>
                    <a:lnTo>
                      <a:pt x="309" y="76"/>
                    </a:lnTo>
                    <a:lnTo>
                      <a:pt x="312" y="74"/>
                    </a:lnTo>
                    <a:lnTo>
                      <a:pt x="312" y="71"/>
                    </a:lnTo>
                    <a:lnTo>
                      <a:pt x="312" y="71"/>
                    </a:lnTo>
                    <a:lnTo>
                      <a:pt x="312" y="69"/>
                    </a:lnTo>
                    <a:lnTo>
                      <a:pt x="312" y="67"/>
                    </a:lnTo>
                    <a:lnTo>
                      <a:pt x="312" y="67"/>
                    </a:lnTo>
                    <a:lnTo>
                      <a:pt x="309" y="64"/>
                    </a:lnTo>
                    <a:lnTo>
                      <a:pt x="309" y="64"/>
                    </a:lnTo>
                    <a:lnTo>
                      <a:pt x="312" y="62"/>
                    </a:lnTo>
                    <a:lnTo>
                      <a:pt x="312" y="60"/>
                    </a:lnTo>
                    <a:lnTo>
                      <a:pt x="312" y="57"/>
                    </a:lnTo>
                    <a:lnTo>
                      <a:pt x="312" y="55"/>
                    </a:lnTo>
                    <a:lnTo>
                      <a:pt x="314" y="53"/>
                    </a:lnTo>
                    <a:lnTo>
                      <a:pt x="314" y="53"/>
                    </a:lnTo>
                    <a:lnTo>
                      <a:pt x="317" y="53"/>
                    </a:lnTo>
                    <a:lnTo>
                      <a:pt x="319" y="50"/>
                    </a:lnTo>
                    <a:lnTo>
                      <a:pt x="345" y="50"/>
                    </a:lnTo>
                    <a:lnTo>
                      <a:pt x="347" y="53"/>
                    </a:lnTo>
                    <a:lnTo>
                      <a:pt x="347" y="53"/>
                    </a:lnTo>
                    <a:lnTo>
                      <a:pt x="350" y="53"/>
                    </a:lnTo>
                    <a:lnTo>
                      <a:pt x="350" y="55"/>
                    </a:lnTo>
                    <a:lnTo>
                      <a:pt x="352" y="57"/>
                    </a:lnTo>
                    <a:lnTo>
                      <a:pt x="352" y="60"/>
                    </a:lnTo>
                    <a:lnTo>
                      <a:pt x="357" y="62"/>
                    </a:lnTo>
                    <a:lnTo>
                      <a:pt x="359" y="67"/>
                    </a:lnTo>
                    <a:lnTo>
                      <a:pt x="359" y="69"/>
                    </a:lnTo>
                    <a:lnTo>
                      <a:pt x="362" y="71"/>
                    </a:lnTo>
                    <a:lnTo>
                      <a:pt x="364" y="74"/>
                    </a:lnTo>
                    <a:lnTo>
                      <a:pt x="364" y="74"/>
                    </a:lnTo>
                    <a:lnTo>
                      <a:pt x="364" y="79"/>
                    </a:lnTo>
                    <a:lnTo>
                      <a:pt x="364" y="81"/>
                    </a:lnTo>
                    <a:lnTo>
                      <a:pt x="364" y="83"/>
                    </a:lnTo>
                    <a:lnTo>
                      <a:pt x="364" y="83"/>
                    </a:lnTo>
                    <a:lnTo>
                      <a:pt x="366" y="83"/>
                    </a:lnTo>
                    <a:lnTo>
                      <a:pt x="366" y="83"/>
                    </a:lnTo>
                    <a:lnTo>
                      <a:pt x="366" y="83"/>
                    </a:lnTo>
                    <a:lnTo>
                      <a:pt x="369" y="79"/>
                    </a:lnTo>
                    <a:lnTo>
                      <a:pt x="371" y="76"/>
                    </a:lnTo>
                    <a:lnTo>
                      <a:pt x="371" y="74"/>
                    </a:lnTo>
                    <a:lnTo>
                      <a:pt x="376" y="71"/>
                    </a:lnTo>
                    <a:lnTo>
                      <a:pt x="376" y="69"/>
                    </a:lnTo>
                    <a:lnTo>
                      <a:pt x="378" y="69"/>
                    </a:lnTo>
                    <a:lnTo>
                      <a:pt x="378" y="67"/>
                    </a:lnTo>
                    <a:lnTo>
                      <a:pt x="378" y="64"/>
                    </a:lnTo>
                    <a:lnTo>
                      <a:pt x="378" y="60"/>
                    </a:lnTo>
                    <a:lnTo>
                      <a:pt x="380" y="57"/>
                    </a:lnTo>
                    <a:lnTo>
                      <a:pt x="380" y="57"/>
                    </a:lnTo>
                    <a:lnTo>
                      <a:pt x="385" y="55"/>
                    </a:lnTo>
                    <a:lnTo>
                      <a:pt x="392" y="55"/>
                    </a:lnTo>
                    <a:lnTo>
                      <a:pt x="399" y="55"/>
                    </a:lnTo>
                    <a:lnTo>
                      <a:pt x="399" y="55"/>
                    </a:lnTo>
                    <a:lnTo>
                      <a:pt x="402" y="53"/>
                    </a:lnTo>
                    <a:lnTo>
                      <a:pt x="404" y="50"/>
                    </a:lnTo>
                    <a:lnTo>
                      <a:pt x="404" y="48"/>
                    </a:lnTo>
                    <a:lnTo>
                      <a:pt x="404" y="48"/>
                    </a:lnTo>
                    <a:lnTo>
                      <a:pt x="404" y="45"/>
                    </a:lnTo>
                    <a:lnTo>
                      <a:pt x="402" y="41"/>
                    </a:lnTo>
                    <a:lnTo>
                      <a:pt x="402" y="36"/>
                    </a:lnTo>
                    <a:lnTo>
                      <a:pt x="402" y="34"/>
                    </a:lnTo>
                    <a:lnTo>
                      <a:pt x="402" y="34"/>
                    </a:lnTo>
                    <a:lnTo>
                      <a:pt x="402" y="31"/>
                    </a:lnTo>
                    <a:lnTo>
                      <a:pt x="399" y="31"/>
                    </a:lnTo>
                    <a:lnTo>
                      <a:pt x="397" y="29"/>
                    </a:lnTo>
                    <a:lnTo>
                      <a:pt x="392" y="27"/>
                    </a:lnTo>
                    <a:lnTo>
                      <a:pt x="392" y="24"/>
                    </a:lnTo>
                    <a:lnTo>
                      <a:pt x="390" y="24"/>
                    </a:lnTo>
                    <a:lnTo>
                      <a:pt x="390" y="22"/>
                    </a:lnTo>
                    <a:lnTo>
                      <a:pt x="392" y="22"/>
                    </a:lnTo>
                    <a:lnTo>
                      <a:pt x="397" y="17"/>
                    </a:lnTo>
                    <a:lnTo>
                      <a:pt x="399" y="12"/>
                    </a:lnTo>
                    <a:lnTo>
                      <a:pt x="399" y="12"/>
                    </a:lnTo>
                    <a:lnTo>
                      <a:pt x="399" y="10"/>
                    </a:lnTo>
                    <a:lnTo>
                      <a:pt x="399" y="5"/>
                    </a:lnTo>
                    <a:lnTo>
                      <a:pt x="402" y="3"/>
                    </a:lnTo>
                    <a:lnTo>
                      <a:pt x="402" y="3"/>
                    </a:lnTo>
                    <a:lnTo>
                      <a:pt x="404" y="3"/>
                    </a:lnTo>
                    <a:lnTo>
                      <a:pt x="409" y="0"/>
                    </a:lnTo>
                    <a:lnTo>
                      <a:pt x="411" y="0"/>
                    </a:lnTo>
                    <a:lnTo>
                      <a:pt x="414" y="0"/>
                    </a:lnTo>
                    <a:lnTo>
                      <a:pt x="416" y="5"/>
                    </a:lnTo>
                    <a:lnTo>
                      <a:pt x="418" y="5"/>
                    </a:lnTo>
                    <a:lnTo>
                      <a:pt x="421" y="8"/>
                    </a:lnTo>
                    <a:lnTo>
                      <a:pt x="428" y="10"/>
                    </a:lnTo>
                    <a:lnTo>
                      <a:pt x="430" y="12"/>
                    </a:lnTo>
                    <a:lnTo>
                      <a:pt x="437" y="17"/>
                    </a:lnTo>
                    <a:lnTo>
                      <a:pt x="440" y="19"/>
                    </a:lnTo>
                    <a:lnTo>
                      <a:pt x="456" y="24"/>
                    </a:lnTo>
                    <a:lnTo>
                      <a:pt x="459" y="24"/>
                    </a:lnTo>
                    <a:lnTo>
                      <a:pt x="461" y="27"/>
                    </a:lnTo>
                    <a:lnTo>
                      <a:pt x="461" y="31"/>
                    </a:lnTo>
                    <a:lnTo>
                      <a:pt x="463" y="31"/>
                    </a:lnTo>
                    <a:lnTo>
                      <a:pt x="463" y="34"/>
                    </a:lnTo>
                    <a:lnTo>
                      <a:pt x="463" y="34"/>
                    </a:lnTo>
                    <a:lnTo>
                      <a:pt x="466" y="36"/>
                    </a:lnTo>
                    <a:lnTo>
                      <a:pt x="468" y="36"/>
                    </a:lnTo>
                    <a:lnTo>
                      <a:pt x="470" y="36"/>
                    </a:lnTo>
                    <a:lnTo>
                      <a:pt x="475" y="38"/>
                    </a:lnTo>
                    <a:lnTo>
                      <a:pt x="477" y="36"/>
                    </a:lnTo>
                    <a:lnTo>
                      <a:pt x="482" y="36"/>
                    </a:lnTo>
                    <a:lnTo>
                      <a:pt x="485" y="34"/>
                    </a:lnTo>
                    <a:lnTo>
                      <a:pt x="487" y="31"/>
                    </a:lnTo>
                    <a:lnTo>
                      <a:pt x="489" y="29"/>
                    </a:lnTo>
                    <a:lnTo>
                      <a:pt x="489" y="22"/>
                    </a:lnTo>
                    <a:lnTo>
                      <a:pt x="494" y="19"/>
                    </a:lnTo>
                    <a:lnTo>
                      <a:pt x="496" y="17"/>
                    </a:lnTo>
                    <a:lnTo>
                      <a:pt x="499" y="17"/>
                    </a:lnTo>
                    <a:lnTo>
                      <a:pt x="501" y="19"/>
                    </a:lnTo>
                    <a:lnTo>
                      <a:pt x="503" y="19"/>
                    </a:lnTo>
                    <a:lnTo>
                      <a:pt x="506" y="24"/>
                    </a:lnTo>
                    <a:lnTo>
                      <a:pt x="508" y="24"/>
                    </a:lnTo>
                    <a:lnTo>
                      <a:pt x="508" y="24"/>
                    </a:lnTo>
                    <a:lnTo>
                      <a:pt x="511" y="22"/>
                    </a:lnTo>
                    <a:lnTo>
                      <a:pt x="515" y="19"/>
                    </a:lnTo>
                    <a:lnTo>
                      <a:pt x="518" y="19"/>
                    </a:lnTo>
                    <a:lnTo>
                      <a:pt x="520" y="22"/>
                    </a:lnTo>
                    <a:lnTo>
                      <a:pt x="534" y="29"/>
                    </a:lnTo>
                    <a:lnTo>
                      <a:pt x="534" y="29"/>
                    </a:lnTo>
                    <a:lnTo>
                      <a:pt x="537" y="29"/>
                    </a:lnTo>
                    <a:lnTo>
                      <a:pt x="539" y="29"/>
                    </a:lnTo>
                    <a:lnTo>
                      <a:pt x="544" y="29"/>
                    </a:lnTo>
                    <a:lnTo>
                      <a:pt x="546" y="29"/>
                    </a:lnTo>
                    <a:lnTo>
                      <a:pt x="548" y="27"/>
                    </a:lnTo>
                    <a:lnTo>
                      <a:pt x="551" y="24"/>
                    </a:lnTo>
                    <a:lnTo>
                      <a:pt x="551" y="22"/>
                    </a:lnTo>
                    <a:lnTo>
                      <a:pt x="553" y="22"/>
                    </a:lnTo>
                    <a:lnTo>
                      <a:pt x="556" y="22"/>
                    </a:lnTo>
                    <a:lnTo>
                      <a:pt x="558" y="27"/>
                    </a:lnTo>
                    <a:lnTo>
                      <a:pt x="560" y="29"/>
                    </a:lnTo>
                    <a:lnTo>
                      <a:pt x="563" y="31"/>
                    </a:lnTo>
                    <a:lnTo>
                      <a:pt x="577" y="34"/>
                    </a:lnTo>
                    <a:lnTo>
                      <a:pt x="579" y="36"/>
                    </a:lnTo>
                    <a:lnTo>
                      <a:pt x="582" y="48"/>
                    </a:lnTo>
                    <a:lnTo>
                      <a:pt x="582" y="55"/>
                    </a:lnTo>
                    <a:lnTo>
                      <a:pt x="582" y="57"/>
                    </a:lnTo>
                    <a:lnTo>
                      <a:pt x="582" y="60"/>
                    </a:lnTo>
                    <a:lnTo>
                      <a:pt x="579" y="67"/>
                    </a:lnTo>
                    <a:lnTo>
                      <a:pt x="577" y="69"/>
                    </a:lnTo>
                    <a:lnTo>
                      <a:pt x="574" y="69"/>
                    </a:lnTo>
                    <a:lnTo>
                      <a:pt x="574" y="71"/>
                    </a:lnTo>
                    <a:lnTo>
                      <a:pt x="572" y="71"/>
                    </a:lnTo>
                    <a:lnTo>
                      <a:pt x="572" y="74"/>
                    </a:lnTo>
                    <a:lnTo>
                      <a:pt x="572" y="74"/>
                    </a:lnTo>
                    <a:lnTo>
                      <a:pt x="570" y="88"/>
                    </a:lnTo>
                    <a:lnTo>
                      <a:pt x="570" y="90"/>
                    </a:lnTo>
                    <a:lnTo>
                      <a:pt x="570" y="93"/>
                    </a:lnTo>
                    <a:lnTo>
                      <a:pt x="570" y="95"/>
                    </a:lnTo>
                    <a:lnTo>
                      <a:pt x="570" y="97"/>
                    </a:lnTo>
                    <a:lnTo>
                      <a:pt x="572" y="100"/>
                    </a:lnTo>
                    <a:lnTo>
                      <a:pt x="574" y="100"/>
                    </a:lnTo>
                    <a:lnTo>
                      <a:pt x="582" y="97"/>
                    </a:lnTo>
                    <a:lnTo>
                      <a:pt x="586" y="95"/>
                    </a:lnTo>
                    <a:lnTo>
                      <a:pt x="586" y="95"/>
                    </a:lnTo>
                    <a:lnTo>
                      <a:pt x="589" y="93"/>
                    </a:lnTo>
                    <a:lnTo>
                      <a:pt x="589" y="93"/>
                    </a:lnTo>
                    <a:lnTo>
                      <a:pt x="591" y="90"/>
                    </a:lnTo>
                    <a:lnTo>
                      <a:pt x="593" y="88"/>
                    </a:lnTo>
                    <a:lnTo>
                      <a:pt x="600" y="88"/>
                    </a:lnTo>
                    <a:lnTo>
                      <a:pt x="605" y="88"/>
                    </a:lnTo>
                    <a:lnTo>
                      <a:pt x="610" y="88"/>
                    </a:lnTo>
                    <a:lnTo>
                      <a:pt x="617" y="86"/>
                    </a:lnTo>
                    <a:lnTo>
                      <a:pt x="619" y="88"/>
                    </a:lnTo>
                    <a:lnTo>
                      <a:pt x="636" y="93"/>
                    </a:lnTo>
                    <a:lnTo>
                      <a:pt x="636" y="95"/>
                    </a:lnTo>
                    <a:lnTo>
                      <a:pt x="638" y="97"/>
                    </a:lnTo>
                    <a:lnTo>
                      <a:pt x="641" y="102"/>
                    </a:lnTo>
                    <a:lnTo>
                      <a:pt x="643" y="109"/>
                    </a:lnTo>
                    <a:lnTo>
                      <a:pt x="650" y="114"/>
                    </a:lnTo>
                    <a:lnTo>
                      <a:pt x="660" y="124"/>
                    </a:lnTo>
                    <a:lnTo>
                      <a:pt x="671" y="133"/>
                    </a:lnTo>
                    <a:lnTo>
                      <a:pt x="697" y="147"/>
                    </a:lnTo>
                    <a:lnTo>
                      <a:pt x="702" y="150"/>
                    </a:lnTo>
                    <a:lnTo>
                      <a:pt x="705" y="152"/>
                    </a:lnTo>
                    <a:lnTo>
                      <a:pt x="705" y="152"/>
                    </a:lnTo>
                    <a:lnTo>
                      <a:pt x="705" y="154"/>
                    </a:lnTo>
                    <a:lnTo>
                      <a:pt x="705" y="157"/>
                    </a:lnTo>
                    <a:lnTo>
                      <a:pt x="705" y="159"/>
                    </a:lnTo>
                    <a:lnTo>
                      <a:pt x="705" y="159"/>
                    </a:lnTo>
                    <a:lnTo>
                      <a:pt x="705" y="161"/>
                    </a:lnTo>
                    <a:lnTo>
                      <a:pt x="707" y="168"/>
                    </a:lnTo>
                    <a:lnTo>
                      <a:pt x="709" y="171"/>
                    </a:lnTo>
                    <a:lnTo>
                      <a:pt x="709" y="173"/>
                    </a:lnTo>
                    <a:lnTo>
                      <a:pt x="709" y="176"/>
                    </a:lnTo>
                    <a:lnTo>
                      <a:pt x="709" y="178"/>
                    </a:lnTo>
                    <a:lnTo>
                      <a:pt x="709" y="180"/>
                    </a:lnTo>
                    <a:lnTo>
                      <a:pt x="712" y="180"/>
                    </a:lnTo>
                    <a:lnTo>
                      <a:pt x="712" y="178"/>
                    </a:lnTo>
                    <a:lnTo>
                      <a:pt x="712" y="178"/>
                    </a:lnTo>
                    <a:lnTo>
                      <a:pt x="714" y="171"/>
                    </a:lnTo>
                    <a:lnTo>
                      <a:pt x="716" y="171"/>
                    </a:lnTo>
                    <a:lnTo>
                      <a:pt x="716" y="171"/>
                    </a:lnTo>
                    <a:lnTo>
                      <a:pt x="721" y="173"/>
                    </a:lnTo>
                    <a:lnTo>
                      <a:pt x="723" y="173"/>
                    </a:lnTo>
                    <a:lnTo>
                      <a:pt x="723" y="176"/>
                    </a:lnTo>
                    <a:lnTo>
                      <a:pt x="723" y="178"/>
                    </a:lnTo>
                    <a:lnTo>
                      <a:pt x="721" y="183"/>
                    </a:lnTo>
                    <a:lnTo>
                      <a:pt x="721" y="183"/>
                    </a:lnTo>
                    <a:lnTo>
                      <a:pt x="721" y="185"/>
                    </a:lnTo>
                    <a:lnTo>
                      <a:pt x="721" y="187"/>
                    </a:lnTo>
                    <a:lnTo>
                      <a:pt x="723" y="187"/>
                    </a:lnTo>
                    <a:lnTo>
                      <a:pt x="726" y="187"/>
                    </a:lnTo>
                    <a:lnTo>
                      <a:pt x="728" y="187"/>
                    </a:lnTo>
                    <a:lnTo>
                      <a:pt x="733" y="185"/>
                    </a:lnTo>
                    <a:lnTo>
                      <a:pt x="735" y="185"/>
                    </a:lnTo>
                    <a:lnTo>
                      <a:pt x="738" y="185"/>
                    </a:lnTo>
                    <a:lnTo>
                      <a:pt x="742" y="187"/>
                    </a:lnTo>
                    <a:lnTo>
                      <a:pt x="745" y="187"/>
                    </a:lnTo>
                    <a:lnTo>
                      <a:pt x="747" y="190"/>
                    </a:lnTo>
                    <a:lnTo>
                      <a:pt x="747" y="190"/>
                    </a:lnTo>
                    <a:lnTo>
                      <a:pt x="747" y="192"/>
                    </a:lnTo>
                    <a:lnTo>
                      <a:pt x="747" y="194"/>
                    </a:lnTo>
                    <a:lnTo>
                      <a:pt x="747" y="197"/>
                    </a:lnTo>
                    <a:lnTo>
                      <a:pt x="750" y="199"/>
                    </a:lnTo>
                    <a:lnTo>
                      <a:pt x="750" y="202"/>
                    </a:lnTo>
                    <a:lnTo>
                      <a:pt x="752" y="204"/>
                    </a:lnTo>
                    <a:lnTo>
                      <a:pt x="754" y="204"/>
                    </a:lnTo>
                    <a:lnTo>
                      <a:pt x="757" y="204"/>
                    </a:lnTo>
                    <a:lnTo>
                      <a:pt x="759" y="204"/>
                    </a:lnTo>
                    <a:lnTo>
                      <a:pt x="761" y="204"/>
                    </a:lnTo>
                    <a:lnTo>
                      <a:pt x="764" y="204"/>
                    </a:lnTo>
                    <a:lnTo>
                      <a:pt x="768" y="206"/>
                    </a:lnTo>
                    <a:lnTo>
                      <a:pt x="771" y="209"/>
                    </a:lnTo>
                    <a:lnTo>
                      <a:pt x="773" y="211"/>
                    </a:lnTo>
                    <a:lnTo>
                      <a:pt x="773" y="213"/>
                    </a:lnTo>
                    <a:lnTo>
                      <a:pt x="773" y="213"/>
                    </a:lnTo>
                    <a:lnTo>
                      <a:pt x="773" y="216"/>
                    </a:lnTo>
                    <a:lnTo>
                      <a:pt x="771" y="221"/>
                    </a:lnTo>
                    <a:lnTo>
                      <a:pt x="768" y="223"/>
                    </a:lnTo>
                    <a:lnTo>
                      <a:pt x="768" y="225"/>
                    </a:lnTo>
                    <a:lnTo>
                      <a:pt x="768" y="22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8" name="Freeform 17"/>
              <p:cNvSpPr>
                <a:spLocks noEditPoints="1"/>
              </p:cNvSpPr>
              <p:nvPr/>
            </p:nvSpPr>
            <p:spPr bwMode="auto">
              <a:xfrm>
                <a:off x="1475894" y="2895033"/>
                <a:ext cx="578250" cy="1090504"/>
              </a:xfrm>
              <a:custGeom>
                <a:avLst/>
                <a:gdLst>
                  <a:gd name="T0" fmla="*/ 381 w 552"/>
                  <a:gd name="T1" fmla="*/ 2 h 1041"/>
                  <a:gd name="T2" fmla="*/ 407 w 552"/>
                  <a:gd name="T3" fmla="*/ 11 h 1041"/>
                  <a:gd name="T4" fmla="*/ 398 w 552"/>
                  <a:gd name="T5" fmla="*/ 21 h 1041"/>
                  <a:gd name="T6" fmla="*/ 114 w 552"/>
                  <a:gd name="T7" fmla="*/ 955 h 1041"/>
                  <a:gd name="T8" fmla="*/ 31 w 552"/>
                  <a:gd name="T9" fmla="*/ 120 h 1041"/>
                  <a:gd name="T10" fmla="*/ 48 w 552"/>
                  <a:gd name="T11" fmla="*/ 101 h 1041"/>
                  <a:gd name="T12" fmla="*/ 17 w 552"/>
                  <a:gd name="T13" fmla="*/ 146 h 1041"/>
                  <a:gd name="T14" fmla="*/ 173 w 552"/>
                  <a:gd name="T15" fmla="*/ 972 h 1041"/>
                  <a:gd name="T16" fmla="*/ 135 w 552"/>
                  <a:gd name="T17" fmla="*/ 958 h 1041"/>
                  <a:gd name="T18" fmla="*/ 178 w 552"/>
                  <a:gd name="T19" fmla="*/ 960 h 1041"/>
                  <a:gd name="T20" fmla="*/ 523 w 552"/>
                  <a:gd name="T21" fmla="*/ 265 h 1041"/>
                  <a:gd name="T22" fmla="*/ 495 w 552"/>
                  <a:gd name="T23" fmla="*/ 179 h 1041"/>
                  <a:gd name="T24" fmla="*/ 481 w 552"/>
                  <a:gd name="T25" fmla="*/ 153 h 1041"/>
                  <a:gd name="T26" fmla="*/ 450 w 552"/>
                  <a:gd name="T27" fmla="*/ 144 h 1041"/>
                  <a:gd name="T28" fmla="*/ 448 w 552"/>
                  <a:gd name="T29" fmla="*/ 125 h 1041"/>
                  <a:gd name="T30" fmla="*/ 448 w 552"/>
                  <a:gd name="T31" fmla="*/ 99 h 1041"/>
                  <a:gd name="T32" fmla="*/ 433 w 552"/>
                  <a:gd name="T33" fmla="*/ 99 h 1041"/>
                  <a:gd name="T34" fmla="*/ 438 w 552"/>
                  <a:gd name="T35" fmla="*/ 54 h 1041"/>
                  <a:gd name="T36" fmla="*/ 422 w 552"/>
                  <a:gd name="T37" fmla="*/ 47 h 1041"/>
                  <a:gd name="T38" fmla="*/ 400 w 552"/>
                  <a:gd name="T39" fmla="*/ 61 h 1041"/>
                  <a:gd name="T40" fmla="*/ 388 w 552"/>
                  <a:gd name="T41" fmla="*/ 33 h 1041"/>
                  <a:gd name="T42" fmla="*/ 348 w 552"/>
                  <a:gd name="T43" fmla="*/ 33 h 1041"/>
                  <a:gd name="T44" fmla="*/ 336 w 552"/>
                  <a:gd name="T45" fmla="*/ 9 h 1041"/>
                  <a:gd name="T46" fmla="*/ 301 w 552"/>
                  <a:gd name="T47" fmla="*/ 52 h 1041"/>
                  <a:gd name="T48" fmla="*/ 237 w 552"/>
                  <a:gd name="T49" fmla="*/ 113 h 1041"/>
                  <a:gd name="T50" fmla="*/ 175 w 552"/>
                  <a:gd name="T51" fmla="*/ 168 h 1041"/>
                  <a:gd name="T52" fmla="*/ 24 w 552"/>
                  <a:gd name="T53" fmla="*/ 184 h 1041"/>
                  <a:gd name="T54" fmla="*/ 12 w 552"/>
                  <a:gd name="T55" fmla="*/ 187 h 1041"/>
                  <a:gd name="T56" fmla="*/ 22 w 552"/>
                  <a:gd name="T57" fmla="*/ 284 h 1041"/>
                  <a:gd name="T58" fmla="*/ 17 w 552"/>
                  <a:gd name="T59" fmla="*/ 328 h 1041"/>
                  <a:gd name="T60" fmla="*/ 71 w 552"/>
                  <a:gd name="T61" fmla="*/ 354 h 1041"/>
                  <a:gd name="T62" fmla="*/ 128 w 552"/>
                  <a:gd name="T63" fmla="*/ 442 h 1041"/>
                  <a:gd name="T64" fmla="*/ 123 w 552"/>
                  <a:gd name="T65" fmla="*/ 546 h 1041"/>
                  <a:gd name="T66" fmla="*/ 116 w 552"/>
                  <a:gd name="T67" fmla="*/ 598 h 1041"/>
                  <a:gd name="T68" fmla="*/ 133 w 552"/>
                  <a:gd name="T69" fmla="*/ 617 h 1041"/>
                  <a:gd name="T70" fmla="*/ 171 w 552"/>
                  <a:gd name="T71" fmla="*/ 622 h 1041"/>
                  <a:gd name="T72" fmla="*/ 168 w 552"/>
                  <a:gd name="T73" fmla="*/ 662 h 1041"/>
                  <a:gd name="T74" fmla="*/ 138 w 552"/>
                  <a:gd name="T75" fmla="*/ 672 h 1041"/>
                  <a:gd name="T76" fmla="*/ 142 w 552"/>
                  <a:gd name="T77" fmla="*/ 776 h 1041"/>
                  <a:gd name="T78" fmla="*/ 147 w 552"/>
                  <a:gd name="T79" fmla="*/ 849 h 1041"/>
                  <a:gd name="T80" fmla="*/ 147 w 552"/>
                  <a:gd name="T81" fmla="*/ 915 h 1041"/>
                  <a:gd name="T82" fmla="*/ 171 w 552"/>
                  <a:gd name="T83" fmla="*/ 939 h 1041"/>
                  <a:gd name="T84" fmla="*/ 204 w 552"/>
                  <a:gd name="T85" fmla="*/ 963 h 1041"/>
                  <a:gd name="T86" fmla="*/ 239 w 552"/>
                  <a:gd name="T87" fmla="*/ 1041 h 1041"/>
                  <a:gd name="T88" fmla="*/ 303 w 552"/>
                  <a:gd name="T89" fmla="*/ 1026 h 1041"/>
                  <a:gd name="T90" fmla="*/ 358 w 552"/>
                  <a:gd name="T91" fmla="*/ 972 h 1041"/>
                  <a:gd name="T92" fmla="*/ 367 w 552"/>
                  <a:gd name="T93" fmla="*/ 880 h 1041"/>
                  <a:gd name="T94" fmla="*/ 343 w 552"/>
                  <a:gd name="T95" fmla="*/ 861 h 1041"/>
                  <a:gd name="T96" fmla="*/ 403 w 552"/>
                  <a:gd name="T97" fmla="*/ 877 h 1041"/>
                  <a:gd name="T98" fmla="*/ 464 w 552"/>
                  <a:gd name="T99" fmla="*/ 882 h 1041"/>
                  <a:gd name="T100" fmla="*/ 511 w 552"/>
                  <a:gd name="T101" fmla="*/ 903 h 1041"/>
                  <a:gd name="T102" fmla="*/ 528 w 552"/>
                  <a:gd name="T103" fmla="*/ 866 h 1041"/>
                  <a:gd name="T104" fmla="*/ 535 w 552"/>
                  <a:gd name="T105" fmla="*/ 780 h 1041"/>
                  <a:gd name="T106" fmla="*/ 540 w 552"/>
                  <a:gd name="T107" fmla="*/ 645 h 1041"/>
                  <a:gd name="T108" fmla="*/ 535 w 552"/>
                  <a:gd name="T109" fmla="*/ 579 h 1041"/>
                  <a:gd name="T110" fmla="*/ 540 w 552"/>
                  <a:gd name="T111" fmla="*/ 546 h 1041"/>
                  <a:gd name="T112" fmla="*/ 504 w 552"/>
                  <a:gd name="T113" fmla="*/ 442 h 1041"/>
                  <a:gd name="T114" fmla="*/ 537 w 552"/>
                  <a:gd name="T115" fmla="*/ 354 h 1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52" h="1041">
                    <a:moveTo>
                      <a:pt x="393" y="16"/>
                    </a:moveTo>
                    <a:lnTo>
                      <a:pt x="393" y="16"/>
                    </a:lnTo>
                    <a:lnTo>
                      <a:pt x="393" y="16"/>
                    </a:lnTo>
                    <a:lnTo>
                      <a:pt x="381" y="21"/>
                    </a:lnTo>
                    <a:lnTo>
                      <a:pt x="377" y="21"/>
                    </a:lnTo>
                    <a:lnTo>
                      <a:pt x="374" y="19"/>
                    </a:lnTo>
                    <a:lnTo>
                      <a:pt x="374" y="14"/>
                    </a:lnTo>
                    <a:lnTo>
                      <a:pt x="374" y="11"/>
                    </a:lnTo>
                    <a:lnTo>
                      <a:pt x="377" y="11"/>
                    </a:lnTo>
                    <a:lnTo>
                      <a:pt x="379" y="9"/>
                    </a:lnTo>
                    <a:lnTo>
                      <a:pt x="381" y="7"/>
                    </a:lnTo>
                    <a:lnTo>
                      <a:pt x="381" y="2"/>
                    </a:lnTo>
                    <a:lnTo>
                      <a:pt x="381" y="2"/>
                    </a:lnTo>
                    <a:lnTo>
                      <a:pt x="384" y="0"/>
                    </a:lnTo>
                    <a:lnTo>
                      <a:pt x="386" y="0"/>
                    </a:lnTo>
                    <a:lnTo>
                      <a:pt x="388" y="0"/>
                    </a:lnTo>
                    <a:lnTo>
                      <a:pt x="391" y="2"/>
                    </a:lnTo>
                    <a:lnTo>
                      <a:pt x="391" y="4"/>
                    </a:lnTo>
                    <a:lnTo>
                      <a:pt x="391" y="9"/>
                    </a:lnTo>
                    <a:lnTo>
                      <a:pt x="391" y="11"/>
                    </a:lnTo>
                    <a:lnTo>
                      <a:pt x="393" y="14"/>
                    </a:lnTo>
                    <a:lnTo>
                      <a:pt x="393" y="16"/>
                    </a:lnTo>
                    <a:close/>
                    <a:moveTo>
                      <a:pt x="407" y="11"/>
                    </a:moveTo>
                    <a:lnTo>
                      <a:pt x="407" y="11"/>
                    </a:lnTo>
                    <a:lnTo>
                      <a:pt x="407" y="11"/>
                    </a:lnTo>
                    <a:lnTo>
                      <a:pt x="407" y="16"/>
                    </a:lnTo>
                    <a:lnTo>
                      <a:pt x="407" y="28"/>
                    </a:lnTo>
                    <a:lnTo>
                      <a:pt x="407" y="30"/>
                    </a:lnTo>
                    <a:lnTo>
                      <a:pt x="407" y="33"/>
                    </a:lnTo>
                    <a:lnTo>
                      <a:pt x="407" y="35"/>
                    </a:lnTo>
                    <a:lnTo>
                      <a:pt x="405" y="35"/>
                    </a:lnTo>
                    <a:lnTo>
                      <a:pt x="403" y="33"/>
                    </a:lnTo>
                    <a:lnTo>
                      <a:pt x="400" y="30"/>
                    </a:lnTo>
                    <a:lnTo>
                      <a:pt x="398" y="30"/>
                    </a:lnTo>
                    <a:lnTo>
                      <a:pt x="395" y="30"/>
                    </a:lnTo>
                    <a:lnTo>
                      <a:pt x="398" y="21"/>
                    </a:lnTo>
                    <a:lnTo>
                      <a:pt x="398" y="19"/>
                    </a:lnTo>
                    <a:lnTo>
                      <a:pt x="398" y="16"/>
                    </a:lnTo>
                    <a:lnTo>
                      <a:pt x="400" y="9"/>
                    </a:lnTo>
                    <a:lnTo>
                      <a:pt x="400" y="4"/>
                    </a:lnTo>
                    <a:lnTo>
                      <a:pt x="403" y="7"/>
                    </a:lnTo>
                    <a:lnTo>
                      <a:pt x="405" y="7"/>
                    </a:lnTo>
                    <a:lnTo>
                      <a:pt x="407" y="11"/>
                    </a:lnTo>
                    <a:close/>
                    <a:moveTo>
                      <a:pt x="116" y="927"/>
                    </a:moveTo>
                    <a:lnTo>
                      <a:pt x="116" y="927"/>
                    </a:lnTo>
                    <a:lnTo>
                      <a:pt x="121" y="944"/>
                    </a:lnTo>
                    <a:lnTo>
                      <a:pt x="119" y="951"/>
                    </a:lnTo>
                    <a:lnTo>
                      <a:pt x="114" y="955"/>
                    </a:lnTo>
                    <a:lnTo>
                      <a:pt x="107" y="955"/>
                    </a:lnTo>
                    <a:lnTo>
                      <a:pt x="102" y="953"/>
                    </a:lnTo>
                    <a:lnTo>
                      <a:pt x="102" y="948"/>
                    </a:lnTo>
                    <a:lnTo>
                      <a:pt x="102" y="946"/>
                    </a:lnTo>
                    <a:lnTo>
                      <a:pt x="95" y="937"/>
                    </a:lnTo>
                    <a:lnTo>
                      <a:pt x="90" y="932"/>
                    </a:lnTo>
                    <a:lnTo>
                      <a:pt x="93" y="925"/>
                    </a:lnTo>
                    <a:lnTo>
                      <a:pt x="97" y="922"/>
                    </a:lnTo>
                    <a:lnTo>
                      <a:pt x="112" y="918"/>
                    </a:lnTo>
                    <a:lnTo>
                      <a:pt x="116" y="915"/>
                    </a:lnTo>
                    <a:lnTo>
                      <a:pt x="116" y="927"/>
                    </a:lnTo>
                    <a:close/>
                    <a:moveTo>
                      <a:pt x="31" y="120"/>
                    </a:moveTo>
                    <a:lnTo>
                      <a:pt x="31" y="120"/>
                    </a:lnTo>
                    <a:lnTo>
                      <a:pt x="31" y="116"/>
                    </a:lnTo>
                    <a:lnTo>
                      <a:pt x="31" y="108"/>
                    </a:lnTo>
                    <a:lnTo>
                      <a:pt x="31" y="104"/>
                    </a:lnTo>
                    <a:lnTo>
                      <a:pt x="34" y="104"/>
                    </a:lnTo>
                    <a:lnTo>
                      <a:pt x="38" y="104"/>
                    </a:lnTo>
                    <a:lnTo>
                      <a:pt x="41" y="101"/>
                    </a:lnTo>
                    <a:lnTo>
                      <a:pt x="41" y="101"/>
                    </a:lnTo>
                    <a:lnTo>
                      <a:pt x="41" y="99"/>
                    </a:lnTo>
                    <a:lnTo>
                      <a:pt x="45" y="94"/>
                    </a:lnTo>
                    <a:lnTo>
                      <a:pt x="45" y="99"/>
                    </a:lnTo>
                    <a:lnTo>
                      <a:pt x="48" y="101"/>
                    </a:lnTo>
                    <a:lnTo>
                      <a:pt x="48" y="104"/>
                    </a:lnTo>
                    <a:lnTo>
                      <a:pt x="52" y="106"/>
                    </a:lnTo>
                    <a:lnTo>
                      <a:pt x="52" y="111"/>
                    </a:lnTo>
                    <a:lnTo>
                      <a:pt x="52" y="116"/>
                    </a:lnTo>
                    <a:lnTo>
                      <a:pt x="50" y="120"/>
                    </a:lnTo>
                    <a:lnTo>
                      <a:pt x="31" y="125"/>
                    </a:lnTo>
                    <a:lnTo>
                      <a:pt x="24" y="132"/>
                    </a:lnTo>
                    <a:lnTo>
                      <a:pt x="26" y="144"/>
                    </a:lnTo>
                    <a:lnTo>
                      <a:pt x="26" y="153"/>
                    </a:lnTo>
                    <a:lnTo>
                      <a:pt x="15" y="153"/>
                    </a:lnTo>
                    <a:lnTo>
                      <a:pt x="17" y="149"/>
                    </a:lnTo>
                    <a:lnTo>
                      <a:pt x="17" y="146"/>
                    </a:lnTo>
                    <a:lnTo>
                      <a:pt x="17" y="142"/>
                    </a:lnTo>
                    <a:lnTo>
                      <a:pt x="17" y="137"/>
                    </a:lnTo>
                    <a:lnTo>
                      <a:pt x="17" y="134"/>
                    </a:lnTo>
                    <a:lnTo>
                      <a:pt x="22" y="130"/>
                    </a:lnTo>
                    <a:lnTo>
                      <a:pt x="26" y="123"/>
                    </a:lnTo>
                    <a:lnTo>
                      <a:pt x="31" y="120"/>
                    </a:lnTo>
                    <a:close/>
                    <a:moveTo>
                      <a:pt x="178" y="960"/>
                    </a:moveTo>
                    <a:lnTo>
                      <a:pt x="178" y="960"/>
                    </a:lnTo>
                    <a:lnTo>
                      <a:pt x="180" y="960"/>
                    </a:lnTo>
                    <a:lnTo>
                      <a:pt x="173" y="967"/>
                    </a:lnTo>
                    <a:lnTo>
                      <a:pt x="173" y="970"/>
                    </a:lnTo>
                    <a:lnTo>
                      <a:pt x="173" y="972"/>
                    </a:lnTo>
                    <a:lnTo>
                      <a:pt x="171" y="979"/>
                    </a:lnTo>
                    <a:lnTo>
                      <a:pt x="171" y="993"/>
                    </a:lnTo>
                    <a:lnTo>
                      <a:pt x="168" y="1005"/>
                    </a:lnTo>
                    <a:lnTo>
                      <a:pt x="166" y="1007"/>
                    </a:lnTo>
                    <a:lnTo>
                      <a:pt x="164" y="1007"/>
                    </a:lnTo>
                    <a:lnTo>
                      <a:pt x="159" y="1007"/>
                    </a:lnTo>
                    <a:lnTo>
                      <a:pt x="159" y="1007"/>
                    </a:lnTo>
                    <a:lnTo>
                      <a:pt x="157" y="1003"/>
                    </a:lnTo>
                    <a:lnTo>
                      <a:pt x="157" y="1000"/>
                    </a:lnTo>
                    <a:lnTo>
                      <a:pt x="142" y="981"/>
                    </a:lnTo>
                    <a:lnTo>
                      <a:pt x="135" y="967"/>
                    </a:lnTo>
                    <a:lnTo>
                      <a:pt x="135" y="958"/>
                    </a:lnTo>
                    <a:lnTo>
                      <a:pt x="135" y="955"/>
                    </a:lnTo>
                    <a:lnTo>
                      <a:pt x="133" y="955"/>
                    </a:lnTo>
                    <a:lnTo>
                      <a:pt x="133" y="953"/>
                    </a:lnTo>
                    <a:lnTo>
                      <a:pt x="138" y="944"/>
                    </a:lnTo>
                    <a:lnTo>
                      <a:pt x="145" y="948"/>
                    </a:lnTo>
                    <a:lnTo>
                      <a:pt x="157" y="946"/>
                    </a:lnTo>
                    <a:lnTo>
                      <a:pt x="166" y="948"/>
                    </a:lnTo>
                    <a:lnTo>
                      <a:pt x="171" y="960"/>
                    </a:lnTo>
                    <a:lnTo>
                      <a:pt x="171" y="963"/>
                    </a:lnTo>
                    <a:lnTo>
                      <a:pt x="173" y="963"/>
                    </a:lnTo>
                    <a:lnTo>
                      <a:pt x="175" y="963"/>
                    </a:lnTo>
                    <a:lnTo>
                      <a:pt x="178" y="960"/>
                    </a:lnTo>
                    <a:lnTo>
                      <a:pt x="178" y="960"/>
                    </a:lnTo>
                    <a:lnTo>
                      <a:pt x="178" y="960"/>
                    </a:lnTo>
                    <a:close/>
                    <a:moveTo>
                      <a:pt x="549" y="291"/>
                    </a:moveTo>
                    <a:lnTo>
                      <a:pt x="549" y="291"/>
                    </a:lnTo>
                    <a:lnTo>
                      <a:pt x="537" y="284"/>
                    </a:lnTo>
                    <a:lnTo>
                      <a:pt x="537" y="279"/>
                    </a:lnTo>
                    <a:lnTo>
                      <a:pt x="535" y="274"/>
                    </a:lnTo>
                    <a:lnTo>
                      <a:pt x="535" y="272"/>
                    </a:lnTo>
                    <a:lnTo>
                      <a:pt x="530" y="272"/>
                    </a:lnTo>
                    <a:lnTo>
                      <a:pt x="528" y="272"/>
                    </a:lnTo>
                    <a:lnTo>
                      <a:pt x="526" y="267"/>
                    </a:lnTo>
                    <a:lnTo>
                      <a:pt x="523" y="265"/>
                    </a:lnTo>
                    <a:lnTo>
                      <a:pt x="519" y="239"/>
                    </a:lnTo>
                    <a:lnTo>
                      <a:pt x="519" y="231"/>
                    </a:lnTo>
                    <a:lnTo>
                      <a:pt x="507" y="215"/>
                    </a:lnTo>
                    <a:lnTo>
                      <a:pt x="504" y="205"/>
                    </a:lnTo>
                    <a:lnTo>
                      <a:pt x="500" y="201"/>
                    </a:lnTo>
                    <a:lnTo>
                      <a:pt x="490" y="189"/>
                    </a:lnTo>
                    <a:lnTo>
                      <a:pt x="488" y="184"/>
                    </a:lnTo>
                    <a:lnTo>
                      <a:pt x="488" y="189"/>
                    </a:lnTo>
                    <a:lnTo>
                      <a:pt x="483" y="184"/>
                    </a:lnTo>
                    <a:lnTo>
                      <a:pt x="485" y="182"/>
                    </a:lnTo>
                    <a:lnTo>
                      <a:pt x="488" y="179"/>
                    </a:lnTo>
                    <a:lnTo>
                      <a:pt x="495" y="179"/>
                    </a:lnTo>
                    <a:lnTo>
                      <a:pt x="492" y="177"/>
                    </a:lnTo>
                    <a:lnTo>
                      <a:pt x="490" y="172"/>
                    </a:lnTo>
                    <a:lnTo>
                      <a:pt x="492" y="168"/>
                    </a:lnTo>
                    <a:lnTo>
                      <a:pt x="502" y="163"/>
                    </a:lnTo>
                    <a:lnTo>
                      <a:pt x="500" y="163"/>
                    </a:lnTo>
                    <a:lnTo>
                      <a:pt x="495" y="163"/>
                    </a:lnTo>
                    <a:lnTo>
                      <a:pt x="492" y="160"/>
                    </a:lnTo>
                    <a:lnTo>
                      <a:pt x="490" y="156"/>
                    </a:lnTo>
                    <a:lnTo>
                      <a:pt x="485" y="160"/>
                    </a:lnTo>
                    <a:lnTo>
                      <a:pt x="483" y="160"/>
                    </a:lnTo>
                    <a:lnTo>
                      <a:pt x="481" y="158"/>
                    </a:lnTo>
                    <a:lnTo>
                      <a:pt x="481" y="153"/>
                    </a:lnTo>
                    <a:lnTo>
                      <a:pt x="478" y="151"/>
                    </a:lnTo>
                    <a:lnTo>
                      <a:pt x="466" y="146"/>
                    </a:lnTo>
                    <a:lnTo>
                      <a:pt x="466" y="144"/>
                    </a:lnTo>
                    <a:lnTo>
                      <a:pt x="469" y="144"/>
                    </a:lnTo>
                    <a:lnTo>
                      <a:pt x="471" y="142"/>
                    </a:lnTo>
                    <a:lnTo>
                      <a:pt x="471" y="139"/>
                    </a:lnTo>
                    <a:lnTo>
                      <a:pt x="474" y="134"/>
                    </a:lnTo>
                    <a:lnTo>
                      <a:pt x="466" y="134"/>
                    </a:lnTo>
                    <a:lnTo>
                      <a:pt x="462" y="137"/>
                    </a:lnTo>
                    <a:lnTo>
                      <a:pt x="459" y="142"/>
                    </a:lnTo>
                    <a:lnTo>
                      <a:pt x="452" y="144"/>
                    </a:lnTo>
                    <a:lnTo>
                      <a:pt x="450" y="144"/>
                    </a:lnTo>
                    <a:lnTo>
                      <a:pt x="445" y="139"/>
                    </a:lnTo>
                    <a:lnTo>
                      <a:pt x="440" y="139"/>
                    </a:lnTo>
                    <a:lnTo>
                      <a:pt x="438" y="139"/>
                    </a:lnTo>
                    <a:lnTo>
                      <a:pt x="436" y="142"/>
                    </a:lnTo>
                    <a:lnTo>
                      <a:pt x="433" y="142"/>
                    </a:lnTo>
                    <a:lnTo>
                      <a:pt x="429" y="137"/>
                    </a:lnTo>
                    <a:lnTo>
                      <a:pt x="431" y="137"/>
                    </a:lnTo>
                    <a:lnTo>
                      <a:pt x="431" y="137"/>
                    </a:lnTo>
                    <a:lnTo>
                      <a:pt x="431" y="134"/>
                    </a:lnTo>
                    <a:lnTo>
                      <a:pt x="445" y="134"/>
                    </a:lnTo>
                    <a:lnTo>
                      <a:pt x="450" y="132"/>
                    </a:lnTo>
                    <a:lnTo>
                      <a:pt x="448" y="125"/>
                    </a:lnTo>
                    <a:lnTo>
                      <a:pt x="452" y="120"/>
                    </a:lnTo>
                    <a:lnTo>
                      <a:pt x="452" y="111"/>
                    </a:lnTo>
                    <a:lnTo>
                      <a:pt x="452" y="106"/>
                    </a:lnTo>
                    <a:lnTo>
                      <a:pt x="457" y="101"/>
                    </a:lnTo>
                    <a:lnTo>
                      <a:pt x="462" y="104"/>
                    </a:lnTo>
                    <a:lnTo>
                      <a:pt x="469" y="104"/>
                    </a:lnTo>
                    <a:lnTo>
                      <a:pt x="474" y="104"/>
                    </a:lnTo>
                    <a:lnTo>
                      <a:pt x="476" y="99"/>
                    </a:lnTo>
                    <a:lnTo>
                      <a:pt x="469" y="97"/>
                    </a:lnTo>
                    <a:lnTo>
                      <a:pt x="459" y="94"/>
                    </a:lnTo>
                    <a:lnTo>
                      <a:pt x="452" y="94"/>
                    </a:lnTo>
                    <a:lnTo>
                      <a:pt x="448" y="99"/>
                    </a:lnTo>
                    <a:lnTo>
                      <a:pt x="445" y="99"/>
                    </a:lnTo>
                    <a:lnTo>
                      <a:pt x="445" y="99"/>
                    </a:lnTo>
                    <a:lnTo>
                      <a:pt x="443" y="97"/>
                    </a:lnTo>
                    <a:lnTo>
                      <a:pt x="443" y="99"/>
                    </a:lnTo>
                    <a:lnTo>
                      <a:pt x="443" y="99"/>
                    </a:lnTo>
                    <a:lnTo>
                      <a:pt x="443" y="101"/>
                    </a:lnTo>
                    <a:lnTo>
                      <a:pt x="440" y="101"/>
                    </a:lnTo>
                    <a:lnTo>
                      <a:pt x="443" y="94"/>
                    </a:lnTo>
                    <a:lnTo>
                      <a:pt x="440" y="90"/>
                    </a:lnTo>
                    <a:lnTo>
                      <a:pt x="436" y="90"/>
                    </a:lnTo>
                    <a:lnTo>
                      <a:pt x="431" y="92"/>
                    </a:lnTo>
                    <a:lnTo>
                      <a:pt x="433" y="99"/>
                    </a:lnTo>
                    <a:lnTo>
                      <a:pt x="429" y="99"/>
                    </a:lnTo>
                    <a:lnTo>
                      <a:pt x="431" y="92"/>
                    </a:lnTo>
                    <a:lnTo>
                      <a:pt x="433" y="66"/>
                    </a:lnTo>
                    <a:lnTo>
                      <a:pt x="433" y="68"/>
                    </a:lnTo>
                    <a:lnTo>
                      <a:pt x="436" y="71"/>
                    </a:lnTo>
                    <a:lnTo>
                      <a:pt x="436" y="73"/>
                    </a:lnTo>
                    <a:lnTo>
                      <a:pt x="438" y="68"/>
                    </a:lnTo>
                    <a:lnTo>
                      <a:pt x="440" y="63"/>
                    </a:lnTo>
                    <a:lnTo>
                      <a:pt x="440" y="59"/>
                    </a:lnTo>
                    <a:lnTo>
                      <a:pt x="440" y="54"/>
                    </a:lnTo>
                    <a:lnTo>
                      <a:pt x="438" y="52"/>
                    </a:lnTo>
                    <a:lnTo>
                      <a:pt x="438" y="54"/>
                    </a:lnTo>
                    <a:lnTo>
                      <a:pt x="438" y="52"/>
                    </a:lnTo>
                    <a:lnTo>
                      <a:pt x="438" y="52"/>
                    </a:lnTo>
                    <a:lnTo>
                      <a:pt x="436" y="52"/>
                    </a:lnTo>
                    <a:lnTo>
                      <a:pt x="433" y="54"/>
                    </a:lnTo>
                    <a:lnTo>
                      <a:pt x="431" y="54"/>
                    </a:lnTo>
                    <a:lnTo>
                      <a:pt x="429" y="52"/>
                    </a:lnTo>
                    <a:lnTo>
                      <a:pt x="426" y="49"/>
                    </a:lnTo>
                    <a:lnTo>
                      <a:pt x="429" y="47"/>
                    </a:lnTo>
                    <a:lnTo>
                      <a:pt x="426" y="42"/>
                    </a:lnTo>
                    <a:lnTo>
                      <a:pt x="424" y="42"/>
                    </a:lnTo>
                    <a:lnTo>
                      <a:pt x="422" y="45"/>
                    </a:lnTo>
                    <a:lnTo>
                      <a:pt x="422" y="47"/>
                    </a:lnTo>
                    <a:lnTo>
                      <a:pt x="417" y="47"/>
                    </a:lnTo>
                    <a:lnTo>
                      <a:pt x="412" y="45"/>
                    </a:lnTo>
                    <a:lnTo>
                      <a:pt x="407" y="47"/>
                    </a:lnTo>
                    <a:lnTo>
                      <a:pt x="405" y="49"/>
                    </a:lnTo>
                    <a:lnTo>
                      <a:pt x="407" y="49"/>
                    </a:lnTo>
                    <a:lnTo>
                      <a:pt x="407" y="52"/>
                    </a:lnTo>
                    <a:lnTo>
                      <a:pt x="407" y="52"/>
                    </a:lnTo>
                    <a:lnTo>
                      <a:pt x="410" y="54"/>
                    </a:lnTo>
                    <a:lnTo>
                      <a:pt x="407" y="56"/>
                    </a:lnTo>
                    <a:lnTo>
                      <a:pt x="405" y="61"/>
                    </a:lnTo>
                    <a:lnTo>
                      <a:pt x="403" y="71"/>
                    </a:lnTo>
                    <a:lnTo>
                      <a:pt x="400" y="61"/>
                    </a:lnTo>
                    <a:lnTo>
                      <a:pt x="398" y="56"/>
                    </a:lnTo>
                    <a:lnTo>
                      <a:pt x="400" y="52"/>
                    </a:lnTo>
                    <a:lnTo>
                      <a:pt x="398" y="49"/>
                    </a:lnTo>
                    <a:lnTo>
                      <a:pt x="395" y="47"/>
                    </a:lnTo>
                    <a:lnTo>
                      <a:pt x="393" y="42"/>
                    </a:lnTo>
                    <a:lnTo>
                      <a:pt x="388" y="42"/>
                    </a:lnTo>
                    <a:lnTo>
                      <a:pt x="388" y="40"/>
                    </a:lnTo>
                    <a:lnTo>
                      <a:pt x="388" y="37"/>
                    </a:lnTo>
                    <a:lnTo>
                      <a:pt x="391" y="37"/>
                    </a:lnTo>
                    <a:lnTo>
                      <a:pt x="391" y="35"/>
                    </a:lnTo>
                    <a:lnTo>
                      <a:pt x="391" y="33"/>
                    </a:lnTo>
                    <a:lnTo>
                      <a:pt x="388" y="33"/>
                    </a:lnTo>
                    <a:lnTo>
                      <a:pt x="386" y="33"/>
                    </a:lnTo>
                    <a:lnTo>
                      <a:pt x="384" y="33"/>
                    </a:lnTo>
                    <a:lnTo>
                      <a:pt x="381" y="30"/>
                    </a:lnTo>
                    <a:lnTo>
                      <a:pt x="381" y="35"/>
                    </a:lnTo>
                    <a:lnTo>
                      <a:pt x="367" y="23"/>
                    </a:lnTo>
                    <a:lnTo>
                      <a:pt x="362" y="23"/>
                    </a:lnTo>
                    <a:lnTo>
                      <a:pt x="362" y="33"/>
                    </a:lnTo>
                    <a:lnTo>
                      <a:pt x="358" y="30"/>
                    </a:lnTo>
                    <a:lnTo>
                      <a:pt x="355" y="28"/>
                    </a:lnTo>
                    <a:lnTo>
                      <a:pt x="353" y="30"/>
                    </a:lnTo>
                    <a:lnTo>
                      <a:pt x="353" y="30"/>
                    </a:lnTo>
                    <a:lnTo>
                      <a:pt x="348" y="33"/>
                    </a:lnTo>
                    <a:lnTo>
                      <a:pt x="348" y="30"/>
                    </a:lnTo>
                    <a:lnTo>
                      <a:pt x="348" y="28"/>
                    </a:lnTo>
                    <a:lnTo>
                      <a:pt x="348" y="26"/>
                    </a:lnTo>
                    <a:lnTo>
                      <a:pt x="346" y="21"/>
                    </a:lnTo>
                    <a:lnTo>
                      <a:pt x="343" y="21"/>
                    </a:lnTo>
                    <a:lnTo>
                      <a:pt x="343" y="26"/>
                    </a:lnTo>
                    <a:lnTo>
                      <a:pt x="343" y="28"/>
                    </a:lnTo>
                    <a:lnTo>
                      <a:pt x="343" y="30"/>
                    </a:lnTo>
                    <a:lnTo>
                      <a:pt x="346" y="33"/>
                    </a:lnTo>
                    <a:lnTo>
                      <a:pt x="341" y="30"/>
                    </a:lnTo>
                    <a:lnTo>
                      <a:pt x="341" y="14"/>
                    </a:lnTo>
                    <a:lnTo>
                      <a:pt x="336" y="9"/>
                    </a:lnTo>
                    <a:lnTo>
                      <a:pt x="334" y="11"/>
                    </a:lnTo>
                    <a:lnTo>
                      <a:pt x="329" y="11"/>
                    </a:lnTo>
                    <a:lnTo>
                      <a:pt x="327" y="9"/>
                    </a:lnTo>
                    <a:lnTo>
                      <a:pt x="327" y="4"/>
                    </a:lnTo>
                    <a:lnTo>
                      <a:pt x="322" y="9"/>
                    </a:lnTo>
                    <a:lnTo>
                      <a:pt x="315" y="11"/>
                    </a:lnTo>
                    <a:lnTo>
                      <a:pt x="308" y="16"/>
                    </a:lnTo>
                    <a:lnTo>
                      <a:pt x="308" y="23"/>
                    </a:lnTo>
                    <a:lnTo>
                      <a:pt x="310" y="40"/>
                    </a:lnTo>
                    <a:lnTo>
                      <a:pt x="308" y="47"/>
                    </a:lnTo>
                    <a:lnTo>
                      <a:pt x="303" y="54"/>
                    </a:lnTo>
                    <a:lnTo>
                      <a:pt x="301" y="52"/>
                    </a:lnTo>
                    <a:lnTo>
                      <a:pt x="294" y="61"/>
                    </a:lnTo>
                    <a:lnTo>
                      <a:pt x="289" y="63"/>
                    </a:lnTo>
                    <a:lnTo>
                      <a:pt x="268" y="68"/>
                    </a:lnTo>
                    <a:lnTo>
                      <a:pt x="261" y="73"/>
                    </a:lnTo>
                    <a:lnTo>
                      <a:pt x="258" y="85"/>
                    </a:lnTo>
                    <a:lnTo>
                      <a:pt x="254" y="92"/>
                    </a:lnTo>
                    <a:lnTo>
                      <a:pt x="249" y="97"/>
                    </a:lnTo>
                    <a:lnTo>
                      <a:pt x="246" y="99"/>
                    </a:lnTo>
                    <a:lnTo>
                      <a:pt x="244" y="101"/>
                    </a:lnTo>
                    <a:lnTo>
                      <a:pt x="242" y="108"/>
                    </a:lnTo>
                    <a:lnTo>
                      <a:pt x="239" y="113"/>
                    </a:lnTo>
                    <a:lnTo>
                      <a:pt x="237" y="113"/>
                    </a:lnTo>
                    <a:lnTo>
                      <a:pt x="228" y="118"/>
                    </a:lnTo>
                    <a:lnTo>
                      <a:pt x="228" y="120"/>
                    </a:lnTo>
                    <a:lnTo>
                      <a:pt x="228" y="120"/>
                    </a:lnTo>
                    <a:lnTo>
                      <a:pt x="228" y="120"/>
                    </a:lnTo>
                    <a:lnTo>
                      <a:pt x="230" y="123"/>
                    </a:lnTo>
                    <a:lnTo>
                      <a:pt x="225" y="125"/>
                    </a:lnTo>
                    <a:lnTo>
                      <a:pt x="216" y="146"/>
                    </a:lnTo>
                    <a:lnTo>
                      <a:pt x="211" y="153"/>
                    </a:lnTo>
                    <a:lnTo>
                      <a:pt x="194" y="170"/>
                    </a:lnTo>
                    <a:lnTo>
                      <a:pt x="190" y="168"/>
                    </a:lnTo>
                    <a:lnTo>
                      <a:pt x="185" y="168"/>
                    </a:lnTo>
                    <a:lnTo>
                      <a:pt x="175" y="168"/>
                    </a:lnTo>
                    <a:lnTo>
                      <a:pt x="157" y="182"/>
                    </a:lnTo>
                    <a:lnTo>
                      <a:pt x="154" y="189"/>
                    </a:lnTo>
                    <a:lnTo>
                      <a:pt x="149" y="196"/>
                    </a:lnTo>
                    <a:lnTo>
                      <a:pt x="145" y="201"/>
                    </a:lnTo>
                    <a:lnTo>
                      <a:pt x="119" y="215"/>
                    </a:lnTo>
                    <a:lnTo>
                      <a:pt x="114" y="217"/>
                    </a:lnTo>
                    <a:lnTo>
                      <a:pt x="107" y="217"/>
                    </a:lnTo>
                    <a:lnTo>
                      <a:pt x="88" y="213"/>
                    </a:lnTo>
                    <a:lnTo>
                      <a:pt x="52" y="213"/>
                    </a:lnTo>
                    <a:lnTo>
                      <a:pt x="41" y="208"/>
                    </a:lnTo>
                    <a:lnTo>
                      <a:pt x="24" y="189"/>
                    </a:lnTo>
                    <a:lnTo>
                      <a:pt x="24" y="184"/>
                    </a:lnTo>
                    <a:lnTo>
                      <a:pt x="24" y="179"/>
                    </a:lnTo>
                    <a:lnTo>
                      <a:pt x="24" y="175"/>
                    </a:lnTo>
                    <a:lnTo>
                      <a:pt x="24" y="170"/>
                    </a:lnTo>
                    <a:lnTo>
                      <a:pt x="22" y="168"/>
                    </a:lnTo>
                    <a:lnTo>
                      <a:pt x="19" y="168"/>
                    </a:lnTo>
                    <a:lnTo>
                      <a:pt x="17" y="168"/>
                    </a:lnTo>
                    <a:lnTo>
                      <a:pt x="15" y="163"/>
                    </a:lnTo>
                    <a:lnTo>
                      <a:pt x="12" y="163"/>
                    </a:lnTo>
                    <a:lnTo>
                      <a:pt x="10" y="168"/>
                    </a:lnTo>
                    <a:lnTo>
                      <a:pt x="7" y="177"/>
                    </a:lnTo>
                    <a:lnTo>
                      <a:pt x="7" y="184"/>
                    </a:lnTo>
                    <a:lnTo>
                      <a:pt x="12" y="187"/>
                    </a:lnTo>
                    <a:lnTo>
                      <a:pt x="17" y="189"/>
                    </a:lnTo>
                    <a:lnTo>
                      <a:pt x="19" y="194"/>
                    </a:lnTo>
                    <a:lnTo>
                      <a:pt x="19" y="203"/>
                    </a:lnTo>
                    <a:lnTo>
                      <a:pt x="19" y="208"/>
                    </a:lnTo>
                    <a:lnTo>
                      <a:pt x="0" y="269"/>
                    </a:lnTo>
                    <a:lnTo>
                      <a:pt x="5" y="269"/>
                    </a:lnTo>
                    <a:lnTo>
                      <a:pt x="7" y="272"/>
                    </a:lnTo>
                    <a:lnTo>
                      <a:pt x="12" y="279"/>
                    </a:lnTo>
                    <a:lnTo>
                      <a:pt x="15" y="281"/>
                    </a:lnTo>
                    <a:lnTo>
                      <a:pt x="17" y="281"/>
                    </a:lnTo>
                    <a:lnTo>
                      <a:pt x="19" y="281"/>
                    </a:lnTo>
                    <a:lnTo>
                      <a:pt x="22" y="284"/>
                    </a:lnTo>
                    <a:lnTo>
                      <a:pt x="22" y="286"/>
                    </a:lnTo>
                    <a:lnTo>
                      <a:pt x="19" y="288"/>
                    </a:lnTo>
                    <a:lnTo>
                      <a:pt x="19" y="288"/>
                    </a:lnTo>
                    <a:lnTo>
                      <a:pt x="19" y="298"/>
                    </a:lnTo>
                    <a:lnTo>
                      <a:pt x="17" y="305"/>
                    </a:lnTo>
                    <a:lnTo>
                      <a:pt x="12" y="310"/>
                    </a:lnTo>
                    <a:lnTo>
                      <a:pt x="5" y="312"/>
                    </a:lnTo>
                    <a:lnTo>
                      <a:pt x="7" y="317"/>
                    </a:lnTo>
                    <a:lnTo>
                      <a:pt x="10" y="326"/>
                    </a:lnTo>
                    <a:lnTo>
                      <a:pt x="12" y="333"/>
                    </a:lnTo>
                    <a:lnTo>
                      <a:pt x="15" y="338"/>
                    </a:lnTo>
                    <a:lnTo>
                      <a:pt x="17" y="328"/>
                    </a:lnTo>
                    <a:lnTo>
                      <a:pt x="19" y="319"/>
                    </a:lnTo>
                    <a:lnTo>
                      <a:pt x="24" y="314"/>
                    </a:lnTo>
                    <a:lnTo>
                      <a:pt x="31" y="317"/>
                    </a:lnTo>
                    <a:lnTo>
                      <a:pt x="29" y="321"/>
                    </a:lnTo>
                    <a:lnTo>
                      <a:pt x="26" y="331"/>
                    </a:lnTo>
                    <a:lnTo>
                      <a:pt x="34" y="333"/>
                    </a:lnTo>
                    <a:lnTo>
                      <a:pt x="48" y="321"/>
                    </a:lnTo>
                    <a:lnTo>
                      <a:pt x="55" y="321"/>
                    </a:lnTo>
                    <a:lnTo>
                      <a:pt x="64" y="328"/>
                    </a:lnTo>
                    <a:lnTo>
                      <a:pt x="67" y="336"/>
                    </a:lnTo>
                    <a:lnTo>
                      <a:pt x="69" y="347"/>
                    </a:lnTo>
                    <a:lnTo>
                      <a:pt x="71" y="354"/>
                    </a:lnTo>
                    <a:lnTo>
                      <a:pt x="78" y="359"/>
                    </a:lnTo>
                    <a:lnTo>
                      <a:pt x="83" y="362"/>
                    </a:lnTo>
                    <a:lnTo>
                      <a:pt x="90" y="371"/>
                    </a:lnTo>
                    <a:lnTo>
                      <a:pt x="95" y="383"/>
                    </a:lnTo>
                    <a:lnTo>
                      <a:pt x="95" y="390"/>
                    </a:lnTo>
                    <a:lnTo>
                      <a:pt x="95" y="411"/>
                    </a:lnTo>
                    <a:lnTo>
                      <a:pt x="95" y="421"/>
                    </a:lnTo>
                    <a:lnTo>
                      <a:pt x="104" y="425"/>
                    </a:lnTo>
                    <a:lnTo>
                      <a:pt x="107" y="423"/>
                    </a:lnTo>
                    <a:lnTo>
                      <a:pt x="114" y="428"/>
                    </a:lnTo>
                    <a:lnTo>
                      <a:pt x="123" y="435"/>
                    </a:lnTo>
                    <a:lnTo>
                      <a:pt x="128" y="442"/>
                    </a:lnTo>
                    <a:lnTo>
                      <a:pt x="128" y="456"/>
                    </a:lnTo>
                    <a:lnTo>
                      <a:pt x="126" y="475"/>
                    </a:lnTo>
                    <a:lnTo>
                      <a:pt x="128" y="499"/>
                    </a:lnTo>
                    <a:lnTo>
                      <a:pt x="131" y="506"/>
                    </a:lnTo>
                    <a:lnTo>
                      <a:pt x="138" y="515"/>
                    </a:lnTo>
                    <a:lnTo>
                      <a:pt x="140" y="522"/>
                    </a:lnTo>
                    <a:lnTo>
                      <a:pt x="140" y="530"/>
                    </a:lnTo>
                    <a:lnTo>
                      <a:pt x="138" y="534"/>
                    </a:lnTo>
                    <a:lnTo>
                      <a:pt x="135" y="541"/>
                    </a:lnTo>
                    <a:lnTo>
                      <a:pt x="133" y="544"/>
                    </a:lnTo>
                    <a:lnTo>
                      <a:pt x="131" y="544"/>
                    </a:lnTo>
                    <a:lnTo>
                      <a:pt x="123" y="546"/>
                    </a:lnTo>
                    <a:lnTo>
                      <a:pt x="114" y="548"/>
                    </a:lnTo>
                    <a:lnTo>
                      <a:pt x="114" y="548"/>
                    </a:lnTo>
                    <a:lnTo>
                      <a:pt x="107" y="553"/>
                    </a:lnTo>
                    <a:lnTo>
                      <a:pt x="107" y="556"/>
                    </a:lnTo>
                    <a:lnTo>
                      <a:pt x="107" y="558"/>
                    </a:lnTo>
                    <a:lnTo>
                      <a:pt x="112" y="553"/>
                    </a:lnTo>
                    <a:lnTo>
                      <a:pt x="116" y="560"/>
                    </a:lnTo>
                    <a:lnTo>
                      <a:pt x="116" y="565"/>
                    </a:lnTo>
                    <a:lnTo>
                      <a:pt x="114" y="575"/>
                    </a:lnTo>
                    <a:lnTo>
                      <a:pt x="114" y="579"/>
                    </a:lnTo>
                    <a:lnTo>
                      <a:pt x="119" y="596"/>
                    </a:lnTo>
                    <a:lnTo>
                      <a:pt x="116" y="598"/>
                    </a:lnTo>
                    <a:lnTo>
                      <a:pt x="116" y="601"/>
                    </a:lnTo>
                    <a:lnTo>
                      <a:pt x="116" y="603"/>
                    </a:lnTo>
                    <a:lnTo>
                      <a:pt x="116" y="608"/>
                    </a:lnTo>
                    <a:lnTo>
                      <a:pt x="119" y="610"/>
                    </a:lnTo>
                    <a:lnTo>
                      <a:pt x="119" y="610"/>
                    </a:lnTo>
                    <a:lnTo>
                      <a:pt x="119" y="610"/>
                    </a:lnTo>
                    <a:lnTo>
                      <a:pt x="126" y="615"/>
                    </a:lnTo>
                    <a:lnTo>
                      <a:pt x="131" y="617"/>
                    </a:lnTo>
                    <a:lnTo>
                      <a:pt x="133" y="619"/>
                    </a:lnTo>
                    <a:lnTo>
                      <a:pt x="131" y="624"/>
                    </a:lnTo>
                    <a:lnTo>
                      <a:pt x="133" y="629"/>
                    </a:lnTo>
                    <a:lnTo>
                      <a:pt x="133" y="617"/>
                    </a:lnTo>
                    <a:lnTo>
                      <a:pt x="135" y="612"/>
                    </a:lnTo>
                    <a:lnTo>
                      <a:pt x="140" y="610"/>
                    </a:lnTo>
                    <a:lnTo>
                      <a:pt x="138" y="610"/>
                    </a:lnTo>
                    <a:lnTo>
                      <a:pt x="135" y="610"/>
                    </a:lnTo>
                    <a:lnTo>
                      <a:pt x="133" y="610"/>
                    </a:lnTo>
                    <a:lnTo>
                      <a:pt x="133" y="612"/>
                    </a:lnTo>
                    <a:lnTo>
                      <a:pt x="131" y="610"/>
                    </a:lnTo>
                    <a:lnTo>
                      <a:pt x="138" y="603"/>
                    </a:lnTo>
                    <a:lnTo>
                      <a:pt x="149" y="603"/>
                    </a:lnTo>
                    <a:lnTo>
                      <a:pt x="159" y="608"/>
                    </a:lnTo>
                    <a:lnTo>
                      <a:pt x="166" y="615"/>
                    </a:lnTo>
                    <a:lnTo>
                      <a:pt x="171" y="622"/>
                    </a:lnTo>
                    <a:lnTo>
                      <a:pt x="171" y="627"/>
                    </a:lnTo>
                    <a:lnTo>
                      <a:pt x="171" y="641"/>
                    </a:lnTo>
                    <a:lnTo>
                      <a:pt x="171" y="645"/>
                    </a:lnTo>
                    <a:lnTo>
                      <a:pt x="168" y="655"/>
                    </a:lnTo>
                    <a:lnTo>
                      <a:pt x="166" y="662"/>
                    </a:lnTo>
                    <a:lnTo>
                      <a:pt x="164" y="667"/>
                    </a:lnTo>
                    <a:lnTo>
                      <a:pt x="164" y="664"/>
                    </a:lnTo>
                    <a:lnTo>
                      <a:pt x="166" y="662"/>
                    </a:lnTo>
                    <a:lnTo>
                      <a:pt x="168" y="660"/>
                    </a:lnTo>
                    <a:lnTo>
                      <a:pt x="168" y="657"/>
                    </a:lnTo>
                    <a:lnTo>
                      <a:pt x="171" y="657"/>
                    </a:lnTo>
                    <a:lnTo>
                      <a:pt x="168" y="662"/>
                    </a:lnTo>
                    <a:lnTo>
                      <a:pt x="164" y="669"/>
                    </a:lnTo>
                    <a:lnTo>
                      <a:pt x="159" y="676"/>
                    </a:lnTo>
                    <a:lnTo>
                      <a:pt x="159" y="683"/>
                    </a:lnTo>
                    <a:lnTo>
                      <a:pt x="164" y="686"/>
                    </a:lnTo>
                    <a:lnTo>
                      <a:pt x="180" y="690"/>
                    </a:lnTo>
                    <a:lnTo>
                      <a:pt x="171" y="693"/>
                    </a:lnTo>
                    <a:lnTo>
                      <a:pt x="164" y="690"/>
                    </a:lnTo>
                    <a:lnTo>
                      <a:pt x="159" y="686"/>
                    </a:lnTo>
                    <a:lnTo>
                      <a:pt x="147" y="672"/>
                    </a:lnTo>
                    <a:lnTo>
                      <a:pt x="145" y="669"/>
                    </a:lnTo>
                    <a:lnTo>
                      <a:pt x="140" y="669"/>
                    </a:lnTo>
                    <a:lnTo>
                      <a:pt x="138" y="672"/>
                    </a:lnTo>
                    <a:lnTo>
                      <a:pt x="140" y="681"/>
                    </a:lnTo>
                    <a:lnTo>
                      <a:pt x="140" y="686"/>
                    </a:lnTo>
                    <a:lnTo>
                      <a:pt x="140" y="688"/>
                    </a:lnTo>
                    <a:lnTo>
                      <a:pt x="142" y="693"/>
                    </a:lnTo>
                    <a:lnTo>
                      <a:pt x="145" y="712"/>
                    </a:lnTo>
                    <a:lnTo>
                      <a:pt x="149" y="728"/>
                    </a:lnTo>
                    <a:lnTo>
                      <a:pt x="152" y="738"/>
                    </a:lnTo>
                    <a:lnTo>
                      <a:pt x="149" y="742"/>
                    </a:lnTo>
                    <a:lnTo>
                      <a:pt x="152" y="747"/>
                    </a:lnTo>
                    <a:lnTo>
                      <a:pt x="149" y="754"/>
                    </a:lnTo>
                    <a:lnTo>
                      <a:pt x="145" y="769"/>
                    </a:lnTo>
                    <a:lnTo>
                      <a:pt x="142" y="776"/>
                    </a:lnTo>
                    <a:lnTo>
                      <a:pt x="133" y="790"/>
                    </a:lnTo>
                    <a:lnTo>
                      <a:pt x="131" y="795"/>
                    </a:lnTo>
                    <a:lnTo>
                      <a:pt x="131" y="797"/>
                    </a:lnTo>
                    <a:lnTo>
                      <a:pt x="133" y="797"/>
                    </a:lnTo>
                    <a:lnTo>
                      <a:pt x="138" y="809"/>
                    </a:lnTo>
                    <a:lnTo>
                      <a:pt x="140" y="811"/>
                    </a:lnTo>
                    <a:lnTo>
                      <a:pt x="138" y="818"/>
                    </a:lnTo>
                    <a:lnTo>
                      <a:pt x="138" y="821"/>
                    </a:lnTo>
                    <a:lnTo>
                      <a:pt x="133" y="830"/>
                    </a:lnTo>
                    <a:lnTo>
                      <a:pt x="131" y="832"/>
                    </a:lnTo>
                    <a:lnTo>
                      <a:pt x="135" y="842"/>
                    </a:lnTo>
                    <a:lnTo>
                      <a:pt x="147" y="849"/>
                    </a:lnTo>
                    <a:lnTo>
                      <a:pt x="147" y="856"/>
                    </a:lnTo>
                    <a:lnTo>
                      <a:pt x="154" y="863"/>
                    </a:lnTo>
                    <a:lnTo>
                      <a:pt x="152" y="873"/>
                    </a:lnTo>
                    <a:lnTo>
                      <a:pt x="138" y="894"/>
                    </a:lnTo>
                    <a:lnTo>
                      <a:pt x="135" y="896"/>
                    </a:lnTo>
                    <a:lnTo>
                      <a:pt x="138" y="899"/>
                    </a:lnTo>
                    <a:lnTo>
                      <a:pt x="140" y="906"/>
                    </a:lnTo>
                    <a:lnTo>
                      <a:pt x="142" y="906"/>
                    </a:lnTo>
                    <a:lnTo>
                      <a:pt x="145" y="906"/>
                    </a:lnTo>
                    <a:lnTo>
                      <a:pt x="147" y="908"/>
                    </a:lnTo>
                    <a:lnTo>
                      <a:pt x="147" y="913"/>
                    </a:lnTo>
                    <a:lnTo>
                      <a:pt x="147" y="915"/>
                    </a:lnTo>
                    <a:lnTo>
                      <a:pt x="149" y="918"/>
                    </a:lnTo>
                    <a:lnTo>
                      <a:pt x="152" y="920"/>
                    </a:lnTo>
                    <a:lnTo>
                      <a:pt x="154" y="922"/>
                    </a:lnTo>
                    <a:lnTo>
                      <a:pt x="152" y="918"/>
                    </a:lnTo>
                    <a:lnTo>
                      <a:pt x="154" y="918"/>
                    </a:lnTo>
                    <a:lnTo>
                      <a:pt x="157" y="918"/>
                    </a:lnTo>
                    <a:lnTo>
                      <a:pt x="159" y="922"/>
                    </a:lnTo>
                    <a:lnTo>
                      <a:pt x="161" y="927"/>
                    </a:lnTo>
                    <a:lnTo>
                      <a:pt x="161" y="937"/>
                    </a:lnTo>
                    <a:lnTo>
                      <a:pt x="164" y="941"/>
                    </a:lnTo>
                    <a:lnTo>
                      <a:pt x="168" y="939"/>
                    </a:lnTo>
                    <a:lnTo>
                      <a:pt x="171" y="939"/>
                    </a:lnTo>
                    <a:lnTo>
                      <a:pt x="173" y="944"/>
                    </a:lnTo>
                    <a:lnTo>
                      <a:pt x="175" y="951"/>
                    </a:lnTo>
                    <a:lnTo>
                      <a:pt x="178" y="953"/>
                    </a:lnTo>
                    <a:lnTo>
                      <a:pt x="178" y="955"/>
                    </a:lnTo>
                    <a:lnTo>
                      <a:pt x="185" y="951"/>
                    </a:lnTo>
                    <a:lnTo>
                      <a:pt x="190" y="953"/>
                    </a:lnTo>
                    <a:lnTo>
                      <a:pt x="187" y="960"/>
                    </a:lnTo>
                    <a:lnTo>
                      <a:pt x="187" y="963"/>
                    </a:lnTo>
                    <a:lnTo>
                      <a:pt x="192" y="963"/>
                    </a:lnTo>
                    <a:lnTo>
                      <a:pt x="199" y="965"/>
                    </a:lnTo>
                    <a:lnTo>
                      <a:pt x="201" y="963"/>
                    </a:lnTo>
                    <a:lnTo>
                      <a:pt x="204" y="963"/>
                    </a:lnTo>
                    <a:lnTo>
                      <a:pt x="211" y="981"/>
                    </a:lnTo>
                    <a:lnTo>
                      <a:pt x="216" y="1003"/>
                    </a:lnTo>
                    <a:lnTo>
                      <a:pt x="223" y="1000"/>
                    </a:lnTo>
                    <a:lnTo>
                      <a:pt x="228" y="1007"/>
                    </a:lnTo>
                    <a:lnTo>
                      <a:pt x="228" y="1017"/>
                    </a:lnTo>
                    <a:lnTo>
                      <a:pt x="223" y="1026"/>
                    </a:lnTo>
                    <a:lnTo>
                      <a:pt x="225" y="1029"/>
                    </a:lnTo>
                    <a:lnTo>
                      <a:pt x="230" y="1029"/>
                    </a:lnTo>
                    <a:lnTo>
                      <a:pt x="235" y="1029"/>
                    </a:lnTo>
                    <a:lnTo>
                      <a:pt x="239" y="1031"/>
                    </a:lnTo>
                    <a:lnTo>
                      <a:pt x="237" y="1038"/>
                    </a:lnTo>
                    <a:lnTo>
                      <a:pt x="239" y="1041"/>
                    </a:lnTo>
                    <a:lnTo>
                      <a:pt x="244" y="1038"/>
                    </a:lnTo>
                    <a:lnTo>
                      <a:pt x="242" y="1029"/>
                    </a:lnTo>
                    <a:lnTo>
                      <a:pt x="246" y="1022"/>
                    </a:lnTo>
                    <a:lnTo>
                      <a:pt x="254" y="1015"/>
                    </a:lnTo>
                    <a:lnTo>
                      <a:pt x="261" y="1010"/>
                    </a:lnTo>
                    <a:lnTo>
                      <a:pt x="268" y="1010"/>
                    </a:lnTo>
                    <a:lnTo>
                      <a:pt x="277" y="1012"/>
                    </a:lnTo>
                    <a:lnTo>
                      <a:pt x="287" y="1019"/>
                    </a:lnTo>
                    <a:lnTo>
                      <a:pt x="291" y="1026"/>
                    </a:lnTo>
                    <a:lnTo>
                      <a:pt x="291" y="1017"/>
                    </a:lnTo>
                    <a:lnTo>
                      <a:pt x="298" y="1024"/>
                    </a:lnTo>
                    <a:lnTo>
                      <a:pt x="303" y="1026"/>
                    </a:lnTo>
                    <a:lnTo>
                      <a:pt x="308" y="1029"/>
                    </a:lnTo>
                    <a:lnTo>
                      <a:pt x="310" y="1026"/>
                    </a:lnTo>
                    <a:lnTo>
                      <a:pt x="313" y="1019"/>
                    </a:lnTo>
                    <a:lnTo>
                      <a:pt x="315" y="1019"/>
                    </a:lnTo>
                    <a:lnTo>
                      <a:pt x="320" y="1017"/>
                    </a:lnTo>
                    <a:lnTo>
                      <a:pt x="320" y="1017"/>
                    </a:lnTo>
                    <a:lnTo>
                      <a:pt x="351" y="979"/>
                    </a:lnTo>
                    <a:lnTo>
                      <a:pt x="353" y="972"/>
                    </a:lnTo>
                    <a:lnTo>
                      <a:pt x="355" y="974"/>
                    </a:lnTo>
                    <a:lnTo>
                      <a:pt x="358" y="974"/>
                    </a:lnTo>
                    <a:lnTo>
                      <a:pt x="360" y="972"/>
                    </a:lnTo>
                    <a:lnTo>
                      <a:pt x="358" y="972"/>
                    </a:lnTo>
                    <a:lnTo>
                      <a:pt x="360" y="958"/>
                    </a:lnTo>
                    <a:lnTo>
                      <a:pt x="365" y="948"/>
                    </a:lnTo>
                    <a:lnTo>
                      <a:pt x="362" y="946"/>
                    </a:lnTo>
                    <a:lnTo>
                      <a:pt x="360" y="944"/>
                    </a:lnTo>
                    <a:lnTo>
                      <a:pt x="360" y="941"/>
                    </a:lnTo>
                    <a:lnTo>
                      <a:pt x="355" y="934"/>
                    </a:lnTo>
                    <a:lnTo>
                      <a:pt x="353" y="927"/>
                    </a:lnTo>
                    <a:lnTo>
                      <a:pt x="351" y="918"/>
                    </a:lnTo>
                    <a:lnTo>
                      <a:pt x="351" y="908"/>
                    </a:lnTo>
                    <a:lnTo>
                      <a:pt x="353" y="901"/>
                    </a:lnTo>
                    <a:lnTo>
                      <a:pt x="355" y="894"/>
                    </a:lnTo>
                    <a:lnTo>
                      <a:pt x="367" y="880"/>
                    </a:lnTo>
                    <a:lnTo>
                      <a:pt x="369" y="877"/>
                    </a:lnTo>
                    <a:lnTo>
                      <a:pt x="367" y="873"/>
                    </a:lnTo>
                    <a:lnTo>
                      <a:pt x="367" y="870"/>
                    </a:lnTo>
                    <a:lnTo>
                      <a:pt x="358" y="875"/>
                    </a:lnTo>
                    <a:lnTo>
                      <a:pt x="355" y="873"/>
                    </a:lnTo>
                    <a:lnTo>
                      <a:pt x="355" y="875"/>
                    </a:lnTo>
                    <a:lnTo>
                      <a:pt x="353" y="873"/>
                    </a:lnTo>
                    <a:lnTo>
                      <a:pt x="351" y="870"/>
                    </a:lnTo>
                    <a:lnTo>
                      <a:pt x="348" y="868"/>
                    </a:lnTo>
                    <a:lnTo>
                      <a:pt x="348" y="866"/>
                    </a:lnTo>
                    <a:lnTo>
                      <a:pt x="348" y="863"/>
                    </a:lnTo>
                    <a:lnTo>
                      <a:pt x="343" y="861"/>
                    </a:lnTo>
                    <a:lnTo>
                      <a:pt x="346" y="858"/>
                    </a:lnTo>
                    <a:lnTo>
                      <a:pt x="348" y="858"/>
                    </a:lnTo>
                    <a:lnTo>
                      <a:pt x="353" y="858"/>
                    </a:lnTo>
                    <a:lnTo>
                      <a:pt x="355" y="861"/>
                    </a:lnTo>
                    <a:lnTo>
                      <a:pt x="360" y="866"/>
                    </a:lnTo>
                    <a:lnTo>
                      <a:pt x="362" y="866"/>
                    </a:lnTo>
                    <a:lnTo>
                      <a:pt x="365" y="863"/>
                    </a:lnTo>
                    <a:lnTo>
                      <a:pt x="379" y="877"/>
                    </a:lnTo>
                    <a:lnTo>
                      <a:pt x="388" y="884"/>
                    </a:lnTo>
                    <a:lnTo>
                      <a:pt x="398" y="887"/>
                    </a:lnTo>
                    <a:lnTo>
                      <a:pt x="398" y="884"/>
                    </a:lnTo>
                    <a:lnTo>
                      <a:pt x="403" y="877"/>
                    </a:lnTo>
                    <a:lnTo>
                      <a:pt x="407" y="870"/>
                    </a:lnTo>
                    <a:lnTo>
                      <a:pt x="412" y="868"/>
                    </a:lnTo>
                    <a:lnTo>
                      <a:pt x="424" y="868"/>
                    </a:lnTo>
                    <a:lnTo>
                      <a:pt x="431" y="868"/>
                    </a:lnTo>
                    <a:lnTo>
                      <a:pt x="436" y="870"/>
                    </a:lnTo>
                    <a:lnTo>
                      <a:pt x="438" y="868"/>
                    </a:lnTo>
                    <a:lnTo>
                      <a:pt x="440" y="870"/>
                    </a:lnTo>
                    <a:lnTo>
                      <a:pt x="445" y="873"/>
                    </a:lnTo>
                    <a:lnTo>
                      <a:pt x="450" y="873"/>
                    </a:lnTo>
                    <a:lnTo>
                      <a:pt x="452" y="875"/>
                    </a:lnTo>
                    <a:lnTo>
                      <a:pt x="457" y="875"/>
                    </a:lnTo>
                    <a:lnTo>
                      <a:pt x="464" y="882"/>
                    </a:lnTo>
                    <a:lnTo>
                      <a:pt x="466" y="884"/>
                    </a:lnTo>
                    <a:lnTo>
                      <a:pt x="469" y="884"/>
                    </a:lnTo>
                    <a:lnTo>
                      <a:pt x="478" y="894"/>
                    </a:lnTo>
                    <a:lnTo>
                      <a:pt x="485" y="896"/>
                    </a:lnTo>
                    <a:lnTo>
                      <a:pt x="490" y="899"/>
                    </a:lnTo>
                    <a:lnTo>
                      <a:pt x="490" y="901"/>
                    </a:lnTo>
                    <a:lnTo>
                      <a:pt x="492" y="901"/>
                    </a:lnTo>
                    <a:lnTo>
                      <a:pt x="497" y="899"/>
                    </a:lnTo>
                    <a:lnTo>
                      <a:pt x="502" y="896"/>
                    </a:lnTo>
                    <a:lnTo>
                      <a:pt x="509" y="896"/>
                    </a:lnTo>
                    <a:lnTo>
                      <a:pt x="514" y="899"/>
                    </a:lnTo>
                    <a:lnTo>
                      <a:pt x="511" y="903"/>
                    </a:lnTo>
                    <a:lnTo>
                      <a:pt x="511" y="906"/>
                    </a:lnTo>
                    <a:lnTo>
                      <a:pt x="514" y="906"/>
                    </a:lnTo>
                    <a:lnTo>
                      <a:pt x="516" y="908"/>
                    </a:lnTo>
                    <a:lnTo>
                      <a:pt x="516" y="899"/>
                    </a:lnTo>
                    <a:lnTo>
                      <a:pt x="523" y="894"/>
                    </a:lnTo>
                    <a:lnTo>
                      <a:pt x="528" y="892"/>
                    </a:lnTo>
                    <a:lnTo>
                      <a:pt x="530" y="887"/>
                    </a:lnTo>
                    <a:lnTo>
                      <a:pt x="530" y="882"/>
                    </a:lnTo>
                    <a:lnTo>
                      <a:pt x="533" y="873"/>
                    </a:lnTo>
                    <a:lnTo>
                      <a:pt x="533" y="870"/>
                    </a:lnTo>
                    <a:lnTo>
                      <a:pt x="530" y="868"/>
                    </a:lnTo>
                    <a:lnTo>
                      <a:pt x="528" y="866"/>
                    </a:lnTo>
                    <a:lnTo>
                      <a:pt x="528" y="863"/>
                    </a:lnTo>
                    <a:lnTo>
                      <a:pt x="530" y="858"/>
                    </a:lnTo>
                    <a:lnTo>
                      <a:pt x="526" y="849"/>
                    </a:lnTo>
                    <a:lnTo>
                      <a:pt x="530" y="837"/>
                    </a:lnTo>
                    <a:lnTo>
                      <a:pt x="537" y="825"/>
                    </a:lnTo>
                    <a:lnTo>
                      <a:pt x="547" y="821"/>
                    </a:lnTo>
                    <a:lnTo>
                      <a:pt x="545" y="818"/>
                    </a:lnTo>
                    <a:lnTo>
                      <a:pt x="537" y="813"/>
                    </a:lnTo>
                    <a:lnTo>
                      <a:pt x="535" y="811"/>
                    </a:lnTo>
                    <a:lnTo>
                      <a:pt x="533" y="804"/>
                    </a:lnTo>
                    <a:lnTo>
                      <a:pt x="533" y="799"/>
                    </a:lnTo>
                    <a:lnTo>
                      <a:pt x="535" y="780"/>
                    </a:lnTo>
                    <a:lnTo>
                      <a:pt x="540" y="757"/>
                    </a:lnTo>
                    <a:lnTo>
                      <a:pt x="540" y="742"/>
                    </a:lnTo>
                    <a:lnTo>
                      <a:pt x="535" y="735"/>
                    </a:lnTo>
                    <a:lnTo>
                      <a:pt x="540" y="707"/>
                    </a:lnTo>
                    <a:lnTo>
                      <a:pt x="540" y="695"/>
                    </a:lnTo>
                    <a:lnTo>
                      <a:pt x="535" y="676"/>
                    </a:lnTo>
                    <a:lnTo>
                      <a:pt x="535" y="672"/>
                    </a:lnTo>
                    <a:lnTo>
                      <a:pt x="535" y="667"/>
                    </a:lnTo>
                    <a:lnTo>
                      <a:pt x="537" y="662"/>
                    </a:lnTo>
                    <a:lnTo>
                      <a:pt x="537" y="660"/>
                    </a:lnTo>
                    <a:lnTo>
                      <a:pt x="537" y="655"/>
                    </a:lnTo>
                    <a:lnTo>
                      <a:pt x="540" y="645"/>
                    </a:lnTo>
                    <a:lnTo>
                      <a:pt x="540" y="643"/>
                    </a:lnTo>
                    <a:lnTo>
                      <a:pt x="540" y="636"/>
                    </a:lnTo>
                    <a:lnTo>
                      <a:pt x="537" y="627"/>
                    </a:lnTo>
                    <a:lnTo>
                      <a:pt x="535" y="622"/>
                    </a:lnTo>
                    <a:lnTo>
                      <a:pt x="535" y="610"/>
                    </a:lnTo>
                    <a:lnTo>
                      <a:pt x="535" y="601"/>
                    </a:lnTo>
                    <a:lnTo>
                      <a:pt x="537" y="591"/>
                    </a:lnTo>
                    <a:lnTo>
                      <a:pt x="540" y="584"/>
                    </a:lnTo>
                    <a:lnTo>
                      <a:pt x="540" y="582"/>
                    </a:lnTo>
                    <a:lnTo>
                      <a:pt x="540" y="582"/>
                    </a:lnTo>
                    <a:lnTo>
                      <a:pt x="537" y="579"/>
                    </a:lnTo>
                    <a:lnTo>
                      <a:pt x="535" y="579"/>
                    </a:lnTo>
                    <a:lnTo>
                      <a:pt x="535" y="577"/>
                    </a:lnTo>
                    <a:lnTo>
                      <a:pt x="537" y="577"/>
                    </a:lnTo>
                    <a:lnTo>
                      <a:pt x="535" y="572"/>
                    </a:lnTo>
                    <a:lnTo>
                      <a:pt x="535" y="567"/>
                    </a:lnTo>
                    <a:lnTo>
                      <a:pt x="535" y="563"/>
                    </a:lnTo>
                    <a:lnTo>
                      <a:pt x="537" y="556"/>
                    </a:lnTo>
                    <a:lnTo>
                      <a:pt x="540" y="556"/>
                    </a:lnTo>
                    <a:lnTo>
                      <a:pt x="542" y="556"/>
                    </a:lnTo>
                    <a:lnTo>
                      <a:pt x="542" y="553"/>
                    </a:lnTo>
                    <a:lnTo>
                      <a:pt x="545" y="548"/>
                    </a:lnTo>
                    <a:lnTo>
                      <a:pt x="542" y="546"/>
                    </a:lnTo>
                    <a:lnTo>
                      <a:pt x="540" y="546"/>
                    </a:lnTo>
                    <a:lnTo>
                      <a:pt x="537" y="548"/>
                    </a:lnTo>
                    <a:lnTo>
                      <a:pt x="537" y="551"/>
                    </a:lnTo>
                    <a:lnTo>
                      <a:pt x="533" y="539"/>
                    </a:lnTo>
                    <a:lnTo>
                      <a:pt x="533" y="525"/>
                    </a:lnTo>
                    <a:lnTo>
                      <a:pt x="542" y="492"/>
                    </a:lnTo>
                    <a:lnTo>
                      <a:pt x="542" y="485"/>
                    </a:lnTo>
                    <a:lnTo>
                      <a:pt x="533" y="480"/>
                    </a:lnTo>
                    <a:lnTo>
                      <a:pt x="526" y="470"/>
                    </a:lnTo>
                    <a:lnTo>
                      <a:pt x="523" y="470"/>
                    </a:lnTo>
                    <a:lnTo>
                      <a:pt x="519" y="468"/>
                    </a:lnTo>
                    <a:lnTo>
                      <a:pt x="514" y="463"/>
                    </a:lnTo>
                    <a:lnTo>
                      <a:pt x="504" y="442"/>
                    </a:lnTo>
                    <a:lnTo>
                      <a:pt x="502" y="437"/>
                    </a:lnTo>
                    <a:lnTo>
                      <a:pt x="500" y="421"/>
                    </a:lnTo>
                    <a:lnTo>
                      <a:pt x="500" y="414"/>
                    </a:lnTo>
                    <a:lnTo>
                      <a:pt x="502" y="404"/>
                    </a:lnTo>
                    <a:lnTo>
                      <a:pt x="504" y="399"/>
                    </a:lnTo>
                    <a:lnTo>
                      <a:pt x="511" y="390"/>
                    </a:lnTo>
                    <a:lnTo>
                      <a:pt x="514" y="385"/>
                    </a:lnTo>
                    <a:lnTo>
                      <a:pt x="519" y="373"/>
                    </a:lnTo>
                    <a:lnTo>
                      <a:pt x="521" y="366"/>
                    </a:lnTo>
                    <a:lnTo>
                      <a:pt x="526" y="364"/>
                    </a:lnTo>
                    <a:lnTo>
                      <a:pt x="533" y="362"/>
                    </a:lnTo>
                    <a:lnTo>
                      <a:pt x="537" y="354"/>
                    </a:lnTo>
                    <a:lnTo>
                      <a:pt x="540" y="338"/>
                    </a:lnTo>
                    <a:lnTo>
                      <a:pt x="547" y="326"/>
                    </a:lnTo>
                    <a:lnTo>
                      <a:pt x="547" y="319"/>
                    </a:lnTo>
                    <a:lnTo>
                      <a:pt x="547" y="310"/>
                    </a:lnTo>
                    <a:lnTo>
                      <a:pt x="549" y="305"/>
                    </a:lnTo>
                    <a:lnTo>
                      <a:pt x="552" y="298"/>
                    </a:lnTo>
                    <a:lnTo>
                      <a:pt x="552" y="293"/>
                    </a:lnTo>
                    <a:lnTo>
                      <a:pt x="549" y="291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0" name="Freeform 19"/>
              <p:cNvSpPr>
                <a:spLocks noEditPoints="1"/>
              </p:cNvSpPr>
              <p:nvPr/>
            </p:nvSpPr>
            <p:spPr bwMode="auto">
              <a:xfrm>
                <a:off x="1811112" y="1445218"/>
                <a:ext cx="882041" cy="941751"/>
              </a:xfrm>
              <a:custGeom>
                <a:avLst/>
                <a:gdLst>
                  <a:gd name="T0" fmla="*/ 208 w 842"/>
                  <a:gd name="T1" fmla="*/ 785 h 899"/>
                  <a:gd name="T2" fmla="*/ 650 w 842"/>
                  <a:gd name="T3" fmla="*/ 809 h 899"/>
                  <a:gd name="T4" fmla="*/ 688 w 842"/>
                  <a:gd name="T5" fmla="*/ 773 h 899"/>
                  <a:gd name="T6" fmla="*/ 676 w 842"/>
                  <a:gd name="T7" fmla="*/ 745 h 899"/>
                  <a:gd name="T8" fmla="*/ 707 w 842"/>
                  <a:gd name="T9" fmla="*/ 724 h 899"/>
                  <a:gd name="T10" fmla="*/ 726 w 842"/>
                  <a:gd name="T11" fmla="*/ 700 h 899"/>
                  <a:gd name="T12" fmla="*/ 733 w 842"/>
                  <a:gd name="T13" fmla="*/ 660 h 899"/>
                  <a:gd name="T14" fmla="*/ 717 w 842"/>
                  <a:gd name="T15" fmla="*/ 627 h 899"/>
                  <a:gd name="T16" fmla="*/ 769 w 842"/>
                  <a:gd name="T17" fmla="*/ 591 h 899"/>
                  <a:gd name="T18" fmla="*/ 764 w 842"/>
                  <a:gd name="T19" fmla="*/ 541 h 899"/>
                  <a:gd name="T20" fmla="*/ 757 w 842"/>
                  <a:gd name="T21" fmla="*/ 513 h 899"/>
                  <a:gd name="T22" fmla="*/ 745 w 842"/>
                  <a:gd name="T23" fmla="*/ 492 h 899"/>
                  <a:gd name="T24" fmla="*/ 771 w 842"/>
                  <a:gd name="T25" fmla="*/ 435 h 899"/>
                  <a:gd name="T26" fmla="*/ 799 w 842"/>
                  <a:gd name="T27" fmla="*/ 425 h 899"/>
                  <a:gd name="T28" fmla="*/ 816 w 842"/>
                  <a:gd name="T29" fmla="*/ 397 h 899"/>
                  <a:gd name="T30" fmla="*/ 799 w 842"/>
                  <a:gd name="T31" fmla="*/ 399 h 899"/>
                  <a:gd name="T32" fmla="*/ 776 w 842"/>
                  <a:gd name="T33" fmla="*/ 364 h 899"/>
                  <a:gd name="T34" fmla="*/ 781 w 842"/>
                  <a:gd name="T35" fmla="*/ 338 h 899"/>
                  <a:gd name="T36" fmla="*/ 776 w 842"/>
                  <a:gd name="T37" fmla="*/ 319 h 899"/>
                  <a:gd name="T38" fmla="*/ 802 w 842"/>
                  <a:gd name="T39" fmla="*/ 253 h 899"/>
                  <a:gd name="T40" fmla="*/ 825 w 842"/>
                  <a:gd name="T41" fmla="*/ 217 h 899"/>
                  <a:gd name="T42" fmla="*/ 818 w 842"/>
                  <a:gd name="T43" fmla="*/ 203 h 899"/>
                  <a:gd name="T44" fmla="*/ 795 w 842"/>
                  <a:gd name="T45" fmla="*/ 210 h 899"/>
                  <a:gd name="T46" fmla="*/ 766 w 842"/>
                  <a:gd name="T47" fmla="*/ 212 h 899"/>
                  <a:gd name="T48" fmla="*/ 669 w 842"/>
                  <a:gd name="T49" fmla="*/ 198 h 899"/>
                  <a:gd name="T50" fmla="*/ 624 w 842"/>
                  <a:gd name="T51" fmla="*/ 156 h 899"/>
                  <a:gd name="T52" fmla="*/ 617 w 842"/>
                  <a:gd name="T53" fmla="*/ 123 h 899"/>
                  <a:gd name="T54" fmla="*/ 634 w 842"/>
                  <a:gd name="T55" fmla="*/ 75 h 899"/>
                  <a:gd name="T56" fmla="*/ 584 w 842"/>
                  <a:gd name="T57" fmla="*/ 80 h 899"/>
                  <a:gd name="T58" fmla="*/ 575 w 842"/>
                  <a:gd name="T59" fmla="*/ 66 h 899"/>
                  <a:gd name="T60" fmla="*/ 525 w 842"/>
                  <a:gd name="T61" fmla="*/ 44 h 899"/>
                  <a:gd name="T62" fmla="*/ 501 w 842"/>
                  <a:gd name="T63" fmla="*/ 61 h 899"/>
                  <a:gd name="T64" fmla="*/ 471 w 842"/>
                  <a:gd name="T65" fmla="*/ 94 h 899"/>
                  <a:gd name="T66" fmla="*/ 411 w 842"/>
                  <a:gd name="T67" fmla="*/ 115 h 899"/>
                  <a:gd name="T68" fmla="*/ 404 w 842"/>
                  <a:gd name="T69" fmla="*/ 104 h 899"/>
                  <a:gd name="T70" fmla="*/ 374 w 842"/>
                  <a:gd name="T71" fmla="*/ 130 h 899"/>
                  <a:gd name="T72" fmla="*/ 296 w 842"/>
                  <a:gd name="T73" fmla="*/ 111 h 899"/>
                  <a:gd name="T74" fmla="*/ 248 w 842"/>
                  <a:gd name="T75" fmla="*/ 99 h 899"/>
                  <a:gd name="T76" fmla="*/ 175 w 842"/>
                  <a:gd name="T77" fmla="*/ 75 h 899"/>
                  <a:gd name="T78" fmla="*/ 111 w 842"/>
                  <a:gd name="T79" fmla="*/ 42 h 899"/>
                  <a:gd name="T80" fmla="*/ 68 w 842"/>
                  <a:gd name="T81" fmla="*/ 4 h 899"/>
                  <a:gd name="T82" fmla="*/ 19 w 842"/>
                  <a:gd name="T83" fmla="*/ 42 h 899"/>
                  <a:gd name="T84" fmla="*/ 23 w 842"/>
                  <a:gd name="T85" fmla="*/ 80 h 899"/>
                  <a:gd name="T86" fmla="*/ 61 w 842"/>
                  <a:gd name="T87" fmla="*/ 123 h 899"/>
                  <a:gd name="T88" fmla="*/ 73 w 842"/>
                  <a:gd name="T89" fmla="*/ 130 h 899"/>
                  <a:gd name="T90" fmla="*/ 99 w 842"/>
                  <a:gd name="T91" fmla="*/ 137 h 899"/>
                  <a:gd name="T92" fmla="*/ 123 w 842"/>
                  <a:gd name="T93" fmla="*/ 156 h 899"/>
                  <a:gd name="T94" fmla="*/ 139 w 842"/>
                  <a:gd name="T95" fmla="*/ 186 h 899"/>
                  <a:gd name="T96" fmla="*/ 310 w 842"/>
                  <a:gd name="T97" fmla="*/ 492 h 899"/>
                  <a:gd name="T98" fmla="*/ 322 w 842"/>
                  <a:gd name="T99" fmla="*/ 629 h 899"/>
                  <a:gd name="T100" fmla="*/ 407 w 842"/>
                  <a:gd name="T101" fmla="*/ 643 h 899"/>
                  <a:gd name="T102" fmla="*/ 492 w 842"/>
                  <a:gd name="T103" fmla="*/ 724 h 899"/>
                  <a:gd name="T104" fmla="*/ 558 w 842"/>
                  <a:gd name="T105" fmla="*/ 785 h 899"/>
                  <a:gd name="T106" fmla="*/ 556 w 842"/>
                  <a:gd name="T107" fmla="*/ 844 h 899"/>
                  <a:gd name="T108" fmla="*/ 615 w 842"/>
                  <a:gd name="T109" fmla="*/ 821 h 899"/>
                  <a:gd name="T110" fmla="*/ 310 w 842"/>
                  <a:gd name="T111" fmla="*/ 690 h 899"/>
                  <a:gd name="T112" fmla="*/ 296 w 842"/>
                  <a:gd name="T113" fmla="*/ 724 h 899"/>
                  <a:gd name="T114" fmla="*/ 222 w 842"/>
                  <a:gd name="T115" fmla="*/ 731 h 899"/>
                  <a:gd name="T116" fmla="*/ 255 w 842"/>
                  <a:gd name="T117" fmla="*/ 695 h 899"/>
                  <a:gd name="T118" fmla="*/ 284 w 842"/>
                  <a:gd name="T119" fmla="*/ 688 h 899"/>
                  <a:gd name="T120" fmla="*/ 482 w 842"/>
                  <a:gd name="T121" fmla="*/ 861 h 899"/>
                  <a:gd name="T122" fmla="*/ 482 w 842"/>
                  <a:gd name="T123" fmla="*/ 861 h 899"/>
                  <a:gd name="T124" fmla="*/ 113 w 842"/>
                  <a:gd name="T125" fmla="*/ 605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42" h="899">
                    <a:moveTo>
                      <a:pt x="215" y="794"/>
                    </a:moveTo>
                    <a:lnTo>
                      <a:pt x="215" y="794"/>
                    </a:lnTo>
                    <a:lnTo>
                      <a:pt x="215" y="794"/>
                    </a:lnTo>
                    <a:lnTo>
                      <a:pt x="215" y="797"/>
                    </a:lnTo>
                    <a:lnTo>
                      <a:pt x="215" y="799"/>
                    </a:lnTo>
                    <a:lnTo>
                      <a:pt x="213" y="802"/>
                    </a:lnTo>
                    <a:lnTo>
                      <a:pt x="208" y="802"/>
                    </a:lnTo>
                    <a:lnTo>
                      <a:pt x="203" y="802"/>
                    </a:lnTo>
                    <a:lnTo>
                      <a:pt x="201" y="799"/>
                    </a:lnTo>
                    <a:lnTo>
                      <a:pt x="201" y="797"/>
                    </a:lnTo>
                    <a:lnTo>
                      <a:pt x="203" y="794"/>
                    </a:lnTo>
                    <a:lnTo>
                      <a:pt x="206" y="790"/>
                    </a:lnTo>
                    <a:lnTo>
                      <a:pt x="208" y="785"/>
                    </a:lnTo>
                    <a:lnTo>
                      <a:pt x="210" y="785"/>
                    </a:lnTo>
                    <a:lnTo>
                      <a:pt x="210" y="790"/>
                    </a:lnTo>
                    <a:lnTo>
                      <a:pt x="213" y="792"/>
                    </a:lnTo>
                    <a:lnTo>
                      <a:pt x="215" y="794"/>
                    </a:lnTo>
                    <a:close/>
                    <a:moveTo>
                      <a:pt x="291" y="887"/>
                    </a:moveTo>
                    <a:lnTo>
                      <a:pt x="291" y="887"/>
                    </a:lnTo>
                    <a:lnTo>
                      <a:pt x="296" y="891"/>
                    </a:lnTo>
                    <a:lnTo>
                      <a:pt x="296" y="899"/>
                    </a:lnTo>
                    <a:lnTo>
                      <a:pt x="288" y="896"/>
                    </a:lnTo>
                    <a:lnTo>
                      <a:pt x="288" y="889"/>
                    </a:lnTo>
                    <a:lnTo>
                      <a:pt x="291" y="887"/>
                    </a:lnTo>
                    <a:close/>
                    <a:moveTo>
                      <a:pt x="650" y="809"/>
                    </a:moveTo>
                    <a:lnTo>
                      <a:pt x="650" y="809"/>
                    </a:lnTo>
                    <a:lnTo>
                      <a:pt x="650" y="806"/>
                    </a:lnTo>
                    <a:lnTo>
                      <a:pt x="653" y="804"/>
                    </a:lnTo>
                    <a:lnTo>
                      <a:pt x="655" y="802"/>
                    </a:lnTo>
                    <a:lnTo>
                      <a:pt x="658" y="802"/>
                    </a:lnTo>
                    <a:lnTo>
                      <a:pt x="684" y="794"/>
                    </a:lnTo>
                    <a:lnTo>
                      <a:pt x="686" y="794"/>
                    </a:lnTo>
                    <a:lnTo>
                      <a:pt x="686" y="792"/>
                    </a:lnTo>
                    <a:lnTo>
                      <a:pt x="688" y="792"/>
                    </a:lnTo>
                    <a:lnTo>
                      <a:pt x="688" y="790"/>
                    </a:lnTo>
                    <a:lnTo>
                      <a:pt x="688" y="785"/>
                    </a:lnTo>
                    <a:lnTo>
                      <a:pt x="688" y="780"/>
                    </a:lnTo>
                    <a:lnTo>
                      <a:pt x="688" y="776"/>
                    </a:lnTo>
                    <a:lnTo>
                      <a:pt x="688" y="773"/>
                    </a:lnTo>
                    <a:lnTo>
                      <a:pt x="686" y="773"/>
                    </a:lnTo>
                    <a:lnTo>
                      <a:pt x="684" y="771"/>
                    </a:lnTo>
                    <a:lnTo>
                      <a:pt x="674" y="766"/>
                    </a:lnTo>
                    <a:lnTo>
                      <a:pt x="674" y="766"/>
                    </a:lnTo>
                    <a:lnTo>
                      <a:pt x="674" y="764"/>
                    </a:lnTo>
                    <a:lnTo>
                      <a:pt x="674" y="761"/>
                    </a:lnTo>
                    <a:lnTo>
                      <a:pt x="674" y="759"/>
                    </a:lnTo>
                    <a:lnTo>
                      <a:pt x="679" y="754"/>
                    </a:lnTo>
                    <a:lnTo>
                      <a:pt x="679" y="752"/>
                    </a:lnTo>
                    <a:lnTo>
                      <a:pt x="679" y="750"/>
                    </a:lnTo>
                    <a:lnTo>
                      <a:pt x="676" y="747"/>
                    </a:lnTo>
                    <a:lnTo>
                      <a:pt x="676" y="747"/>
                    </a:lnTo>
                    <a:lnTo>
                      <a:pt x="676" y="745"/>
                    </a:lnTo>
                    <a:lnTo>
                      <a:pt x="676" y="742"/>
                    </a:lnTo>
                    <a:lnTo>
                      <a:pt x="676" y="742"/>
                    </a:lnTo>
                    <a:lnTo>
                      <a:pt x="679" y="740"/>
                    </a:lnTo>
                    <a:lnTo>
                      <a:pt x="681" y="740"/>
                    </a:lnTo>
                    <a:lnTo>
                      <a:pt x="681" y="740"/>
                    </a:lnTo>
                    <a:lnTo>
                      <a:pt x="686" y="742"/>
                    </a:lnTo>
                    <a:lnTo>
                      <a:pt x="686" y="742"/>
                    </a:lnTo>
                    <a:lnTo>
                      <a:pt x="688" y="742"/>
                    </a:lnTo>
                    <a:lnTo>
                      <a:pt x="702" y="733"/>
                    </a:lnTo>
                    <a:lnTo>
                      <a:pt x="702" y="733"/>
                    </a:lnTo>
                    <a:lnTo>
                      <a:pt x="705" y="731"/>
                    </a:lnTo>
                    <a:lnTo>
                      <a:pt x="705" y="731"/>
                    </a:lnTo>
                    <a:lnTo>
                      <a:pt x="707" y="724"/>
                    </a:lnTo>
                    <a:lnTo>
                      <a:pt x="710" y="721"/>
                    </a:lnTo>
                    <a:lnTo>
                      <a:pt x="710" y="721"/>
                    </a:lnTo>
                    <a:lnTo>
                      <a:pt x="714" y="719"/>
                    </a:lnTo>
                    <a:lnTo>
                      <a:pt x="717" y="716"/>
                    </a:lnTo>
                    <a:lnTo>
                      <a:pt x="719" y="714"/>
                    </a:lnTo>
                    <a:lnTo>
                      <a:pt x="719" y="712"/>
                    </a:lnTo>
                    <a:lnTo>
                      <a:pt x="721" y="712"/>
                    </a:lnTo>
                    <a:lnTo>
                      <a:pt x="721" y="705"/>
                    </a:lnTo>
                    <a:lnTo>
                      <a:pt x="724" y="702"/>
                    </a:lnTo>
                    <a:lnTo>
                      <a:pt x="724" y="702"/>
                    </a:lnTo>
                    <a:lnTo>
                      <a:pt x="724" y="702"/>
                    </a:lnTo>
                    <a:lnTo>
                      <a:pt x="724" y="700"/>
                    </a:lnTo>
                    <a:lnTo>
                      <a:pt x="726" y="700"/>
                    </a:lnTo>
                    <a:lnTo>
                      <a:pt x="731" y="697"/>
                    </a:lnTo>
                    <a:lnTo>
                      <a:pt x="731" y="697"/>
                    </a:lnTo>
                    <a:lnTo>
                      <a:pt x="733" y="697"/>
                    </a:lnTo>
                    <a:lnTo>
                      <a:pt x="733" y="693"/>
                    </a:lnTo>
                    <a:lnTo>
                      <a:pt x="733" y="688"/>
                    </a:lnTo>
                    <a:lnTo>
                      <a:pt x="731" y="676"/>
                    </a:lnTo>
                    <a:lnTo>
                      <a:pt x="731" y="671"/>
                    </a:lnTo>
                    <a:lnTo>
                      <a:pt x="731" y="669"/>
                    </a:lnTo>
                    <a:lnTo>
                      <a:pt x="731" y="667"/>
                    </a:lnTo>
                    <a:lnTo>
                      <a:pt x="733" y="667"/>
                    </a:lnTo>
                    <a:lnTo>
                      <a:pt x="733" y="664"/>
                    </a:lnTo>
                    <a:lnTo>
                      <a:pt x="733" y="662"/>
                    </a:lnTo>
                    <a:lnTo>
                      <a:pt x="733" y="660"/>
                    </a:lnTo>
                    <a:lnTo>
                      <a:pt x="733" y="657"/>
                    </a:lnTo>
                    <a:lnTo>
                      <a:pt x="733" y="655"/>
                    </a:lnTo>
                    <a:lnTo>
                      <a:pt x="731" y="655"/>
                    </a:lnTo>
                    <a:lnTo>
                      <a:pt x="728" y="653"/>
                    </a:lnTo>
                    <a:lnTo>
                      <a:pt x="726" y="650"/>
                    </a:lnTo>
                    <a:lnTo>
                      <a:pt x="724" y="645"/>
                    </a:lnTo>
                    <a:lnTo>
                      <a:pt x="724" y="645"/>
                    </a:lnTo>
                    <a:lnTo>
                      <a:pt x="721" y="643"/>
                    </a:lnTo>
                    <a:lnTo>
                      <a:pt x="712" y="636"/>
                    </a:lnTo>
                    <a:lnTo>
                      <a:pt x="712" y="634"/>
                    </a:lnTo>
                    <a:lnTo>
                      <a:pt x="714" y="631"/>
                    </a:lnTo>
                    <a:lnTo>
                      <a:pt x="717" y="627"/>
                    </a:lnTo>
                    <a:lnTo>
                      <a:pt x="717" y="627"/>
                    </a:lnTo>
                    <a:lnTo>
                      <a:pt x="719" y="627"/>
                    </a:lnTo>
                    <a:lnTo>
                      <a:pt x="721" y="627"/>
                    </a:lnTo>
                    <a:lnTo>
                      <a:pt x="724" y="627"/>
                    </a:lnTo>
                    <a:lnTo>
                      <a:pt x="726" y="629"/>
                    </a:lnTo>
                    <a:lnTo>
                      <a:pt x="728" y="629"/>
                    </a:lnTo>
                    <a:lnTo>
                      <a:pt x="731" y="627"/>
                    </a:lnTo>
                    <a:lnTo>
                      <a:pt x="736" y="619"/>
                    </a:lnTo>
                    <a:lnTo>
                      <a:pt x="738" y="617"/>
                    </a:lnTo>
                    <a:lnTo>
                      <a:pt x="752" y="608"/>
                    </a:lnTo>
                    <a:lnTo>
                      <a:pt x="766" y="596"/>
                    </a:lnTo>
                    <a:lnTo>
                      <a:pt x="766" y="593"/>
                    </a:lnTo>
                    <a:lnTo>
                      <a:pt x="769" y="591"/>
                    </a:lnTo>
                    <a:lnTo>
                      <a:pt x="769" y="591"/>
                    </a:lnTo>
                    <a:lnTo>
                      <a:pt x="769" y="589"/>
                    </a:lnTo>
                    <a:lnTo>
                      <a:pt x="769" y="586"/>
                    </a:lnTo>
                    <a:lnTo>
                      <a:pt x="769" y="586"/>
                    </a:lnTo>
                    <a:lnTo>
                      <a:pt x="769" y="584"/>
                    </a:lnTo>
                    <a:lnTo>
                      <a:pt x="766" y="582"/>
                    </a:lnTo>
                    <a:lnTo>
                      <a:pt x="766" y="579"/>
                    </a:lnTo>
                    <a:lnTo>
                      <a:pt x="762" y="579"/>
                    </a:lnTo>
                    <a:lnTo>
                      <a:pt x="762" y="577"/>
                    </a:lnTo>
                    <a:lnTo>
                      <a:pt x="762" y="574"/>
                    </a:lnTo>
                    <a:lnTo>
                      <a:pt x="762" y="563"/>
                    </a:lnTo>
                    <a:lnTo>
                      <a:pt x="762" y="556"/>
                    </a:lnTo>
                    <a:lnTo>
                      <a:pt x="764" y="546"/>
                    </a:lnTo>
                    <a:lnTo>
                      <a:pt x="764" y="541"/>
                    </a:lnTo>
                    <a:lnTo>
                      <a:pt x="766" y="537"/>
                    </a:lnTo>
                    <a:lnTo>
                      <a:pt x="769" y="537"/>
                    </a:lnTo>
                    <a:lnTo>
                      <a:pt x="769" y="532"/>
                    </a:lnTo>
                    <a:lnTo>
                      <a:pt x="769" y="532"/>
                    </a:lnTo>
                    <a:lnTo>
                      <a:pt x="769" y="529"/>
                    </a:lnTo>
                    <a:lnTo>
                      <a:pt x="769" y="522"/>
                    </a:lnTo>
                    <a:lnTo>
                      <a:pt x="766" y="520"/>
                    </a:lnTo>
                    <a:lnTo>
                      <a:pt x="766" y="515"/>
                    </a:lnTo>
                    <a:lnTo>
                      <a:pt x="764" y="513"/>
                    </a:lnTo>
                    <a:lnTo>
                      <a:pt x="762" y="511"/>
                    </a:lnTo>
                    <a:lnTo>
                      <a:pt x="759" y="511"/>
                    </a:lnTo>
                    <a:lnTo>
                      <a:pt x="759" y="511"/>
                    </a:lnTo>
                    <a:lnTo>
                      <a:pt x="757" y="513"/>
                    </a:lnTo>
                    <a:lnTo>
                      <a:pt x="757" y="515"/>
                    </a:lnTo>
                    <a:lnTo>
                      <a:pt x="757" y="515"/>
                    </a:lnTo>
                    <a:lnTo>
                      <a:pt x="755" y="515"/>
                    </a:lnTo>
                    <a:lnTo>
                      <a:pt x="752" y="515"/>
                    </a:lnTo>
                    <a:lnTo>
                      <a:pt x="752" y="513"/>
                    </a:lnTo>
                    <a:lnTo>
                      <a:pt x="750" y="511"/>
                    </a:lnTo>
                    <a:lnTo>
                      <a:pt x="750" y="503"/>
                    </a:lnTo>
                    <a:lnTo>
                      <a:pt x="747" y="501"/>
                    </a:lnTo>
                    <a:lnTo>
                      <a:pt x="747" y="499"/>
                    </a:lnTo>
                    <a:lnTo>
                      <a:pt x="747" y="496"/>
                    </a:lnTo>
                    <a:lnTo>
                      <a:pt x="745" y="496"/>
                    </a:lnTo>
                    <a:lnTo>
                      <a:pt x="745" y="494"/>
                    </a:lnTo>
                    <a:lnTo>
                      <a:pt x="745" y="492"/>
                    </a:lnTo>
                    <a:lnTo>
                      <a:pt x="745" y="485"/>
                    </a:lnTo>
                    <a:lnTo>
                      <a:pt x="750" y="470"/>
                    </a:lnTo>
                    <a:lnTo>
                      <a:pt x="755" y="468"/>
                    </a:lnTo>
                    <a:lnTo>
                      <a:pt x="757" y="466"/>
                    </a:lnTo>
                    <a:lnTo>
                      <a:pt x="764" y="461"/>
                    </a:lnTo>
                    <a:lnTo>
                      <a:pt x="764" y="461"/>
                    </a:lnTo>
                    <a:lnTo>
                      <a:pt x="766" y="459"/>
                    </a:lnTo>
                    <a:lnTo>
                      <a:pt x="769" y="456"/>
                    </a:lnTo>
                    <a:lnTo>
                      <a:pt x="769" y="454"/>
                    </a:lnTo>
                    <a:lnTo>
                      <a:pt x="769" y="451"/>
                    </a:lnTo>
                    <a:lnTo>
                      <a:pt x="769" y="449"/>
                    </a:lnTo>
                    <a:lnTo>
                      <a:pt x="769" y="437"/>
                    </a:lnTo>
                    <a:lnTo>
                      <a:pt x="771" y="435"/>
                    </a:lnTo>
                    <a:lnTo>
                      <a:pt x="771" y="432"/>
                    </a:lnTo>
                    <a:lnTo>
                      <a:pt x="773" y="430"/>
                    </a:lnTo>
                    <a:lnTo>
                      <a:pt x="776" y="430"/>
                    </a:lnTo>
                    <a:lnTo>
                      <a:pt x="778" y="430"/>
                    </a:lnTo>
                    <a:lnTo>
                      <a:pt x="785" y="432"/>
                    </a:lnTo>
                    <a:lnTo>
                      <a:pt x="790" y="432"/>
                    </a:lnTo>
                    <a:lnTo>
                      <a:pt x="790" y="432"/>
                    </a:lnTo>
                    <a:lnTo>
                      <a:pt x="792" y="432"/>
                    </a:lnTo>
                    <a:lnTo>
                      <a:pt x="792" y="430"/>
                    </a:lnTo>
                    <a:lnTo>
                      <a:pt x="795" y="428"/>
                    </a:lnTo>
                    <a:lnTo>
                      <a:pt x="797" y="425"/>
                    </a:lnTo>
                    <a:lnTo>
                      <a:pt x="797" y="425"/>
                    </a:lnTo>
                    <a:lnTo>
                      <a:pt x="799" y="425"/>
                    </a:lnTo>
                    <a:lnTo>
                      <a:pt x="799" y="423"/>
                    </a:lnTo>
                    <a:lnTo>
                      <a:pt x="807" y="423"/>
                    </a:lnTo>
                    <a:lnTo>
                      <a:pt x="809" y="423"/>
                    </a:lnTo>
                    <a:lnTo>
                      <a:pt x="809" y="421"/>
                    </a:lnTo>
                    <a:lnTo>
                      <a:pt x="821" y="411"/>
                    </a:lnTo>
                    <a:lnTo>
                      <a:pt x="825" y="406"/>
                    </a:lnTo>
                    <a:lnTo>
                      <a:pt x="825" y="406"/>
                    </a:lnTo>
                    <a:lnTo>
                      <a:pt x="825" y="404"/>
                    </a:lnTo>
                    <a:lnTo>
                      <a:pt x="823" y="399"/>
                    </a:lnTo>
                    <a:lnTo>
                      <a:pt x="821" y="397"/>
                    </a:lnTo>
                    <a:lnTo>
                      <a:pt x="821" y="397"/>
                    </a:lnTo>
                    <a:lnTo>
                      <a:pt x="818" y="397"/>
                    </a:lnTo>
                    <a:lnTo>
                      <a:pt x="816" y="397"/>
                    </a:lnTo>
                    <a:lnTo>
                      <a:pt x="816" y="397"/>
                    </a:lnTo>
                    <a:lnTo>
                      <a:pt x="816" y="399"/>
                    </a:lnTo>
                    <a:lnTo>
                      <a:pt x="814" y="404"/>
                    </a:lnTo>
                    <a:lnTo>
                      <a:pt x="814" y="404"/>
                    </a:lnTo>
                    <a:lnTo>
                      <a:pt x="814" y="406"/>
                    </a:lnTo>
                    <a:lnTo>
                      <a:pt x="811" y="406"/>
                    </a:lnTo>
                    <a:lnTo>
                      <a:pt x="811" y="406"/>
                    </a:lnTo>
                    <a:lnTo>
                      <a:pt x="807" y="409"/>
                    </a:lnTo>
                    <a:lnTo>
                      <a:pt x="807" y="409"/>
                    </a:lnTo>
                    <a:lnTo>
                      <a:pt x="802" y="406"/>
                    </a:lnTo>
                    <a:lnTo>
                      <a:pt x="802" y="406"/>
                    </a:lnTo>
                    <a:lnTo>
                      <a:pt x="799" y="404"/>
                    </a:lnTo>
                    <a:lnTo>
                      <a:pt x="799" y="399"/>
                    </a:lnTo>
                    <a:lnTo>
                      <a:pt x="797" y="390"/>
                    </a:lnTo>
                    <a:lnTo>
                      <a:pt x="797" y="385"/>
                    </a:lnTo>
                    <a:lnTo>
                      <a:pt x="797" y="383"/>
                    </a:lnTo>
                    <a:lnTo>
                      <a:pt x="795" y="383"/>
                    </a:lnTo>
                    <a:lnTo>
                      <a:pt x="792" y="380"/>
                    </a:lnTo>
                    <a:lnTo>
                      <a:pt x="781" y="378"/>
                    </a:lnTo>
                    <a:lnTo>
                      <a:pt x="778" y="378"/>
                    </a:lnTo>
                    <a:lnTo>
                      <a:pt x="778" y="378"/>
                    </a:lnTo>
                    <a:lnTo>
                      <a:pt x="778" y="376"/>
                    </a:lnTo>
                    <a:lnTo>
                      <a:pt x="776" y="373"/>
                    </a:lnTo>
                    <a:lnTo>
                      <a:pt x="776" y="366"/>
                    </a:lnTo>
                    <a:lnTo>
                      <a:pt x="776" y="364"/>
                    </a:lnTo>
                    <a:lnTo>
                      <a:pt x="776" y="364"/>
                    </a:lnTo>
                    <a:lnTo>
                      <a:pt x="773" y="362"/>
                    </a:lnTo>
                    <a:lnTo>
                      <a:pt x="766" y="364"/>
                    </a:lnTo>
                    <a:lnTo>
                      <a:pt x="766" y="364"/>
                    </a:lnTo>
                    <a:lnTo>
                      <a:pt x="764" y="364"/>
                    </a:lnTo>
                    <a:lnTo>
                      <a:pt x="764" y="362"/>
                    </a:lnTo>
                    <a:lnTo>
                      <a:pt x="764" y="359"/>
                    </a:lnTo>
                    <a:lnTo>
                      <a:pt x="764" y="357"/>
                    </a:lnTo>
                    <a:lnTo>
                      <a:pt x="769" y="352"/>
                    </a:lnTo>
                    <a:lnTo>
                      <a:pt x="771" y="350"/>
                    </a:lnTo>
                    <a:lnTo>
                      <a:pt x="773" y="350"/>
                    </a:lnTo>
                    <a:lnTo>
                      <a:pt x="773" y="350"/>
                    </a:lnTo>
                    <a:lnTo>
                      <a:pt x="776" y="347"/>
                    </a:lnTo>
                    <a:lnTo>
                      <a:pt x="781" y="338"/>
                    </a:lnTo>
                    <a:lnTo>
                      <a:pt x="783" y="335"/>
                    </a:lnTo>
                    <a:lnTo>
                      <a:pt x="785" y="335"/>
                    </a:lnTo>
                    <a:lnTo>
                      <a:pt x="788" y="333"/>
                    </a:lnTo>
                    <a:lnTo>
                      <a:pt x="788" y="333"/>
                    </a:lnTo>
                    <a:lnTo>
                      <a:pt x="790" y="331"/>
                    </a:lnTo>
                    <a:lnTo>
                      <a:pt x="788" y="326"/>
                    </a:lnTo>
                    <a:lnTo>
                      <a:pt x="788" y="326"/>
                    </a:lnTo>
                    <a:lnTo>
                      <a:pt x="788" y="324"/>
                    </a:lnTo>
                    <a:lnTo>
                      <a:pt x="785" y="324"/>
                    </a:lnTo>
                    <a:lnTo>
                      <a:pt x="778" y="321"/>
                    </a:lnTo>
                    <a:lnTo>
                      <a:pt x="778" y="321"/>
                    </a:lnTo>
                    <a:lnTo>
                      <a:pt x="776" y="319"/>
                    </a:lnTo>
                    <a:lnTo>
                      <a:pt x="776" y="319"/>
                    </a:lnTo>
                    <a:lnTo>
                      <a:pt x="776" y="317"/>
                    </a:lnTo>
                    <a:lnTo>
                      <a:pt x="776" y="314"/>
                    </a:lnTo>
                    <a:lnTo>
                      <a:pt x="781" y="312"/>
                    </a:lnTo>
                    <a:lnTo>
                      <a:pt x="781" y="309"/>
                    </a:lnTo>
                    <a:lnTo>
                      <a:pt x="785" y="309"/>
                    </a:lnTo>
                    <a:lnTo>
                      <a:pt x="788" y="309"/>
                    </a:lnTo>
                    <a:lnTo>
                      <a:pt x="790" y="300"/>
                    </a:lnTo>
                    <a:lnTo>
                      <a:pt x="802" y="269"/>
                    </a:lnTo>
                    <a:lnTo>
                      <a:pt x="797" y="260"/>
                    </a:lnTo>
                    <a:lnTo>
                      <a:pt x="797" y="257"/>
                    </a:lnTo>
                    <a:lnTo>
                      <a:pt x="797" y="255"/>
                    </a:lnTo>
                    <a:lnTo>
                      <a:pt x="797" y="255"/>
                    </a:lnTo>
                    <a:lnTo>
                      <a:pt x="802" y="253"/>
                    </a:lnTo>
                    <a:lnTo>
                      <a:pt x="804" y="250"/>
                    </a:lnTo>
                    <a:lnTo>
                      <a:pt x="807" y="248"/>
                    </a:lnTo>
                    <a:lnTo>
                      <a:pt x="809" y="241"/>
                    </a:lnTo>
                    <a:lnTo>
                      <a:pt x="811" y="241"/>
                    </a:lnTo>
                    <a:lnTo>
                      <a:pt x="816" y="238"/>
                    </a:lnTo>
                    <a:lnTo>
                      <a:pt x="818" y="236"/>
                    </a:lnTo>
                    <a:lnTo>
                      <a:pt x="821" y="234"/>
                    </a:lnTo>
                    <a:lnTo>
                      <a:pt x="821" y="231"/>
                    </a:lnTo>
                    <a:lnTo>
                      <a:pt x="821" y="227"/>
                    </a:lnTo>
                    <a:lnTo>
                      <a:pt x="823" y="220"/>
                    </a:lnTo>
                    <a:lnTo>
                      <a:pt x="823" y="217"/>
                    </a:lnTo>
                    <a:lnTo>
                      <a:pt x="825" y="217"/>
                    </a:lnTo>
                    <a:lnTo>
                      <a:pt x="825" y="217"/>
                    </a:lnTo>
                    <a:lnTo>
                      <a:pt x="828" y="220"/>
                    </a:lnTo>
                    <a:lnTo>
                      <a:pt x="830" y="234"/>
                    </a:lnTo>
                    <a:lnTo>
                      <a:pt x="830" y="234"/>
                    </a:lnTo>
                    <a:lnTo>
                      <a:pt x="833" y="236"/>
                    </a:lnTo>
                    <a:lnTo>
                      <a:pt x="835" y="236"/>
                    </a:lnTo>
                    <a:lnTo>
                      <a:pt x="835" y="236"/>
                    </a:lnTo>
                    <a:lnTo>
                      <a:pt x="837" y="234"/>
                    </a:lnTo>
                    <a:lnTo>
                      <a:pt x="837" y="229"/>
                    </a:lnTo>
                    <a:lnTo>
                      <a:pt x="842" y="222"/>
                    </a:lnTo>
                    <a:lnTo>
                      <a:pt x="842" y="220"/>
                    </a:lnTo>
                    <a:lnTo>
                      <a:pt x="842" y="217"/>
                    </a:lnTo>
                    <a:lnTo>
                      <a:pt x="823" y="205"/>
                    </a:lnTo>
                    <a:lnTo>
                      <a:pt x="818" y="203"/>
                    </a:lnTo>
                    <a:lnTo>
                      <a:pt x="816" y="201"/>
                    </a:lnTo>
                    <a:lnTo>
                      <a:pt x="814" y="201"/>
                    </a:lnTo>
                    <a:lnTo>
                      <a:pt x="814" y="201"/>
                    </a:lnTo>
                    <a:lnTo>
                      <a:pt x="811" y="201"/>
                    </a:lnTo>
                    <a:lnTo>
                      <a:pt x="811" y="203"/>
                    </a:lnTo>
                    <a:lnTo>
                      <a:pt x="807" y="205"/>
                    </a:lnTo>
                    <a:lnTo>
                      <a:pt x="807" y="205"/>
                    </a:lnTo>
                    <a:lnTo>
                      <a:pt x="804" y="208"/>
                    </a:lnTo>
                    <a:lnTo>
                      <a:pt x="799" y="208"/>
                    </a:lnTo>
                    <a:lnTo>
                      <a:pt x="797" y="208"/>
                    </a:lnTo>
                    <a:lnTo>
                      <a:pt x="795" y="208"/>
                    </a:lnTo>
                    <a:lnTo>
                      <a:pt x="795" y="208"/>
                    </a:lnTo>
                    <a:lnTo>
                      <a:pt x="795" y="210"/>
                    </a:lnTo>
                    <a:lnTo>
                      <a:pt x="792" y="215"/>
                    </a:lnTo>
                    <a:lnTo>
                      <a:pt x="790" y="217"/>
                    </a:lnTo>
                    <a:lnTo>
                      <a:pt x="790" y="217"/>
                    </a:lnTo>
                    <a:lnTo>
                      <a:pt x="788" y="217"/>
                    </a:lnTo>
                    <a:lnTo>
                      <a:pt x="788" y="217"/>
                    </a:lnTo>
                    <a:lnTo>
                      <a:pt x="785" y="217"/>
                    </a:lnTo>
                    <a:lnTo>
                      <a:pt x="783" y="217"/>
                    </a:lnTo>
                    <a:lnTo>
                      <a:pt x="778" y="212"/>
                    </a:lnTo>
                    <a:lnTo>
                      <a:pt x="776" y="212"/>
                    </a:lnTo>
                    <a:lnTo>
                      <a:pt x="773" y="210"/>
                    </a:lnTo>
                    <a:lnTo>
                      <a:pt x="771" y="210"/>
                    </a:lnTo>
                    <a:lnTo>
                      <a:pt x="769" y="212"/>
                    </a:lnTo>
                    <a:lnTo>
                      <a:pt x="766" y="212"/>
                    </a:lnTo>
                    <a:lnTo>
                      <a:pt x="762" y="215"/>
                    </a:lnTo>
                    <a:lnTo>
                      <a:pt x="757" y="217"/>
                    </a:lnTo>
                    <a:lnTo>
                      <a:pt x="752" y="217"/>
                    </a:lnTo>
                    <a:lnTo>
                      <a:pt x="721" y="215"/>
                    </a:lnTo>
                    <a:lnTo>
                      <a:pt x="717" y="212"/>
                    </a:lnTo>
                    <a:lnTo>
                      <a:pt x="710" y="208"/>
                    </a:lnTo>
                    <a:lnTo>
                      <a:pt x="705" y="203"/>
                    </a:lnTo>
                    <a:lnTo>
                      <a:pt x="693" y="201"/>
                    </a:lnTo>
                    <a:lnTo>
                      <a:pt x="691" y="201"/>
                    </a:lnTo>
                    <a:lnTo>
                      <a:pt x="676" y="201"/>
                    </a:lnTo>
                    <a:lnTo>
                      <a:pt x="674" y="201"/>
                    </a:lnTo>
                    <a:lnTo>
                      <a:pt x="672" y="201"/>
                    </a:lnTo>
                    <a:lnTo>
                      <a:pt x="669" y="198"/>
                    </a:lnTo>
                    <a:lnTo>
                      <a:pt x="665" y="196"/>
                    </a:lnTo>
                    <a:lnTo>
                      <a:pt x="662" y="194"/>
                    </a:lnTo>
                    <a:lnTo>
                      <a:pt x="660" y="191"/>
                    </a:lnTo>
                    <a:lnTo>
                      <a:pt x="643" y="184"/>
                    </a:lnTo>
                    <a:lnTo>
                      <a:pt x="641" y="182"/>
                    </a:lnTo>
                    <a:lnTo>
                      <a:pt x="636" y="179"/>
                    </a:lnTo>
                    <a:lnTo>
                      <a:pt x="634" y="165"/>
                    </a:lnTo>
                    <a:lnTo>
                      <a:pt x="631" y="163"/>
                    </a:lnTo>
                    <a:lnTo>
                      <a:pt x="631" y="160"/>
                    </a:lnTo>
                    <a:lnTo>
                      <a:pt x="629" y="160"/>
                    </a:lnTo>
                    <a:lnTo>
                      <a:pt x="627" y="158"/>
                    </a:lnTo>
                    <a:lnTo>
                      <a:pt x="624" y="158"/>
                    </a:lnTo>
                    <a:lnTo>
                      <a:pt x="624" y="156"/>
                    </a:lnTo>
                    <a:lnTo>
                      <a:pt x="624" y="149"/>
                    </a:lnTo>
                    <a:lnTo>
                      <a:pt x="624" y="146"/>
                    </a:lnTo>
                    <a:lnTo>
                      <a:pt x="622" y="146"/>
                    </a:lnTo>
                    <a:lnTo>
                      <a:pt x="615" y="141"/>
                    </a:lnTo>
                    <a:lnTo>
                      <a:pt x="613" y="139"/>
                    </a:lnTo>
                    <a:lnTo>
                      <a:pt x="613" y="137"/>
                    </a:lnTo>
                    <a:lnTo>
                      <a:pt x="613" y="134"/>
                    </a:lnTo>
                    <a:lnTo>
                      <a:pt x="613" y="132"/>
                    </a:lnTo>
                    <a:lnTo>
                      <a:pt x="610" y="127"/>
                    </a:lnTo>
                    <a:lnTo>
                      <a:pt x="610" y="125"/>
                    </a:lnTo>
                    <a:lnTo>
                      <a:pt x="613" y="125"/>
                    </a:lnTo>
                    <a:lnTo>
                      <a:pt x="613" y="123"/>
                    </a:lnTo>
                    <a:lnTo>
                      <a:pt x="617" y="123"/>
                    </a:lnTo>
                    <a:lnTo>
                      <a:pt x="620" y="120"/>
                    </a:lnTo>
                    <a:lnTo>
                      <a:pt x="620" y="120"/>
                    </a:lnTo>
                    <a:lnTo>
                      <a:pt x="622" y="115"/>
                    </a:lnTo>
                    <a:lnTo>
                      <a:pt x="622" y="113"/>
                    </a:lnTo>
                    <a:lnTo>
                      <a:pt x="624" y="108"/>
                    </a:lnTo>
                    <a:lnTo>
                      <a:pt x="629" y="101"/>
                    </a:lnTo>
                    <a:lnTo>
                      <a:pt x="629" y="99"/>
                    </a:lnTo>
                    <a:lnTo>
                      <a:pt x="629" y="94"/>
                    </a:lnTo>
                    <a:lnTo>
                      <a:pt x="629" y="89"/>
                    </a:lnTo>
                    <a:lnTo>
                      <a:pt x="631" y="82"/>
                    </a:lnTo>
                    <a:lnTo>
                      <a:pt x="631" y="80"/>
                    </a:lnTo>
                    <a:lnTo>
                      <a:pt x="634" y="78"/>
                    </a:lnTo>
                    <a:lnTo>
                      <a:pt x="634" y="75"/>
                    </a:lnTo>
                    <a:lnTo>
                      <a:pt x="631" y="73"/>
                    </a:lnTo>
                    <a:lnTo>
                      <a:pt x="631" y="73"/>
                    </a:lnTo>
                    <a:lnTo>
                      <a:pt x="629" y="73"/>
                    </a:lnTo>
                    <a:lnTo>
                      <a:pt x="627" y="73"/>
                    </a:lnTo>
                    <a:lnTo>
                      <a:pt x="624" y="73"/>
                    </a:lnTo>
                    <a:lnTo>
                      <a:pt x="615" y="75"/>
                    </a:lnTo>
                    <a:lnTo>
                      <a:pt x="613" y="78"/>
                    </a:lnTo>
                    <a:lnTo>
                      <a:pt x="605" y="82"/>
                    </a:lnTo>
                    <a:lnTo>
                      <a:pt x="603" y="82"/>
                    </a:lnTo>
                    <a:lnTo>
                      <a:pt x="598" y="85"/>
                    </a:lnTo>
                    <a:lnTo>
                      <a:pt x="589" y="82"/>
                    </a:lnTo>
                    <a:lnTo>
                      <a:pt x="587" y="82"/>
                    </a:lnTo>
                    <a:lnTo>
                      <a:pt x="584" y="80"/>
                    </a:lnTo>
                    <a:lnTo>
                      <a:pt x="584" y="80"/>
                    </a:lnTo>
                    <a:lnTo>
                      <a:pt x="584" y="78"/>
                    </a:lnTo>
                    <a:lnTo>
                      <a:pt x="587" y="78"/>
                    </a:lnTo>
                    <a:lnTo>
                      <a:pt x="589" y="73"/>
                    </a:lnTo>
                    <a:lnTo>
                      <a:pt x="589" y="71"/>
                    </a:lnTo>
                    <a:lnTo>
                      <a:pt x="591" y="71"/>
                    </a:lnTo>
                    <a:lnTo>
                      <a:pt x="589" y="68"/>
                    </a:lnTo>
                    <a:lnTo>
                      <a:pt x="587" y="66"/>
                    </a:lnTo>
                    <a:lnTo>
                      <a:pt x="582" y="63"/>
                    </a:lnTo>
                    <a:lnTo>
                      <a:pt x="579" y="63"/>
                    </a:lnTo>
                    <a:lnTo>
                      <a:pt x="577" y="63"/>
                    </a:lnTo>
                    <a:lnTo>
                      <a:pt x="577" y="63"/>
                    </a:lnTo>
                    <a:lnTo>
                      <a:pt x="575" y="66"/>
                    </a:lnTo>
                    <a:lnTo>
                      <a:pt x="575" y="66"/>
                    </a:lnTo>
                    <a:lnTo>
                      <a:pt x="572" y="68"/>
                    </a:lnTo>
                    <a:lnTo>
                      <a:pt x="572" y="68"/>
                    </a:lnTo>
                    <a:lnTo>
                      <a:pt x="561" y="71"/>
                    </a:lnTo>
                    <a:lnTo>
                      <a:pt x="556" y="68"/>
                    </a:lnTo>
                    <a:lnTo>
                      <a:pt x="551" y="66"/>
                    </a:lnTo>
                    <a:lnTo>
                      <a:pt x="539" y="56"/>
                    </a:lnTo>
                    <a:lnTo>
                      <a:pt x="537" y="52"/>
                    </a:lnTo>
                    <a:lnTo>
                      <a:pt x="534" y="49"/>
                    </a:lnTo>
                    <a:lnTo>
                      <a:pt x="534" y="47"/>
                    </a:lnTo>
                    <a:lnTo>
                      <a:pt x="532" y="47"/>
                    </a:lnTo>
                    <a:lnTo>
                      <a:pt x="527" y="44"/>
                    </a:lnTo>
                    <a:lnTo>
                      <a:pt x="525" y="44"/>
                    </a:lnTo>
                    <a:lnTo>
                      <a:pt x="523" y="44"/>
                    </a:lnTo>
                    <a:lnTo>
                      <a:pt x="520" y="44"/>
                    </a:lnTo>
                    <a:lnTo>
                      <a:pt x="520" y="47"/>
                    </a:lnTo>
                    <a:lnTo>
                      <a:pt x="518" y="47"/>
                    </a:lnTo>
                    <a:lnTo>
                      <a:pt x="518" y="49"/>
                    </a:lnTo>
                    <a:lnTo>
                      <a:pt x="516" y="54"/>
                    </a:lnTo>
                    <a:lnTo>
                      <a:pt x="516" y="56"/>
                    </a:lnTo>
                    <a:lnTo>
                      <a:pt x="516" y="56"/>
                    </a:lnTo>
                    <a:lnTo>
                      <a:pt x="511" y="56"/>
                    </a:lnTo>
                    <a:lnTo>
                      <a:pt x="506" y="59"/>
                    </a:lnTo>
                    <a:lnTo>
                      <a:pt x="504" y="59"/>
                    </a:lnTo>
                    <a:lnTo>
                      <a:pt x="504" y="61"/>
                    </a:lnTo>
                    <a:lnTo>
                      <a:pt x="501" y="61"/>
                    </a:lnTo>
                    <a:lnTo>
                      <a:pt x="501" y="63"/>
                    </a:lnTo>
                    <a:lnTo>
                      <a:pt x="501" y="66"/>
                    </a:lnTo>
                    <a:lnTo>
                      <a:pt x="492" y="75"/>
                    </a:lnTo>
                    <a:lnTo>
                      <a:pt x="490" y="78"/>
                    </a:lnTo>
                    <a:lnTo>
                      <a:pt x="468" y="85"/>
                    </a:lnTo>
                    <a:lnTo>
                      <a:pt x="466" y="87"/>
                    </a:lnTo>
                    <a:lnTo>
                      <a:pt x="466" y="87"/>
                    </a:lnTo>
                    <a:lnTo>
                      <a:pt x="466" y="89"/>
                    </a:lnTo>
                    <a:lnTo>
                      <a:pt x="466" y="89"/>
                    </a:lnTo>
                    <a:lnTo>
                      <a:pt x="466" y="92"/>
                    </a:lnTo>
                    <a:lnTo>
                      <a:pt x="468" y="92"/>
                    </a:lnTo>
                    <a:lnTo>
                      <a:pt x="468" y="94"/>
                    </a:lnTo>
                    <a:lnTo>
                      <a:pt x="471" y="94"/>
                    </a:lnTo>
                    <a:lnTo>
                      <a:pt x="473" y="97"/>
                    </a:lnTo>
                    <a:lnTo>
                      <a:pt x="482" y="99"/>
                    </a:lnTo>
                    <a:lnTo>
                      <a:pt x="485" y="99"/>
                    </a:lnTo>
                    <a:lnTo>
                      <a:pt x="485" y="99"/>
                    </a:lnTo>
                    <a:lnTo>
                      <a:pt x="485" y="101"/>
                    </a:lnTo>
                    <a:lnTo>
                      <a:pt x="485" y="104"/>
                    </a:lnTo>
                    <a:lnTo>
                      <a:pt x="482" y="106"/>
                    </a:lnTo>
                    <a:lnTo>
                      <a:pt x="478" y="108"/>
                    </a:lnTo>
                    <a:lnTo>
                      <a:pt x="473" y="108"/>
                    </a:lnTo>
                    <a:lnTo>
                      <a:pt x="468" y="108"/>
                    </a:lnTo>
                    <a:lnTo>
                      <a:pt x="423" y="120"/>
                    </a:lnTo>
                    <a:lnTo>
                      <a:pt x="411" y="115"/>
                    </a:lnTo>
                    <a:lnTo>
                      <a:pt x="411" y="115"/>
                    </a:lnTo>
                    <a:lnTo>
                      <a:pt x="409" y="113"/>
                    </a:lnTo>
                    <a:lnTo>
                      <a:pt x="409" y="111"/>
                    </a:lnTo>
                    <a:lnTo>
                      <a:pt x="409" y="111"/>
                    </a:lnTo>
                    <a:lnTo>
                      <a:pt x="411" y="108"/>
                    </a:lnTo>
                    <a:lnTo>
                      <a:pt x="411" y="106"/>
                    </a:lnTo>
                    <a:lnTo>
                      <a:pt x="414" y="104"/>
                    </a:lnTo>
                    <a:lnTo>
                      <a:pt x="411" y="101"/>
                    </a:lnTo>
                    <a:lnTo>
                      <a:pt x="409" y="101"/>
                    </a:lnTo>
                    <a:lnTo>
                      <a:pt x="409" y="101"/>
                    </a:lnTo>
                    <a:lnTo>
                      <a:pt x="407" y="101"/>
                    </a:lnTo>
                    <a:lnTo>
                      <a:pt x="404" y="101"/>
                    </a:lnTo>
                    <a:lnTo>
                      <a:pt x="404" y="104"/>
                    </a:lnTo>
                    <a:lnTo>
                      <a:pt x="404" y="104"/>
                    </a:lnTo>
                    <a:lnTo>
                      <a:pt x="404" y="106"/>
                    </a:lnTo>
                    <a:lnTo>
                      <a:pt x="404" y="106"/>
                    </a:lnTo>
                    <a:lnTo>
                      <a:pt x="404" y="108"/>
                    </a:lnTo>
                    <a:lnTo>
                      <a:pt x="402" y="108"/>
                    </a:lnTo>
                    <a:lnTo>
                      <a:pt x="400" y="113"/>
                    </a:lnTo>
                    <a:lnTo>
                      <a:pt x="400" y="113"/>
                    </a:lnTo>
                    <a:lnTo>
                      <a:pt x="397" y="118"/>
                    </a:lnTo>
                    <a:lnTo>
                      <a:pt x="388" y="134"/>
                    </a:lnTo>
                    <a:lnTo>
                      <a:pt x="388" y="134"/>
                    </a:lnTo>
                    <a:lnTo>
                      <a:pt x="385" y="134"/>
                    </a:lnTo>
                    <a:lnTo>
                      <a:pt x="381" y="132"/>
                    </a:lnTo>
                    <a:lnTo>
                      <a:pt x="378" y="132"/>
                    </a:lnTo>
                    <a:lnTo>
                      <a:pt x="374" y="130"/>
                    </a:lnTo>
                    <a:lnTo>
                      <a:pt x="374" y="127"/>
                    </a:lnTo>
                    <a:lnTo>
                      <a:pt x="367" y="127"/>
                    </a:lnTo>
                    <a:lnTo>
                      <a:pt x="364" y="125"/>
                    </a:lnTo>
                    <a:lnTo>
                      <a:pt x="364" y="125"/>
                    </a:lnTo>
                    <a:lnTo>
                      <a:pt x="362" y="125"/>
                    </a:lnTo>
                    <a:lnTo>
                      <a:pt x="359" y="123"/>
                    </a:lnTo>
                    <a:lnTo>
                      <a:pt x="348" y="118"/>
                    </a:lnTo>
                    <a:lnTo>
                      <a:pt x="326" y="106"/>
                    </a:lnTo>
                    <a:lnTo>
                      <a:pt x="317" y="104"/>
                    </a:lnTo>
                    <a:lnTo>
                      <a:pt x="300" y="108"/>
                    </a:lnTo>
                    <a:lnTo>
                      <a:pt x="300" y="108"/>
                    </a:lnTo>
                    <a:lnTo>
                      <a:pt x="298" y="111"/>
                    </a:lnTo>
                    <a:lnTo>
                      <a:pt x="296" y="111"/>
                    </a:lnTo>
                    <a:lnTo>
                      <a:pt x="296" y="113"/>
                    </a:lnTo>
                    <a:lnTo>
                      <a:pt x="296" y="113"/>
                    </a:lnTo>
                    <a:lnTo>
                      <a:pt x="293" y="118"/>
                    </a:lnTo>
                    <a:lnTo>
                      <a:pt x="293" y="120"/>
                    </a:lnTo>
                    <a:lnTo>
                      <a:pt x="291" y="123"/>
                    </a:lnTo>
                    <a:lnTo>
                      <a:pt x="281" y="125"/>
                    </a:lnTo>
                    <a:lnTo>
                      <a:pt x="279" y="125"/>
                    </a:lnTo>
                    <a:lnTo>
                      <a:pt x="262" y="113"/>
                    </a:lnTo>
                    <a:lnTo>
                      <a:pt x="260" y="111"/>
                    </a:lnTo>
                    <a:lnTo>
                      <a:pt x="248" y="101"/>
                    </a:lnTo>
                    <a:lnTo>
                      <a:pt x="248" y="101"/>
                    </a:lnTo>
                    <a:lnTo>
                      <a:pt x="248" y="99"/>
                    </a:lnTo>
                    <a:lnTo>
                      <a:pt x="248" y="99"/>
                    </a:lnTo>
                    <a:lnTo>
                      <a:pt x="246" y="97"/>
                    </a:lnTo>
                    <a:lnTo>
                      <a:pt x="246" y="92"/>
                    </a:lnTo>
                    <a:lnTo>
                      <a:pt x="243" y="87"/>
                    </a:lnTo>
                    <a:lnTo>
                      <a:pt x="227" y="87"/>
                    </a:lnTo>
                    <a:lnTo>
                      <a:pt x="222" y="85"/>
                    </a:lnTo>
                    <a:lnTo>
                      <a:pt x="220" y="85"/>
                    </a:lnTo>
                    <a:lnTo>
                      <a:pt x="210" y="75"/>
                    </a:lnTo>
                    <a:lnTo>
                      <a:pt x="208" y="71"/>
                    </a:lnTo>
                    <a:lnTo>
                      <a:pt x="206" y="71"/>
                    </a:lnTo>
                    <a:lnTo>
                      <a:pt x="187" y="68"/>
                    </a:lnTo>
                    <a:lnTo>
                      <a:pt x="184" y="71"/>
                    </a:lnTo>
                    <a:lnTo>
                      <a:pt x="177" y="75"/>
                    </a:lnTo>
                    <a:lnTo>
                      <a:pt x="175" y="75"/>
                    </a:lnTo>
                    <a:lnTo>
                      <a:pt x="168" y="73"/>
                    </a:lnTo>
                    <a:lnTo>
                      <a:pt x="163" y="68"/>
                    </a:lnTo>
                    <a:lnTo>
                      <a:pt x="163" y="66"/>
                    </a:lnTo>
                    <a:lnTo>
                      <a:pt x="158" y="59"/>
                    </a:lnTo>
                    <a:lnTo>
                      <a:pt x="156" y="59"/>
                    </a:lnTo>
                    <a:lnTo>
                      <a:pt x="156" y="56"/>
                    </a:lnTo>
                    <a:lnTo>
                      <a:pt x="154" y="56"/>
                    </a:lnTo>
                    <a:lnTo>
                      <a:pt x="146" y="56"/>
                    </a:lnTo>
                    <a:lnTo>
                      <a:pt x="132" y="47"/>
                    </a:lnTo>
                    <a:lnTo>
                      <a:pt x="120" y="49"/>
                    </a:lnTo>
                    <a:lnTo>
                      <a:pt x="116" y="49"/>
                    </a:lnTo>
                    <a:lnTo>
                      <a:pt x="113" y="44"/>
                    </a:lnTo>
                    <a:lnTo>
                      <a:pt x="111" y="42"/>
                    </a:lnTo>
                    <a:lnTo>
                      <a:pt x="109" y="42"/>
                    </a:lnTo>
                    <a:lnTo>
                      <a:pt x="90" y="28"/>
                    </a:lnTo>
                    <a:lnTo>
                      <a:pt x="87" y="26"/>
                    </a:lnTo>
                    <a:lnTo>
                      <a:pt x="87" y="23"/>
                    </a:lnTo>
                    <a:lnTo>
                      <a:pt x="87" y="23"/>
                    </a:lnTo>
                    <a:lnTo>
                      <a:pt x="87" y="21"/>
                    </a:lnTo>
                    <a:lnTo>
                      <a:pt x="92" y="21"/>
                    </a:lnTo>
                    <a:lnTo>
                      <a:pt x="92" y="18"/>
                    </a:lnTo>
                    <a:lnTo>
                      <a:pt x="92" y="16"/>
                    </a:lnTo>
                    <a:lnTo>
                      <a:pt x="90" y="14"/>
                    </a:lnTo>
                    <a:lnTo>
                      <a:pt x="87" y="11"/>
                    </a:lnTo>
                    <a:lnTo>
                      <a:pt x="87" y="11"/>
                    </a:lnTo>
                    <a:lnTo>
                      <a:pt x="68" y="4"/>
                    </a:lnTo>
                    <a:lnTo>
                      <a:pt x="57" y="2"/>
                    </a:lnTo>
                    <a:lnTo>
                      <a:pt x="47" y="0"/>
                    </a:lnTo>
                    <a:lnTo>
                      <a:pt x="45" y="2"/>
                    </a:lnTo>
                    <a:lnTo>
                      <a:pt x="45" y="2"/>
                    </a:lnTo>
                    <a:lnTo>
                      <a:pt x="42" y="2"/>
                    </a:lnTo>
                    <a:lnTo>
                      <a:pt x="40" y="4"/>
                    </a:lnTo>
                    <a:lnTo>
                      <a:pt x="35" y="9"/>
                    </a:lnTo>
                    <a:lnTo>
                      <a:pt x="31" y="18"/>
                    </a:lnTo>
                    <a:lnTo>
                      <a:pt x="23" y="28"/>
                    </a:lnTo>
                    <a:lnTo>
                      <a:pt x="21" y="35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42"/>
                    </a:lnTo>
                    <a:lnTo>
                      <a:pt x="19" y="44"/>
                    </a:lnTo>
                    <a:lnTo>
                      <a:pt x="16" y="44"/>
                    </a:lnTo>
                    <a:lnTo>
                      <a:pt x="16" y="47"/>
                    </a:lnTo>
                    <a:lnTo>
                      <a:pt x="7" y="49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2" y="61"/>
                    </a:lnTo>
                    <a:lnTo>
                      <a:pt x="12" y="71"/>
                    </a:lnTo>
                    <a:lnTo>
                      <a:pt x="23" y="80"/>
                    </a:lnTo>
                    <a:lnTo>
                      <a:pt x="49" y="94"/>
                    </a:lnTo>
                    <a:lnTo>
                      <a:pt x="54" y="97"/>
                    </a:lnTo>
                    <a:lnTo>
                      <a:pt x="57" y="99"/>
                    </a:lnTo>
                    <a:lnTo>
                      <a:pt x="57" y="99"/>
                    </a:lnTo>
                    <a:lnTo>
                      <a:pt x="57" y="101"/>
                    </a:lnTo>
                    <a:lnTo>
                      <a:pt x="57" y="104"/>
                    </a:lnTo>
                    <a:lnTo>
                      <a:pt x="57" y="106"/>
                    </a:lnTo>
                    <a:lnTo>
                      <a:pt x="57" y="106"/>
                    </a:lnTo>
                    <a:lnTo>
                      <a:pt x="57" y="108"/>
                    </a:lnTo>
                    <a:lnTo>
                      <a:pt x="59" y="115"/>
                    </a:lnTo>
                    <a:lnTo>
                      <a:pt x="61" y="118"/>
                    </a:lnTo>
                    <a:lnTo>
                      <a:pt x="61" y="120"/>
                    </a:lnTo>
                    <a:lnTo>
                      <a:pt x="61" y="123"/>
                    </a:lnTo>
                    <a:lnTo>
                      <a:pt x="61" y="125"/>
                    </a:lnTo>
                    <a:lnTo>
                      <a:pt x="61" y="127"/>
                    </a:lnTo>
                    <a:lnTo>
                      <a:pt x="64" y="127"/>
                    </a:lnTo>
                    <a:lnTo>
                      <a:pt x="64" y="125"/>
                    </a:lnTo>
                    <a:lnTo>
                      <a:pt x="64" y="125"/>
                    </a:lnTo>
                    <a:lnTo>
                      <a:pt x="66" y="118"/>
                    </a:lnTo>
                    <a:lnTo>
                      <a:pt x="68" y="118"/>
                    </a:lnTo>
                    <a:lnTo>
                      <a:pt x="68" y="118"/>
                    </a:lnTo>
                    <a:lnTo>
                      <a:pt x="73" y="120"/>
                    </a:lnTo>
                    <a:lnTo>
                      <a:pt x="75" y="120"/>
                    </a:lnTo>
                    <a:lnTo>
                      <a:pt x="75" y="123"/>
                    </a:lnTo>
                    <a:lnTo>
                      <a:pt x="75" y="125"/>
                    </a:lnTo>
                    <a:lnTo>
                      <a:pt x="73" y="130"/>
                    </a:lnTo>
                    <a:lnTo>
                      <a:pt x="73" y="130"/>
                    </a:lnTo>
                    <a:lnTo>
                      <a:pt x="73" y="132"/>
                    </a:lnTo>
                    <a:lnTo>
                      <a:pt x="73" y="134"/>
                    </a:lnTo>
                    <a:lnTo>
                      <a:pt x="75" y="134"/>
                    </a:lnTo>
                    <a:lnTo>
                      <a:pt x="78" y="134"/>
                    </a:lnTo>
                    <a:lnTo>
                      <a:pt x="80" y="134"/>
                    </a:lnTo>
                    <a:lnTo>
                      <a:pt x="85" y="132"/>
                    </a:lnTo>
                    <a:lnTo>
                      <a:pt x="87" y="132"/>
                    </a:lnTo>
                    <a:lnTo>
                      <a:pt x="90" y="132"/>
                    </a:lnTo>
                    <a:lnTo>
                      <a:pt x="94" y="134"/>
                    </a:lnTo>
                    <a:lnTo>
                      <a:pt x="97" y="134"/>
                    </a:lnTo>
                    <a:lnTo>
                      <a:pt x="99" y="137"/>
                    </a:lnTo>
                    <a:lnTo>
                      <a:pt x="99" y="137"/>
                    </a:lnTo>
                    <a:lnTo>
                      <a:pt x="99" y="139"/>
                    </a:lnTo>
                    <a:lnTo>
                      <a:pt x="99" y="141"/>
                    </a:lnTo>
                    <a:lnTo>
                      <a:pt x="99" y="144"/>
                    </a:lnTo>
                    <a:lnTo>
                      <a:pt x="102" y="146"/>
                    </a:lnTo>
                    <a:lnTo>
                      <a:pt x="102" y="149"/>
                    </a:lnTo>
                    <a:lnTo>
                      <a:pt x="104" y="151"/>
                    </a:lnTo>
                    <a:lnTo>
                      <a:pt x="106" y="151"/>
                    </a:lnTo>
                    <a:lnTo>
                      <a:pt x="109" y="151"/>
                    </a:lnTo>
                    <a:lnTo>
                      <a:pt x="111" y="151"/>
                    </a:lnTo>
                    <a:lnTo>
                      <a:pt x="113" y="151"/>
                    </a:lnTo>
                    <a:lnTo>
                      <a:pt x="116" y="151"/>
                    </a:lnTo>
                    <a:lnTo>
                      <a:pt x="120" y="153"/>
                    </a:lnTo>
                    <a:lnTo>
                      <a:pt x="123" y="156"/>
                    </a:lnTo>
                    <a:lnTo>
                      <a:pt x="125" y="158"/>
                    </a:lnTo>
                    <a:lnTo>
                      <a:pt x="125" y="160"/>
                    </a:lnTo>
                    <a:lnTo>
                      <a:pt x="125" y="160"/>
                    </a:lnTo>
                    <a:lnTo>
                      <a:pt x="125" y="163"/>
                    </a:lnTo>
                    <a:lnTo>
                      <a:pt x="123" y="168"/>
                    </a:lnTo>
                    <a:lnTo>
                      <a:pt x="120" y="170"/>
                    </a:lnTo>
                    <a:lnTo>
                      <a:pt x="120" y="172"/>
                    </a:lnTo>
                    <a:lnTo>
                      <a:pt x="120" y="175"/>
                    </a:lnTo>
                    <a:lnTo>
                      <a:pt x="118" y="177"/>
                    </a:lnTo>
                    <a:lnTo>
                      <a:pt x="118" y="179"/>
                    </a:lnTo>
                    <a:lnTo>
                      <a:pt x="120" y="179"/>
                    </a:lnTo>
                    <a:lnTo>
                      <a:pt x="132" y="184"/>
                    </a:lnTo>
                    <a:lnTo>
                      <a:pt x="139" y="186"/>
                    </a:lnTo>
                    <a:lnTo>
                      <a:pt x="144" y="189"/>
                    </a:lnTo>
                    <a:lnTo>
                      <a:pt x="156" y="203"/>
                    </a:lnTo>
                    <a:lnTo>
                      <a:pt x="170" y="212"/>
                    </a:lnTo>
                    <a:lnTo>
                      <a:pt x="182" y="227"/>
                    </a:lnTo>
                    <a:lnTo>
                      <a:pt x="196" y="255"/>
                    </a:lnTo>
                    <a:lnTo>
                      <a:pt x="203" y="272"/>
                    </a:lnTo>
                    <a:lnTo>
                      <a:pt x="225" y="371"/>
                    </a:lnTo>
                    <a:lnTo>
                      <a:pt x="236" y="404"/>
                    </a:lnTo>
                    <a:lnTo>
                      <a:pt x="239" y="409"/>
                    </a:lnTo>
                    <a:lnTo>
                      <a:pt x="251" y="414"/>
                    </a:lnTo>
                    <a:lnTo>
                      <a:pt x="255" y="418"/>
                    </a:lnTo>
                    <a:lnTo>
                      <a:pt x="279" y="442"/>
                    </a:lnTo>
                    <a:lnTo>
                      <a:pt x="310" y="492"/>
                    </a:lnTo>
                    <a:lnTo>
                      <a:pt x="314" y="499"/>
                    </a:lnTo>
                    <a:lnTo>
                      <a:pt x="317" y="508"/>
                    </a:lnTo>
                    <a:lnTo>
                      <a:pt x="319" y="525"/>
                    </a:lnTo>
                    <a:lnTo>
                      <a:pt x="322" y="534"/>
                    </a:lnTo>
                    <a:lnTo>
                      <a:pt x="324" y="541"/>
                    </a:lnTo>
                    <a:lnTo>
                      <a:pt x="324" y="546"/>
                    </a:lnTo>
                    <a:lnTo>
                      <a:pt x="324" y="556"/>
                    </a:lnTo>
                    <a:lnTo>
                      <a:pt x="324" y="565"/>
                    </a:lnTo>
                    <a:lnTo>
                      <a:pt x="326" y="570"/>
                    </a:lnTo>
                    <a:lnTo>
                      <a:pt x="322" y="593"/>
                    </a:lnTo>
                    <a:lnTo>
                      <a:pt x="319" y="603"/>
                    </a:lnTo>
                    <a:lnTo>
                      <a:pt x="312" y="610"/>
                    </a:lnTo>
                    <a:lnTo>
                      <a:pt x="322" y="629"/>
                    </a:lnTo>
                    <a:lnTo>
                      <a:pt x="329" y="636"/>
                    </a:lnTo>
                    <a:lnTo>
                      <a:pt x="336" y="631"/>
                    </a:lnTo>
                    <a:lnTo>
                      <a:pt x="333" y="629"/>
                    </a:lnTo>
                    <a:lnTo>
                      <a:pt x="333" y="624"/>
                    </a:lnTo>
                    <a:lnTo>
                      <a:pt x="345" y="617"/>
                    </a:lnTo>
                    <a:lnTo>
                      <a:pt x="362" y="617"/>
                    </a:lnTo>
                    <a:lnTo>
                      <a:pt x="376" y="619"/>
                    </a:lnTo>
                    <a:lnTo>
                      <a:pt x="400" y="627"/>
                    </a:lnTo>
                    <a:lnTo>
                      <a:pt x="404" y="629"/>
                    </a:lnTo>
                    <a:lnTo>
                      <a:pt x="407" y="631"/>
                    </a:lnTo>
                    <a:lnTo>
                      <a:pt x="409" y="638"/>
                    </a:lnTo>
                    <a:lnTo>
                      <a:pt x="409" y="641"/>
                    </a:lnTo>
                    <a:lnTo>
                      <a:pt x="407" y="643"/>
                    </a:lnTo>
                    <a:lnTo>
                      <a:pt x="407" y="645"/>
                    </a:lnTo>
                    <a:lnTo>
                      <a:pt x="407" y="655"/>
                    </a:lnTo>
                    <a:lnTo>
                      <a:pt x="409" y="664"/>
                    </a:lnTo>
                    <a:lnTo>
                      <a:pt x="407" y="671"/>
                    </a:lnTo>
                    <a:lnTo>
                      <a:pt x="400" y="679"/>
                    </a:lnTo>
                    <a:lnTo>
                      <a:pt x="452" y="688"/>
                    </a:lnTo>
                    <a:lnTo>
                      <a:pt x="468" y="695"/>
                    </a:lnTo>
                    <a:lnTo>
                      <a:pt x="478" y="705"/>
                    </a:lnTo>
                    <a:lnTo>
                      <a:pt x="482" y="705"/>
                    </a:lnTo>
                    <a:lnTo>
                      <a:pt x="485" y="707"/>
                    </a:lnTo>
                    <a:lnTo>
                      <a:pt x="487" y="712"/>
                    </a:lnTo>
                    <a:lnTo>
                      <a:pt x="490" y="719"/>
                    </a:lnTo>
                    <a:lnTo>
                      <a:pt x="492" y="724"/>
                    </a:lnTo>
                    <a:lnTo>
                      <a:pt x="508" y="731"/>
                    </a:lnTo>
                    <a:lnTo>
                      <a:pt x="516" y="735"/>
                    </a:lnTo>
                    <a:lnTo>
                      <a:pt x="518" y="745"/>
                    </a:lnTo>
                    <a:lnTo>
                      <a:pt x="523" y="747"/>
                    </a:lnTo>
                    <a:lnTo>
                      <a:pt x="527" y="752"/>
                    </a:lnTo>
                    <a:lnTo>
                      <a:pt x="530" y="759"/>
                    </a:lnTo>
                    <a:lnTo>
                      <a:pt x="534" y="766"/>
                    </a:lnTo>
                    <a:lnTo>
                      <a:pt x="539" y="764"/>
                    </a:lnTo>
                    <a:lnTo>
                      <a:pt x="542" y="761"/>
                    </a:lnTo>
                    <a:lnTo>
                      <a:pt x="544" y="761"/>
                    </a:lnTo>
                    <a:lnTo>
                      <a:pt x="549" y="768"/>
                    </a:lnTo>
                    <a:lnTo>
                      <a:pt x="556" y="778"/>
                    </a:lnTo>
                    <a:lnTo>
                      <a:pt x="558" y="785"/>
                    </a:lnTo>
                    <a:lnTo>
                      <a:pt x="556" y="797"/>
                    </a:lnTo>
                    <a:lnTo>
                      <a:pt x="556" y="806"/>
                    </a:lnTo>
                    <a:lnTo>
                      <a:pt x="553" y="811"/>
                    </a:lnTo>
                    <a:lnTo>
                      <a:pt x="539" y="813"/>
                    </a:lnTo>
                    <a:lnTo>
                      <a:pt x="532" y="816"/>
                    </a:lnTo>
                    <a:lnTo>
                      <a:pt x="527" y="821"/>
                    </a:lnTo>
                    <a:lnTo>
                      <a:pt x="530" y="825"/>
                    </a:lnTo>
                    <a:lnTo>
                      <a:pt x="534" y="832"/>
                    </a:lnTo>
                    <a:lnTo>
                      <a:pt x="539" y="837"/>
                    </a:lnTo>
                    <a:lnTo>
                      <a:pt x="546" y="839"/>
                    </a:lnTo>
                    <a:lnTo>
                      <a:pt x="551" y="844"/>
                    </a:lnTo>
                    <a:lnTo>
                      <a:pt x="556" y="844"/>
                    </a:lnTo>
                    <a:lnTo>
                      <a:pt x="556" y="844"/>
                    </a:lnTo>
                    <a:lnTo>
                      <a:pt x="558" y="844"/>
                    </a:lnTo>
                    <a:lnTo>
                      <a:pt x="561" y="844"/>
                    </a:lnTo>
                    <a:lnTo>
                      <a:pt x="563" y="844"/>
                    </a:lnTo>
                    <a:lnTo>
                      <a:pt x="563" y="839"/>
                    </a:lnTo>
                    <a:lnTo>
                      <a:pt x="568" y="830"/>
                    </a:lnTo>
                    <a:lnTo>
                      <a:pt x="568" y="825"/>
                    </a:lnTo>
                    <a:lnTo>
                      <a:pt x="570" y="821"/>
                    </a:lnTo>
                    <a:lnTo>
                      <a:pt x="575" y="818"/>
                    </a:lnTo>
                    <a:lnTo>
                      <a:pt x="579" y="818"/>
                    </a:lnTo>
                    <a:lnTo>
                      <a:pt x="584" y="818"/>
                    </a:lnTo>
                    <a:lnTo>
                      <a:pt x="608" y="823"/>
                    </a:lnTo>
                    <a:lnTo>
                      <a:pt x="617" y="823"/>
                    </a:lnTo>
                    <a:lnTo>
                      <a:pt x="615" y="821"/>
                    </a:lnTo>
                    <a:lnTo>
                      <a:pt x="617" y="818"/>
                    </a:lnTo>
                    <a:lnTo>
                      <a:pt x="620" y="818"/>
                    </a:lnTo>
                    <a:lnTo>
                      <a:pt x="624" y="818"/>
                    </a:lnTo>
                    <a:lnTo>
                      <a:pt x="627" y="821"/>
                    </a:lnTo>
                    <a:lnTo>
                      <a:pt x="627" y="823"/>
                    </a:lnTo>
                    <a:lnTo>
                      <a:pt x="636" y="825"/>
                    </a:lnTo>
                    <a:lnTo>
                      <a:pt x="646" y="830"/>
                    </a:lnTo>
                    <a:lnTo>
                      <a:pt x="650" y="809"/>
                    </a:lnTo>
                    <a:lnTo>
                      <a:pt x="650" y="809"/>
                    </a:lnTo>
                    <a:close/>
                    <a:moveTo>
                      <a:pt x="305" y="681"/>
                    </a:moveTo>
                    <a:lnTo>
                      <a:pt x="305" y="681"/>
                    </a:lnTo>
                    <a:lnTo>
                      <a:pt x="307" y="686"/>
                    </a:lnTo>
                    <a:lnTo>
                      <a:pt x="310" y="690"/>
                    </a:lnTo>
                    <a:lnTo>
                      <a:pt x="307" y="697"/>
                    </a:lnTo>
                    <a:lnTo>
                      <a:pt x="305" y="702"/>
                    </a:lnTo>
                    <a:lnTo>
                      <a:pt x="300" y="707"/>
                    </a:lnTo>
                    <a:lnTo>
                      <a:pt x="296" y="709"/>
                    </a:lnTo>
                    <a:lnTo>
                      <a:pt x="303" y="712"/>
                    </a:lnTo>
                    <a:lnTo>
                      <a:pt x="307" y="716"/>
                    </a:lnTo>
                    <a:lnTo>
                      <a:pt x="312" y="726"/>
                    </a:lnTo>
                    <a:lnTo>
                      <a:pt x="307" y="731"/>
                    </a:lnTo>
                    <a:lnTo>
                      <a:pt x="305" y="728"/>
                    </a:lnTo>
                    <a:lnTo>
                      <a:pt x="303" y="728"/>
                    </a:lnTo>
                    <a:lnTo>
                      <a:pt x="300" y="728"/>
                    </a:lnTo>
                    <a:lnTo>
                      <a:pt x="296" y="726"/>
                    </a:lnTo>
                    <a:lnTo>
                      <a:pt x="296" y="724"/>
                    </a:lnTo>
                    <a:lnTo>
                      <a:pt x="291" y="716"/>
                    </a:lnTo>
                    <a:lnTo>
                      <a:pt x="288" y="716"/>
                    </a:lnTo>
                    <a:lnTo>
                      <a:pt x="286" y="714"/>
                    </a:lnTo>
                    <a:lnTo>
                      <a:pt x="281" y="712"/>
                    </a:lnTo>
                    <a:lnTo>
                      <a:pt x="277" y="712"/>
                    </a:lnTo>
                    <a:lnTo>
                      <a:pt x="274" y="721"/>
                    </a:lnTo>
                    <a:lnTo>
                      <a:pt x="269" y="714"/>
                    </a:lnTo>
                    <a:lnTo>
                      <a:pt x="260" y="721"/>
                    </a:lnTo>
                    <a:lnTo>
                      <a:pt x="253" y="716"/>
                    </a:lnTo>
                    <a:lnTo>
                      <a:pt x="251" y="724"/>
                    </a:lnTo>
                    <a:lnTo>
                      <a:pt x="251" y="726"/>
                    </a:lnTo>
                    <a:lnTo>
                      <a:pt x="248" y="728"/>
                    </a:lnTo>
                    <a:lnTo>
                      <a:pt x="222" y="731"/>
                    </a:lnTo>
                    <a:lnTo>
                      <a:pt x="215" y="728"/>
                    </a:lnTo>
                    <a:lnTo>
                      <a:pt x="210" y="724"/>
                    </a:lnTo>
                    <a:lnTo>
                      <a:pt x="206" y="712"/>
                    </a:lnTo>
                    <a:lnTo>
                      <a:pt x="208" y="705"/>
                    </a:lnTo>
                    <a:lnTo>
                      <a:pt x="215" y="700"/>
                    </a:lnTo>
                    <a:lnTo>
                      <a:pt x="222" y="695"/>
                    </a:lnTo>
                    <a:lnTo>
                      <a:pt x="229" y="695"/>
                    </a:lnTo>
                    <a:lnTo>
                      <a:pt x="232" y="695"/>
                    </a:lnTo>
                    <a:lnTo>
                      <a:pt x="239" y="697"/>
                    </a:lnTo>
                    <a:lnTo>
                      <a:pt x="243" y="697"/>
                    </a:lnTo>
                    <a:lnTo>
                      <a:pt x="248" y="697"/>
                    </a:lnTo>
                    <a:lnTo>
                      <a:pt x="255" y="697"/>
                    </a:lnTo>
                    <a:lnTo>
                      <a:pt x="255" y="695"/>
                    </a:lnTo>
                    <a:lnTo>
                      <a:pt x="255" y="695"/>
                    </a:lnTo>
                    <a:lnTo>
                      <a:pt x="255" y="695"/>
                    </a:lnTo>
                    <a:lnTo>
                      <a:pt x="253" y="693"/>
                    </a:lnTo>
                    <a:lnTo>
                      <a:pt x="258" y="690"/>
                    </a:lnTo>
                    <a:lnTo>
                      <a:pt x="258" y="688"/>
                    </a:lnTo>
                    <a:lnTo>
                      <a:pt x="258" y="686"/>
                    </a:lnTo>
                    <a:lnTo>
                      <a:pt x="262" y="686"/>
                    </a:lnTo>
                    <a:lnTo>
                      <a:pt x="274" y="686"/>
                    </a:lnTo>
                    <a:lnTo>
                      <a:pt x="274" y="690"/>
                    </a:lnTo>
                    <a:lnTo>
                      <a:pt x="277" y="693"/>
                    </a:lnTo>
                    <a:lnTo>
                      <a:pt x="281" y="693"/>
                    </a:lnTo>
                    <a:lnTo>
                      <a:pt x="284" y="690"/>
                    </a:lnTo>
                    <a:lnTo>
                      <a:pt x="284" y="688"/>
                    </a:lnTo>
                    <a:lnTo>
                      <a:pt x="286" y="686"/>
                    </a:lnTo>
                    <a:lnTo>
                      <a:pt x="288" y="683"/>
                    </a:lnTo>
                    <a:lnTo>
                      <a:pt x="291" y="681"/>
                    </a:lnTo>
                    <a:lnTo>
                      <a:pt x="293" y="669"/>
                    </a:lnTo>
                    <a:lnTo>
                      <a:pt x="293" y="664"/>
                    </a:lnTo>
                    <a:lnTo>
                      <a:pt x="298" y="662"/>
                    </a:lnTo>
                    <a:lnTo>
                      <a:pt x="300" y="662"/>
                    </a:lnTo>
                    <a:lnTo>
                      <a:pt x="305" y="664"/>
                    </a:lnTo>
                    <a:lnTo>
                      <a:pt x="307" y="669"/>
                    </a:lnTo>
                    <a:lnTo>
                      <a:pt x="310" y="671"/>
                    </a:lnTo>
                    <a:lnTo>
                      <a:pt x="307" y="676"/>
                    </a:lnTo>
                    <a:lnTo>
                      <a:pt x="305" y="681"/>
                    </a:lnTo>
                    <a:close/>
                    <a:moveTo>
                      <a:pt x="482" y="861"/>
                    </a:moveTo>
                    <a:lnTo>
                      <a:pt x="482" y="861"/>
                    </a:lnTo>
                    <a:lnTo>
                      <a:pt x="485" y="863"/>
                    </a:lnTo>
                    <a:lnTo>
                      <a:pt x="485" y="865"/>
                    </a:lnTo>
                    <a:lnTo>
                      <a:pt x="485" y="868"/>
                    </a:lnTo>
                    <a:lnTo>
                      <a:pt x="480" y="873"/>
                    </a:lnTo>
                    <a:lnTo>
                      <a:pt x="468" y="861"/>
                    </a:lnTo>
                    <a:lnTo>
                      <a:pt x="464" y="858"/>
                    </a:lnTo>
                    <a:lnTo>
                      <a:pt x="466" y="854"/>
                    </a:lnTo>
                    <a:lnTo>
                      <a:pt x="466" y="849"/>
                    </a:lnTo>
                    <a:lnTo>
                      <a:pt x="468" y="847"/>
                    </a:lnTo>
                    <a:lnTo>
                      <a:pt x="473" y="849"/>
                    </a:lnTo>
                    <a:lnTo>
                      <a:pt x="478" y="851"/>
                    </a:lnTo>
                    <a:lnTo>
                      <a:pt x="482" y="861"/>
                    </a:lnTo>
                    <a:close/>
                    <a:moveTo>
                      <a:pt x="113" y="605"/>
                    </a:moveTo>
                    <a:lnTo>
                      <a:pt x="113" y="605"/>
                    </a:lnTo>
                    <a:lnTo>
                      <a:pt x="116" y="605"/>
                    </a:lnTo>
                    <a:lnTo>
                      <a:pt x="113" y="615"/>
                    </a:lnTo>
                    <a:lnTo>
                      <a:pt x="111" y="622"/>
                    </a:lnTo>
                    <a:lnTo>
                      <a:pt x="104" y="624"/>
                    </a:lnTo>
                    <a:lnTo>
                      <a:pt x="99" y="617"/>
                    </a:lnTo>
                    <a:lnTo>
                      <a:pt x="104" y="600"/>
                    </a:lnTo>
                    <a:lnTo>
                      <a:pt x="106" y="596"/>
                    </a:lnTo>
                    <a:lnTo>
                      <a:pt x="111" y="603"/>
                    </a:lnTo>
                    <a:lnTo>
                      <a:pt x="113" y="603"/>
                    </a:lnTo>
                    <a:lnTo>
                      <a:pt x="113" y="605"/>
                    </a:lnTo>
                    <a:lnTo>
                      <a:pt x="113" y="60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" name="Freeform 21"/>
              <p:cNvSpPr>
                <a:spLocks/>
              </p:cNvSpPr>
              <p:nvPr/>
            </p:nvSpPr>
            <p:spPr bwMode="auto">
              <a:xfrm>
                <a:off x="3860127" y="2614288"/>
                <a:ext cx="531110" cy="538443"/>
              </a:xfrm>
              <a:custGeom>
                <a:avLst/>
                <a:gdLst>
                  <a:gd name="T0" fmla="*/ 483 w 507"/>
                  <a:gd name="T1" fmla="*/ 329 h 514"/>
                  <a:gd name="T2" fmla="*/ 424 w 507"/>
                  <a:gd name="T3" fmla="*/ 381 h 514"/>
                  <a:gd name="T4" fmla="*/ 396 w 507"/>
                  <a:gd name="T5" fmla="*/ 384 h 514"/>
                  <a:gd name="T6" fmla="*/ 388 w 507"/>
                  <a:gd name="T7" fmla="*/ 388 h 514"/>
                  <a:gd name="T8" fmla="*/ 388 w 507"/>
                  <a:gd name="T9" fmla="*/ 426 h 514"/>
                  <a:gd name="T10" fmla="*/ 388 w 507"/>
                  <a:gd name="T11" fmla="*/ 445 h 514"/>
                  <a:gd name="T12" fmla="*/ 384 w 507"/>
                  <a:gd name="T13" fmla="*/ 462 h 514"/>
                  <a:gd name="T14" fmla="*/ 381 w 507"/>
                  <a:gd name="T15" fmla="*/ 471 h 514"/>
                  <a:gd name="T16" fmla="*/ 388 w 507"/>
                  <a:gd name="T17" fmla="*/ 483 h 514"/>
                  <a:gd name="T18" fmla="*/ 379 w 507"/>
                  <a:gd name="T19" fmla="*/ 478 h 514"/>
                  <a:gd name="T20" fmla="*/ 367 w 507"/>
                  <a:gd name="T21" fmla="*/ 473 h 514"/>
                  <a:gd name="T22" fmla="*/ 339 w 507"/>
                  <a:gd name="T23" fmla="*/ 488 h 514"/>
                  <a:gd name="T24" fmla="*/ 291 w 507"/>
                  <a:gd name="T25" fmla="*/ 499 h 514"/>
                  <a:gd name="T26" fmla="*/ 275 w 507"/>
                  <a:gd name="T27" fmla="*/ 481 h 514"/>
                  <a:gd name="T28" fmla="*/ 268 w 507"/>
                  <a:gd name="T29" fmla="*/ 476 h 514"/>
                  <a:gd name="T30" fmla="*/ 254 w 507"/>
                  <a:gd name="T31" fmla="*/ 466 h 514"/>
                  <a:gd name="T32" fmla="*/ 239 w 507"/>
                  <a:gd name="T33" fmla="*/ 478 h 514"/>
                  <a:gd name="T34" fmla="*/ 223 w 507"/>
                  <a:gd name="T35" fmla="*/ 471 h 514"/>
                  <a:gd name="T36" fmla="*/ 194 w 507"/>
                  <a:gd name="T37" fmla="*/ 511 h 514"/>
                  <a:gd name="T38" fmla="*/ 154 w 507"/>
                  <a:gd name="T39" fmla="*/ 469 h 514"/>
                  <a:gd name="T40" fmla="*/ 152 w 507"/>
                  <a:gd name="T41" fmla="*/ 457 h 514"/>
                  <a:gd name="T42" fmla="*/ 161 w 507"/>
                  <a:gd name="T43" fmla="*/ 426 h 514"/>
                  <a:gd name="T44" fmla="*/ 166 w 507"/>
                  <a:gd name="T45" fmla="*/ 405 h 514"/>
                  <a:gd name="T46" fmla="*/ 178 w 507"/>
                  <a:gd name="T47" fmla="*/ 391 h 514"/>
                  <a:gd name="T48" fmla="*/ 183 w 507"/>
                  <a:gd name="T49" fmla="*/ 369 h 514"/>
                  <a:gd name="T50" fmla="*/ 168 w 507"/>
                  <a:gd name="T51" fmla="*/ 358 h 514"/>
                  <a:gd name="T52" fmla="*/ 154 w 507"/>
                  <a:gd name="T53" fmla="*/ 348 h 514"/>
                  <a:gd name="T54" fmla="*/ 140 w 507"/>
                  <a:gd name="T55" fmla="*/ 324 h 514"/>
                  <a:gd name="T56" fmla="*/ 121 w 507"/>
                  <a:gd name="T57" fmla="*/ 315 h 514"/>
                  <a:gd name="T58" fmla="*/ 107 w 507"/>
                  <a:gd name="T59" fmla="*/ 310 h 514"/>
                  <a:gd name="T60" fmla="*/ 88 w 507"/>
                  <a:gd name="T61" fmla="*/ 294 h 514"/>
                  <a:gd name="T62" fmla="*/ 86 w 507"/>
                  <a:gd name="T63" fmla="*/ 279 h 514"/>
                  <a:gd name="T64" fmla="*/ 60 w 507"/>
                  <a:gd name="T65" fmla="*/ 251 h 514"/>
                  <a:gd name="T66" fmla="*/ 48 w 507"/>
                  <a:gd name="T67" fmla="*/ 244 h 514"/>
                  <a:gd name="T68" fmla="*/ 57 w 507"/>
                  <a:gd name="T69" fmla="*/ 230 h 514"/>
                  <a:gd name="T70" fmla="*/ 50 w 507"/>
                  <a:gd name="T71" fmla="*/ 220 h 514"/>
                  <a:gd name="T72" fmla="*/ 26 w 507"/>
                  <a:gd name="T73" fmla="*/ 206 h 514"/>
                  <a:gd name="T74" fmla="*/ 12 w 507"/>
                  <a:gd name="T75" fmla="*/ 180 h 514"/>
                  <a:gd name="T76" fmla="*/ 10 w 507"/>
                  <a:gd name="T77" fmla="*/ 171 h 514"/>
                  <a:gd name="T78" fmla="*/ 5 w 507"/>
                  <a:gd name="T79" fmla="*/ 152 h 514"/>
                  <a:gd name="T80" fmla="*/ 41 w 507"/>
                  <a:gd name="T81" fmla="*/ 119 h 514"/>
                  <a:gd name="T82" fmla="*/ 57 w 507"/>
                  <a:gd name="T83" fmla="*/ 62 h 514"/>
                  <a:gd name="T84" fmla="*/ 107 w 507"/>
                  <a:gd name="T85" fmla="*/ 19 h 514"/>
                  <a:gd name="T86" fmla="*/ 152 w 507"/>
                  <a:gd name="T87" fmla="*/ 12 h 514"/>
                  <a:gd name="T88" fmla="*/ 199 w 507"/>
                  <a:gd name="T89" fmla="*/ 38 h 514"/>
                  <a:gd name="T90" fmla="*/ 197 w 507"/>
                  <a:gd name="T91" fmla="*/ 59 h 514"/>
                  <a:gd name="T92" fmla="*/ 190 w 507"/>
                  <a:gd name="T93" fmla="*/ 64 h 514"/>
                  <a:gd name="T94" fmla="*/ 235 w 507"/>
                  <a:gd name="T95" fmla="*/ 81 h 514"/>
                  <a:gd name="T96" fmla="*/ 242 w 507"/>
                  <a:gd name="T97" fmla="*/ 74 h 514"/>
                  <a:gd name="T98" fmla="*/ 263 w 507"/>
                  <a:gd name="T99" fmla="*/ 76 h 514"/>
                  <a:gd name="T100" fmla="*/ 341 w 507"/>
                  <a:gd name="T101" fmla="*/ 145 h 514"/>
                  <a:gd name="T102" fmla="*/ 365 w 507"/>
                  <a:gd name="T103" fmla="*/ 116 h 514"/>
                  <a:gd name="T104" fmla="*/ 379 w 507"/>
                  <a:gd name="T105" fmla="*/ 126 h 514"/>
                  <a:gd name="T106" fmla="*/ 379 w 507"/>
                  <a:gd name="T107" fmla="*/ 119 h 514"/>
                  <a:gd name="T108" fmla="*/ 388 w 507"/>
                  <a:gd name="T109" fmla="*/ 116 h 514"/>
                  <a:gd name="T110" fmla="*/ 405 w 507"/>
                  <a:gd name="T111" fmla="*/ 109 h 514"/>
                  <a:gd name="T112" fmla="*/ 436 w 507"/>
                  <a:gd name="T113" fmla="*/ 126 h 514"/>
                  <a:gd name="T114" fmla="*/ 438 w 507"/>
                  <a:gd name="T115" fmla="*/ 133 h 514"/>
                  <a:gd name="T116" fmla="*/ 448 w 507"/>
                  <a:gd name="T117" fmla="*/ 190 h 514"/>
                  <a:gd name="T118" fmla="*/ 464 w 507"/>
                  <a:gd name="T119" fmla="*/ 223 h 514"/>
                  <a:gd name="T120" fmla="*/ 488 w 507"/>
                  <a:gd name="T121" fmla="*/ 230 h 514"/>
                  <a:gd name="T122" fmla="*/ 502 w 507"/>
                  <a:gd name="T123" fmla="*/ 244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07" h="514">
                    <a:moveTo>
                      <a:pt x="502" y="244"/>
                    </a:moveTo>
                    <a:lnTo>
                      <a:pt x="502" y="244"/>
                    </a:lnTo>
                    <a:lnTo>
                      <a:pt x="504" y="244"/>
                    </a:lnTo>
                    <a:lnTo>
                      <a:pt x="507" y="246"/>
                    </a:lnTo>
                    <a:lnTo>
                      <a:pt x="490" y="289"/>
                    </a:lnTo>
                    <a:lnTo>
                      <a:pt x="485" y="303"/>
                    </a:lnTo>
                    <a:lnTo>
                      <a:pt x="483" y="329"/>
                    </a:lnTo>
                    <a:lnTo>
                      <a:pt x="481" y="334"/>
                    </a:lnTo>
                    <a:lnTo>
                      <a:pt x="478" y="339"/>
                    </a:lnTo>
                    <a:lnTo>
                      <a:pt x="469" y="360"/>
                    </a:lnTo>
                    <a:lnTo>
                      <a:pt x="459" y="374"/>
                    </a:lnTo>
                    <a:lnTo>
                      <a:pt x="455" y="374"/>
                    </a:lnTo>
                    <a:lnTo>
                      <a:pt x="433" y="376"/>
                    </a:lnTo>
                    <a:lnTo>
                      <a:pt x="424" y="381"/>
                    </a:lnTo>
                    <a:lnTo>
                      <a:pt x="422" y="381"/>
                    </a:lnTo>
                    <a:lnTo>
                      <a:pt x="422" y="381"/>
                    </a:lnTo>
                    <a:lnTo>
                      <a:pt x="410" y="381"/>
                    </a:lnTo>
                    <a:lnTo>
                      <a:pt x="400" y="386"/>
                    </a:lnTo>
                    <a:lnTo>
                      <a:pt x="398" y="386"/>
                    </a:lnTo>
                    <a:lnTo>
                      <a:pt x="398" y="384"/>
                    </a:lnTo>
                    <a:lnTo>
                      <a:pt x="396" y="384"/>
                    </a:lnTo>
                    <a:lnTo>
                      <a:pt x="393" y="381"/>
                    </a:lnTo>
                    <a:lnTo>
                      <a:pt x="393" y="381"/>
                    </a:lnTo>
                    <a:lnTo>
                      <a:pt x="391" y="381"/>
                    </a:lnTo>
                    <a:lnTo>
                      <a:pt x="391" y="384"/>
                    </a:lnTo>
                    <a:lnTo>
                      <a:pt x="388" y="386"/>
                    </a:lnTo>
                    <a:lnTo>
                      <a:pt x="388" y="386"/>
                    </a:lnTo>
                    <a:lnTo>
                      <a:pt x="388" y="388"/>
                    </a:lnTo>
                    <a:lnTo>
                      <a:pt x="388" y="391"/>
                    </a:lnTo>
                    <a:lnTo>
                      <a:pt x="388" y="395"/>
                    </a:lnTo>
                    <a:lnTo>
                      <a:pt x="391" y="405"/>
                    </a:lnTo>
                    <a:lnTo>
                      <a:pt x="391" y="410"/>
                    </a:lnTo>
                    <a:lnTo>
                      <a:pt x="388" y="419"/>
                    </a:lnTo>
                    <a:lnTo>
                      <a:pt x="388" y="424"/>
                    </a:lnTo>
                    <a:lnTo>
                      <a:pt x="388" y="426"/>
                    </a:lnTo>
                    <a:lnTo>
                      <a:pt x="388" y="428"/>
                    </a:lnTo>
                    <a:lnTo>
                      <a:pt x="388" y="428"/>
                    </a:lnTo>
                    <a:lnTo>
                      <a:pt x="388" y="438"/>
                    </a:lnTo>
                    <a:lnTo>
                      <a:pt x="391" y="438"/>
                    </a:lnTo>
                    <a:lnTo>
                      <a:pt x="391" y="440"/>
                    </a:lnTo>
                    <a:lnTo>
                      <a:pt x="391" y="440"/>
                    </a:lnTo>
                    <a:lnTo>
                      <a:pt x="388" y="445"/>
                    </a:lnTo>
                    <a:lnTo>
                      <a:pt x="388" y="445"/>
                    </a:lnTo>
                    <a:lnTo>
                      <a:pt x="388" y="447"/>
                    </a:lnTo>
                    <a:lnTo>
                      <a:pt x="386" y="450"/>
                    </a:lnTo>
                    <a:lnTo>
                      <a:pt x="386" y="452"/>
                    </a:lnTo>
                    <a:lnTo>
                      <a:pt x="384" y="452"/>
                    </a:lnTo>
                    <a:lnTo>
                      <a:pt x="384" y="457"/>
                    </a:lnTo>
                    <a:lnTo>
                      <a:pt x="384" y="462"/>
                    </a:lnTo>
                    <a:lnTo>
                      <a:pt x="384" y="464"/>
                    </a:lnTo>
                    <a:lnTo>
                      <a:pt x="384" y="464"/>
                    </a:lnTo>
                    <a:lnTo>
                      <a:pt x="384" y="466"/>
                    </a:lnTo>
                    <a:lnTo>
                      <a:pt x="381" y="469"/>
                    </a:lnTo>
                    <a:lnTo>
                      <a:pt x="381" y="469"/>
                    </a:lnTo>
                    <a:lnTo>
                      <a:pt x="381" y="471"/>
                    </a:lnTo>
                    <a:lnTo>
                      <a:pt x="381" y="471"/>
                    </a:lnTo>
                    <a:lnTo>
                      <a:pt x="384" y="473"/>
                    </a:lnTo>
                    <a:lnTo>
                      <a:pt x="384" y="473"/>
                    </a:lnTo>
                    <a:lnTo>
                      <a:pt x="386" y="473"/>
                    </a:lnTo>
                    <a:lnTo>
                      <a:pt x="386" y="473"/>
                    </a:lnTo>
                    <a:lnTo>
                      <a:pt x="386" y="476"/>
                    </a:lnTo>
                    <a:lnTo>
                      <a:pt x="388" y="481"/>
                    </a:lnTo>
                    <a:lnTo>
                      <a:pt x="388" y="483"/>
                    </a:lnTo>
                    <a:lnTo>
                      <a:pt x="388" y="483"/>
                    </a:lnTo>
                    <a:lnTo>
                      <a:pt x="386" y="485"/>
                    </a:lnTo>
                    <a:lnTo>
                      <a:pt x="384" y="483"/>
                    </a:lnTo>
                    <a:lnTo>
                      <a:pt x="384" y="483"/>
                    </a:lnTo>
                    <a:lnTo>
                      <a:pt x="381" y="483"/>
                    </a:lnTo>
                    <a:lnTo>
                      <a:pt x="379" y="481"/>
                    </a:lnTo>
                    <a:lnTo>
                      <a:pt x="379" y="478"/>
                    </a:lnTo>
                    <a:lnTo>
                      <a:pt x="379" y="478"/>
                    </a:lnTo>
                    <a:lnTo>
                      <a:pt x="377" y="478"/>
                    </a:lnTo>
                    <a:lnTo>
                      <a:pt x="374" y="476"/>
                    </a:lnTo>
                    <a:lnTo>
                      <a:pt x="374" y="476"/>
                    </a:lnTo>
                    <a:lnTo>
                      <a:pt x="372" y="473"/>
                    </a:lnTo>
                    <a:lnTo>
                      <a:pt x="369" y="473"/>
                    </a:lnTo>
                    <a:lnTo>
                      <a:pt x="367" y="473"/>
                    </a:lnTo>
                    <a:lnTo>
                      <a:pt x="355" y="473"/>
                    </a:lnTo>
                    <a:lnTo>
                      <a:pt x="353" y="473"/>
                    </a:lnTo>
                    <a:lnTo>
                      <a:pt x="346" y="478"/>
                    </a:lnTo>
                    <a:lnTo>
                      <a:pt x="341" y="483"/>
                    </a:lnTo>
                    <a:lnTo>
                      <a:pt x="341" y="483"/>
                    </a:lnTo>
                    <a:lnTo>
                      <a:pt x="339" y="485"/>
                    </a:lnTo>
                    <a:lnTo>
                      <a:pt x="339" y="488"/>
                    </a:lnTo>
                    <a:lnTo>
                      <a:pt x="336" y="490"/>
                    </a:lnTo>
                    <a:lnTo>
                      <a:pt x="303" y="499"/>
                    </a:lnTo>
                    <a:lnTo>
                      <a:pt x="301" y="499"/>
                    </a:lnTo>
                    <a:lnTo>
                      <a:pt x="299" y="499"/>
                    </a:lnTo>
                    <a:lnTo>
                      <a:pt x="296" y="499"/>
                    </a:lnTo>
                    <a:lnTo>
                      <a:pt x="294" y="499"/>
                    </a:lnTo>
                    <a:lnTo>
                      <a:pt x="291" y="499"/>
                    </a:lnTo>
                    <a:lnTo>
                      <a:pt x="289" y="497"/>
                    </a:lnTo>
                    <a:lnTo>
                      <a:pt x="284" y="492"/>
                    </a:lnTo>
                    <a:lnTo>
                      <a:pt x="277" y="488"/>
                    </a:lnTo>
                    <a:lnTo>
                      <a:pt x="275" y="485"/>
                    </a:lnTo>
                    <a:lnTo>
                      <a:pt x="275" y="485"/>
                    </a:lnTo>
                    <a:lnTo>
                      <a:pt x="275" y="483"/>
                    </a:lnTo>
                    <a:lnTo>
                      <a:pt x="275" y="481"/>
                    </a:lnTo>
                    <a:lnTo>
                      <a:pt x="275" y="478"/>
                    </a:lnTo>
                    <a:lnTo>
                      <a:pt x="277" y="471"/>
                    </a:lnTo>
                    <a:lnTo>
                      <a:pt x="277" y="471"/>
                    </a:lnTo>
                    <a:lnTo>
                      <a:pt x="275" y="471"/>
                    </a:lnTo>
                    <a:lnTo>
                      <a:pt x="275" y="471"/>
                    </a:lnTo>
                    <a:lnTo>
                      <a:pt x="268" y="476"/>
                    </a:lnTo>
                    <a:lnTo>
                      <a:pt x="268" y="476"/>
                    </a:lnTo>
                    <a:lnTo>
                      <a:pt x="263" y="476"/>
                    </a:lnTo>
                    <a:lnTo>
                      <a:pt x="263" y="476"/>
                    </a:lnTo>
                    <a:lnTo>
                      <a:pt x="261" y="476"/>
                    </a:lnTo>
                    <a:lnTo>
                      <a:pt x="261" y="473"/>
                    </a:lnTo>
                    <a:lnTo>
                      <a:pt x="254" y="469"/>
                    </a:lnTo>
                    <a:lnTo>
                      <a:pt x="254" y="469"/>
                    </a:lnTo>
                    <a:lnTo>
                      <a:pt x="254" y="466"/>
                    </a:lnTo>
                    <a:lnTo>
                      <a:pt x="251" y="466"/>
                    </a:lnTo>
                    <a:lnTo>
                      <a:pt x="249" y="469"/>
                    </a:lnTo>
                    <a:lnTo>
                      <a:pt x="242" y="469"/>
                    </a:lnTo>
                    <a:lnTo>
                      <a:pt x="242" y="471"/>
                    </a:lnTo>
                    <a:lnTo>
                      <a:pt x="242" y="471"/>
                    </a:lnTo>
                    <a:lnTo>
                      <a:pt x="239" y="476"/>
                    </a:lnTo>
                    <a:lnTo>
                      <a:pt x="239" y="478"/>
                    </a:lnTo>
                    <a:lnTo>
                      <a:pt x="237" y="478"/>
                    </a:lnTo>
                    <a:lnTo>
                      <a:pt x="235" y="478"/>
                    </a:lnTo>
                    <a:lnTo>
                      <a:pt x="235" y="476"/>
                    </a:lnTo>
                    <a:lnTo>
                      <a:pt x="232" y="476"/>
                    </a:lnTo>
                    <a:lnTo>
                      <a:pt x="230" y="473"/>
                    </a:lnTo>
                    <a:lnTo>
                      <a:pt x="230" y="473"/>
                    </a:lnTo>
                    <a:lnTo>
                      <a:pt x="223" y="471"/>
                    </a:lnTo>
                    <a:lnTo>
                      <a:pt x="220" y="473"/>
                    </a:lnTo>
                    <a:lnTo>
                      <a:pt x="218" y="473"/>
                    </a:lnTo>
                    <a:lnTo>
                      <a:pt x="199" y="495"/>
                    </a:lnTo>
                    <a:lnTo>
                      <a:pt x="199" y="497"/>
                    </a:lnTo>
                    <a:lnTo>
                      <a:pt x="199" y="499"/>
                    </a:lnTo>
                    <a:lnTo>
                      <a:pt x="197" y="504"/>
                    </a:lnTo>
                    <a:lnTo>
                      <a:pt x="194" y="511"/>
                    </a:lnTo>
                    <a:lnTo>
                      <a:pt x="194" y="514"/>
                    </a:lnTo>
                    <a:lnTo>
                      <a:pt x="192" y="511"/>
                    </a:lnTo>
                    <a:lnTo>
                      <a:pt x="190" y="507"/>
                    </a:lnTo>
                    <a:lnTo>
                      <a:pt x="185" y="497"/>
                    </a:lnTo>
                    <a:lnTo>
                      <a:pt x="180" y="492"/>
                    </a:lnTo>
                    <a:lnTo>
                      <a:pt x="166" y="483"/>
                    </a:lnTo>
                    <a:lnTo>
                      <a:pt x="154" y="469"/>
                    </a:lnTo>
                    <a:lnTo>
                      <a:pt x="154" y="469"/>
                    </a:lnTo>
                    <a:lnTo>
                      <a:pt x="157" y="462"/>
                    </a:lnTo>
                    <a:lnTo>
                      <a:pt x="157" y="459"/>
                    </a:lnTo>
                    <a:lnTo>
                      <a:pt x="157" y="459"/>
                    </a:lnTo>
                    <a:lnTo>
                      <a:pt x="154" y="459"/>
                    </a:lnTo>
                    <a:lnTo>
                      <a:pt x="154" y="459"/>
                    </a:lnTo>
                    <a:lnTo>
                      <a:pt x="152" y="457"/>
                    </a:lnTo>
                    <a:lnTo>
                      <a:pt x="152" y="455"/>
                    </a:lnTo>
                    <a:lnTo>
                      <a:pt x="152" y="455"/>
                    </a:lnTo>
                    <a:lnTo>
                      <a:pt x="154" y="450"/>
                    </a:lnTo>
                    <a:lnTo>
                      <a:pt x="157" y="447"/>
                    </a:lnTo>
                    <a:lnTo>
                      <a:pt x="161" y="431"/>
                    </a:lnTo>
                    <a:lnTo>
                      <a:pt x="161" y="426"/>
                    </a:lnTo>
                    <a:lnTo>
                      <a:pt x="161" y="426"/>
                    </a:lnTo>
                    <a:lnTo>
                      <a:pt x="161" y="421"/>
                    </a:lnTo>
                    <a:lnTo>
                      <a:pt x="159" y="417"/>
                    </a:lnTo>
                    <a:lnTo>
                      <a:pt x="159" y="417"/>
                    </a:lnTo>
                    <a:lnTo>
                      <a:pt x="161" y="414"/>
                    </a:lnTo>
                    <a:lnTo>
                      <a:pt x="164" y="412"/>
                    </a:lnTo>
                    <a:lnTo>
                      <a:pt x="166" y="407"/>
                    </a:lnTo>
                    <a:lnTo>
                      <a:pt x="166" y="405"/>
                    </a:lnTo>
                    <a:lnTo>
                      <a:pt x="166" y="402"/>
                    </a:lnTo>
                    <a:lnTo>
                      <a:pt x="168" y="402"/>
                    </a:lnTo>
                    <a:lnTo>
                      <a:pt x="171" y="400"/>
                    </a:lnTo>
                    <a:lnTo>
                      <a:pt x="173" y="398"/>
                    </a:lnTo>
                    <a:lnTo>
                      <a:pt x="173" y="398"/>
                    </a:lnTo>
                    <a:lnTo>
                      <a:pt x="175" y="393"/>
                    </a:lnTo>
                    <a:lnTo>
                      <a:pt x="178" y="391"/>
                    </a:lnTo>
                    <a:lnTo>
                      <a:pt x="180" y="388"/>
                    </a:lnTo>
                    <a:lnTo>
                      <a:pt x="183" y="381"/>
                    </a:lnTo>
                    <a:lnTo>
                      <a:pt x="183" y="376"/>
                    </a:lnTo>
                    <a:lnTo>
                      <a:pt x="183" y="376"/>
                    </a:lnTo>
                    <a:lnTo>
                      <a:pt x="183" y="374"/>
                    </a:lnTo>
                    <a:lnTo>
                      <a:pt x="183" y="372"/>
                    </a:lnTo>
                    <a:lnTo>
                      <a:pt x="183" y="369"/>
                    </a:lnTo>
                    <a:lnTo>
                      <a:pt x="180" y="369"/>
                    </a:lnTo>
                    <a:lnTo>
                      <a:pt x="180" y="367"/>
                    </a:lnTo>
                    <a:lnTo>
                      <a:pt x="178" y="365"/>
                    </a:lnTo>
                    <a:lnTo>
                      <a:pt x="173" y="362"/>
                    </a:lnTo>
                    <a:lnTo>
                      <a:pt x="173" y="362"/>
                    </a:lnTo>
                    <a:lnTo>
                      <a:pt x="171" y="360"/>
                    </a:lnTo>
                    <a:lnTo>
                      <a:pt x="168" y="358"/>
                    </a:lnTo>
                    <a:lnTo>
                      <a:pt x="168" y="358"/>
                    </a:lnTo>
                    <a:lnTo>
                      <a:pt x="166" y="358"/>
                    </a:lnTo>
                    <a:lnTo>
                      <a:pt x="159" y="353"/>
                    </a:lnTo>
                    <a:lnTo>
                      <a:pt x="157" y="353"/>
                    </a:lnTo>
                    <a:lnTo>
                      <a:pt x="157" y="353"/>
                    </a:lnTo>
                    <a:lnTo>
                      <a:pt x="154" y="350"/>
                    </a:lnTo>
                    <a:lnTo>
                      <a:pt x="154" y="348"/>
                    </a:lnTo>
                    <a:lnTo>
                      <a:pt x="152" y="346"/>
                    </a:lnTo>
                    <a:lnTo>
                      <a:pt x="149" y="329"/>
                    </a:lnTo>
                    <a:lnTo>
                      <a:pt x="147" y="329"/>
                    </a:lnTo>
                    <a:lnTo>
                      <a:pt x="145" y="327"/>
                    </a:lnTo>
                    <a:lnTo>
                      <a:pt x="145" y="324"/>
                    </a:lnTo>
                    <a:lnTo>
                      <a:pt x="142" y="324"/>
                    </a:lnTo>
                    <a:lnTo>
                      <a:pt x="140" y="324"/>
                    </a:lnTo>
                    <a:lnTo>
                      <a:pt x="140" y="322"/>
                    </a:lnTo>
                    <a:lnTo>
                      <a:pt x="135" y="324"/>
                    </a:lnTo>
                    <a:lnTo>
                      <a:pt x="133" y="324"/>
                    </a:lnTo>
                    <a:lnTo>
                      <a:pt x="133" y="324"/>
                    </a:lnTo>
                    <a:lnTo>
                      <a:pt x="131" y="322"/>
                    </a:lnTo>
                    <a:lnTo>
                      <a:pt x="123" y="317"/>
                    </a:lnTo>
                    <a:lnTo>
                      <a:pt x="121" y="315"/>
                    </a:lnTo>
                    <a:lnTo>
                      <a:pt x="119" y="313"/>
                    </a:lnTo>
                    <a:lnTo>
                      <a:pt x="116" y="313"/>
                    </a:lnTo>
                    <a:lnTo>
                      <a:pt x="114" y="313"/>
                    </a:lnTo>
                    <a:lnTo>
                      <a:pt x="114" y="313"/>
                    </a:lnTo>
                    <a:lnTo>
                      <a:pt x="112" y="313"/>
                    </a:lnTo>
                    <a:lnTo>
                      <a:pt x="109" y="313"/>
                    </a:lnTo>
                    <a:lnTo>
                      <a:pt x="107" y="310"/>
                    </a:lnTo>
                    <a:lnTo>
                      <a:pt x="102" y="303"/>
                    </a:lnTo>
                    <a:lnTo>
                      <a:pt x="100" y="301"/>
                    </a:lnTo>
                    <a:lnTo>
                      <a:pt x="97" y="301"/>
                    </a:lnTo>
                    <a:lnTo>
                      <a:pt x="95" y="298"/>
                    </a:lnTo>
                    <a:lnTo>
                      <a:pt x="93" y="296"/>
                    </a:lnTo>
                    <a:lnTo>
                      <a:pt x="90" y="296"/>
                    </a:lnTo>
                    <a:lnTo>
                      <a:pt x="88" y="294"/>
                    </a:lnTo>
                    <a:lnTo>
                      <a:pt x="86" y="291"/>
                    </a:lnTo>
                    <a:lnTo>
                      <a:pt x="86" y="291"/>
                    </a:lnTo>
                    <a:lnTo>
                      <a:pt x="86" y="289"/>
                    </a:lnTo>
                    <a:lnTo>
                      <a:pt x="86" y="287"/>
                    </a:lnTo>
                    <a:lnTo>
                      <a:pt x="86" y="287"/>
                    </a:lnTo>
                    <a:lnTo>
                      <a:pt x="86" y="282"/>
                    </a:lnTo>
                    <a:lnTo>
                      <a:pt x="86" y="279"/>
                    </a:lnTo>
                    <a:lnTo>
                      <a:pt x="86" y="277"/>
                    </a:lnTo>
                    <a:lnTo>
                      <a:pt x="74" y="261"/>
                    </a:lnTo>
                    <a:lnTo>
                      <a:pt x="74" y="258"/>
                    </a:lnTo>
                    <a:lnTo>
                      <a:pt x="69" y="256"/>
                    </a:lnTo>
                    <a:lnTo>
                      <a:pt x="64" y="253"/>
                    </a:lnTo>
                    <a:lnTo>
                      <a:pt x="62" y="251"/>
                    </a:lnTo>
                    <a:lnTo>
                      <a:pt x="60" y="251"/>
                    </a:lnTo>
                    <a:lnTo>
                      <a:pt x="55" y="251"/>
                    </a:lnTo>
                    <a:lnTo>
                      <a:pt x="52" y="251"/>
                    </a:lnTo>
                    <a:lnTo>
                      <a:pt x="50" y="249"/>
                    </a:lnTo>
                    <a:lnTo>
                      <a:pt x="50" y="249"/>
                    </a:lnTo>
                    <a:lnTo>
                      <a:pt x="48" y="246"/>
                    </a:lnTo>
                    <a:lnTo>
                      <a:pt x="48" y="246"/>
                    </a:lnTo>
                    <a:lnTo>
                      <a:pt x="48" y="244"/>
                    </a:lnTo>
                    <a:lnTo>
                      <a:pt x="50" y="244"/>
                    </a:lnTo>
                    <a:lnTo>
                      <a:pt x="50" y="242"/>
                    </a:lnTo>
                    <a:lnTo>
                      <a:pt x="52" y="234"/>
                    </a:lnTo>
                    <a:lnTo>
                      <a:pt x="52" y="234"/>
                    </a:lnTo>
                    <a:lnTo>
                      <a:pt x="55" y="232"/>
                    </a:lnTo>
                    <a:lnTo>
                      <a:pt x="57" y="230"/>
                    </a:lnTo>
                    <a:lnTo>
                      <a:pt x="57" y="230"/>
                    </a:lnTo>
                    <a:lnTo>
                      <a:pt x="60" y="227"/>
                    </a:lnTo>
                    <a:lnTo>
                      <a:pt x="60" y="225"/>
                    </a:lnTo>
                    <a:lnTo>
                      <a:pt x="60" y="223"/>
                    </a:lnTo>
                    <a:lnTo>
                      <a:pt x="57" y="220"/>
                    </a:lnTo>
                    <a:lnTo>
                      <a:pt x="57" y="220"/>
                    </a:lnTo>
                    <a:lnTo>
                      <a:pt x="55" y="220"/>
                    </a:lnTo>
                    <a:lnTo>
                      <a:pt x="50" y="220"/>
                    </a:lnTo>
                    <a:lnTo>
                      <a:pt x="48" y="220"/>
                    </a:lnTo>
                    <a:lnTo>
                      <a:pt x="41" y="218"/>
                    </a:lnTo>
                    <a:lnTo>
                      <a:pt x="38" y="216"/>
                    </a:lnTo>
                    <a:lnTo>
                      <a:pt x="34" y="211"/>
                    </a:lnTo>
                    <a:lnTo>
                      <a:pt x="34" y="211"/>
                    </a:lnTo>
                    <a:lnTo>
                      <a:pt x="31" y="208"/>
                    </a:lnTo>
                    <a:lnTo>
                      <a:pt x="26" y="206"/>
                    </a:lnTo>
                    <a:lnTo>
                      <a:pt x="24" y="206"/>
                    </a:lnTo>
                    <a:lnTo>
                      <a:pt x="22" y="204"/>
                    </a:lnTo>
                    <a:lnTo>
                      <a:pt x="19" y="199"/>
                    </a:lnTo>
                    <a:lnTo>
                      <a:pt x="17" y="197"/>
                    </a:lnTo>
                    <a:lnTo>
                      <a:pt x="17" y="194"/>
                    </a:lnTo>
                    <a:lnTo>
                      <a:pt x="15" y="182"/>
                    </a:lnTo>
                    <a:lnTo>
                      <a:pt x="12" y="180"/>
                    </a:lnTo>
                    <a:lnTo>
                      <a:pt x="12" y="178"/>
                    </a:lnTo>
                    <a:lnTo>
                      <a:pt x="12" y="175"/>
                    </a:lnTo>
                    <a:lnTo>
                      <a:pt x="10" y="175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10" y="171"/>
                    </a:lnTo>
                    <a:lnTo>
                      <a:pt x="10" y="171"/>
                    </a:lnTo>
                    <a:lnTo>
                      <a:pt x="10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0" y="163"/>
                    </a:lnTo>
                    <a:lnTo>
                      <a:pt x="5" y="156"/>
                    </a:lnTo>
                    <a:lnTo>
                      <a:pt x="5" y="152"/>
                    </a:lnTo>
                    <a:lnTo>
                      <a:pt x="5" y="152"/>
                    </a:lnTo>
                    <a:lnTo>
                      <a:pt x="5" y="147"/>
                    </a:lnTo>
                    <a:lnTo>
                      <a:pt x="3" y="145"/>
                    </a:lnTo>
                    <a:lnTo>
                      <a:pt x="3" y="140"/>
                    </a:lnTo>
                    <a:lnTo>
                      <a:pt x="3" y="135"/>
                    </a:lnTo>
                    <a:lnTo>
                      <a:pt x="3" y="128"/>
                    </a:lnTo>
                    <a:lnTo>
                      <a:pt x="34" y="121"/>
                    </a:lnTo>
                    <a:lnTo>
                      <a:pt x="41" y="119"/>
                    </a:lnTo>
                    <a:lnTo>
                      <a:pt x="50" y="109"/>
                    </a:lnTo>
                    <a:lnTo>
                      <a:pt x="52" y="104"/>
                    </a:lnTo>
                    <a:lnTo>
                      <a:pt x="55" y="100"/>
                    </a:lnTo>
                    <a:lnTo>
                      <a:pt x="55" y="88"/>
                    </a:lnTo>
                    <a:lnTo>
                      <a:pt x="60" y="76"/>
                    </a:lnTo>
                    <a:lnTo>
                      <a:pt x="60" y="69"/>
                    </a:lnTo>
                    <a:lnTo>
                      <a:pt x="57" y="62"/>
                    </a:lnTo>
                    <a:lnTo>
                      <a:pt x="50" y="52"/>
                    </a:lnTo>
                    <a:lnTo>
                      <a:pt x="48" y="45"/>
                    </a:lnTo>
                    <a:lnTo>
                      <a:pt x="50" y="38"/>
                    </a:lnTo>
                    <a:lnTo>
                      <a:pt x="52" y="33"/>
                    </a:lnTo>
                    <a:lnTo>
                      <a:pt x="55" y="29"/>
                    </a:lnTo>
                    <a:lnTo>
                      <a:pt x="57" y="26"/>
                    </a:lnTo>
                    <a:lnTo>
                      <a:pt x="107" y="19"/>
                    </a:lnTo>
                    <a:lnTo>
                      <a:pt x="112" y="19"/>
                    </a:lnTo>
                    <a:lnTo>
                      <a:pt x="135" y="3"/>
                    </a:lnTo>
                    <a:lnTo>
                      <a:pt x="138" y="0"/>
                    </a:lnTo>
                    <a:lnTo>
                      <a:pt x="140" y="0"/>
                    </a:lnTo>
                    <a:lnTo>
                      <a:pt x="147" y="7"/>
                    </a:lnTo>
                    <a:lnTo>
                      <a:pt x="152" y="12"/>
                    </a:lnTo>
                    <a:lnTo>
                      <a:pt x="152" y="12"/>
                    </a:lnTo>
                    <a:lnTo>
                      <a:pt x="164" y="12"/>
                    </a:lnTo>
                    <a:lnTo>
                      <a:pt x="171" y="14"/>
                    </a:lnTo>
                    <a:lnTo>
                      <a:pt x="173" y="17"/>
                    </a:lnTo>
                    <a:lnTo>
                      <a:pt x="178" y="19"/>
                    </a:lnTo>
                    <a:lnTo>
                      <a:pt x="183" y="24"/>
                    </a:lnTo>
                    <a:lnTo>
                      <a:pt x="197" y="36"/>
                    </a:lnTo>
                    <a:lnTo>
                      <a:pt x="199" y="38"/>
                    </a:lnTo>
                    <a:lnTo>
                      <a:pt x="199" y="40"/>
                    </a:lnTo>
                    <a:lnTo>
                      <a:pt x="199" y="45"/>
                    </a:lnTo>
                    <a:lnTo>
                      <a:pt x="199" y="50"/>
                    </a:lnTo>
                    <a:lnTo>
                      <a:pt x="199" y="52"/>
                    </a:lnTo>
                    <a:lnTo>
                      <a:pt x="199" y="55"/>
                    </a:lnTo>
                    <a:lnTo>
                      <a:pt x="197" y="57"/>
                    </a:lnTo>
                    <a:lnTo>
                      <a:pt x="197" y="59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2" y="62"/>
                    </a:lnTo>
                    <a:lnTo>
                      <a:pt x="192" y="62"/>
                    </a:lnTo>
                    <a:lnTo>
                      <a:pt x="190" y="64"/>
                    </a:lnTo>
                    <a:lnTo>
                      <a:pt x="190" y="64"/>
                    </a:lnTo>
                    <a:lnTo>
                      <a:pt x="190" y="66"/>
                    </a:lnTo>
                    <a:lnTo>
                      <a:pt x="190" y="69"/>
                    </a:lnTo>
                    <a:lnTo>
                      <a:pt x="192" y="69"/>
                    </a:lnTo>
                    <a:lnTo>
                      <a:pt x="228" y="78"/>
                    </a:lnTo>
                    <a:lnTo>
                      <a:pt x="232" y="81"/>
                    </a:lnTo>
                    <a:lnTo>
                      <a:pt x="232" y="81"/>
                    </a:lnTo>
                    <a:lnTo>
                      <a:pt x="235" y="81"/>
                    </a:lnTo>
                    <a:lnTo>
                      <a:pt x="237" y="81"/>
                    </a:lnTo>
                    <a:lnTo>
                      <a:pt x="237" y="78"/>
                    </a:lnTo>
                    <a:lnTo>
                      <a:pt x="237" y="78"/>
                    </a:lnTo>
                    <a:lnTo>
                      <a:pt x="239" y="76"/>
                    </a:lnTo>
                    <a:lnTo>
                      <a:pt x="239" y="74"/>
                    </a:lnTo>
                    <a:lnTo>
                      <a:pt x="239" y="74"/>
                    </a:lnTo>
                    <a:lnTo>
                      <a:pt x="242" y="74"/>
                    </a:lnTo>
                    <a:lnTo>
                      <a:pt x="246" y="69"/>
                    </a:lnTo>
                    <a:lnTo>
                      <a:pt x="249" y="69"/>
                    </a:lnTo>
                    <a:lnTo>
                      <a:pt x="251" y="69"/>
                    </a:lnTo>
                    <a:lnTo>
                      <a:pt x="254" y="71"/>
                    </a:lnTo>
                    <a:lnTo>
                      <a:pt x="258" y="71"/>
                    </a:lnTo>
                    <a:lnTo>
                      <a:pt x="263" y="74"/>
                    </a:lnTo>
                    <a:lnTo>
                      <a:pt x="263" y="76"/>
                    </a:lnTo>
                    <a:lnTo>
                      <a:pt x="265" y="76"/>
                    </a:lnTo>
                    <a:lnTo>
                      <a:pt x="268" y="81"/>
                    </a:lnTo>
                    <a:lnTo>
                      <a:pt x="272" y="93"/>
                    </a:lnTo>
                    <a:lnTo>
                      <a:pt x="277" y="97"/>
                    </a:lnTo>
                    <a:lnTo>
                      <a:pt x="317" y="130"/>
                    </a:lnTo>
                    <a:lnTo>
                      <a:pt x="336" y="142"/>
                    </a:lnTo>
                    <a:lnTo>
                      <a:pt x="341" y="145"/>
                    </a:lnTo>
                    <a:lnTo>
                      <a:pt x="346" y="145"/>
                    </a:lnTo>
                    <a:lnTo>
                      <a:pt x="348" y="142"/>
                    </a:lnTo>
                    <a:lnTo>
                      <a:pt x="348" y="142"/>
                    </a:lnTo>
                    <a:lnTo>
                      <a:pt x="353" y="135"/>
                    </a:lnTo>
                    <a:lnTo>
                      <a:pt x="360" y="126"/>
                    </a:lnTo>
                    <a:lnTo>
                      <a:pt x="365" y="116"/>
                    </a:lnTo>
                    <a:lnTo>
                      <a:pt x="365" y="116"/>
                    </a:lnTo>
                    <a:lnTo>
                      <a:pt x="367" y="116"/>
                    </a:lnTo>
                    <a:lnTo>
                      <a:pt x="367" y="116"/>
                    </a:lnTo>
                    <a:lnTo>
                      <a:pt x="369" y="116"/>
                    </a:lnTo>
                    <a:lnTo>
                      <a:pt x="369" y="116"/>
                    </a:lnTo>
                    <a:lnTo>
                      <a:pt x="372" y="119"/>
                    </a:lnTo>
                    <a:lnTo>
                      <a:pt x="374" y="121"/>
                    </a:lnTo>
                    <a:lnTo>
                      <a:pt x="379" y="126"/>
                    </a:lnTo>
                    <a:lnTo>
                      <a:pt x="381" y="126"/>
                    </a:lnTo>
                    <a:lnTo>
                      <a:pt x="381" y="126"/>
                    </a:lnTo>
                    <a:lnTo>
                      <a:pt x="384" y="126"/>
                    </a:lnTo>
                    <a:lnTo>
                      <a:pt x="384" y="123"/>
                    </a:lnTo>
                    <a:lnTo>
                      <a:pt x="381" y="121"/>
                    </a:lnTo>
                    <a:lnTo>
                      <a:pt x="381" y="121"/>
                    </a:lnTo>
                    <a:lnTo>
                      <a:pt x="379" y="119"/>
                    </a:lnTo>
                    <a:lnTo>
                      <a:pt x="377" y="116"/>
                    </a:lnTo>
                    <a:lnTo>
                      <a:pt x="377" y="116"/>
                    </a:lnTo>
                    <a:lnTo>
                      <a:pt x="377" y="114"/>
                    </a:lnTo>
                    <a:lnTo>
                      <a:pt x="379" y="114"/>
                    </a:lnTo>
                    <a:lnTo>
                      <a:pt x="381" y="114"/>
                    </a:lnTo>
                    <a:lnTo>
                      <a:pt x="388" y="116"/>
                    </a:lnTo>
                    <a:lnTo>
                      <a:pt x="388" y="116"/>
                    </a:lnTo>
                    <a:lnTo>
                      <a:pt x="391" y="114"/>
                    </a:lnTo>
                    <a:lnTo>
                      <a:pt x="388" y="114"/>
                    </a:lnTo>
                    <a:lnTo>
                      <a:pt x="388" y="111"/>
                    </a:lnTo>
                    <a:lnTo>
                      <a:pt x="391" y="111"/>
                    </a:lnTo>
                    <a:lnTo>
                      <a:pt x="393" y="109"/>
                    </a:lnTo>
                    <a:lnTo>
                      <a:pt x="403" y="109"/>
                    </a:lnTo>
                    <a:lnTo>
                      <a:pt x="405" y="109"/>
                    </a:lnTo>
                    <a:lnTo>
                      <a:pt x="407" y="111"/>
                    </a:lnTo>
                    <a:lnTo>
                      <a:pt x="414" y="114"/>
                    </a:lnTo>
                    <a:lnTo>
                      <a:pt x="424" y="114"/>
                    </a:lnTo>
                    <a:lnTo>
                      <a:pt x="426" y="114"/>
                    </a:lnTo>
                    <a:lnTo>
                      <a:pt x="429" y="114"/>
                    </a:lnTo>
                    <a:lnTo>
                      <a:pt x="436" y="121"/>
                    </a:lnTo>
                    <a:lnTo>
                      <a:pt x="436" y="126"/>
                    </a:lnTo>
                    <a:lnTo>
                      <a:pt x="431" y="128"/>
                    </a:lnTo>
                    <a:lnTo>
                      <a:pt x="431" y="130"/>
                    </a:lnTo>
                    <a:lnTo>
                      <a:pt x="431" y="130"/>
                    </a:lnTo>
                    <a:lnTo>
                      <a:pt x="433" y="130"/>
                    </a:lnTo>
                    <a:lnTo>
                      <a:pt x="433" y="133"/>
                    </a:lnTo>
                    <a:lnTo>
                      <a:pt x="436" y="133"/>
                    </a:lnTo>
                    <a:lnTo>
                      <a:pt x="438" y="133"/>
                    </a:lnTo>
                    <a:lnTo>
                      <a:pt x="438" y="135"/>
                    </a:lnTo>
                    <a:lnTo>
                      <a:pt x="440" y="137"/>
                    </a:lnTo>
                    <a:lnTo>
                      <a:pt x="440" y="140"/>
                    </a:lnTo>
                    <a:lnTo>
                      <a:pt x="440" y="142"/>
                    </a:lnTo>
                    <a:lnTo>
                      <a:pt x="440" y="154"/>
                    </a:lnTo>
                    <a:lnTo>
                      <a:pt x="445" y="171"/>
                    </a:lnTo>
                    <a:lnTo>
                      <a:pt x="448" y="190"/>
                    </a:lnTo>
                    <a:lnTo>
                      <a:pt x="448" y="192"/>
                    </a:lnTo>
                    <a:lnTo>
                      <a:pt x="450" y="194"/>
                    </a:lnTo>
                    <a:lnTo>
                      <a:pt x="457" y="216"/>
                    </a:lnTo>
                    <a:lnTo>
                      <a:pt x="459" y="218"/>
                    </a:lnTo>
                    <a:lnTo>
                      <a:pt x="462" y="223"/>
                    </a:lnTo>
                    <a:lnTo>
                      <a:pt x="464" y="223"/>
                    </a:lnTo>
                    <a:lnTo>
                      <a:pt x="464" y="223"/>
                    </a:lnTo>
                    <a:lnTo>
                      <a:pt x="466" y="223"/>
                    </a:lnTo>
                    <a:lnTo>
                      <a:pt x="474" y="218"/>
                    </a:lnTo>
                    <a:lnTo>
                      <a:pt x="474" y="218"/>
                    </a:lnTo>
                    <a:lnTo>
                      <a:pt x="478" y="218"/>
                    </a:lnTo>
                    <a:lnTo>
                      <a:pt x="478" y="218"/>
                    </a:lnTo>
                    <a:lnTo>
                      <a:pt x="481" y="220"/>
                    </a:lnTo>
                    <a:lnTo>
                      <a:pt x="488" y="230"/>
                    </a:lnTo>
                    <a:lnTo>
                      <a:pt x="490" y="232"/>
                    </a:lnTo>
                    <a:lnTo>
                      <a:pt x="493" y="234"/>
                    </a:lnTo>
                    <a:lnTo>
                      <a:pt x="495" y="234"/>
                    </a:lnTo>
                    <a:lnTo>
                      <a:pt x="497" y="237"/>
                    </a:lnTo>
                    <a:lnTo>
                      <a:pt x="497" y="239"/>
                    </a:lnTo>
                    <a:lnTo>
                      <a:pt x="500" y="242"/>
                    </a:lnTo>
                    <a:lnTo>
                      <a:pt x="502" y="244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4063353" y="3006074"/>
                <a:ext cx="555204" cy="1021365"/>
              </a:xfrm>
              <a:custGeom>
                <a:avLst/>
                <a:gdLst>
                  <a:gd name="T0" fmla="*/ 261 w 530"/>
                  <a:gd name="T1" fmla="*/ 7 h 975"/>
                  <a:gd name="T2" fmla="*/ 275 w 530"/>
                  <a:gd name="T3" fmla="*/ 64 h 975"/>
                  <a:gd name="T4" fmla="*/ 246 w 530"/>
                  <a:gd name="T5" fmla="*/ 128 h 975"/>
                  <a:gd name="T6" fmla="*/ 263 w 530"/>
                  <a:gd name="T7" fmla="*/ 178 h 975"/>
                  <a:gd name="T8" fmla="*/ 339 w 530"/>
                  <a:gd name="T9" fmla="*/ 201 h 975"/>
                  <a:gd name="T10" fmla="*/ 372 w 530"/>
                  <a:gd name="T11" fmla="*/ 220 h 975"/>
                  <a:gd name="T12" fmla="*/ 426 w 530"/>
                  <a:gd name="T13" fmla="*/ 239 h 975"/>
                  <a:gd name="T14" fmla="*/ 462 w 530"/>
                  <a:gd name="T15" fmla="*/ 260 h 975"/>
                  <a:gd name="T16" fmla="*/ 483 w 530"/>
                  <a:gd name="T17" fmla="*/ 322 h 975"/>
                  <a:gd name="T18" fmla="*/ 497 w 530"/>
                  <a:gd name="T19" fmla="*/ 360 h 975"/>
                  <a:gd name="T20" fmla="*/ 514 w 530"/>
                  <a:gd name="T21" fmla="*/ 416 h 975"/>
                  <a:gd name="T22" fmla="*/ 521 w 530"/>
                  <a:gd name="T23" fmla="*/ 428 h 975"/>
                  <a:gd name="T24" fmla="*/ 514 w 530"/>
                  <a:gd name="T25" fmla="*/ 464 h 975"/>
                  <a:gd name="T26" fmla="*/ 488 w 530"/>
                  <a:gd name="T27" fmla="*/ 476 h 975"/>
                  <a:gd name="T28" fmla="*/ 452 w 530"/>
                  <a:gd name="T29" fmla="*/ 473 h 975"/>
                  <a:gd name="T30" fmla="*/ 374 w 530"/>
                  <a:gd name="T31" fmla="*/ 532 h 975"/>
                  <a:gd name="T32" fmla="*/ 343 w 530"/>
                  <a:gd name="T33" fmla="*/ 582 h 975"/>
                  <a:gd name="T34" fmla="*/ 348 w 530"/>
                  <a:gd name="T35" fmla="*/ 610 h 975"/>
                  <a:gd name="T36" fmla="*/ 372 w 530"/>
                  <a:gd name="T37" fmla="*/ 717 h 975"/>
                  <a:gd name="T38" fmla="*/ 339 w 530"/>
                  <a:gd name="T39" fmla="*/ 757 h 975"/>
                  <a:gd name="T40" fmla="*/ 263 w 530"/>
                  <a:gd name="T41" fmla="*/ 916 h 975"/>
                  <a:gd name="T42" fmla="*/ 249 w 530"/>
                  <a:gd name="T43" fmla="*/ 951 h 975"/>
                  <a:gd name="T44" fmla="*/ 142 w 530"/>
                  <a:gd name="T45" fmla="*/ 972 h 975"/>
                  <a:gd name="T46" fmla="*/ 105 w 530"/>
                  <a:gd name="T47" fmla="*/ 946 h 975"/>
                  <a:gd name="T48" fmla="*/ 95 w 530"/>
                  <a:gd name="T49" fmla="*/ 906 h 975"/>
                  <a:gd name="T50" fmla="*/ 88 w 530"/>
                  <a:gd name="T51" fmla="*/ 859 h 975"/>
                  <a:gd name="T52" fmla="*/ 135 w 530"/>
                  <a:gd name="T53" fmla="*/ 819 h 975"/>
                  <a:gd name="T54" fmla="*/ 159 w 530"/>
                  <a:gd name="T55" fmla="*/ 717 h 975"/>
                  <a:gd name="T56" fmla="*/ 131 w 530"/>
                  <a:gd name="T57" fmla="*/ 681 h 975"/>
                  <a:gd name="T58" fmla="*/ 123 w 530"/>
                  <a:gd name="T59" fmla="*/ 667 h 975"/>
                  <a:gd name="T60" fmla="*/ 171 w 530"/>
                  <a:gd name="T61" fmla="*/ 625 h 975"/>
                  <a:gd name="T62" fmla="*/ 225 w 530"/>
                  <a:gd name="T63" fmla="*/ 603 h 975"/>
                  <a:gd name="T64" fmla="*/ 223 w 530"/>
                  <a:gd name="T65" fmla="*/ 530 h 975"/>
                  <a:gd name="T66" fmla="*/ 194 w 530"/>
                  <a:gd name="T67" fmla="*/ 511 h 975"/>
                  <a:gd name="T68" fmla="*/ 90 w 530"/>
                  <a:gd name="T69" fmla="*/ 301 h 975"/>
                  <a:gd name="T70" fmla="*/ 55 w 530"/>
                  <a:gd name="T71" fmla="*/ 263 h 975"/>
                  <a:gd name="T72" fmla="*/ 24 w 530"/>
                  <a:gd name="T73" fmla="*/ 194 h 975"/>
                  <a:gd name="T74" fmla="*/ 15 w 530"/>
                  <a:gd name="T75" fmla="*/ 161 h 975"/>
                  <a:gd name="T76" fmla="*/ 5 w 530"/>
                  <a:gd name="T77" fmla="*/ 125 h 975"/>
                  <a:gd name="T78" fmla="*/ 29 w 530"/>
                  <a:gd name="T79" fmla="*/ 97 h 975"/>
                  <a:gd name="T80" fmla="*/ 41 w 530"/>
                  <a:gd name="T81" fmla="*/ 104 h 975"/>
                  <a:gd name="T82" fmla="*/ 48 w 530"/>
                  <a:gd name="T83" fmla="*/ 97 h 975"/>
                  <a:gd name="T84" fmla="*/ 60 w 530"/>
                  <a:gd name="T85" fmla="*/ 95 h 975"/>
                  <a:gd name="T86" fmla="*/ 69 w 530"/>
                  <a:gd name="T87" fmla="*/ 102 h 975"/>
                  <a:gd name="T88" fmla="*/ 83 w 530"/>
                  <a:gd name="T89" fmla="*/ 97 h 975"/>
                  <a:gd name="T90" fmla="*/ 81 w 530"/>
                  <a:gd name="T91" fmla="*/ 111 h 975"/>
                  <a:gd name="T92" fmla="*/ 97 w 530"/>
                  <a:gd name="T93" fmla="*/ 125 h 975"/>
                  <a:gd name="T94" fmla="*/ 109 w 530"/>
                  <a:gd name="T95" fmla="*/ 125 h 975"/>
                  <a:gd name="T96" fmla="*/ 147 w 530"/>
                  <a:gd name="T97" fmla="*/ 109 h 975"/>
                  <a:gd name="T98" fmla="*/ 175 w 530"/>
                  <a:gd name="T99" fmla="*/ 99 h 975"/>
                  <a:gd name="T100" fmla="*/ 185 w 530"/>
                  <a:gd name="T101" fmla="*/ 104 h 975"/>
                  <a:gd name="T102" fmla="*/ 190 w 530"/>
                  <a:gd name="T103" fmla="*/ 109 h 975"/>
                  <a:gd name="T104" fmla="*/ 192 w 530"/>
                  <a:gd name="T105" fmla="*/ 102 h 975"/>
                  <a:gd name="T106" fmla="*/ 187 w 530"/>
                  <a:gd name="T107" fmla="*/ 97 h 975"/>
                  <a:gd name="T108" fmla="*/ 190 w 530"/>
                  <a:gd name="T109" fmla="*/ 90 h 975"/>
                  <a:gd name="T110" fmla="*/ 192 w 530"/>
                  <a:gd name="T111" fmla="*/ 78 h 975"/>
                  <a:gd name="T112" fmla="*/ 197 w 530"/>
                  <a:gd name="T113" fmla="*/ 66 h 975"/>
                  <a:gd name="T114" fmla="*/ 194 w 530"/>
                  <a:gd name="T115" fmla="*/ 54 h 975"/>
                  <a:gd name="T116" fmla="*/ 197 w 530"/>
                  <a:gd name="T117" fmla="*/ 31 h 975"/>
                  <a:gd name="T118" fmla="*/ 194 w 530"/>
                  <a:gd name="T119" fmla="*/ 12 h 975"/>
                  <a:gd name="T120" fmla="*/ 202 w 530"/>
                  <a:gd name="T121" fmla="*/ 10 h 975"/>
                  <a:gd name="T122" fmla="*/ 228 w 530"/>
                  <a:gd name="T123" fmla="*/ 7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30" h="975">
                    <a:moveTo>
                      <a:pt x="239" y="2"/>
                    </a:moveTo>
                    <a:lnTo>
                      <a:pt x="239" y="2"/>
                    </a:lnTo>
                    <a:lnTo>
                      <a:pt x="261" y="0"/>
                    </a:lnTo>
                    <a:lnTo>
                      <a:pt x="265" y="0"/>
                    </a:lnTo>
                    <a:lnTo>
                      <a:pt x="261" y="7"/>
                    </a:lnTo>
                    <a:lnTo>
                      <a:pt x="258" y="17"/>
                    </a:lnTo>
                    <a:lnTo>
                      <a:pt x="258" y="33"/>
                    </a:lnTo>
                    <a:lnTo>
                      <a:pt x="261" y="38"/>
                    </a:lnTo>
                    <a:lnTo>
                      <a:pt x="268" y="54"/>
                    </a:lnTo>
                    <a:lnTo>
                      <a:pt x="275" y="64"/>
                    </a:lnTo>
                    <a:lnTo>
                      <a:pt x="272" y="71"/>
                    </a:lnTo>
                    <a:lnTo>
                      <a:pt x="268" y="76"/>
                    </a:lnTo>
                    <a:lnTo>
                      <a:pt x="265" y="88"/>
                    </a:lnTo>
                    <a:lnTo>
                      <a:pt x="254" y="104"/>
                    </a:lnTo>
                    <a:lnTo>
                      <a:pt x="246" y="128"/>
                    </a:lnTo>
                    <a:lnTo>
                      <a:pt x="244" y="142"/>
                    </a:lnTo>
                    <a:lnTo>
                      <a:pt x="246" y="154"/>
                    </a:lnTo>
                    <a:lnTo>
                      <a:pt x="251" y="166"/>
                    </a:lnTo>
                    <a:lnTo>
                      <a:pt x="263" y="175"/>
                    </a:lnTo>
                    <a:lnTo>
                      <a:pt x="263" y="178"/>
                    </a:lnTo>
                    <a:lnTo>
                      <a:pt x="261" y="187"/>
                    </a:lnTo>
                    <a:lnTo>
                      <a:pt x="272" y="199"/>
                    </a:lnTo>
                    <a:lnTo>
                      <a:pt x="289" y="206"/>
                    </a:lnTo>
                    <a:lnTo>
                      <a:pt x="301" y="208"/>
                    </a:lnTo>
                    <a:lnTo>
                      <a:pt x="339" y="201"/>
                    </a:lnTo>
                    <a:lnTo>
                      <a:pt x="351" y="204"/>
                    </a:lnTo>
                    <a:lnTo>
                      <a:pt x="355" y="206"/>
                    </a:lnTo>
                    <a:lnTo>
                      <a:pt x="362" y="208"/>
                    </a:lnTo>
                    <a:lnTo>
                      <a:pt x="369" y="215"/>
                    </a:lnTo>
                    <a:lnTo>
                      <a:pt x="372" y="220"/>
                    </a:lnTo>
                    <a:lnTo>
                      <a:pt x="374" y="222"/>
                    </a:lnTo>
                    <a:lnTo>
                      <a:pt x="396" y="230"/>
                    </a:lnTo>
                    <a:lnTo>
                      <a:pt x="412" y="239"/>
                    </a:lnTo>
                    <a:lnTo>
                      <a:pt x="419" y="239"/>
                    </a:lnTo>
                    <a:lnTo>
                      <a:pt x="426" y="239"/>
                    </a:lnTo>
                    <a:lnTo>
                      <a:pt x="433" y="239"/>
                    </a:lnTo>
                    <a:lnTo>
                      <a:pt x="438" y="244"/>
                    </a:lnTo>
                    <a:lnTo>
                      <a:pt x="443" y="248"/>
                    </a:lnTo>
                    <a:lnTo>
                      <a:pt x="450" y="256"/>
                    </a:lnTo>
                    <a:lnTo>
                      <a:pt x="462" y="260"/>
                    </a:lnTo>
                    <a:lnTo>
                      <a:pt x="474" y="265"/>
                    </a:lnTo>
                    <a:lnTo>
                      <a:pt x="485" y="263"/>
                    </a:lnTo>
                    <a:lnTo>
                      <a:pt x="478" y="293"/>
                    </a:lnTo>
                    <a:lnTo>
                      <a:pt x="481" y="317"/>
                    </a:lnTo>
                    <a:lnTo>
                      <a:pt x="483" y="322"/>
                    </a:lnTo>
                    <a:lnTo>
                      <a:pt x="485" y="329"/>
                    </a:lnTo>
                    <a:lnTo>
                      <a:pt x="488" y="334"/>
                    </a:lnTo>
                    <a:lnTo>
                      <a:pt x="495" y="341"/>
                    </a:lnTo>
                    <a:lnTo>
                      <a:pt x="497" y="345"/>
                    </a:lnTo>
                    <a:lnTo>
                      <a:pt x="497" y="360"/>
                    </a:lnTo>
                    <a:lnTo>
                      <a:pt x="497" y="383"/>
                    </a:lnTo>
                    <a:lnTo>
                      <a:pt x="500" y="398"/>
                    </a:lnTo>
                    <a:lnTo>
                      <a:pt x="509" y="409"/>
                    </a:lnTo>
                    <a:lnTo>
                      <a:pt x="511" y="414"/>
                    </a:lnTo>
                    <a:lnTo>
                      <a:pt x="514" y="416"/>
                    </a:lnTo>
                    <a:lnTo>
                      <a:pt x="526" y="416"/>
                    </a:lnTo>
                    <a:lnTo>
                      <a:pt x="530" y="416"/>
                    </a:lnTo>
                    <a:lnTo>
                      <a:pt x="526" y="421"/>
                    </a:lnTo>
                    <a:lnTo>
                      <a:pt x="523" y="426"/>
                    </a:lnTo>
                    <a:lnTo>
                      <a:pt x="521" y="428"/>
                    </a:lnTo>
                    <a:lnTo>
                      <a:pt x="526" y="445"/>
                    </a:lnTo>
                    <a:lnTo>
                      <a:pt x="526" y="447"/>
                    </a:lnTo>
                    <a:lnTo>
                      <a:pt x="516" y="459"/>
                    </a:lnTo>
                    <a:lnTo>
                      <a:pt x="516" y="461"/>
                    </a:lnTo>
                    <a:lnTo>
                      <a:pt x="514" y="464"/>
                    </a:lnTo>
                    <a:lnTo>
                      <a:pt x="511" y="469"/>
                    </a:lnTo>
                    <a:lnTo>
                      <a:pt x="509" y="478"/>
                    </a:lnTo>
                    <a:lnTo>
                      <a:pt x="504" y="471"/>
                    </a:lnTo>
                    <a:lnTo>
                      <a:pt x="495" y="471"/>
                    </a:lnTo>
                    <a:lnTo>
                      <a:pt x="488" y="476"/>
                    </a:lnTo>
                    <a:lnTo>
                      <a:pt x="481" y="480"/>
                    </a:lnTo>
                    <a:lnTo>
                      <a:pt x="471" y="473"/>
                    </a:lnTo>
                    <a:lnTo>
                      <a:pt x="466" y="471"/>
                    </a:lnTo>
                    <a:lnTo>
                      <a:pt x="459" y="471"/>
                    </a:lnTo>
                    <a:lnTo>
                      <a:pt x="452" y="473"/>
                    </a:lnTo>
                    <a:lnTo>
                      <a:pt x="422" y="487"/>
                    </a:lnTo>
                    <a:lnTo>
                      <a:pt x="391" y="511"/>
                    </a:lnTo>
                    <a:lnTo>
                      <a:pt x="379" y="525"/>
                    </a:lnTo>
                    <a:lnTo>
                      <a:pt x="377" y="528"/>
                    </a:lnTo>
                    <a:lnTo>
                      <a:pt x="374" y="532"/>
                    </a:lnTo>
                    <a:lnTo>
                      <a:pt x="358" y="547"/>
                    </a:lnTo>
                    <a:lnTo>
                      <a:pt x="351" y="556"/>
                    </a:lnTo>
                    <a:lnTo>
                      <a:pt x="348" y="561"/>
                    </a:lnTo>
                    <a:lnTo>
                      <a:pt x="348" y="575"/>
                    </a:lnTo>
                    <a:lnTo>
                      <a:pt x="343" y="582"/>
                    </a:lnTo>
                    <a:lnTo>
                      <a:pt x="341" y="589"/>
                    </a:lnTo>
                    <a:lnTo>
                      <a:pt x="343" y="599"/>
                    </a:lnTo>
                    <a:lnTo>
                      <a:pt x="346" y="601"/>
                    </a:lnTo>
                    <a:lnTo>
                      <a:pt x="348" y="603"/>
                    </a:lnTo>
                    <a:lnTo>
                      <a:pt x="348" y="610"/>
                    </a:lnTo>
                    <a:lnTo>
                      <a:pt x="358" y="641"/>
                    </a:lnTo>
                    <a:lnTo>
                      <a:pt x="369" y="667"/>
                    </a:lnTo>
                    <a:lnTo>
                      <a:pt x="372" y="679"/>
                    </a:lnTo>
                    <a:lnTo>
                      <a:pt x="374" y="710"/>
                    </a:lnTo>
                    <a:lnTo>
                      <a:pt x="372" y="717"/>
                    </a:lnTo>
                    <a:lnTo>
                      <a:pt x="362" y="731"/>
                    </a:lnTo>
                    <a:lnTo>
                      <a:pt x="358" y="738"/>
                    </a:lnTo>
                    <a:lnTo>
                      <a:pt x="355" y="741"/>
                    </a:lnTo>
                    <a:lnTo>
                      <a:pt x="348" y="750"/>
                    </a:lnTo>
                    <a:lnTo>
                      <a:pt x="339" y="757"/>
                    </a:lnTo>
                    <a:lnTo>
                      <a:pt x="310" y="778"/>
                    </a:lnTo>
                    <a:lnTo>
                      <a:pt x="301" y="790"/>
                    </a:lnTo>
                    <a:lnTo>
                      <a:pt x="268" y="857"/>
                    </a:lnTo>
                    <a:lnTo>
                      <a:pt x="263" y="871"/>
                    </a:lnTo>
                    <a:lnTo>
                      <a:pt x="263" y="916"/>
                    </a:lnTo>
                    <a:lnTo>
                      <a:pt x="261" y="930"/>
                    </a:lnTo>
                    <a:lnTo>
                      <a:pt x="258" y="937"/>
                    </a:lnTo>
                    <a:lnTo>
                      <a:pt x="256" y="942"/>
                    </a:lnTo>
                    <a:lnTo>
                      <a:pt x="251" y="946"/>
                    </a:lnTo>
                    <a:lnTo>
                      <a:pt x="249" y="951"/>
                    </a:lnTo>
                    <a:lnTo>
                      <a:pt x="232" y="958"/>
                    </a:lnTo>
                    <a:lnTo>
                      <a:pt x="228" y="961"/>
                    </a:lnTo>
                    <a:lnTo>
                      <a:pt x="209" y="958"/>
                    </a:lnTo>
                    <a:lnTo>
                      <a:pt x="149" y="975"/>
                    </a:lnTo>
                    <a:lnTo>
                      <a:pt x="142" y="972"/>
                    </a:lnTo>
                    <a:lnTo>
                      <a:pt x="133" y="970"/>
                    </a:lnTo>
                    <a:lnTo>
                      <a:pt x="123" y="968"/>
                    </a:lnTo>
                    <a:lnTo>
                      <a:pt x="116" y="963"/>
                    </a:lnTo>
                    <a:lnTo>
                      <a:pt x="109" y="956"/>
                    </a:lnTo>
                    <a:lnTo>
                      <a:pt x="105" y="946"/>
                    </a:lnTo>
                    <a:lnTo>
                      <a:pt x="102" y="939"/>
                    </a:lnTo>
                    <a:lnTo>
                      <a:pt x="109" y="932"/>
                    </a:lnTo>
                    <a:lnTo>
                      <a:pt x="97" y="920"/>
                    </a:lnTo>
                    <a:lnTo>
                      <a:pt x="95" y="913"/>
                    </a:lnTo>
                    <a:lnTo>
                      <a:pt x="95" y="906"/>
                    </a:lnTo>
                    <a:lnTo>
                      <a:pt x="97" y="897"/>
                    </a:lnTo>
                    <a:lnTo>
                      <a:pt x="97" y="890"/>
                    </a:lnTo>
                    <a:lnTo>
                      <a:pt x="97" y="883"/>
                    </a:lnTo>
                    <a:lnTo>
                      <a:pt x="93" y="873"/>
                    </a:lnTo>
                    <a:lnTo>
                      <a:pt x="88" y="859"/>
                    </a:lnTo>
                    <a:lnTo>
                      <a:pt x="93" y="849"/>
                    </a:lnTo>
                    <a:lnTo>
                      <a:pt x="102" y="842"/>
                    </a:lnTo>
                    <a:lnTo>
                      <a:pt x="133" y="826"/>
                    </a:lnTo>
                    <a:lnTo>
                      <a:pt x="135" y="821"/>
                    </a:lnTo>
                    <a:lnTo>
                      <a:pt x="135" y="819"/>
                    </a:lnTo>
                    <a:lnTo>
                      <a:pt x="140" y="814"/>
                    </a:lnTo>
                    <a:lnTo>
                      <a:pt x="140" y="812"/>
                    </a:lnTo>
                    <a:lnTo>
                      <a:pt x="142" y="793"/>
                    </a:lnTo>
                    <a:lnTo>
                      <a:pt x="157" y="736"/>
                    </a:lnTo>
                    <a:lnTo>
                      <a:pt x="159" y="717"/>
                    </a:lnTo>
                    <a:lnTo>
                      <a:pt x="154" y="703"/>
                    </a:lnTo>
                    <a:lnTo>
                      <a:pt x="147" y="693"/>
                    </a:lnTo>
                    <a:lnTo>
                      <a:pt x="138" y="684"/>
                    </a:lnTo>
                    <a:lnTo>
                      <a:pt x="135" y="681"/>
                    </a:lnTo>
                    <a:lnTo>
                      <a:pt x="131" y="681"/>
                    </a:lnTo>
                    <a:lnTo>
                      <a:pt x="128" y="679"/>
                    </a:lnTo>
                    <a:lnTo>
                      <a:pt x="123" y="677"/>
                    </a:lnTo>
                    <a:lnTo>
                      <a:pt x="123" y="674"/>
                    </a:lnTo>
                    <a:lnTo>
                      <a:pt x="123" y="672"/>
                    </a:lnTo>
                    <a:lnTo>
                      <a:pt x="123" y="667"/>
                    </a:lnTo>
                    <a:lnTo>
                      <a:pt x="123" y="663"/>
                    </a:lnTo>
                    <a:lnTo>
                      <a:pt x="131" y="658"/>
                    </a:lnTo>
                    <a:lnTo>
                      <a:pt x="142" y="651"/>
                    </a:lnTo>
                    <a:lnTo>
                      <a:pt x="159" y="632"/>
                    </a:lnTo>
                    <a:lnTo>
                      <a:pt x="171" y="625"/>
                    </a:lnTo>
                    <a:lnTo>
                      <a:pt x="185" y="620"/>
                    </a:lnTo>
                    <a:lnTo>
                      <a:pt x="209" y="618"/>
                    </a:lnTo>
                    <a:lnTo>
                      <a:pt x="213" y="615"/>
                    </a:lnTo>
                    <a:lnTo>
                      <a:pt x="218" y="613"/>
                    </a:lnTo>
                    <a:lnTo>
                      <a:pt x="225" y="603"/>
                    </a:lnTo>
                    <a:lnTo>
                      <a:pt x="230" y="589"/>
                    </a:lnTo>
                    <a:lnTo>
                      <a:pt x="232" y="573"/>
                    </a:lnTo>
                    <a:lnTo>
                      <a:pt x="230" y="556"/>
                    </a:lnTo>
                    <a:lnTo>
                      <a:pt x="228" y="537"/>
                    </a:lnTo>
                    <a:lnTo>
                      <a:pt x="223" y="530"/>
                    </a:lnTo>
                    <a:lnTo>
                      <a:pt x="218" y="523"/>
                    </a:lnTo>
                    <a:lnTo>
                      <a:pt x="213" y="521"/>
                    </a:lnTo>
                    <a:lnTo>
                      <a:pt x="206" y="521"/>
                    </a:lnTo>
                    <a:lnTo>
                      <a:pt x="202" y="518"/>
                    </a:lnTo>
                    <a:lnTo>
                      <a:pt x="194" y="511"/>
                    </a:lnTo>
                    <a:lnTo>
                      <a:pt x="171" y="473"/>
                    </a:lnTo>
                    <a:lnTo>
                      <a:pt x="140" y="376"/>
                    </a:lnTo>
                    <a:lnTo>
                      <a:pt x="133" y="364"/>
                    </a:lnTo>
                    <a:lnTo>
                      <a:pt x="97" y="308"/>
                    </a:lnTo>
                    <a:lnTo>
                      <a:pt x="90" y="301"/>
                    </a:lnTo>
                    <a:lnTo>
                      <a:pt x="78" y="291"/>
                    </a:lnTo>
                    <a:lnTo>
                      <a:pt x="69" y="286"/>
                    </a:lnTo>
                    <a:lnTo>
                      <a:pt x="64" y="282"/>
                    </a:lnTo>
                    <a:lnTo>
                      <a:pt x="62" y="272"/>
                    </a:lnTo>
                    <a:lnTo>
                      <a:pt x="55" y="263"/>
                    </a:lnTo>
                    <a:lnTo>
                      <a:pt x="48" y="248"/>
                    </a:lnTo>
                    <a:lnTo>
                      <a:pt x="41" y="239"/>
                    </a:lnTo>
                    <a:lnTo>
                      <a:pt x="36" y="232"/>
                    </a:lnTo>
                    <a:lnTo>
                      <a:pt x="22" y="189"/>
                    </a:lnTo>
                    <a:lnTo>
                      <a:pt x="24" y="194"/>
                    </a:lnTo>
                    <a:lnTo>
                      <a:pt x="19" y="185"/>
                    </a:lnTo>
                    <a:lnTo>
                      <a:pt x="17" y="182"/>
                    </a:lnTo>
                    <a:lnTo>
                      <a:pt x="15" y="180"/>
                    </a:lnTo>
                    <a:lnTo>
                      <a:pt x="15" y="178"/>
                    </a:lnTo>
                    <a:lnTo>
                      <a:pt x="15" y="161"/>
                    </a:lnTo>
                    <a:lnTo>
                      <a:pt x="12" y="151"/>
                    </a:lnTo>
                    <a:lnTo>
                      <a:pt x="0" y="140"/>
                    </a:lnTo>
                    <a:lnTo>
                      <a:pt x="0" y="137"/>
                    </a:lnTo>
                    <a:lnTo>
                      <a:pt x="3" y="130"/>
                    </a:lnTo>
                    <a:lnTo>
                      <a:pt x="5" y="125"/>
                    </a:lnTo>
                    <a:lnTo>
                      <a:pt x="5" y="123"/>
                    </a:lnTo>
                    <a:lnTo>
                      <a:pt x="5" y="121"/>
                    </a:lnTo>
                    <a:lnTo>
                      <a:pt x="24" y="99"/>
                    </a:lnTo>
                    <a:lnTo>
                      <a:pt x="26" y="99"/>
                    </a:lnTo>
                    <a:lnTo>
                      <a:pt x="29" y="97"/>
                    </a:lnTo>
                    <a:lnTo>
                      <a:pt x="36" y="99"/>
                    </a:lnTo>
                    <a:lnTo>
                      <a:pt x="36" y="99"/>
                    </a:lnTo>
                    <a:lnTo>
                      <a:pt x="38" y="102"/>
                    </a:lnTo>
                    <a:lnTo>
                      <a:pt x="41" y="102"/>
                    </a:lnTo>
                    <a:lnTo>
                      <a:pt x="41" y="104"/>
                    </a:lnTo>
                    <a:lnTo>
                      <a:pt x="43" y="104"/>
                    </a:lnTo>
                    <a:lnTo>
                      <a:pt x="45" y="104"/>
                    </a:lnTo>
                    <a:lnTo>
                      <a:pt x="45" y="102"/>
                    </a:lnTo>
                    <a:lnTo>
                      <a:pt x="48" y="97"/>
                    </a:lnTo>
                    <a:lnTo>
                      <a:pt x="48" y="97"/>
                    </a:lnTo>
                    <a:lnTo>
                      <a:pt x="48" y="95"/>
                    </a:lnTo>
                    <a:lnTo>
                      <a:pt x="55" y="95"/>
                    </a:lnTo>
                    <a:lnTo>
                      <a:pt x="57" y="92"/>
                    </a:lnTo>
                    <a:lnTo>
                      <a:pt x="60" y="92"/>
                    </a:lnTo>
                    <a:lnTo>
                      <a:pt x="60" y="95"/>
                    </a:lnTo>
                    <a:lnTo>
                      <a:pt x="60" y="95"/>
                    </a:lnTo>
                    <a:lnTo>
                      <a:pt x="67" y="99"/>
                    </a:lnTo>
                    <a:lnTo>
                      <a:pt x="67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74" y="102"/>
                    </a:lnTo>
                    <a:lnTo>
                      <a:pt x="74" y="102"/>
                    </a:lnTo>
                    <a:lnTo>
                      <a:pt x="81" y="97"/>
                    </a:lnTo>
                    <a:lnTo>
                      <a:pt x="81" y="97"/>
                    </a:lnTo>
                    <a:lnTo>
                      <a:pt x="83" y="97"/>
                    </a:lnTo>
                    <a:lnTo>
                      <a:pt x="83" y="97"/>
                    </a:lnTo>
                    <a:lnTo>
                      <a:pt x="81" y="104"/>
                    </a:lnTo>
                    <a:lnTo>
                      <a:pt x="81" y="107"/>
                    </a:lnTo>
                    <a:lnTo>
                      <a:pt x="81" y="109"/>
                    </a:lnTo>
                    <a:lnTo>
                      <a:pt x="81" y="111"/>
                    </a:lnTo>
                    <a:lnTo>
                      <a:pt x="81" y="111"/>
                    </a:lnTo>
                    <a:lnTo>
                      <a:pt x="83" y="114"/>
                    </a:lnTo>
                    <a:lnTo>
                      <a:pt x="90" y="118"/>
                    </a:lnTo>
                    <a:lnTo>
                      <a:pt x="95" y="123"/>
                    </a:lnTo>
                    <a:lnTo>
                      <a:pt x="97" y="125"/>
                    </a:lnTo>
                    <a:lnTo>
                      <a:pt x="100" y="125"/>
                    </a:lnTo>
                    <a:lnTo>
                      <a:pt x="102" y="125"/>
                    </a:lnTo>
                    <a:lnTo>
                      <a:pt x="105" y="125"/>
                    </a:lnTo>
                    <a:lnTo>
                      <a:pt x="107" y="125"/>
                    </a:lnTo>
                    <a:lnTo>
                      <a:pt x="109" y="125"/>
                    </a:lnTo>
                    <a:lnTo>
                      <a:pt x="142" y="116"/>
                    </a:lnTo>
                    <a:lnTo>
                      <a:pt x="145" y="114"/>
                    </a:lnTo>
                    <a:lnTo>
                      <a:pt x="145" y="111"/>
                    </a:lnTo>
                    <a:lnTo>
                      <a:pt x="147" y="109"/>
                    </a:lnTo>
                    <a:lnTo>
                      <a:pt x="147" y="109"/>
                    </a:lnTo>
                    <a:lnTo>
                      <a:pt x="152" y="104"/>
                    </a:lnTo>
                    <a:lnTo>
                      <a:pt x="159" y="99"/>
                    </a:lnTo>
                    <a:lnTo>
                      <a:pt x="161" y="99"/>
                    </a:lnTo>
                    <a:lnTo>
                      <a:pt x="173" y="99"/>
                    </a:lnTo>
                    <a:lnTo>
                      <a:pt x="175" y="99"/>
                    </a:lnTo>
                    <a:lnTo>
                      <a:pt x="178" y="99"/>
                    </a:lnTo>
                    <a:lnTo>
                      <a:pt x="180" y="102"/>
                    </a:lnTo>
                    <a:lnTo>
                      <a:pt x="180" y="102"/>
                    </a:lnTo>
                    <a:lnTo>
                      <a:pt x="183" y="104"/>
                    </a:lnTo>
                    <a:lnTo>
                      <a:pt x="185" y="104"/>
                    </a:lnTo>
                    <a:lnTo>
                      <a:pt x="185" y="104"/>
                    </a:lnTo>
                    <a:lnTo>
                      <a:pt x="185" y="107"/>
                    </a:lnTo>
                    <a:lnTo>
                      <a:pt x="187" y="109"/>
                    </a:lnTo>
                    <a:lnTo>
                      <a:pt x="190" y="109"/>
                    </a:lnTo>
                    <a:lnTo>
                      <a:pt x="190" y="109"/>
                    </a:lnTo>
                    <a:lnTo>
                      <a:pt x="192" y="111"/>
                    </a:lnTo>
                    <a:lnTo>
                      <a:pt x="194" y="109"/>
                    </a:lnTo>
                    <a:lnTo>
                      <a:pt x="194" y="109"/>
                    </a:lnTo>
                    <a:lnTo>
                      <a:pt x="194" y="107"/>
                    </a:lnTo>
                    <a:lnTo>
                      <a:pt x="192" y="102"/>
                    </a:lnTo>
                    <a:lnTo>
                      <a:pt x="192" y="99"/>
                    </a:lnTo>
                    <a:lnTo>
                      <a:pt x="192" y="99"/>
                    </a:lnTo>
                    <a:lnTo>
                      <a:pt x="190" y="99"/>
                    </a:lnTo>
                    <a:lnTo>
                      <a:pt x="190" y="99"/>
                    </a:lnTo>
                    <a:lnTo>
                      <a:pt x="187" y="97"/>
                    </a:lnTo>
                    <a:lnTo>
                      <a:pt x="187" y="97"/>
                    </a:lnTo>
                    <a:lnTo>
                      <a:pt x="187" y="95"/>
                    </a:lnTo>
                    <a:lnTo>
                      <a:pt x="187" y="95"/>
                    </a:lnTo>
                    <a:lnTo>
                      <a:pt x="190" y="92"/>
                    </a:lnTo>
                    <a:lnTo>
                      <a:pt x="190" y="90"/>
                    </a:lnTo>
                    <a:lnTo>
                      <a:pt x="190" y="90"/>
                    </a:lnTo>
                    <a:lnTo>
                      <a:pt x="190" y="88"/>
                    </a:lnTo>
                    <a:lnTo>
                      <a:pt x="190" y="83"/>
                    </a:lnTo>
                    <a:lnTo>
                      <a:pt x="190" y="78"/>
                    </a:lnTo>
                    <a:lnTo>
                      <a:pt x="192" y="78"/>
                    </a:lnTo>
                    <a:lnTo>
                      <a:pt x="192" y="76"/>
                    </a:lnTo>
                    <a:lnTo>
                      <a:pt x="194" y="73"/>
                    </a:lnTo>
                    <a:lnTo>
                      <a:pt x="194" y="71"/>
                    </a:lnTo>
                    <a:lnTo>
                      <a:pt x="194" y="71"/>
                    </a:lnTo>
                    <a:lnTo>
                      <a:pt x="197" y="66"/>
                    </a:lnTo>
                    <a:lnTo>
                      <a:pt x="197" y="66"/>
                    </a:lnTo>
                    <a:lnTo>
                      <a:pt x="197" y="64"/>
                    </a:lnTo>
                    <a:lnTo>
                      <a:pt x="194" y="64"/>
                    </a:lnTo>
                    <a:lnTo>
                      <a:pt x="194" y="54"/>
                    </a:lnTo>
                    <a:lnTo>
                      <a:pt x="194" y="54"/>
                    </a:lnTo>
                    <a:lnTo>
                      <a:pt x="194" y="52"/>
                    </a:lnTo>
                    <a:lnTo>
                      <a:pt x="194" y="50"/>
                    </a:lnTo>
                    <a:lnTo>
                      <a:pt x="194" y="45"/>
                    </a:lnTo>
                    <a:lnTo>
                      <a:pt x="197" y="36"/>
                    </a:lnTo>
                    <a:lnTo>
                      <a:pt x="197" y="31"/>
                    </a:lnTo>
                    <a:lnTo>
                      <a:pt x="194" y="21"/>
                    </a:lnTo>
                    <a:lnTo>
                      <a:pt x="194" y="17"/>
                    </a:lnTo>
                    <a:lnTo>
                      <a:pt x="194" y="14"/>
                    </a:lnTo>
                    <a:lnTo>
                      <a:pt x="194" y="12"/>
                    </a:lnTo>
                    <a:lnTo>
                      <a:pt x="194" y="12"/>
                    </a:lnTo>
                    <a:lnTo>
                      <a:pt x="197" y="10"/>
                    </a:lnTo>
                    <a:lnTo>
                      <a:pt x="197" y="7"/>
                    </a:lnTo>
                    <a:lnTo>
                      <a:pt x="199" y="7"/>
                    </a:lnTo>
                    <a:lnTo>
                      <a:pt x="199" y="7"/>
                    </a:lnTo>
                    <a:lnTo>
                      <a:pt x="202" y="10"/>
                    </a:lnTo>
                    <a:lnTo>
                      <a:pt x="204" y="10"/>
                    </a:lnTo>
                    <a:lnTo>
                      <a:pt x="204" y="12"/>
                    </a:lnTo>
                    <a:lnTo>
                      <a:pt x="206" y="12"/>
                    </a:lnTo>
                    <a:lnTo>
                      <a:pt x="216" y="7"/>
                    </a:lnTo>
                    <a:lnTo>
                      <a:pt x="228" y="7"/>
                    </a:lnTo>
                    <a:lnTo>
                      <a:pt x="228" y="7"/>
                    </a:lnTo>
                    <a:lnTo>
                      <a:pt x="230" y="7"/>
                    </a:lnTo>
                    <a:lnTo>
                      <a:pt x="239" y="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" name="Freeform 25"/>
              <p:cNvSpPr>
                <a:spLocks noEditPoints="1"/>
              </p:cNvSpPr>
              <p:nvPr/>
            </p:nvSpPr>
            <p:spPr bwMode="auto">
              <a:xfrm>
                <a:off x="3308066" y="2515818"/>
                <a:ext cx="743763" cy="626437"/>
              </a:xfrm>
              <a:custGeom>
                <a:avLst/>
                <a:gdLst>
                  <a:gd name="T0" fmla="*/ 679 w 710"/>
                  <a:gd name="T1" fmla="*/ 549 h 598"/>
                  <a:gd name="T2" fmla="*/ 686 w 710"/>
                  <a:gd name="T3" fmla="*/ 511 h 598"/>
                  <a:gd name="T4" fmla="*/ 700 w 710"/>
                  <a:gd name="T5" fmla="*/ 492 h 598"/>
                  <a:gd name="T6" fmla="*/ 710 w 710"/>
                  <a:gd name="T7" fmla="*/ 468 h 598"/>
                  <a:gd name="T8" fmla="*/ 698 w 710"/>
                  <a:gd name="T9" fmla="*/ 454 h 598"/>
                  <a:gd name="T10" fmla="*/ 681 w 710"/>
                  <a:gd name="T11" fmla="*/ 442 h 598"/>
                  <a:gd name="T12" fmla="*/ 667 w 710"/>
                  <a:gd name="T13" fmla="*/ 416 h 598"/>
                  <a:gd name="T14" fmla="*/ 643 w 710"/>
                  <a:gd name="T15" fmla="*/ 407 h 598"/>
                  <a:gd name="T16" fmla="*/ 624 w 710"/>
                  <a:gd name="T17" fmla="*/ 395 h 598"/>
                  <a:gd name="T18" fmla="*/ 613 w 710"/>
                  <a:gd name="T19" fmla="*/ 381 h 598"/>
                  <a:gd name="T20" fmla="*/ 591 w 710"/>
                  <a:gd name="T21" fmla="*/ 347 h 598"/>
                  <a:gd name="T22" fmla="*/ 575 w 710"/>
                  <a:gd name="T23" fmla="*/ 340 h 598"/>
                  <a:gd name="T24" fmla="*/ 584 w 710"/>
                  <a:gd name="T25" fmla="*/ 324 h 598"/>
                  <a:gd name="T26" fmla="*/ 575 w 710"/>
                  <a:gd name="T27" fmla="*/ 314 h 598"/>
                  <a:gd name="T28" fmla="*/ 549 w 710"/>
                  <a:gd name="T29" fmla="*/ 298 h 598"/>
                  <a:gd name="T30" fmla="*/ 537 w 710"/>
                  <a:gd name="T31" fmla="*/ 269 h 598"/>
                  <a:gd name="T32" fmla="*/ 527 w 710"/>
                  <a:gd name="T33" fmla="*/ 257 h 598"/>
                  <a:gd name="T34" fmla="*/ 530 w 710"/>
                  <a:gd name="T35" fmla="*/ 222 h 598"/>
                  <a:gd name="T36" fmla="*/ 587 w 710"/>
                  <a:gd name="T37" fmla="*/ 163 h 598"/>
                  <a:gd name="T38" fmla="*/ 525 w 710"/>
                  <a:gd name="T39" fmla="*/ 134 h 598"/>
                  <a:gd name="T40" fmla="*/ 478 w 710"/>
                  <a:gd name="T41" fmla="*/ 134 h 598"/>
                  <a:gd name="T42" fmla="*/ 468 w 710"/>
                  <a:gd name="T43" fmla="*/ 106 h 598"/>
                  <a:gd name="T44" fmla="*/ 468 w 710"/>
                  <a:gd name="T45" fmla="*/ 92 h 598"/>
                  <a:gd name="T46" fmla="*/ 466 w 710"/>
                  <a:gd name="T47" fmla="*/ 78 h 598"/>
                  <a:gd name="T48" fmla="*/ 437 w 710"/>
                  <a:gd name="T49" fmla="*/ 78 h 598"/>
                  <a:gd name="T50" fmla="*/ 407 w 710"/>
                  <a:gd name="T51" fmla="*/ 59 h 598"/>
                  <a:gd name="T52" fmla="*/ 404 w 710"/>
                  <a:gd name="T53" fmla="*/ 45 h 598"/>
                  <a:gd name="T54" fmla="*/ 411 w 710"/>
                  <a:gd name="T55" fmla="*/ 33 h 598"/>
                  <a:gd name="T56" fmla="*/ 390 w 710"/>
                  <a:gd name="T57" fmla="*/ 7 h 598"/>
                  <a:gd name="T58" fmla="*/ 338 w 710"/>
                  <a:gd name="T59" fmla="*/ 23 h 598"/>
                  <a:gd name="T60" fmla="*/ 312 w 710"/>
                  <a:gd name="T61" fmla="*/ 28 h 598"/>
                  <a:gd name="T62" fmla="*/ 303 w 710"/>
                  <a:gd name="T63" fmla="*/ 42 h 598"/>
                  <a:gd name="T64" fmla="*/ 258 w 710"/>
                  <a:gd name="T65" fmla="*/ 68 h 598"/>
                  <a:gd name="T66" fmla="*/ 243 w 710"/>
                  <a:gd name="T67" fmla="*/ 66 h 598"/>
                  <a:gd name="T68" fmla="*/ 206 w 710"/>
                  <a:gd name="T69" fmla="*/ 56 h 598"/>
                  <a:gd name="T70" fmla="*/ 137 w 710"/>
                  <a:gd name="T71" fmla="*/ 40 h 598"/>
                  <a:gd name="T72" fmla="*/ 97 w 710"/>
                  <a:gd name="T73" fmla="*/ 52 h 598"/>
                  <a:gd name="T74" fmla="*/ 92 w 710"/>
                  <a:gd name="T75" fmla="*/ 71 h 598"/>
                  <a:gd name="T76" fmla="*/ 102 w 710"/>
                  <a:gd name="T77" fmla="*/ 85 h 598"/>
                  <a:gd name="T78" fmla="*/ 80 w 710"/>
                  <a:gd name="T79" fmla="*/ 92 h 598"/>
                  <a:gd name="T80" fmla="*/ 52 w 710"/>
                  <a:gd name="T81" fmla="*/ 63 h 598"/>
                  <a:gd name="T82" fmla="*/ 26 w 710"/>
                  <a:gd name="T83" fmla="*/ 87 h 598"/>
                  <a:gd name="T84" fmla="*/ 31 w 710"/>
                  <a:gd name="T85" fmla="*/ 116 h 598"/>
                  <a:gd name="T86" fmla="*/ 31 w 710"/>
                  <a:gd name="T87" fmla="*/ 144 h 598"/>
                  <a:gd name="T88" fmla="*/ 19 w 710"/>
                  <a:gd name="T89" fmla="*/ 160 h 598"/>
                  <a:gd name="T90" fmla="*/ 64 w 710"/>
                  <a:gd name="T91" fmla="*/ 236 h 598"/>
                  <a:gd name="T92" fmla="*/ 123 w 710"/>
                  <a:gd name="T93" fmla="*/ 343 h 598"/>
                  <a:gd name="T94" fmla="*/ 142 w 710"/>
                  <a:gd name="T95" fmla="*/ 326 h 598"/>
                  <a:gd name="T96" fmla="*/ 206 w 710"/>
                  <a:gd name="T97" fmla="*/ 314 h 598"/>
                  <a:gd name="T98" fmla="*/ 246 w 710"/>
                  <a:gd name="T99" fmla="*/ 336 h 598"/>
                  <a:gd name="T100" fmla="*/ 241 w 710"/>
                  <a:gd name="T101" fmla="*/ 390 h 598"/>
                  <a:gd name="T102" fmla="*/ 248 w 710"/>
                  <a:gd name="T103" fmla="*/ 404 h 598"/>
                  <a:gd name="T104" fmla="*/ 317 w 710"/>
                  <a:gd name="T105" fmla="*/ 371 h 598"/>
                  <a:gd name="T106" fmla="*/ 393 w 710"/>
                  <a:gd name="T107" fmla="*/ 376 h 598"/>
                  <a:gd name="T108" fmla="*/ 437 w 710"/>
                  <a:gd name="T109" fmla="*/ 485 h 598"/>
                  <a:gd name="T110" fmla="*/ 449 w 710"/>
                  <a:gd name="T111" fmla="*/ 527 h 598"/>
                  <a:gd name="T112" fmla="*/ 504 w 710"/>
                  <a:gd name="T113" fmla="*/ 541 h 598"/>
                  <a:gd name="T114" fmla="*/ 561 w 710"/>
                  <a:gd name="T115" fmla="*/ 593 h 598"/>
                  <a:gd name="T116" fmla="*/ 608 w 710"/>
                  <a:gd name="T117" fmla="*/ 598 h 598"/>
                  <a:gd name="T118" fmla="*/ 672 w 710"/>
                  <a:gd name="T119" fmla="*/ 556 h 598"/>
                  <a:gd name="T120" fmla="*/ 71 w 710"/>
                  <a:gd name="T121" fmla="*/ 371 h 598"/>
                  <a:gd name="T122" fmla="*/ 102 w 710"/>
                  <a:gd name="T123" fmla="*/ 383 h 598"/>
                  <a:gd name="T124" fmla="*/ 68 w 710"/>
                  <a:gd name="T125" fmla="*/ 388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10" h="598">
                    <a:moveTo>
                      <a:pt x="684" y="553"/>
                    </a:moveTo>
                    <a:lnTo>
                      <a:pt x="684" y="553"/>
                    </a:lnTo>
                    <a:lnTo>
                      <a:pt x="684" y="553"/>
                    </a:lnTo>
                    <a:lnTo>
                      <a:pt x="681" y="553"/>
                    </a:lnTo>
                    <a:lnTo>
                      <a:pt x="681" y="553"/>
                    </a:lnTo>
                    <a:lnTo>
                      <a:pt x="679" y="551"/>
                    </a:lnTo>
                    <a:lnTo>
                      <a:pt x="679" y="549"/>
                    </a:lnTo>
                    <a:lnTo>
                      <a:pt x="679" y="549"/>
                    </a:lnTo>
                    <a:lnTo>
                      <a:pt x="681" y="544"/>
                    </a:lnTo>
                    <a:lnTo>
                      <a:pt x="684" y="541"/>
                    </a:lnTo>
                    <a:lnTo>
                      <a:pt x="688" y="525"/>
                    </a:lnTo>
                    <a:lnTo>
                      <a:pt x="688" y="520"/>
                    </a:lnTo>
                    <a:lnTo>
                      <a:pt x="688" y="520"/>
                    </a:lnTo>
                    <a:lnTo>
                      <a:pt x="688" y="515"/>
                    </a:lnTo>
                    <a:lnTo>
                      <a:pt x="686" y="511"/>
                    </a:lnTo>
                    <a:lnTo>
                      <a:pt x="686" y="511"/>
                    </a:lnTo>
                    <a:lnTo>
                      <a:pt x="688" y="508"/>
                    </a:lnTo>
                    <a:lnTo>
                      <a:pt x="691" y="506"/>
                    </a:lnTo>
                    <a:lnTo>
                      <a:pt x="693" y="501"/>
                    </a:lnTo>
                    <a:lnTo>
                      <a:pt x="693" y="499"/>
                    </a:lnTo>
                    <a:lnTo>
                      <a:pt x="693" y="496"/>
                    </a:lnTo>
                    <a:lnTo>
                      <a:pt x="695" y="496"/>
                    </a:lnTo>
                    <a:lnTo>
                      <a:pt x="698" y="494"/>
                    </a:lnTo>
                    <a:lnTo>
                      <a:pt x="700" y="492"/>
                    </a:lnTo>
                    <a:lnTo>
                      <a:pt x="700" y="492"/>
                    </a:lnTo>
                    <a:lnTo>
                      <a:pt x="702" y="487"/>
                    </a:lnTo>
                    <a:lnTo>
                      <a:pt x="705" y="485"/>
                    </a:lnTo>
                    <a:lnTo>
                      <a:pt x="707" y="482"/>
                    </a:lnTo>
                    <a:lnTo>
                      <a:pt x="710" y="475"/>
                    </a:lnTo>
                    <a:lnTo>
                      <a:pt x="710" y="470"/>
                    </a:lnTo>
                    <a:lnTo>
                      <a:pt x="710" y="470"/>
                    </a:lnTo>
                    <a:lnTo>
                      <a:pt x="710" y="468"/>
                    </a:lnTo>
                    <a:lnTo>
                      <a:pt x="710" y="466"/>
                    </a:lnTo>
                    <a:lnTo>
                      <a:pt x="710" y="463"/>
                    </a:lnTo>
                    <a:lnTo>
                      <a:pt x="707" y="463"/>
                    </a:lnTo>
                    <a:lnTo>
                      <a:pt x="707" y="461"/>
                    </a:lnTo>
                    <a:lnTo>
                      <a:pt x="705" y="459"/>
                    </a:lnTo>
                    <a:lnTo>
                      <a:pt x="700" y="456"/>
                    </a:lnTo>
                    <a:lnTo>
                      <a:pt x="700" y="456"/>
                    </a:lnTo>
                    <a:lnTo>
                      <a:pt x="698" y="454"/>
                    </a:lnTo>
                    <a:lnTo>
                      <a:pt x="695" y="452"/>
                    </a:lnTo>
                    <a:lnTo>
                      <a:pt x="695" y="452"/>
                    </a:lnTo>
                    <a:lnTo>
                      <a:pt x="693" y="452"/>
                    </a:lnTo>
                    <a:lnTo>
                      <a:pt x="686" y="447"/>
                    </a:lnTo>
                    <a:lnTo>
                      <a:pt x="684" y="447"/>
                    </a:lnTo>
                    <a:lnTo>
                      <a:pt x="684" y="447"/>
                    </a:lnTo>
                    <a:lnTo>
                      <a:pt x="681" y="444"/>
                    </a:lnTo>
                    <a:lnTo>
                      <a:pt x="681" y="442"/>
                    </a:lnTo>
                    <a:lnTo>
                      <a:pt x="679" y="440"/>
                    </a:lnTo>
                    <a:lnTo>
                      <a:pt x="676" y="423"/>
                    </a:lnTo>
                    <a:lnTo>
                      <a:pt x="674" y="423"/>
                    </a:lnTo>
                    <a:lnTo>
                      <a:pt x="672" y="421"/>
                    </a:lnTo>
                    <a:lnTo>
                      <a:pt x="672" y="418"/>
                    </a:lnTo>
                    <a:lnTo>
                      <a:pt x="669" y="418"/>
                    </a:lnTo>
                    <a:lnTo>
                      <a:pt x="667" y="418"/>
                    </a:lnTo>
                    <a:lnTo>
                      <a:pt x="667" y="416"/>
                    </a:lnTo>
                    <a:lnTo>
                      <a:pt x="662" y="418"/>
                    </a:lnTo>
                    <a:lnTo>
                      <a:pt x="660" y="418"/>
                    </a:lnTo>
                    <a:lnTo>
                      <a:pt x="660" y="418"/>
                    </a:lnTo>
                    <a:lnTo>
                      <a:pt x="658" y="416"/>
                    </a:lnTo>
                    <a:lnTo>
                      <a:pt x="650" y="411"/>
                    </a:lnTo>
                    <a:lnTo>
                      <a:pt x="648" y="409"/>
                    </a:lnTo>
                    <a:lnTo>
                      <a:pt x="646" y="407"/>
                    </a:lnTo>
                    <a:lnTo>
                      <a:pt x="643" y="407"/>
                    </a:lnTo>
                    <a:lnTo>
                      <a:pt x="641" y="407"/>
                    </a:lnTo>
                    <a:lnTo>
                      <a:pt x="641" y="407"/>
                    </a:lnTo>
                    <a:lnTo>
                      <a:pt x="639" y="407"/>
                    </a:lnTo>
                    <a:lnTo>
                      <a:pt x="636" y="407"/>
                    </a:lnTo>
                    <a:lnTo>
                      <a:pt x="634" y="404"/>
                    </a:lnTo>
                    <a:lnTo>
                      <a:pt x="629" y="397"/>
                    </a:lnTo>
                    <a:lnTo>
                      <a:pt x="627" y="395"/>
                    </a:lnTo>
                    <a:lnTo>
                      <a:pt x="624" y="395"/>
                    </a:lnTo>
                    <a:lnTo>
                      <a:pt x="622" y="392"/>
                    </a:lnTo>
                    <a:lnTo>
                      <a:pt x="620" y="390"/>
                    </a:lnTo>
                    <a:lnTo>
                      <a:pt x="617" y="390"/>
                    </a:lnTo>
                    <a:lnTo>
                      <a:pt x="615" y="388"/>
                    </a:lnTo>
                    <a:lnTo>
                      <a:pt x="613" y="385"/>
                    </a:lnTo>
                    <a:lnTo>
                      <a:pt x="613" y="385"/>
                    </a:lnTo>
                    <a:lnTo>
                      <a:pt x="613" y="383"/>
                    </a:lnTo>
                    <a:lnTo>
                      <a:pt x="613" y="381"/>
                    </a:lnTo>
                    <a:lnTo>
                      <a:pt x="613" y="381"/>
                    </a:lnTo>
                    <a:lnTo>
                      <a:pt x="613" y="376"/>
                    </a:lnTo>
                    <a:lnTo>
                      <a:pt x="613" y="373"/>
                    </a:lnTo>
                    <a:lnTo>
                      <a:pt x="613" y="371"/>
                    </a:lnTo>
                    <a:lnTo>
                      <a:pt x="601" y="355"/>
                    </a:lnTo>
                    <a:lnTo>
                      <a:pt x="601" y="352"/>
                    </a:lnTo>
                    <a:lnTo>
                      <a:pt x="596" y="350"/>
                    </a:lnTo>
                    <a:lnTo>
                      <a:pt x="591" y="347"/>
                    </a:lnTo>
                    <a:lnTo>
                      <a:pt x="589" y="345"/>
                    </a:lnTo>
                    <a:lnTo>
                      <a:pt x="587" y="345"/>
                    </a:lnTo>
                    <a:lnTo>
                      <a:pt x="582" y="345"/>
                    </a:lnTo>
                    <a:lnTo>
                      <a:pt x="579" y="345"/>
                    </a:lnTo>
                    <a:lnTo>
                      <a:pt x="577" y="343"/>
                    </a:lnTo>
                    <a:lnTo>
                      <a:pt x="577" y="343"/>
                    </a:lnTo>
                    <a:lnTo>
                      <a:pt x="575" y="340"/>
                    </a:lnTo>
                    <a:lnTo>
                      <a:pt x="575" y="340"/>
                    </a:lnTo>
                    <a:lnTo>
                      <a:pt x="575" y="338"/>
                    </a:lnTo>
                    <a:lnTo>
                      <a:pt x="577" y="338"/>
                    </a:lnTo>
                    <a:lnTo>
                      <a:pt x="577" y="336"/>
                    </a:lnTo>
                    <a:lnTo>
                      <a:pt x="579" y="328"/>
                    </a:lnTo>
                    <a:lnTo>
                      <a:pt x="579" y="328"/>
                    </a:lnTo>
                    <a:lnTo>
                      <a:pt x="582" y="326"/>
                    </a:lnTo>
                    <a:lnTo>
                      <a:pt x="584" y="324"/>
                    </a:lnTo>
                    <a:lnTo>
                      <a:pt x="584" y="324"/>
                    </a:lnTo>
                    <a:lnTo>
                      <a:pt x="587" y="321"/>
                    </a:lnTo>
                    <a:lnTo>
                      <a:pt x="587" y="319"/>
                    </a:lnTo>
                    <a:lnTo>
                      <a:pt x="587" y="317"/>
                    </a:lnTo>
                    <a:lnTo>
                      <a:pt x="584" y="314"/>
                    </a:lnTo>
                    <a:lnTo>
                      <a:pt x="584" y="314"/>
                    </a:lnTo>
                    <a:lnTo>
                      <a:pt x="582" y="314"/>
                    </a:lnTo>
                    <a:lnTo>
                      <a:pt x="577" y="314"/>
                    </a:lnTo>
                    <a:lnTo>
                      <a:pt x="575" y="314"/>
                    </a:lnTo>
                    <a:lnTo>
                      <a:pt x="568" y="312"/>
                    </a:lnTo>
                    <a:lnTo>
                      <a:pt x="565" y="310"/>
                    </a:lnTo>
                    <a:lnTo>
                      <a:pt x="561" y="305"/>
                    </a:lnTo>
                    <a:lnTo>
                      <a:pt x="561" y="305"/>
                    </a:lnTo>
                    <a:lnTo>
                      <a:pt x="558" y="302"/>
                    </a:lnTo>
                    <a:lnTo>
                      <a:pt x="553" y="300"/>
                    </a:lnTo>
                    <a:lnTo>
                      <a:pt x="551" y="300"/>
                    </a:lnTo>
                    <a:lnTo>
                      <a:pt x="549" y="298"/>
                    </a:lnTo>
                    <a:lnTo>
                      <a:pt x="546" y="293"/>
                    </a:lnTo>
                    <a:lnTo>
                      <a:pt x="544" y="291"/>
                    </a:lnTo>
                    <a:lnTo>
                      <a:pt x="544" y="288"/>
                    </a:lnTo>
                    <a:lnTo>
                      <a:pt x="542" y="276"/>
                    </a:lnTo>
                    <a:lnTo>
                      <a:pt x="539" y="274"/>
                    </a:lnTo>
                    <a:lnTo>
                      <a:pt x="539" y="272"/>
                    </a:lnTo>
                    <a:lnTo>
                      <a:pt x="539" y="269"/>
                    </a:lnTo>
                    <a:lnTo>
                      <a:pt x="537" y="269"/>
                    </a:lnTo>
                    <a:lnTo>
                      <a:pt x="537" y="267"/>
                    </a:lnTo>
                    <a:lnTo>
                      <a:pt x="537" y="267"/>
                    </a:lnTo>
                    <a:lnTo>
                      <a:pt x="537" y="265"/>
                    </a:lnTo>
                    <a:lnTo>
                      <a:pt x="537" y="265"/>
                    </a:lnTo>
                    <a:lnTo>
                      <a:pt x="537" y="262"/>
                    </a:lnTo>
                    <a:lnTo>
                      <a:pt x="534" y="262"/>
                    </a:lnTo>
                    <a:lnTo>
                      <a:pt x="534" y="262"/>
                    </a:lnTo>
                    <a:lnTo>
                      <a:pt x="527" y="257"/>
                    </a:lnTo>
                    <a:lnTo>
                      <a:pt x="532" y="250"/>
                    </a:lnTo>
                    <a:lnTo>
                      <a:pt x="532" y="246"/>
                    </a:lnTo>
                    <a:lnTo>
                      <a:pt x="532" y="246"/>
                    </a:lnTo>
                    <a:lnTo>
                      <a:pt x="532" y="241"/>
                    </a:lnTo>
                    <a:lnTo>
                      <a:pt x="530" y="239"/>
                    </a:lnTo>
                    <a:lnTo>
                      <a:pt x="530" y="234"/>
                    </a:lnTo>
                    <a:lnTo>
                      <a:pt x="530" y="229"/>
                    </a:lnTo>
                    <a:lnTo>
                      <a:pt x="530" y="222"/>
                    </a:lnTo>
                    <a:lnTo>
                      <a:pt x="561" y="215"/>
                    </a:lnTo>
                    <a:lnTo>
                      <a:pt x="568" y="213"/>
                    </a:lnTo>
                    <a:lnTo>
                      <a:pt x="577" y="203"/>
                    </a:lnTo>
                    <a:lnTo>
                      <a:pt x="579" y="198"/>
                    </a:lnTo>
                    <a:lnTo>
                      <a:pt x="582" y="194"/>
                    </a:lnTo>
                    <a:lnTo>
                      <a:pt x="582" y="182"/>
                    </a:lnTo>
                    <a:lnTo>
                      <a:pt x="587" y="170"/>
                    </a:lnTo>
                    <a:lnTo>
                      <a:pt x="587" y="163"/>
                    </a:lnTo>
                    <a:lnTo>
                      <a:pt x="584" y="156"/>
                    </a:lnTo>
                    <a:lnTo>
                      <a:pt x="577" y="146"/>
                    </a:lnTo>
                    <a:lnTo>
                      <a:pt x="544" y="142"/>
                    </a:lnTo>
                    <a:lnTo>
                      <a:pt x="532" y="137"/>
                    </a:lnTo>
                    <a:lnTo>
                      <a:pt x="527" y="134"/>
                    </a:lnTo>
                    <a:lnTo>
                      <a:pt x="527" y="134"/>
                    </a:lnTo>
                    <a:lnTo>
                      <a:pt x="525" y="134"/>
                    </a:lnTo>
                    <a:lnTo>
                      <a:pt x="525" y="134"/>
                    </a:lnTo>
                    <a:lnTo>
                      <a:pt x="523" y="137"/>
                    </a:lnTo>
                    <a:lnTo>
                      <a:pt x="520" y="139"/>
                    </a:lnTo>
                    <a:lnTo>
                      <a:pt x="490" y="142"/>
                    </a:lnTo>
                    <a:lnTo>
                      <a:pt x="487" y="142"/>
                    </a:lnTo>
                    <a:lnTo>
                      <a:pt x="485" y="142"/>
                    </a:lnTo>
                    <a:lnTo>
                      <a:pt x="480" y="137"/>
                    </a:lnTo>
                    <a:lnTo>
                      <a:pt x="480" y="134"/>
                    </a:lnTo>
                    <a:lnTo>
                      <a:pt x="478" y="134"/>
                    </a:lnTo>
                    <a:lnTo>
                      <a:pt x="461" y="127"/>
                    </a:lnTo>
                    <a:lnTo>
                      <a:pt x="459" y="127"/>
                    </a:lnTo>
                    <a:lnTo>
                      <a:pt x="459" y="125"/>
                    </a:lnTo>
                    <a:lnTo>
                      <a:pt x="459" y="125"/>
                    </a:lnTo>
                    <a:lnTo>
                      <a:pt x="459" y="123"/>
                    </a:lnTo>
                    <a:lnTo>
                      <a:pt x="459" y="120"/>
                    </a:lnTo>
                    <a:lnTo>
                      <a:pt x="466" y="108"/>
                    </a:lnTo>
                    <a:lnTo>
                      <a:pt x="468" y="106"/>
                    </a:lnTo>
                    <a:lnTo>
                      <a:pt x="471" y="104"/>
                    </a:lnTo>
                    <a:lnTo>
                      <a:pt x="471" y="101"/>
                    </a:lnTo>
                    <a:lnTo>
                      <a:pt x="471" y="101"/>
                    </a:lnTo>
                    <a:lnTo>
                      <a:pt x="471" y="99"/>
                    </a:lnTo>
                    <a:lnTo>
                      <a:pt x="471" y="97"/>
                    </a:lnTo>
                    <a:lnTo>
                      <a:pt x="468" y="94"/>
                    </a:lnTo>
                    <a:lnTo>
                      <a:pt x="468" y="94"/>
                    </a:lnTo>
                    <a:lnTo>
                      <a:pt x="468" y="92"/>
                    </a:lnTo>
                    <a:lnTo>
                      <a:pt x="471" y="90"/>
                    </a:lnTo>
                    <a:lnTo>
                      <a:pt x="473" y="90"/>
                    </a:lnTo>
                    <a:lnTo>
                      <a:pt x="473" y="87"/>
                    </a:lnTo>
                    <a:lnTo>
                      <a:pt x="473" y="87"/>
                    </a:lnTo>
                    <a:lnTo>
                      <a:pt x="473" y="85"/>
                    </a:lnTo>
                    <a:lnTo>
                      <a:pt x="471" y="82"/>
                    </a:lnTo>
                    <a:lnTo>
                      <a:pt x="468" y="80"/>
                    </a:lnTo>
                    <a:lnTo>
                      <a:pt x="466" y="78"/>
                    </a:lnTo>
                    <a:lnTo>
                      <a:pt x="464" y="78"/>
                    </a:lnTo>
                    <a:lnTo>
                      <a:pt x="456" y="75"/>
                    </a:lnTo>
                    <a:lnTo>
                      <a:pt x="445" y="71"/>
                    </a:lnTo>
                    <a:lnTo>
                      <a:pt x="442" y="71"/>
                    </a:lnTo>
                    <a:lnTo>
                      <a:pt x="442" y="71"/>
                    </a:lnTo>
                    <a:lnTo>
                      <a:pt x="440" y="75"/>
                    </a:lnTo>
                    <a:lnTo>
                      <a:pt x="437" y="78"/>
                    </a:lnTo>
                    <a:lnTo>
                      <a:pt x="437" y="78"/>
                    </a:lnTo>
                    <a:lnTo>
                      <a:pt x="435" y="78"/>
                    </a:lnTo>
                    <a:lnTo>
                      <a:pt x="433" y="80"/>
                    </a:lnTo>
                    <a:lnTo>
                      <a:pt x="426" y="66"/>
                    </a:lnTo>
                    <a:lnTo>
                      <a:pt x="421" y="63"/>
                    </a:lnTo>
                    <a:lnTo>
                      <a:pt x="419" y="63"/>
                    </a:lnTo>
                    <a:lnTo>
                      <a:pt x="414" y="63"/>
                    </a:lnTo>
                    <a:lnTo>
                      <a:pt x="409" y="61"/>
                    </a:lnTo>
                    <a:lnTo>
                      <a:pt x="407" y="59"/>
                    </a:lnTo>
                    <a:lnTo>
                      <a:pt x="407" y="59"/>
                    </a:lnTo>
                    <a:lnTo>
                      <a:pt x="404" y="52"/>
                    </a:lnTo>
                    <a:lnTo>
                      <a:pt x="402" y="49"/>
                    </a:lnTo>
                    <a:lnTo>
                      <a:pt x="402" y="49"/>
                    </a:lnTo>
                    <a:lnTo>
                      <a:pt x="402" y="47"/>
                    </a:lnTo>
                    <a:lnTo>
                      <a:pt x="404" y="45"/>
                    </a:lnTo>
                    <a:lnTo>
                      <a:pt x="404" y="45"/>
                    </a:lnTo>
                    <a:lnTo>
                      <a:pt x="404" y="45"/>
                    </a:lnTo>
                    <a:lnTo>
                      <a:pt x="407" y="42"/>
                    </a:lnTo>
                    <a:lnTo>
                      <a:pt x="407" y="40"/>
                    </a:lnTo>
                    <a:lnTo>
                      <a:pt x="407" y="40"/>
                    </a:lnTo>
                    <a:lnTo>
                      <a:pt x="407" y="37"/>
                    </a:lnTo>
                    <a:lnTo>
                      <a:pt x="407" y="37"/>
                    </a:lnTo>
                    <a:lnTo>
                      <a:pt x="409" y="35"/>
                    </a:lnTo>
                    <a:lnTo>
                      <a:pt x="411" y="35"/>
                    </a:lnTo>
                    <a:lnTo>
                      <a:pt x="411" y="33"/>
                    </a:lnTo>
                    <a:lnTo>
                      <a:pt x="411" y="30"/>
                    </a:lnTo>
                    <a:lnTo>
                      <a:pt x="409" y="21"/>
                    </a:lnTo>
                    <a:lnTo>
                      <a:pt x="407" y="19"/>
                    </a:lnTo>
                    <a:lnTo>
                      <a:pt x="404" y="16"/>
                    </a:lnTo>
                    <a:lnTo>
                      <a:pt x="397" y="14"/>
                    </a:lnTo>
                    <a:lnTo>
                      <a:pt x="397" y="14"/>
                    </a:lnTo>
                    <a:lnTo>
                      <a:pt x="395" y="11"/>
                    </a:lnTo>
                    <a:lnTo>
                      <a:pt x="390" y="7"/>
                    </a:lnTo>
                    <a:lnTo>
                      <a:pt x="388" y="4"/>
                    </a:lnTo>
                    <a:lnTo>
                      <a:pt x="383" y="4"/>
                    </a:lnTo>
                    <a:lnTo>
                      <a:pt x="374" y="2"/>
                    </a:lnTo>
                    <a:lnTo>
                      <a:pt x="371" y="0"/>
                    </a:lnTo>
                    <a:lnTo>
                      <a:pt x="355" y="16"/>
                    </a:lnTo>
                    <a:lnTo>
                      <a:pt x="352" y="19"/>
                    </a:lnTo>
                    <a:lnTo>
                      <a:pt x="350" y="19"/>
                    </a:lnTo>
                    <a:lnTo>
                      <a:pt x="338" y="23"/>
                    </a:lnTo>
                    <a:lnTo>
                      <a:pt x="331" y="30"/>
                    </a:lnTo>
                    <a:lnTo>
                      <a:pt x="324" y="35"/>
                    </a:lnTo>
                    <a:lnTo>
                      <a:pt x="322" y="35"/>
                    </a:lnTo>
                    <a:lnTo>
                      <a:pt x="319" y="33"/>
                    </a:lnTo>
                    <a:lnTo>
                      <a:pt x="317" y="33"/>
                    </a:lnTo>
                    <a:lnTo>
                      <a:pt x="314" y="30"/>
                    </a:lnTo>
                    <a:lnTo>
                      <a:pt x="312" y="30"/>
                    </a:lnTo>
                    <a:lnTo>
                      <a:pt x="312" y="28"/>
                    </a:lnTo>
                    <a:lnTo>
                      <a:pt x="310" y="28"/>
                    </a:lnTo>
                    <a:lnTo>
                      <a:pt x="307" y="28"/>
                    </a:lnTo>
                    <a:lnTo>
                      <a:pt x="307" y="30"/>
                    </a:lnTo>
                    <a:lnTo>
                      <a:pt x="305" y="30"/>
                    </a:lnTo>
                    <a:lnTo>
                      <a:pt x="305" y="33"/>
                    </a:lnTo>
                    <a:lnTo>
                      <a:pt x="305" y="37"/>
                    </a:lnTo>
                    <a:lnTo>
                      <a:pt x="305" y="40"/>
                    </a:lnTo>
                    <a:lnTo>
                      <a:pt x="303" y="42"/>
                    </a:lnTo>
                    <a:lnTo>
                      <a:pt x="300" y="45"/>
                    </a:lnTo>
                    <a:lnTo>
                      <a:pt x="298" y="47"/>
                    </a:lnTo>
                    <a:lnTo>
                      <a:pt x="296" y="47"/>
                    </a:lnTo>
                    <a:lnTo>
                      <a:pt x="274" y="52"/>
                    </a:lnTo>
                    <a:lnTo>
                      <a:pt x="272" y="54"/>
                    </a:lnTo>
                    <a:lnTo>
                      <a:pt x="272" y="54"/>
                    </a:lnTo>
                    <a:lnTo>
                      <a:pt x="270" y="56"/>
                    </a:lnTo>
                    <a:lnTo>
                      <a:pt x="258" y="68"/>
                    </a:lnTo>
                    <a:lnTo>
                      <a:pt x="255" y="71"/>
                    </a:lnTo>
                    <a:lnTo>
                      <a:pt x="253" y="71"/>
                    </a:lnTo>
                    <a:lnTo>
                      <a:pt x="251" y="71"/>
                    </a:lnTo>
                    <a:lnTo>
                      <a:pt x="251" y="71"/>
                    </a:lnTo>
                    <a:lnTo>
                      <a:pt x="248" y="71"/>
                    </a:lnTo>
                    <a:lnTo>
                      <a:pt x="248" y="68"/>
                    </a:lnTo>
                    <a:lnTo>
                      <a:pt x="246" y="66"/>
                    </a:lnTo>
                    <a:lnTo>
                      <a:pt x="243" y="66"/>
                    </a:lnTo>
                    <a:lnTo>
                      <a:pt x="241" y="66"/>
                    </a:lnTo>
                    <a:lnTo>
                      <a:pt x="232" y="68"/>
                    </a:lnTo>
                    <a:lnTo>
                      <a:pt x="222" y="68"/>
                    </a:lnTo>
                    <a:lnTo>
                      <a:pt x="217" y="63"/>
                    </a:lnTo>
                    <a:lnTo>
                      <a:pt x="215" y="59"/>
                    </a:lnTo>
                    <a:lnTo>
                      <a:pt x="213" y="56"/>
                    </a:lnTo>
                    <a:lnTo>
                      <a:pt x="210" y="56"/>
                    </a:lnTo>
                    <a:lnTo>
                      <a:pt x="206" y="56"/>
                    </a:lnTo>
                    <a:lnTo>
                      <a:pt x="201" y="56"/>
                    </a:lnTo>
                    <a:lnTo>
                      <a:pt x="180" y="52"/>
                    </a:lnTo>
                    <a:lnTo>
                      <a:pt x="168" y="49"/>
                    </a:lnTo>
                    <a:lnTo>
                      <a:pt x="156" y="47"/>
                    </a:lnTo>
                    <a:lnTo>
                      <a:pt x="149" y="42"/>
                    </a:lnTo>
                    <a:lnTo>
                      <a:pt x="146" y="42"/>
                    </a:lnTo>
                    <a:lnTo>
                      <a:pt x="146" y="42"/>
                    </a:lnTo>
                    <a:lnTo>
                      <a:pt x="137" y="40"/>
                    </a:lnTo>
                    <a:lnTo>
                      <a:pt x="130" y="40"/>
                    </a:lnTo>
                    <a:lnTo>
                      <a:pt x="123" y="42"/>
                    </a:lnTo>
                    <a:lnTo>
                      <a:pt x="113" y="45"/>
                    </a:lnTo>
                    <a:lnTo>
                      <a:pt x="102" y="45"/>
                    </a:lnTo>
                    <a:lnTo>
                      <a:pt x="99" y="45"/>
                    </a:lnTo>
                    <a:lnTo>
                      <a:pt x="99" y="47"/>
                    </a:lnTo>
                    <a:lnTo>
                      <a:pt x="97" y="49"/>
                    </a:lnTo>
                    <a:lnTo>
                      <a:pt x="97" y="52"/>
                    </a:lnTo>
                    <a:lnTo>
                      <a:pt x="94" y="56"/>
                    </a:lnTo>
                    <a:lnTo>
                      <a:pt x="94" y="56"/>
                    </a:lnTo>
                    <a:lnTo>
                      <a:pt x="92" y="61"/>
                    </a:lnTo>
                    <a:lnTo>
                      <a:pt x="90" y="63"/>
                    </a:lnTo>
                    <a:lnTo>
                      <a:pt x="90" y="66"/>
                    </a:lnTo>
                    <a:lnTo>
                      <a:pt x="90" y="68"/>
                    </a:lnTo>
                    <a:lnTo>
                      <a:pt x="90" y="68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4" y="73"/>
                    </a:lnTo>
                    <a:lnTo>
                      <a:pt x="97" y="75"/>
                    </a:lnTo>
                    <a:lnTo>
                      <a:pt x="99" y="75"/>
                    </a:lnTo>
                    <a:lnTo>
                      <a:pt x="99" y="78"/>
                    </a:lnTo>
                    <a:lnTo>
                      <a:pt x="102" y="80"/>
                    </a:lnTo>
                    <a:lnTo>
                      <a:pt x="102" y="82"/>
                    </a:lnTo>
                    <a:lnTo>
                      <a:pt x="102" y="85"/>
                    </a:lnTo>
                    <a:lnTo>
                      <a:pt x="104" y="87"/>
                    </a:lnTo>
                    <a:lnTo>
                      <a:pt x="104" y="90"/>
                    </a:lnTo>
                    <a:lnTo>
                      <a:pt x="102" y="90"/>
                    </a:lnTo>
                    <a:lnTo>
                      <a:pt x="99" y="90"/>
                    </a:lnTo>
                    <a:lnTo>
                      <a:pt x="97" y="92"/>
                    </a:lnTo>
                    <a:lnTo>
                      <a:pt x="87" y="92"/>
                    </a:lnTo>
                    <a:lnTo>
                      <a:pt x="80" y="92"/>
                    </a:lnTo>
                    <a:lnTo>
                      <a:pt x="80" y="92"/>
                    </a:lnTo>
                    <a:lnTo>
                      <a:pt x="78" y="90"/>
                    </a:lnTo>
                    <a:lnTo>
                      <a:pt x="76" y="90"/>
                    </a:lnTo>
                    <a:lnTo>
                      <a:pt x="66" y="75"/>
                    </a:lnTo>
                    <a:lnTo>
                      <a:pt x="64" y="73"/>
                    </a:lnTo>
                    <a:lnTo>
                      <a:pt x="61" y="68"/>
                    </a:lnTo>
                    <a:lnTo>
                      <a:pt x="61" y="68"/>
                    </a:lnTo>
                    <a:lnTo>
                      <a:pt x="59" y="66"/>
                    </a:lnTo>
                    <a:lnTo>
                      <a:pt x="52" y="63"/>
                    </a:lnTo>
                    <a:lnTo>
                      <a:pt x="49" y="63"/>
                    </a:lnTo>
                    <a:lnTo>
                      <a:pt x="47" y="66"/>
                    </a:lnTo>
                    <a:lnTo>
                      <a:pt x="45" y="68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82"/>
                    </a:lnTo>
                    <a:lnTo>
                      <a:pt x="33" y="82"/>
                    </a:lnTo>
                    <a:lnTo>
                      <a:pt x="26" y="87"/>
                    </a:lnTo>
                    <a:lnTo>
                      <a:pt x="23" y="87"/>
                    </a:lnTo>
                    <a:lnTo>
                      <a:pt x="23" y="90"/>
                    </a:lnTo>
                    <a:lnTo>
                      <a:pt x="23" y="92"/>
                    </a:lnTo>
                    <a:lnTo>
                      <a:pt x="28" y="99"/>
                    </a:lnTo>
                    <a:lnTo>
                      <a:pt x="31" y="101"/>
                    </a:lnTo>
                    <a:lnTo>
                      <a:pt x="31" y="104"/>
                    </a:lnTo>
                    <a:lnTo>
                      <a:pt x="31" y="106"/>
                    </a:lnTo>
                    <a:lnTo>
                      <a:pt x="31" y="116"/>
                    </a:lnTo>
                    <a:lnTo>
                      <a:pt x="33" y="125"/>
                    </a:lnTo>
                    <a:lnTo>
                      <a:pt x="33" y="132"/>
                    </a:lnTo>
                    <a:lnTo>
                      <a:pt x="33" y="137"/>
                    </a:lnTo>
                    <a:lnTo>
                      <a:pt x="33" y="139"/>
                    </a:lnTo>
                    <a:lnTo>
                      <a:pt x="33" y="139"/>
                    </a:lnTo>
                    <a:lnTo>
                      <a:pt x="33" y="142"/>
                    </a:lnTo>
                    <a:lnTo>
                      <a:pt x="33" y="144"/>
                    </a:lnTo>
                    <a:lnTo>
                      <a:pt x="31" y="144"/>
                    </a:lnTo>
                    <a:lnTo>
                      <a:pt x="28" y="146"/>
                    </a:lnTo>
                    <a:lnTo>
                      <a:pt x="26" y="149"/>
                    </a:lnTo>
                    <a:lnTo>
                      <a:pt x="23" y="149"/>
                    </a:lnTo>
                    <a:lnTo>
                      <a:pt x="21" y="151"/>
                    </a:lnTo>
                    <a:lnTo>
                      <a:pt x="21" y="153"/>
                    </a:lnTo>
                    <a:lnTo>
                      <a:pt x="19" y="156"/>
                    </a:lnTo>
                    <a:lnTo>
                      <a:pt x="19" y="158"/>
                    </a:lnTo>
                    <a:lnTo>
                      <a:pt x="19" y="160"/>
                    </a:lnTo>
                    <a:lnTo>
                      <a:pt x="19" y="163"/>
                    </a:lnTo>
                    <a:lnTo>
                      <a:pt x="19" y="163"/>
                    </a:lnTo>
                    <a:lnTo>
                      <a:pt x="7" y="168"/>
                    </a:lnTo>
                    <a:lnTo>
                      <a:pt x="5" y="170"/>
                    </a:lnTo>
                    <a:lnTo>
                      <a:pt x="0" y="175"/>
                    </a:lnTo>
                    <a:lnTo>
                      <a:pt x="14" y="187"/>
                    </a:lnTo>
                    <a:lnTo>
                      <a:pt x="52" y="222"/>
                    </a:lnTo>
                    <a:lnTo>
                      <a:pt x="64" y="236"/>
                    </a:lnTo>
                    <a:lnTo>
                      <a:pt x="64" y="241"/>
                    </a:lnTo>
                    <a:lnTo>
                      <a:pt x="66" y="250"/>
                    </a:lnTo>
                    <a:lnTo>
                      <a:pt x="68" y="255"/>
                    </a:lnTo>
                    <a:lnTo>
                      <a:pt x="73" y="257"/>
                    </a:lnTo>
                    <a:lnTo>
                      <a:pt x="85" y="262"/>
                    </a:lnTo>
                    <a:lnTo>
                      <a:pt x="118" y="310"/>
                    </a:lnTo>
                    <a:lnTo>
                      <a:pt x="123" y="326"/>
                    </a:lnTo>
                    <a:lnTo>
                      <a:pt x="123" y="343"/>
                    </a:lnTo>
                    <a:lnTo>
                      <a:pt x="135" y="345"/>
                    </a:lnTo>
                    <a:lnTo>
                      <a:pt x="137" y="345"/>
                    </a:lnTo>
                    <a:lnTo>
                      <a:pt x="135" y="340"/>
                    </a:lnTo>
                    <a:lnTo>
                      <a:pt x="132" y="336"/>
                    </a:lnTo>
                    <a:lnTo>
                      <a:pt x="132" y="331"/>
                    </a:lnTo>
                    <a:lnTo>
                      <a:pt x="132" y="326"/>
                    </a:lnTo>
                    <a:lnTo>
                      <a:pt x="137" y="324"/>
                    </a:lnTo>
                    <a:lnTo>
                      <a:pt x="142" y="326"/>
                    </a:lnTo>
                    <a:lnTo>
                      <a:pt x="165" y="333"/>
                    </a:lnTo>
                    <a:lnTo>
                      <a:pt x="173" y="331"/>
                    </a:lnTo>
                    <a:lnTo>
                      <a:pt x="175" y="324"/>
                    </a:lnTo>
                    <a:lnTo>
                      <a:pt x="177" y="319"/>
                    </a:lnTo>
                    <a:lnTo>
                      <a:pt x="184" y="314"/>
                    </a:lnTo>
                    <a:lnTo>
                      <a:pt x="194" y="312"/>
                    </a:lnTo>
                    <a:lnTo>
                      <a:pt x="199" y="312"/>
                    </a:lnTo>
                    <a:lnTo>
                      <a:pt x="206" y="314"/>
                    </a:lnTo>
                    <a:lnTo>
                      <a:pt x="220" y="326"/>
                    </a:lnTo>
                    <a:lnTo>
                      <a:pt x="225" y="326"/>
                    </a:lnTo>
                    <a:lnTo>
                      <a:pt x="227" y="328"/>
                    </a:lnTo>
                    <a:lnTo>
                      <a:pt x="232" y="333"/>
                    </a:lnTo>
                    <a:lnTo>
                      <a:pt x="234" y="336"/>
                    </a:lnTo>
                    <a:lnTo>
                      <a:pt x="236" y="336"/>
                    </a:lnTo>
                    <a:lnTo>
                      <a:pt x="241" y="336"/>
                    </a:lnTo>
                    <a:lnTo>
                      <a:pt x="246" y="336"/>
                    </a:lnTo>
                    <a:lnTo>
                      <a:pt x="251" y="338"/>
                    </a:lnTo>
                    <a:lnTo>
                      <a:pt x="258" y="340"/>
                    </a:lnTo>
                    <a:lnTo>
                      <a:pt x="262" y="347"/>
                    </a:lnTo>
                    <a:lnTo>
                      <a:pt x="265" y="355"/>
                    </a:lnTo>
                    <a:lnTo>
                      <a:pt x="265" y="359"/>
                    </a:lnTo>
                    <a:lnTo>
                      <a:pt x="246" y="381"/>
                    </a:lnTo>
                    <a:lnTo>
                      <a:pt x="243" y="385"/>
                    </a:lnTo>
                    <a:lnTo>
                      <a:pt x="241" y="390"/>
                    </a:lnTo>
                    <a:lnTo>
                      <a:pt x="239" y="392"/>
                    </a:lnTo>
                    <a:lnTo>
                      <a:pt x="234" y="395"/>
                    </a:lnTo>
                    <a:lnTo>
                      <a:pt x="227" y="399"/>
                    </a:lnTo>
                    <a:lnTo>
                      <a:pt x="225" y="407"/>
                    </a:lnTo>
                    <a:lnTo>
                      <a:pt x="227" y="416"/>
                    </a:lnTo>
                    <a:lnTo>
                      <a:pt x="232" y="421"/>
                    </a:lnTo>
                    <a:lnTo>
                      <a:pt x="236" y="414"/>
                    </a:lnTo>
                    <a:lnTo>
                      <a:pt x="248" y="404"/>
                    </a:lnTo>
                    <a:lnTo>
                      <a:pt x="255" y="397"/>
                    </a:lnTo>
                    <a:lnTo>
                      <a:pt x="270" y="390"/>
                    </a:lnTo>
                    <a:lnTo>
                      <a:pt x="274" y="388"/>
                    </a:lnTo>
                    <a:lnTo>
                      <a:pt x="284" y="390"/>
                    </a:lnTo>
                    <a:lnTo>
                      <a:pt x="293" y="392"/>
                    </a:lnTo>
                    <a:lnTo>
                      <a:pt x="300" y="388"/>
                    </a:lnTo>
                    <a:lnTo>
                      <a:pt x="312" y="373"/>
                    </a:lnTo>
                    <a:lnTo>
                      <a:pt x="317" y="371"/>
                    </a:lnTo>
                    <a:lnTo>
                      <a:pt x="333" y="369"/>
                    </a:lnTo>
                    <a:lnTo>
                      <a:pt x="336" y="369"/>
                    </a:lnTo>
                    <a:lnTo>
                      <a:pt x="345" y="359"/>
                    </a:lnTo>
                    <a:lnTo>
                      <a:pt x="355" y="352"/>
                    </a:lnTo>
                    <a:lnTo>
                      <a:pt x="364" y="355"/>
                    </a:lnTo>
                    <a:lnTo>
                      <a:pt x="374" y="359"/>
                    </a:lnTo>
                    <a:lnTo>
                      <a:pt x="383" y="366"/>
                    </a:lnTo>
                    <a:lnTo>
                      <a:pt x="393" y="376"/>
                    </a:lnTo>
                    <a:lnTo>
                      <a:pt x="404" y="388"/>
                    </a:lnTo>
                    <a:lnTo>
                      <a:pt x="442" y="442"/>
                    </a:lnTo>
                    <a:lnTo>
                      <a:pt x="449" y="456"/>
                    </a:lnTo>
                    <a:lnTo>
                      <a:pt x="447" y="473"/>
                    </a:lnTo>
                    <a:lnTo>
                      <a:pt x="447" y="475"/>
                    </a:lnTo>
                    <a:lnTo>
                      <a:pt x="445" y="480"/>
                    </a:lnTo>
                    <a:lnTo>
                      <a:pt x="440" y="482"/>
                    </a:lnTo>
                    <a:lnTo>
                      <a:pt x="437" y="485"/>
                    </a:lnTo>
                    <a:lnTo>
                      <a:pt x="435" y="487"/>
                    </a:lnTo>
                    <a:lnTo>
                      <a:pt x="435" y="489"/>
                    </a:lnTo>
                    <a:lnTo>
                      <a:pt x="437" y="496"/>
                    </a:lnTo>
                    <a:lnTo>
                      <a:pt x="437" y="506"/>
                    </a:lnTo>
                    <a:lnTo>
                      <a:pt x="433" y="520"/>
                    </a:lnTo>
                    <a:lnTo>
                      <a:pt x="435" y="525"/>
                    </a:lnTo>
                    <a:lnTo>
                      <a:pt x="437" y="527"/>
                    </a:lnTo>
                    <a:lnTo>
                      <a:pt x="449" y="527"/>
                    </a:lnTo>
                    <a:lnTo>
                      <a:pt x="454" y="530"/>
                    </a:lnTo>
                    <a:lnTo>
                      <a:pt x="456" y="530"/>
                    </a:lnTo>
                    <a:lnTo>
                      <a:pt x="471" y="539"/>
                    </a:lnTo>
                    <a:lnTo>
                      <a:pt x="478" y="546"/>
                    </a:lnTo>
                    <a:lnTo>
                      <a:pt x="482" y="549"/>
                    </a:lnTo>
                    <a:lnTo>
                      <a:pt x="490" y="549"/>
                    </a:lnTo>
                    <a:lnTo>
                      <a:pt x="497" y="544"/>
                    </a:lnTo>
                    <a:lnTo>
                      <a:pt x="504" y="541"/>
                    </a:lnTo>
                    <a:lnTo>
                      <a:pt x="508" y="544"/>
                    </a:lnTo>
                    <a:lnTo>
                      <a:pt x="532" y="560"/>
                    </a:lnTo>
                    <a:lnTo>
                      <a:pt x="537" y="563"/>
                    </a:lnTo>
                    <a:lnTo>
                      <a:pt x="546" y="565"/>
                    </a:lnTo>
                    <a:lnTo>
                      <a:pt x="558" y="575"/>
                    </a:lnTo>
                    <a:lnTo>
                      <a:pt x="565" y="584"/>
                    </a:lnTo>
                    <a:lnTo>
                      <a:pt x="561" y="591"/>
                    </a:lnTo>
                    <a:lnTo>
                      <a:pt x="561" y="593"/>
                    </a:lnTo>
                    <a:lnTo>
                      <a:pt x="563" y="593"/>
                    </a:lnTo>
                    <a:lnTo>
                      <a:pt x="568" y="591"/>
                    </a:lnTo>
                    <a:lnTo>
                      <a:pt x="570" y="591"/>
                    </a:lnTo>
                    <a:lnTo>
                      <a:pt x="572" y="589"/>
                    </a:lnTo>
                    <a:lnTo>
                      <a:pt x="577" y="589"/>
                    </a:lnTo>
                    <a:lnTo>
                      <a:pt x="591" y="596"/>
                    </a:lnTo>
                    <a:lnTo>
                      <a:pt x="598" y="598"/>
                    </a:lnTo>
                    <a:lnTo>
                      <a:pt x="608" y="598"/>
                    </a:lnTo>
                    <a:lnTo>
                      <a:pt x="613" y="593"/>
                    </a:lnTo>
                    <a:lnTo>
                      <a:pt x="622" y="582"/>
                    </a:lnTo>
                    <a:lnTo>
                      <a:pt x="631" y="567"/>
                    </a:lnTo>
                    <a:lnTo>
                      <a:pt x="636" y="560"/>
                    </a:lnTo>
                    <a:lnTo>
                      <a:pt x="643" y="556"/>
                    </a:lnTo>
                    <a:lnTo>
                      <a:pt x="667" y="553"/>
                    </a:lnTo>
                    <a:lnTo>
                      <a:pt x="672" y="551"/>
                    </a:lnTo>
                    <a:lnTo>
                      <a:pt x="672" y="556"/>
                    </a:lnTo>
                    <a:lnTo>
                      <a:pt x="674" y="558"/>
                    </a:lnTo>
                    <a:lnTo>
                      <a:pt x="681" y="563"/>
                    </a:lnTo>
                    <a:lnTo>
                      <a:pt x="684" y="556"/>
                    </a:lnTo>
                    <a:lnTo>
                      <a:pt x="684" y="553"/>
                    </a:lnTo>
                    <a:close/>
                    <a:moveTo>
                      <a:pt x="68" y="376"/>
                    </a:moveTo>
                    <a:lnTo>
                      <a:pt x="68" y="376"/>
                    </a:lnTo>
                    <a:lnTo>
                      <a:pt x="73" y="373"/>
                    </a:lnTo>
                    <a:lnTo>
                      <a:pt x="71" y="371"/>
                    </a:lnTo>
                    <a:lnTo>
                      <a:pt x="68" y="366"/>
                    </a:lnTo>
                    <a:lnTo>
                      <a:pt x="76" y="366"/>
                    </a:lnTo>
                    <a:lnTo>
                      <a:pt x="97" y="369"/>
                    </a:lnTo>
                    <a:lnTo>
                      <a:pt x="104" y="373"/>
                    </a:lnTo>
                    <a:lnTo>
                      <a:pt x="102" y="376"/>
                    </a:lnTo>
                    <a:lnTo>
                      <a:pt x="102" y="378"/>
                    </a:lnTo>
                    <a:lnTo>
                      <a:pt x="104" y="381"/>
                    </a:lnTo>
                    <a:lnTo>
                      <a:pt x="102" y="383"/>
                    </a:lnTo>
                    <a:lnTo>
                      <a:pt x="99" y="388"/>
                    </a:lnTo>
                    <a:lnTo>
                      <a:pt x="94" y="388"/>
                    </a:lnTo>
                    <a:lnTo>
                      <a:pt x="90" y="388"/>
                    </a:lnTo>
                    <a:lnTo>
                      <a:pt x="85" y="390"/>
                    </a:lnTo>
                    <a:lnTo>
                      <a:pt x="83" y="395"/>
                    </a:lnTo>
                    <a:lnTo>
                      <a:pt x="78" y="392"/>
                    </a:lnTo>
                    <a:lnTo>
                      <a:pt x="71" y="390"/>
                    </a:lnTo>
                    <a:lnTo>
                      <a:pt x="68" y="388"/>
                    </a:lnTo>
                    <a:lnTo>
                      <a:pt x="68" y="378"/>
                    </a:lnTo>
                    <a:lnTo>
                      <a:pt x="68" y="376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3342636" y="2267548"/>
                <a:ext cx="388643" cy="344645"/>
              </a:xfrm>
              <a:custGeom>
                <a:avLst/>
                <a:gdLst>
                  <a:gd name="T0" fmla="*/ 237 w 371"/>
                  <a:gd name="T1" fmla="*/ 5 h 329"/>
                  <a:gd name="T2" fmla="*/ 315 w 371"/>
                  <a:gd name="T3" fmla="*/ 28 h 329"/>
                  <a:gd name="T4" fmla="*/ 350 w 371"/>
                  <a:gd name="T5" fmla="*/ 43 h 329"/>
                  <a:gd name="T6" fmla="*/ 348 w 371"/>
                  <a:gd name="T7" fmla="*/ 80 h 329"/>
                  <a:gd name="T8" fmla="*/ 350 w 371"/>
                  <a:gd name="T9" fmla="*/ 102 h 329"/>
                  <a:gd name="T10" fmla="*/ 352 w 371"/>
                  <a:gd name="T11" fmla="*/ 118 h 329"/>
                  <a:gd name="T12" fmla="*/ 360 w 371"/>
                  <a:gd name="T13" fmla="*/ 133 h 329"/>
                  <a:gd name="T14" fmla="*/ 371 w 371"/>
                  <a:gd name="T15" fmla="*/ 135 h 329"/>
                  <a:gd name="T16" fmla="*/ 357 w 371"/>
                  <a:gd name="T17" fmla="*/ 149 h 329"/>
                  <a:gd name="T18" fmla="*/ 345 w 371"/>
                  <a:gd name="T19" fmla="*/ 166 h 329"/>
                  <a:gd name="T20" fmla="*/ 334 w 371"/>
                  <a:gd name="T21" fmla="*/ 180 h 329"/>
                  <a:gd name="T22" fmla="*/ 312 w 371"/>
                  <a:gd name="T23" fmla="*/ 177 h 329"/>
                  <a:gd name="T24" fmla="*/ 310 w 371"/>
                  <a:gd name="T25" fmla="*/ 194 h 329"/>
                  <a:gd name="T26" fmla="*/ 317 w 371"/>
                  <a:gd name="T27" fmla="*/ 222 h 329"/>
                  <a:gd name="T28" fmla="*/ 317 w 371"/>
                  <a:gd name="T29" fmla="*/ 256 h 329"/>
                  <a:gd name="T30" fmla="*/ 284 w 371"/>
                  <a:gd name="T31" fmla="*/ 270 h 329"/>
                  <a:gd name="T32" fmla="*/ 274 w 371"/>
                  <a:gd name="T33" fmla="*/ 267 h 329"/>
                  <a:gd name="T34" fmla="*/ 267 w 371"/>
                  <a:gd name="T35" fmla="*/ 282 h 329"/>
                  <a:gd name="T36" fmla="*/ 237 w 371"/>
                  <a:gd name="T37" fmla="*/ 293 h 329"/>
                  <a:gd name="T38" fmla="*/ 215 w 371"/>
                  <a:gd name="T39" fmla="*/ 308 h 329"/>
                  <a:gd name="T40" fmla="*/ 189 w 371"/>
                  <a:gd name="T41" fmla="*/ 305 h 329"/>
                  <a:gd name="T42" fmla="*/ 168 w 371"/>
                  <a:gd name="T43" fmla="*/ 293 h 329"/>
                  <a:gd name="T44" fmla="*/ 113 w 371"/>
                  <a:gd name="T45" fmla="*/ 279 h 329"/>
                  <a:gd name="T46" fmla="*/ 66 w 371"/>
                  <a:gd name="T47" fmla="*/ 282 h 329"/>
                  <a:gd name="T48" fmla="*/ 59 w 371"/>
                  <a:gd name="T49" fmla="*/ 298 h 329"/>
                  <a:gd name="T50" fmla="*/ 59 w 371"/>
                  <a:gd name="T51" fmla="*/ 308 h 329"/>
                  <a:gd name="T52" fmla="*/ 69 w 371"/>
                  <a:gd name="T53" fmla="*/ 319 h 329"/>
                  <a:gd name="T54" fmla="*/ 64 w 371"/>
                  <a:gd name="T55" fmla="*/ 329 h 329"/>
                  <a:gd name="T56" fmla="*/ 33 w 371"/>
                  <a:gd name="T57" fmla="*/ 312 h 329"/>
                  <a:gd name="T58" fmla="*/ 24 w 371"/>
                  <a:gd name="T59" fmla="*/ 293 h 329"/>
                  <a:gd name="T60" fmla="*/ 28 w 371"/>
                  <a:gd name="T61" fmla="*/ 279 h 329"/>
                  <a:gd name="T62" fmla="*/ 26 w 371"/>
                  <a:gd name="T63" fmla="*/ 260 h 329"/>
                  <a:gd name="T64" fmla="*/ 19 w 371"/>
                  <a:gd name="T65" fmla="*/ 237 h 329"/>
                  <a:gd name="T66" fmla="*/ 9 w 371"/>
                  <a:gd name="T67" fmla="*/ 220 h 329"/>
                  <a:gd name="T68" fmla="*/ 5 w 371"/>
                  <a:gd name="T69" fmla="*/ 208 h 329"/>
                  <a:gd name="T70" fmla="*/ 26 w 371"/>
                  <a:gd name="T71" fmla="*/ 199 h 329"/>
                  <a:gd name="T72" fmla="*/ 43 w 371"/>
                  <a:gd name="T73" fmla="*/ 187 h 329"/>
                  <a:gd name="T74" fmla="*/ 66 w 371"/>
                  <a:gd name="T75" fmla="*/ 166 h 329"/>
                  <a:gd name="T76" fmla="*/ 61 w 371"/>
                  <a:gd name="T77" fmla="*/ 159 h 329"/>
                  <a:gd name="T78" fmla="*/ 54 w 371"/>
                  <a:gd name="T79" fmla="*/ 149 h 329"/>
                  <a:gd name="T80" fmla="*/ 54 w 371"/>
                  <a:gd name="T81" fmla="*/ 135 h 329"/>
                  <a:gd name="T82" fmla="*/ 73 w 371"/>
                  <a:gd name="T83" fmla="*/ 116 h 329"/>
                  <a:gd name="T84" fmla="*/ 90 w 371"/>
                  <a:gd name="T85" fmla="*/ 102 h 329"/>
                  <a:gd name="T86" fmla="*/ 104 w 371"/>
                  <a:gd name="T87" fmla="*/ 111 h 329"/>
                  <a:gd name="T88" fmla="*/ 113 w 371"/>
                  <a:gd name="T89" fmla="*/ 114 h 329"/>
                  <a:gd name="T90" fmla="*/ 123 w 371"/>
                  <a:gd name="T91" fmla="*/ 111 h 329"/>
                  <a:gd name="T92" fmla="*/ 140 w 371"/>
                  <a:gd name="T93" fmla="*/ 123 h 329"/>
                  <a:gd name="T94" fmla="*/ 147 w 371"/>
                  <a:gd name="T95" fmla="*/ 137 h 329"/>
                  <a:gd name="T96" fmla="*/ 149 w 371"/>
                  <a:gd name="T97" fmla="*/ 149 h 329"/>
                  <a:gd name="T98" fmla="*/ 168 w 371"/>
                  <a:gd name="T99" fmla="*/ 135 h 329"/>
                  <a:gd name="T100" fmla="*/ 189 w 371"/>
                  <a:gd name="T101" fmla="*/ 90 h 329"/>
                  <a:gd name="T102" fmla="*/ 196 w 371"/>
                  <a:gd name="T103" fmla="*/ 66 h 329"/>
                  <a:gd name="T104" fmla="*/ 222 w 371"/>
                  <a:gd name="T105" fmla="*/ 26 h 329"/>
                  <a:gd name="T106" fmla="*/ 225 w 371"/>
                  <a:gd name="T107" fmla="*/ 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1" h="329">
                    <a:moveTo>
                      <a:pt x="225" y="7"/>
                    </a:moveTo>
                    <a:lnTo>
                      <a:pt x="225" y="7"/>
                    </a:lnTo>
                    <a:lnTo>
                      <a:pt x="222" y="2"/>
                    </a:lnTo>
                    <a:lnTo>
                      <a:pt x="222" y="0"/>
                    </a:lnTo>
                    <a:lnTo>
                      <a:pt x="229" y="0"/>
                    </a:lnTo>
                    <a:lnTo>
                      <a:pt x="237" y="5"/>
                    </a:lnTo>
                    <a:lnTo>
                      <a:pt x="248" y="12"/>
                    </a:lnTo>
                    <a:lnTo>
                      <a:pt x="260" y="14"/>
                    </a:lnTo>
                    <a:lnTo>
                      <a:pt x="286" y="14"/>
                    </a:lnTo>
                    <a:lnTo>
                      <a:pt x="298" y="17"/>
                    </a:lnTo>
                    <a:lnTo>
                      <a:pt x="303" y="19"/>
                    </a:lnTo>
                    <a:lnTo>
                      <a:pt x="315" y="28"/>
                    </a:lnTo>
                    <a:lnTo>
                      <a:pt x="317" y="31"/>
                    </a:lnTo>
                    <a:lnTo>
                      <a:pt x="324" y="31"/>
                    </a:lnTo>
                    <a:lnTo>
                      <a:pt x="338" y="38"/>
                    </a:lnTo>
                    <a:lnTo>
                      <a:pt x="345" y="40"/>
                    </a:lnTo>
                    <a:lnTo>
                      <a:pt x="350" y="40"/>
                    </a:lnTo>
                    <a:lnTo>
                      <a:pt x="350" y="43"/>
                    </a:lnTo>
                    <a:lnTo>
                      <a:pt x="352" y="59"/>
                    </a:lnTo>
                    <a:lnTo>
                      <a:pt x="352" y="62"/>
                    </a:lnTo>
                    <a:lnTo>
                      <a:pt x="352" y="64"/>
                    </a:lnTo>
                    <a:lnTo>
                      <a:pt x="352" y="66"/>
                    </a:lnTo>
                    <a:lnTo>
                      <a:pt x="350" y="76"/>
                    </a:lnTo>
                    <a:lnTo>
                      <a:pt x="348" y="80"/>
                    </a:lnTo>
                    <a:lnTo>
                      <a:pt x="348" y="83"/>
                    </a:lnTo>
                    <a:lnTo>
                      <a:pt x="348" y="85"/>
                    </a:lnTo>
                    <a:lnTo>
                      <a:pt x="348" y="90"/>
                    </a:lnTo>
                    <a:lnTo>
                      <a:pt x="348" y="92"/>
                    </a:lnTo>
                    <a:lnTo>
                      <a:pt x="350" y="99"/>
                    </a:lnTo>
                    <a:lnTo>
                      <a:pt x="350" y="102"/>
                    </a:lnTo>
                    <a:lnTo>
                      <a:pt x="350" y="104"/>
                    </a:lnTo>
                    <a:lnTo>
                      <a:pt x="350" y="109"/>
                    </a:lnTo>
                    <a:lnTo>
                      <a:pt x="350" y="114"/>
                    </a:lnTo>
                    <a:lnTo>
                      <a:pt x="352" y="116"/>
                    </a:lnTo>
                    <a:lnTo>
                      <a:pt x="352" y="118"/>
                    </a:lnTo>
                    <a:lnTo>
                      <a:pt x="352" y="118"/>
                    </a:lnTo>
                    <a:lnTo>
                      <a:pt x="352" y="125"/>
                    </a:lnTo>
                    <a:lnTo>
                      <a:pt x="355" y="128"/>
                    </a:lnTo>
                    <a:lnTo>
                      <a:pt x="357" y="130"/>
                    </a:lnTo>
                    <a:lnTo>
                      <a:pt x="357" y="133"/>
                    </a:lnTo>
                    <a:lnTo>
                      <a:pt x="357" y="133"/>
                    </a:lnTo>
                    <a:lnTo>
                      <a:pt x="360" y="133"/>
                    </a:lnTo>
                    <a:lnTo>
                      <a:pt x="362" y="133"/>
                    </a:lnTo>
                    <a:lnTo>
                      <a:pt x="362" y="133"/>
                    </a:lnTo>
                    <a:lnTo>
                      <a:pt x="369" y="133"/>
                    </a:lnTo>
                    <a:lnTo>
                      <a:pt x="371" y="133"/>
                    </a:lnTo>
                    <a:lnTo>
                      <a:pt x="371" y="135"/>
                    </a:lnTo>
                    <a:lnTo>
                      <a:pt x="371" y="135"/>
                    </a:lnTo>
                    <a:lnTo>
                      <a:pt x="369" y="140"/>
                    </a:lnTo>
                    <a:lnTo>
                      <a:pt x="367" y="142"/>
                    </a:lnTo>
                    <a:lnTo>
                      <a:pt x="364" y="142"/>
                    </a:lnTo>
                    <a:lnTo>
                      <a:pt x="360" y="144"/>
                    </a:lnTo>
                    <a:lnTo>
                      <a:pt x="360" y="147"/>
                    </a:lnTo>
                    <a:lnTo>
                      <a:pt x="357" y="149"/>
                    </a:lnTo>
                    <a:lnTo>
                      <a:pt x="355" y="151"/>
                    </a:lnTo>
                    <a:lnTo>
                      <a:pt x="352" y="156"/>
                    </a:lnTo>
                    <a:lnTo>
                      <a:pt x="350" y="161"/>
                    </a:lnTo>
                    <a:lnTo>
                      <a:pt x="348" y="163"/>
                    </a:lnTo>
                    <a:lnTo>
                      <a:pt x="348" y="163"/>
                    </a:lnTo>
                    <a:lnTo>
                      <a:pt x="345" y="166"/>
                    </a:lnTo>
                    <a:lnTo>
                      <a:pt x="343" y="166"/>
                    </a:lnTo>
                    <a:lnTo>
                      <a:pt x="341" y="168"/>
                    </a:lnTo>
                    <a:lnTo>
                      <a:pt x="341" y="173"/>
                    </a:lnTo>
                    <a:lnTo>
                      <a:pt x="336" y="177"/>
                    </a:lnTo>
                    <a:lnTo>
                      <a:pt x="336" y="177"/>
                    </a:lnTo>
                    <a:lnTo>
                      <a:pt x="334" y="180"/>
                    </a:lnTo>
                    <a:lnTo>
                      <a:pt x="331" y="180"/>
                    </a:lnTo>
                    <a:lnTo>
                      <a:pt x="317" y="175"/>
                    </a:lnTo>
                    <a:lnTo>
                      <a:pt x="315" y="175"/>
                    </a:lnTo>
                    <a:lnTo>
                      <a:pt x="315" y="177"/>
                    </a:lnTo>
                    <a:lnTo>
                      <a:pt x="312" y="177"/>
                    </a:lnTo>
                    <a:lnTo>
                      <a:pt x="312" y="177"/>
                    </a:lnTo>
                    <a:lnTo>
                      <a:pt x="310" y="180"/>
                    </a:lnTo>
                    <a:lnTo>
                      <a:pt x="310" y="182"/>
                    </a:lnTo>
                    <a:lnTo>
                      <a:pt x="310" y="182"/>
                    </a:lnTo>
                    <a:lnTo>
                      <a:pt x="310" y="185"/>
                    </a:lnTo>
                    <a:lnTo>
                      <a:pt x="310" y="189"/>
                    </a:lnTo>
                    <a:lnTo>
                      <a:pt x="310" y="194"/>
                    </a:lnTo>
                    <a:lnTo>
                      <a:pt x="315" y="206"/>
                    </a:lnTo>
                    <a:lnTo>
                      <a:pt x="315" y="208"/>
                    </a:lnTo>
                    <a:lnTo>
                      <a:pt x="315" y="213"/>
                    </a:lnTo>
                    <a:lnTo>
                      <a:pt x="315" y="218"/>
                    </a:lnTo>
                    <a:lnTo>
                      <a:pt x="315" y="220"/>
                    </a:lnTo>
                    <a:lnTo>
                      <a:pt x="317" y="222"/>
                    </a:lnTo>
                    <a:lnTo>
                      <a:pt x="317" y="222"/>
                    </a:lnTo>
                    <a:lnTo>
                      <a:pt x="322" y="227"/>
                    </a:lnTo>
                    <a:lnTo>
                      <a:pt x="338" y="237"/>
                    </a:lnTo>
                    <a:lnTo>
                      <a:pt x="322" y="253"/>
                    </a:lnTo>
                    <a:lnTo>
                      <a:pt x="319" y="256"/>
                    </a:lnTo>
                    <a:lnTo>
                      <a:pt x="317" y="256"/>
                    </a:lnTo>
                    <a:lnTo>
                      <a:pt x="305" y="260"/>
                    </a:lnTo>
                    <a:lnTo>
                      <a:pt x="298" y="267"/>
                    </a:lnTo>
                    <a:lnTo>
                      <a:pt x="291" y="272"/>
                    </a:lnTo>
                    <a:lnTo>
                      <a:pt x="289" y="272"/>
                    </a:lnTo>
                    <a:lnTo>
                      <a:pt x="286" y="270"/>
                    </a:lnTo>
                    <a:lnTo>
                      <a:pt x="284" y="270"/>
                    </a:lnTo>
                    <a:lnTo>
                      <a:pt x="281" y="267"/>
                    </a:lnTo>
                    <a:lnTo>
                      <a:pt x="279" y="267"/>
                    </a:lnTo>
                    <a:lnTo>
                      <a:pt x="279" y="265"/>
                    </a:lnTo>
                    <a:lnTo>
                      <a:pt x="277" y="265"/>
                    </a:lnTo>
                    <a:lnTo>
                      <a:pt x="274" y="265"/>
                    </a:lnTo>
                    <a:lnTo>
                      <a:pt x="274" y="267"/>
                    </a:lnTo>
                    <a:lnTo>
                      <a:pt x="272" y="267"/>
                    </a:lnTo>
                    <a:lnTo>
                      <a:pt x="272" y="270"/>
                    </a:lnTo>
                    <a:lnTo>
                      <a:pt x="272" y="274"/>
                    </a:lnTo>
                    <a:lnTo>
                      <a:pt x="272" y="277"/>
                    </a:lnTo>
                    <a:lnTo>
                      <a:pt x="270" y="279"/>
                    </a:lnTo>
                    <a:lnTo>
                      <a:pt x="267" y="282"/>
                    </a:lnTo>
                    <a:lnTo>
                      <a:pt x="265" y="284"/>
                    </a:lnTo>
                    <a:lnTo>
                      <a:pt x="263" y="284"/>
                    </a:lnTo>
                    <a:lnTo>
                      <a:pt x="241" y="289"/>
                    </a:lnTo>
                    <a:lnTo>
                      <a:pt x="239" y="291"/>
                    </a:lnTo>
                    <a:lnTo>
                      <a:pt x="239" y="291"/>
                    </a:lnTo>
                    <a:lnTo>
                      <a:pt x="237" y="293"/>
                    </a:lnTo>
                    <a:lnTo>
                      <a:pt x="225" y="305"/>
                    </a:lnTo>
                    <a:lnTo>
                      <a:pt x="222" y="308"/>
                    </a:lnTo>
                    <a:lnTo>
                      <a:pt x="220" y="308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5" y="308"/>
                    </a:lnTo>
                    <a:lnTo>
                      <a:pt x="215" y="305"/>
                    </a:lnTo>
                    <a:lnTo>
                      <a:pt x="213" y="303"/>
                    </a:lnTo>
                    <a:lnTo>
                      <a:pt x="210" y="303"/>
                    </a:lnTo>
                    <a:lnTo>
                      <a:pt x="208" y="303"/>
                    </a:lnTo>
                    <a:lnTo>
                      <a:pt x="199" y="305"/>
                    </a:lnTo>
                    <a:lnTo>
                      <a:pt x="189" y="305"/>
                    </a:lnTo>
                    <a:lnTo>
                      <a:pt x="184" y="300"/>
                    </a:lnTo>
                    <a:lnTo>
                      <a:pt x="182" y="296"/>
                    </a:lnTo>
                    <a:lnTo>
                      <a:pt x="180" y="293"/>
                    </a:lnTo>
                    <a:lnTo>
                      <a:pt x="177" y="293"/>
                    </a:lnTo>
                    <a:lnTo>
                      <a:pt x="173" y="293"/>
                    </a:lnTo>
                    <a:lnTo>
                      <a:pt x="168" y="293"/>
                    </a:lnTo>
                    <a:lnTo>
                      <a:pt x="147" y="289"/>
                    </a:lnTo>
                    <a:lnTo>
                      <a:pt x="135" y="286"/>
                    </a:lnTo>
                    <a:lnTo>
                      <a:pt x="123" y="284"/>
                    </a:lnTo>
                    <a:lnTo>
                      <a:pt x="116" y="279"/>
                    </a:lnTo>
                    <a:lnTo>
                      <a:pt x="113" y="279"/>
                    </a:lnTo>
                    <a:lnTo>
                      <a:pt x="113" y="279"/>
                    </a:lnTo>
                    <a:lnTo>
                      <a:pt x="104" y="277"/>
                    </a:lnTo>
                    <a:lnTo>
                      <a:pt x="97" y="277"/>
                    </a:lnTo>
                    <a:lnTo>
                      <a:pt x="90" y="279"/>
                    </a:lnTo>
                    <a:lnTo>
                      <a:pt x="80" y="282"/>
                    </a:lnTo>
                    <a:lnTo>
                      <a:pt x="69" y="282"/>
                    </a:lnTo>
                    <a:lnTo>
                      <a:pt x="66" y="282"/>
                    </a:lnTo>
                    <a:lnTo>
                      <a:pt x="66" y="284"/>
                    </a:lnTo>
                    <a:lnTo>
                      <a:pt x="64" y="286"/>
                    </a:lnTo>
                    <a:lnTo>
                      <a:pt x="64" y="289"/>
                    </a:lnTo>
                    <a:lnTo>
                      <a:pt x="61" y="293"/>
                    </a:lnTo>
                    <a:lnTo>
                      <a:pt x="61" y="293"/>
                    </a:lnTo>
                    <a:lnTo>
                      <a:pt x="59" y="298"/>
                    </a:lnTo>
                    <a:lnTo>
                      <a:pt x="57" y="300"/>
                    </a:lnTo>
                    <a:lnTo>
                      <a:pt x="57" y="303"/>
                    </a:lnTo>
                    <a:lnTo>
                      <a:pt x="57" y="305"/>
                    </a:lnTo>
                    <a:lnTo>
                      <a:pt x="57" y="305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61" y="310"/>
                    </a:lnTo>
                    <a:lnTo>
                      <a:pt x="64" y="312"/>
                    </a:lnTo>
                    <a:lnTo>
                      <a:pt x="66" y="312"/>
                    </a:lnTo>
                    <a:lnTo>
                      <a:pt x="66" y="315"/>
                    </a:lnTo>
                    <a:lnTo>
                      <a:pt x="69" y="317"/>
                    </a:lnTo>
                    <a:lnTo>
                      <a:pt x="69" y="319"/>
                    </a:lnTo>
                    <a:lnTo>
                      <a:pt x="69" y="322"/>
                    </a:lnTo>
                    <a:lnTo>
                      <a:pt x="71" y="324"/>
                    </a:lnTo>
                    <a:lnTo>
                      <a:pt x="71" y="327"/>
                    </a:lnTo>
                    <a:lnTo>
                      <a:pt x="69" y="327"/>
                    </a:lnTo>
                    <a:lnTo>
                      <a:pt x="66" y="327"/>
                    </a:lnTo>
                    <a:lnTo>
                      <a:pt x="64" y="329"/>
                    </a:lnTo>
                    <a:lnTo>
                      <a:pt x="54" y="329"/>
                    </a:lnTo>
                    <a:lnTo>
                      <a:pt x="47" y="329"/>
                    </a:lnTo>
                    <a:lnTo>
                      <a:pt x="47" y="329"/>
                    </a:lnTo>
                    <a:lnTo>
                      <a:pt x="45" y="327"/>
                    </a:lnTo>
                    <a:lnTo>
                      <a:pt x="43" y="327"/>
                    </a:lnTo>
                    <a:lnTo>
                      <a:pt x="33" y="312"/>
                    </a:lnTo>
                    <a:lnTo>
                      <a:pt x="31" y="310"/>
                    </a:lnTo>
                    <a:lnTo>
                      <a:pt x="28" y="305"/>
                    </a:lnTo>
                    <a:lnTo>
                      <a:pt x="28" y="305"/>
                    </a:lnTo>
                    <a:lnTo>
                      <a:pt x="26" y="303"/>
                    </a:lnTo>
                    <a:lnTo>
                      <a:pt x="19" y="300"/>
                    </a:lnTo>
                    <a:lnTo>
                      <a:pt x="24" y="293"/>
                    </a:lnTo>
                    <a:lnTo>
                      <a:pt x="24" y="291"/>
                    </a:lnTo>
                    <a:lnTo>
                      <a:pt x="24" y="289"/>
                    </a:lnTo>
                    <a:lnTo>
                      <a:pt x="24" y="289"/>
                    </a:lnTo>
                    <a:lnTo>
                      <a:pt x="21" y="286"/>
                    </a:lnTo>
                    <a:lnTo>
                      <a:pt x="24" y="286"/>
                    </a:lnTo>
                    <a:lnTo>
                      <a:pt x="28" y="279"/>
                    </a:lnTo>
                    <a:lnTo>
                      <a:pt x="31" y="277"/>
                    </a:lnTo>
                    <a:lnTo>
                      <a:pt x="31" y="274"/>
                    </a:lnTo>
                    <a:lnTo>
                      <a:pt x="28" y="272"/>
                    </a:lnTo>
                    <a:lnTo>
                      <a:pt x="28" y="270"/>
                    </a:lnTo>
                    <a:lnTo>
                      <a:pt x="28" y="263"/>
                    </a:lnTo>
                    <a:lnTo>
                      <a:pt x="26" y="260"/>
                    </a:lnTo>
                    <a:lnTo>
                      <a:pt x="26" y="260"/>
                    </a:lnTo>
                    <a:lnTo>
                      <a:pt x="26" y="258"/>
                    </a:lnTo>
                    <a:lnTo>
                      <a:pt x="24" y="258"/>
                    </a:lnTo>
                    <a:lnTo>
                      <a:pt x="24" y="256"/>
                    </a:lnTo>
                    <a:lnTo>
                      <a:pt x="21" y="251"/>
                    </a:lnTo>
                    <a:lnTo>
                      <a:pt x="19" y="237"/>
                    </a:lnTo>
                    <a:lnTo>
                      <a:pt x="19" y="234"/>
                    </a:lnTo>
                    <a:lnTo>
                      <a:pt x="16" y="232"/>
                    </a:lnTo>
                    <a:lnTo>
                      <a:pt x="12" y="227"/>
                    </a:lnTo>
                    <a:lnTo>
                      <a:pt x="12" y="225"/>
                    </a:lnTo>
                    <a:lnTo>
                      <a:pt x="9" y="220"/>
                    </a:lnTo>
                    <a:lnTo>
                      <a:pt x="9" y="220"/>
                    </a:lnTo>
                    <a:lnTo>
                      <a:pt x="7" y="218"/>
                    </a:lnTo>
                    <a:lnTo>
                      <a:pt x="7" y="218"/>
                    </a:lnTo>
                    <a:lnTo>
                      <a:pt x="5" y="215"/>
                    </a:lnTo>
                    <a:lnTo>
                      <a:pt x="2" y="213"/>
                    </a:lnTo>
                    <a:lnTo>
                      <a:pt x="0" y="211"/>
                    </a:lnTo>
                    <a:lnTo>
                      <a:pt x="5" y="208"/>
                    </a:lnTo>
                    <a:lnTo>
                      <a:pt x="14" y="208"/>
                    </a:lnTo>
                    <a:lnTo>
                      <a:pt x="16" y="208"/>
                    </a:lnTo>
                    <a:lnTo>
                      <a:pt x="19" y="206"/>
                    </a:lnTo>
                    <a:lnTo>
                      <a:pt x="19" y="203"/>
                    </a:lnTo>
                    <a:lnTo>
                      <a:pt x="24" y="201"/>
                    </a:lnTo>
                    <a:lnTo>
                      <a:pt x="26" y="199"/>
                    </a:lnTo>
                    <a:lnTo>
                      <a:pt x="31" y="189"/>
                    </a:lnTo>
                    <a:lnTo>
                      <a:pt x="33" y="187"/>
                    </a:lnTo>
                    <a:lnTo>
                      <a:pt x="33" y="185"/>
                    </a:lnTo>
                    <a:lnTo>
                      <a:pt x="35" y="185"/>
                    </a:lnTo>
                    <a:lnTo>
                      <a:pt x="40" y="187"/>
                    </a:lnTo>
                    <a:lnTo>
                      <a:pt x="43" y="187"/>
                    </a:lnTo>
                    <a:lnTo>
                      <a:pt x="45" y="187"/>
                    </a:lnTo>
                    <a:lnTo>
                      <a:pt x="47" y="180"/>
                    </a:lnTo>
                    <a:lnTo>
                      <a:pt x="54" y="175"/>
                    </a:lnTo>
                    <a:lnTo>
                      <a:pt x="59" y="170"/>
                    </a:lnTo>
                    <a:lnTo>
                      <a:pt x="64" y="168"/>
                    </a:lnTo>
                    <a:lnTo>
                      <a:pt x="66" y="166"/>
                    </a:lnTo>
                    <a:lnTo>
                      <a:pt x="69" y="163"/>
                    </a:lnTo>
                    <a:lnTo>
                      <a:pt x="69" y="163"/>
                    </a:lnTo>
                    <a:lnTo>
                      <a:pt x="69" y="163"/>
                    </a:lnTo>
                    <a:lnTo>
                      <a:pt x="66" y="161"/>
                    </a:lnTo>
                    <a:lnTo>
                      <a:pt x="66" y="161"/>
                    </a:lnTo>
                    <a:lnTo>
                      <a:pt x="61" y="159"/>
                    </a:lnTo>
                    <a:lnTo>
                      <a:pt x="61" y="159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7" y="151"/>
                    </a:lnTo>
                    <a:lnTo>
                      <a:pt x="54" y="149"/>
                    </a:lnTo>
                    <a:lnTo>
                      <a:pt x="54" y="149"/>
                    </a:lnTo>
                    <a:lnTo>
                      <a:pt x="52" y="147"/>
                    </a:lnTo>
                    <a:lnTo>
                      <a:pt x="50" y="144"/>
                    </a:lnTo>
                    <a:lnTo>
                      <a:pt x="50" y="142"/>
                    </a:lnTo>
                    <a:lnTo>
                      <a:pt x="52" y="137"/>
                    </a:lnTo>
                    <a:lnTo>
                      <a:pt x="52" y="135"/>
                    </a:lnTo>
                    <a:lnTo>
                      <a:pt x="54" y="135"/>
                    </a:lnTo>
                    <a:lnTo>
                      <a:pt x="61" y="133"/>
                    </a:lnTo>
                    <a:lnTo>
                      <a:pt x="64" y="133"/>
                    </a:lnTo>
                    <a:lnTo>
                      <a:pt x="69" y="125"/>
                    </a:lnTo>
                    <a:lnTo>
                      <a:pt x="71" y="125"/>
                    </a:lnTo>
                    <a:lnTo>
                      <a:pt x="71" y="123"/>
                    </a:lnTo>
                    <a:lnTo>
                      <a:pt x="73" y="116"/>
                    </a:lnTo>
                    <a:lnTo>
                      <a:pt x="85" y="102"/>
                    </a:lnTo>
                    <a:lnTo>
                      <a:pt x="85" y="102"/>
                    </a:lnTo>
                    <a:lnTo>
                      <a:pt x="87" y="99"/>
                    </a:lnTo>
                    <a:lnTo>
                      <a:pt x="87" y="102"/>
                    </a:lnTo>
                    <a:lnTo>
                      <a:pt x="90" y="102"/>
                    </a:lnTo>
                    <a:lnTo>
                      <a:pt x="90" y="102"/>
                    </a:lnTo>
                    <a:lnTo>
                      <a:pt x="92" y="104"/>
                    </a:lnTo>
                    <a:lnTo>
                      <a:pt x="97" y="104"/>
                    </a:lnTo>
                    <a:lnTo>
                      <a:pt x="99" y="106"/>
                    </a:lnTo>
                    <a:lnTo>
                      <a:pt x="99" y="106"/>
                    </a:lnTo>
                    <a:lnTo>
                      <a:pt x="102" y="106"/>
                    </a:lnTo>
                    <a:lnTo>
                      <a:pt x="104" y="111"/>
                    </a:lnTo>
                    <a:lnTo>
                      <a:pt x="104" y="111"/>
                    </a:lnTo>
                    <a:lnTo>
                      <a:pt x="106" y="114"/>
                    </a:lnTo>
                    <a:lnTo>
                      <a:pt x="109" y="114"/>
                    </a:lnTo>
                    <a:lnTo>
                      <a:pt x="111" y="116"/>
                    </a:lnTo>
                    <a:lnTo>
                      <a:pt x="113" y="116"/>
                    </a:lnTo>
                    <a:lnTo>
                      <a:pt x="113" y="114"/>
                    </a:lnTo>
                    <a:lnTo>
                      <a:pt x="116" y="111"/>
                    </a:lnTo>
                    <a:lnTo>
                      <a:pt x="118" y="109"/>
                    </a:lnTo>
                    <a:lnTo>
                      <a:pt x="118" y="109"/>
                    </a:lnTo>
                    <a:lnTo>
                      <a:pt x="121" y="109"/>
                    </a:lnTo>
                    <a:lnTo>
                      <a:pt x="121" y="111"/>
                    </a:lnTo>
                    <a:lnTo>
                      <a:pt x="123" y="111"/>
                    </a:lnTo>
                    <a:lnTo>
                      <a:pt x="135" y="118"/>
                    </a:lnTo>
                    <a:lnTo>
                      <a:pt x="137" y="118"/>
                    </a:lnTo>
                    <a:lnTo>
                      <a:pt x="137" y="121"/>
                    </a:lnTo>
                    <a:lnTo>
                      <a:pt x="140" y="121"/>
                    </a:lnTo>
                    <a:lnTo>
                      <a:pt x="140" y="123"/>
                    </a:lnTo>
                    <a:lnTo>
                      <a:pt x="140" y="123"/>
                    </a:lnTo>
                    <a:lnTo>
                      <a:pt x="140" y="128"/>
                    </a:lnTo>
                    <a:lnTo>
                      <a:pt x="140" y="130"/>
                    </a:lnTo>
                    <a:lnTo>
                      <a:pt x="142" y="133"/>
                    </a:lnTo>
                    <a:lnTo>
                      <a:pt x="142" y="133"/>
                    </a:lnTo>
                    <a:lnTo>
                      <a:pt x="144" y="135"/>
                    </a:lnTo>
                    <a:lnTo>
                      <a:pt x="147" y="137"/>
                    </a:lnTo>
                    <a:lnTo>
                      <a:pt x="147" y="140"/>
                    </a:lnTo>
                    <a:lnTo>
                      <a:pt x="149" y="140"/>
                    </a:lnTo>
                    <a:lnTo>
                      <a:pt x="149" y="142"/>
                    </a:lnTo>
                    <a:lnTo>
                      <a:pt x="149" y="144"/>
                    </a:lnTo>
                    <a:lnTo>
                      <a:pt x="149" y="147"/>
                    </a:lnTo>
                    <a:lnTo>
                      <a:pt x="149" y="149"/>
                    </a:lnTo>
                    <a:lnTo>
                      <a:pt x="149" y="149"/>
                    </a:lnTo>
                    <a:lnTo>
                      <a:pt x="149" y="149"/>
                    </a:lnTo>
                    <a:lnTo>
                      <a:pt x="151" y="149"/>
                    </a:lnTo>
                    <a:lnTo>
                      <a:pt x="156" y="147"/>
                    </a:lnTo>
                    <a:lnTo>
                      <a:pt x="168" y="137"/>
                    </a:lnTo>
                    <a:lnTo>
                      <a:pt x="168" y="135"/>
                    </a:lnTo>
                    <a:lnTo>
                      <a:pt x="170" y="133"/>
                    </a:lnTo>
                    <a:lnTo>
                      <a:pt x="170" y="130"/>
                    </a:lnTo>
                    <a:lnTo>
                      <a:pt x="173" y="128"/>
                    </a:lnTo>
                    <a:lnTo>
                      <a:pt x="177" y="116"/>
                    </a:lnTo>
                    <a:lnTo>
                      <a:pt x="182" y="104"/>
                    </a:lnTo>
                    <a:lnTo>
                      <a:pt x="189" y="90"/>
                    </a:lnTo>
                    <a:lnTo>
                      <a:pt x="196" y="80"/>
                    </a:lnTo>
                    <a:lnTo>
                      <a:pt x="199" y="76"/>
                    </a:lnTo>
                    <a:lnTo>
                      <a:pt x="199" y="71"/>
                    </a:lnTo>
                    <a:lnTo>
                      <a:pt x="199" y="71"/>
                    </a:lnTo>
                    <a:lnTo>
                      <a:pt x="199" y="66"/>
                    </a:lnTo>
                    <a:lnTo>
                      <a:pt x="196" y="66"/>
                    </a:lnTo>
                    <a:lnTo>
                      <a:pt x="196" y="62"/>
                    </a:lnTo>
                    <a:lnTo>
                      <a:pt x="199" y="62"/>
                    </a:lnTo>
                    <a:lnTo>
                      <a:pt x="201" y="59"/>
                    </a:lnTo>
                    <a:lnTo>
                      <a:pt x="203" y="57"/>
                    </a:lnTo>
                    <a:lnTo>
                      <a:pt x="222" y="28"/>
                    </a:lnTo>
                    <a:lnTo>
                      <a:pt x="222" y="26"/>
                    </a:lnTo>
                    <a:lnTo>
                      <a:pt x="222" y="26"/>
                    </a:lnTo>
                    <a:lnTo>
                      <a:pt x="222" y="21"/>
                    </a:lnTo>
                    <a:lnTo>
                      <a:pt x="222" y="19"/>
                    </a:lnTo>
                    <a:lnTo>
                      <a:pt x="222" y="17"/>
                    </a:lnTo>
                    <a:lnTo>
                      <a:pt x="222" y="12"/>
                    </a:lnTo>
                    <a:lnTo>
                      <a:pt x="225" y="9"/>
                    </a:lnTo>
                    <a:lnTo>
                      <a:pt x="225" y="7"/>
                    </a:lnTo>
                    <a:lnTo>
                      <a:pt x="225" y="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" name="Freeform 29"/>
              <p:cNvSpPr>
                <a:spLocks/>
              </p:cNvSpPr>
              <p:nvPr/>
            </p:nvSpPr>
            <p:spPr bwMode="auto">
              <a:xfrm>
                <a:off x="3667378" y="2247645"/>
                <a:ext cx="1288491" cy="776238"/>
              </a:xfrm>
              <a:custGeom>
                <a:avLst/>
                <a:gdLst>
                  <a:gd name="T0" fmla="*/ 1221 w 1230"/>
                  <a:gd name="T1" fmla="*/ 629 h 741"/>
                  <a:gd name="T2" fmla="*/ 1214 w 1230"/>
                  <a:gd name="T3" fmla="*/ 703 h 741"/>
                  <a:gd name="T4" fmla="*/ 1197 w 1230"/>
                  <a:gd name="T5" fmla="*/ 738 h 741"/>
                  <a:gd name="T6" fmla="*/ 1117 w 1230"/>
                  <a:gd name="T7" fmla="*/ 715 h 741"/>
                  <a:gd name="T8" fmla="*/ 1083 w 1230"/>
                  <a:gd name="T9" fmla="*/ 670 h 741"/>
                  <a:gd name="T10" fmla="*/ 1055 w 1230"/>
                  <a:gd name="T11" fmla="*/ 622 h 741"/>
                  <a:gd name="T12" fmla="*/ 1029 w 1230"/>
                  <a:gd name="T13" fmla="*/ 582 h 741"/>
                  <a:gd name="T14" fmla="*/ 866 w 1230"/>
                  <a:gd name="T15" fmla="*/ 584 h 741"/>
                  <a:gd name="T16" fmla="*/ 800 w 1230"/>
                  <a:gd name="T17" fmla="*/ 566 h 741"/>
                  <a:gd name="T18" fmla="*/ 826 w 1230"/>
                  <a:gd name="T19" fmla="*/ 528 h 741"/>
                  <a:gd name="T20" fmla="*/ 792 w 1230"/>
                  <a:gd name="T21" fmla="*/ 532 h 741"/>
                  <a:gd name="T22" fmla="*/ 764 w 1230"/>
                  <a:gd name="T23" fmla="*/ 528 h 741"/>
                  <a:gd name="T24" fmla="*/ 681 w 1230"/>
                  <a:gd name="T25" fmla="*/ 589 h 741"/>
                  <a:gd name="T26" fmla="*/ 662 w 1230"/>
                  <a:gd name="T27" fmla="*/ 568 h 741"/>
                  <a:gd name="T28" fmla="*/ 641 w 1230"/>
                  <a:gd name="T29" fmla="*/ 566 h 741"/>
                  <a:gd name="T30" fmla="*/ 624 w 1230"/>
                  <a:gd name="T31" fmla="*/ 487 h 741"/>
                  <a:gd name="T32" fmla="*/ 615 w 1230"/>
                  <a:gd name="T33" fmla="*/ 478 h 741"/>
                  <a:gd name="T34" fmla="*/ 589 w 1230"/>
                  <a:gd name="T35" fmla="*/ 459 h 741"/>
                  <a:gd name="T36" fmla="*/ 572 w 1230"/>
                  <a:gd name="T37" fmla="*/ 466 h 741"/>
                  <a:gd name="T38" fmla="*/ 565 w 1230"/>
                  <a:gd name="T39" fmla="*/ 471 h 741"/>
                  <a:gd name="T40" fmla="*/ 553 w 1230"/>
                  <a:gd name="T41" fmla="*/ 466 h 741"/>
                  <a:gd name="T42" fmla="*/ 532 w 1230"/>
                  <a:gd name="T43" fmla="*/ 492 h 741"/>
                  <a:gd name="T44" fmla="*/ 452 w 1230"/>
                  <a:gd name="T45" fmla="*/ 431 h 741"/>
                  <a:gd name="T46" fmla="*/ 430 w 1230"/>
                  <a:gd name="T47" fmla="*/ 419 h 741"/>
                  <a:gd name="T48" fmla="*/ 419 w 1230"/>
                  <a:gd name="T49" fmla="*/ 431 h 741"/>
                  <a:gd name="T50" fmla="*/ 374 w 1230"/>
                  <a:gd name="T51" fmla="*/ 414 h 741"/>
                  <a:gd name="T52" fmla="*/ 383 w 1230"/>
                  <a:gd name="T53" fmla="*/ 405 h 741"/>
                  <a:gd name="T54" fmla="*/ 362 w 1230"/>
                  <a:gd name="T55" fmla="*/ 369 h 741"/>
                  <a:gd name="T56" fmla="*/ 322 w 1230"/>
                  <a:gd name="T57" fmla="*/ 350 h 741"/>
                  <a:gd name="T58" fmla="*/ 232 w 1230"/>
                  <a:gd name="T59" fmla="*/ 395 h 741"/>
                  <a:gd name="T60" fmla="*/ 180 w 1230"/>
                  <a:gd name="T61" fmla="*/ 393 h 741"/>
                  <a:gd name="T62" fmla="*/ 118 w 1230"/>
                  <a:gd name="T63" fmla="*/ 383 h 741"/>
                  <a:gd name="T64" fmla="*/ 128 w 1230"/>
                  <a:gd name="T65" fmla="*/ 360 h 741"/>
                  <a:gd name="T66" fmla="*/ 128 w 1230"/>
                  <a:gd name="T67" fmla="*/ 346 h 741"/>
                  <a:gd name="T68" fmla="*/ 121 w 1230"/>
                  <a:gd name="T69" fmla="*/ 334 h 741"/>
                  <a:gd name="T70" fmla="*/ 92 w 1230"/>
                  <a:gd name="T71" fmla="*/ 334 h 741"/>
                  <a:gd name="T72" fmla="*/ 64 w 1230"/>
                  <a:gd name="T73" fmla="*/ 315 h 741"/>
                  <a:gd name="T74" fmla="*/ 64 w 1230"/>
                  <a:gd name="T75" fmla="*/ 298 h 741"/>
                  <a:gd name="T76" fmla="*/ 68 w 1230"/>
                  <a:gd name="T77" fmla="*/ 286 h 741"/>
                  <a:gd name="T78" fmla="*/ 45 w 1230"/>
                  <a:gd name="T79" fmla="*/ 260 h 741"/>
                  <a:gd name="T80" fmla="*/ 5 w 1230"/>
                  <a:gd name="T81" fmla="*/ 237 h 741"/>
                  <a:gd name="T82" fmla="*/ 0 w 1230"/>
                  <a:gd name="T83" fmla="*/ 201 h 741"/>
                  <a:gd name="T84" fmla="*/ 24 w 1230"/>
                  <a:gd name="T85" fmla="*/ 199 h 741"/>
                  <a:gd name="T86" fmla="*/ 38 w 1230"/>
                  <a:gd name="T87" fmla="*/ 182 h 741"/>
                  <a:gd name="T88" fmla="*/ 57 w 1230"/>
                  <a:gd name="T89" fmla="*/ 161 h 741"/>
                  <a:gd name="T90" fmla="*/ 50 w 1230"/>
                  <a:gd name="T91" fmla="*/ 152 h 741"/>
                  <a:gd name="T92" fmla="*/ 42 w 1230"/>
                  <a:gd name="T93" fmla="*/ 135 h 741"/>
                  <a:gd name="T94" fmla="*/ 38 w 1230"/>
                  <a:gd name="T95" fmla="*/ 104 h 741"/>
                  <a:gd name="T96" fmla="*/ 40 w 1230"/>
                  <a:gd name="T97" fmla="*/ 62 h 741"/>
                  <a:gd name="T98" fmla="*/ 310 w 1230"/>
                  <a:gd name="T99" fmla="*/ 0 h 741"/>
                  <a:gd name="T100" fmla="*/ 371 w 1230"/>
                  <a:gd name="T101" fmla="*/ 43 h 741"/>
                  <a:gd name="T102" fmla="*/ 348 w 1230"/>
                  <a:gd name="T103" fmla="*/ 88 h 741"/>
                  <a:gd name="T104" fmla="*/ 317 w 1230"/>
                  <a:gd name="T105" fmla="*/ 201 h 741"/>
                  <a:gd name="T106" fmla="*/ 516 w 1230"/>
                  <a:gd name="T107" fmla="*/ 260 h 741"/>
                  <a:gd name="T108" fmla="*/ 632 w 1230"/>
                  <a:gd name="T109" fmla="*/ 284 h 741"/>
                  <a:gd name="T110" fmla="*/ 809 w 1230"/>
                  <a:gd name="T111" fmla="*/ 348 h 741"/>
                  <a:gd name="T112" fmla="*/ 937 w 1230"/>
                  <a:gd name="T113" fmla="*/ 388 h 741"/>
                  <a:gd name="T114" fmla="*/ 1027 w 1230"/>
                  <a:gd name="T115" fmla="*/ 412 h 741"/>
                  <a:gd name="T116" fmla="*/ 1109 w 1230"/>
                  <a:gd name="T117" fmla="*/ 471 h 741"/>
                  <a:gd name="T118" fmla="*/ 1164 w 1230"/>
                  <a:gd name="T119" fmla="*/ 513 h 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30" h="741">
                    <a:moveTo>
                      <a:pt x="1228" y="594"/>
                    </a:moveTo>
                    <a:lnTo>
                      <a:pt x="1228" y="594"/>
                    </a:lnTo>
                    <a:lnTo>
                      <a:pt x="1228" y="596"/>
                    </a:lnTo>
                    <a:lnTo>
                      <a:pt x="1230" y="599"/>
                    </a:lnTo>
                    <a:lnTo>
                      <a:pt x="1228" y="603"/>
                    </a:lnTo>
                    <a:lnTo>
                      <a:pt x="1223" y="611"/>
                    </a:lnTo>
                    <a:lnTo>
                      <a:pt x="1223" y="622"/>
                    </a:lnTo>
                    <a:lnTo>
                      <a:pt x="1221" y="629"/>
                    </a:lnTo>
                    <a:lnTo>
                      <a:pt x="1211" y="639"/>
                    </a:lnTo>
                    <a:lnTo>
                      <a:pt x="1209" y="660"/>
                    </a:lnTo>
                    <a:lnTo>
                      <a:pt x="1206" y="665"/>
                    </a:lnTo>
                    <a:lnTo>
                      <a:pt x="1209" y="674"/>
                    </a:lnTo>
                    <a:lnTo>
                      <a:pt x="1206" y="684"/>
                    </a:lnTo>
                    <a:lnTo>
                      <a:pt x="1206" y="686"/>
                    </a:lnTo>
                    <a:lnTo>
                      <a:pt x="1211" y="698"/>
                    </a:lnTo>
                    <a:lnTo>
                      <a:pt x="1214" y="703"/>
                    </a:lnTo>
                    <a:lnTo>
                      <a:pt x="1214" y="726"/>
                    </a:lnTo>
                    <a:lnTo>
                      <a:pt x="1216" y="729"/>
                    </a:lnTo>
                    <a:lnTo>
                      <a:pt x="1214" y="731"/>
                    </a:lnTo>
                    <a:lnTo>
                      <a:pt x="1211" y="736"/>
                    </a:lnTo>
                    <a:lnTo>
                      <a:pt x="1211" y="738"/>
                    </a:lnTo>
                    <a:lnTo>
                      <a:pt x="1204" y="741"/>
                    </a:lnTo>
                    <a:lnTo>
                      <a:pt x="1199" y="738"/>
                    </a:lnTo>
                    <a:lnTo>
                      <a:pt x="1197" y="738"/>
                    </a:lnTo>
                    <a:lnTo>
                      <a:pt x="1180" y="729"/>
                    </a:lnTo>
                    <a:lnTo>
                      <a:pt x="1176" y="729"/>
                    </a:lnTo>
                    <a:lnTo>
                      <a:pt x="1162" y="731"/>
                    </a:lnTo>
                    <a:lnTo>
                      <a:pt x="1157" y="731"/>
                    </a:lnTo>
                    <a:lnTo>
                      <a:pt x="1150" y="729"/>
                    </a:lnTo>
                    <a:lnTo>
                      <a:pt x="1140" y="726"/>
                    </a:lnTo>
                    <a:lnTo>
                      <a:pt x="1128" y="719"/>
                    </a:lnTo>
                    <a:lnTo>
                      <a:pt x="1117" y="715"/>
                    </a:lnTo>
                    <a:lnTo>
                      <a:pt x="1112" y="715"/>
                    </a:lnTo>
                    <a:lnTo>
                      <a:pt x="1107" y="712"/>
                    </a:lnTo>
                    <a:lnTo>
                      <a:pt x="1081" y="686"/>
                    </a:lnTo>
                    <a:lnTo>
                      <a:pt x="1076" y="684"/>
                    </a:lnTo>
                    <a:lnTo>
                      <a:pt x="1076" y="679"/>
                    </a:lnTo>
                    <a:lnTo>
                      <a:pt x="1081" y="679"/>
                    </a:lnTo>
                    <a:lnTo>
                      <a:pt x="1083" y="674"/>
                    </a:lnTo>
                    <a:lnTo>
                      <a:pt x="1083" y="670"/>
                    </a:lnTo>
                    <a:lnTo>
                      <a:pt x="1079" y="665"/>
                    </a:lnTo>
                    <a:lnTo>
                      <a:pt x="1076" y="663"/>
                    </a:lnTo>
                    <a:lnTo>
                      <a:pt x="1067" y="660"/>
                    </a:lnTo>
                    <a:lnTo>
                      <a:pt x="1062" y="660"/>
                    </a:lnTo>
                    <a:lnTo>
                      <a:pt x="1072" y="648"/>
                    </a:lnTo>
                    <a:lnTo>
                      <a:pt x="1074" y="639"/>
                    </a:lnTo>
                    <a:lnTo>
                      <a:pt x="1067" y="632"/>
                    </a:lnTo>
                    <a:lnTo>
                      <a:pt x="1055" y="622"/>
                    </a:lnTo>
                    <a:lnTo>
                      <a:pt x="1046" y="618"/>
                    </a:lnTo>
                    <a:lnTo>
                      <a:pt x="1041" y="613"/>
                    </a:lnTo>
                    <a:lnTo>
                      <a:pt x="1036" y="608"/>
                    </a:lnTo>
                    <a:lnTo>
                      <a:pt x="1036" y="599"/>
                    </a:lnTo>
                    <a:lnTo>
                      <a:pt x="1034" y="592"/>
                    </a:lnTo>
                    <a:lnTo>
                      <a:pt x="1029" y="587"/>
                    </a:lnTo>
                    <a:lnTo>
                      <a:pt x="1027" y="584"/>
                    </a:lnTo>
                    <a:lnTo>
                      <a:pt x="1029" y="582"/>
                    </a:lnTo>
                    <a:lnTo>
                      <a:pt x="1029" y="580"/>
                    </a:lnTo>
                    <a:lnTo>
                      <a:pt x="1012" y="570"/>
                    </a:lnTo>
                    <a:lnTo>
                      <a:pt x="1005" y="570"/>
                    </a:lnTo>
                    <a:lnTo>
                      <a:pt x="901" y="589"/>
                    </a:lnTo>
                    <a:lnTo>
                      <a:pt x="894" y="589"/>
                    </a:lnTo>
                    <a:lnTo>
                      <a:pt x="875" y="582"/>
                    </a:lnTo>
                    <a:lnTo>
                      <a:pt x="873" y="582"/>
                    </a:lnTo>
                    <a:lnTo>
                      <a:pt x="866" y="584"/>
                    </a:lnTo>
                    <a:lnTo>
                      <a:pt x="863" y="584"/>
                    </a:lnTo>
                    <a:lnTo>
                      <a:pt x="861" y="584"/>
                    </a:lnTo>
                    <a:lnTo>
                      <a:pt x="854" y="580"/>
                    </a:lnTo>
                    <a:lnTo>
                      <a:pt x="852" y="577"/>
                    </a:lnTo>
                    <a:lnTo>
                      <a:pt x="847" y="577"/>
                    </a:lnTo>
                    <a:lnTo>
                      <a:pt x="828" y="573"/>
                    </a:lnTo>
                    <a:lnTo>
                      <a:pt x="809" y="568"/>
                    </a:lnTo>
                    <a:lnTo>
                      <a:pt x="800" y="566"/>
                    </a:lnTo>
                    <a:lnTo>
                      <a:pt x="795" y="561"/>
                    </a:lnTo>
                    <a:lnTo>
                      <a:pt x="802" y="556"/>
                    </a:lnTo>
                    <a:lnTo>
                      <a:pt x="807" y="549"/>
                    </a:lnTo>
                    <a:lnTo>
                      <a:pt x="807" y="542"/>
                    </a:lnTo>
                    <a:lnTo>
                      <a:pt x="797" y="537"/>
                    </a:lnTo>
                    <a:lnTo>
                      <a:pt x="804" y="532"/>
                    </a:lnTo>
                    <a:lnTo>
                      <a:pt x="818" y="532"/>
                    </a:lnTo>
                    <a:lnTo>
                      <a:pt x="826" y="528"/>
                    </a:lnTo>
                    <a:lnTo>
                      <a:pt x="826" y="521"/>
                    </a:lnTo>
                    <a:lnTo>
                      <a:pt x="821" y="521"/>
                    </a:lnTo>
                    <a:lnTo>
                      <a:pt x="807" y="528"/>
                    </a:lnTo>
                    <a:lnTo>
                      <a:pt x="809" y="528"/>
                    </a:lnTo>
                    <a:lnTo>
                      <a:pt x="809" y="525"/>
                    </a:lnTo>
                    <a:lnTo>
                      <a:pt x="802" y="523"/>
                    </a:lnTo>
                    <a:lnTo>
                      <a:pt x="797" y="528"/>
                    </a:lnTo>
                    <a:lnTo>
                      <a:pt x="792" y="532"/>
                    </a:lnTo>
                    <a:lnTo>
                      <a:pt x="785" y="537"/>
                    </a:lnTo>
                    <a:lnTo>
                      <a:pt x="783" y="535"/>
                    </a:lnTo>
                    <a:lnTo>
                      <a:pt x="781" y="532"/>
                    </a:lnTo>
                    <a:lnTo>
                      <a:pt x="778" y="530"/>
                    </a:lnTo>
                    <a:lnTo>
                      <a:pt x="776" y="528"/>
                    </a:lnTo>
                    <a:lnTo>
                      <a:pt x="774" y="525"/>
                    </a:lnTo>
                    <a:lnTo>
                      <a:pt x="766" y="528"/>
                    </a:lnTo>
                    <a:lnTo>
                      <a:pt x="764" y="528"/>
                    </a:lnTo>
                    <a:lnTo>
                      <a:pt x="740" y="530"/>
                    </a:lnTo>
                    <a:lnTo>
                      <a:pt x="719" y="547"/>
                    </a:lnTo>
                    <a:lnTo>
                      <a:pt x="703" y="570"/>
                    </a:lnTo>
                    <a:lnTo>
                      <a:pt x="691" y="596"/>
                    </a:lnTo>
                    <a:lnTo>
                      <a:pt x="688" y="594"/>
                    </a:lnTo>
                    <a:lnTo>
                      <a:pt x="686" y="594"/>
                    </a:lnTo>
                    <a:lnTo>
                      <a:pt x="684" y="592"/>
                    </a:lnTo>
                    <a:lnTo>
                      <a:pt x="681" y="589"/>
                    </a:lnTo>
                    <a:lnTo>
                      <a:pt x="681" y="587"/>
                    </a:lnTo>
                    <a:lnTo>
                      <a:pt x="679" y="584"/>
                    </a:lnTo>
                    <a:lnTo>
                      <a:pt x="677" y="584"/>
                    </a:lnTo>
                    <a:lnTo>
                      <a:pt x="674" y="582"/>
                    </a:lnTo>
                    <a:lnTo>
                      <a:pt x="672" y="580"/>
                    </a:lnTo>
                    <a:lnTo>
                      <a:pt x="665" y="570"/>
                    </a:lnTo>
                    <a:lnTo>
                      <a:pt x="662" y="568"/>
                    </a:lnTo>
                    <a:lnTo>
                      <a:pt x="662" y="568"/>
                    </a:lnTo>
                    <a:lnTo>
                      <a:pt x="658" y="568"/>
                    </a:lnTo>
                    <a:lnTo>
                      <a:pt x="658" y="568"/>
                    </a:lnTo>
                    <a:lnTo>
                      <a:pt x="650" y="573"/>
                    </a:lnTo>
                    <a:lnTo>
                      <a:pt x="648" y="573"/>
                    </a:lnTo>
                    <a:lnTo>
                      <a:pt x="648" y="573"/>
                    </a:lnTo>
                    <a:lnTo>
                      <a:pt x="646" y="573"/>
                    </a:lnTo>
                    <a:lnTo>
                      <a:pt x="643" y="568"/>
                    </a:lnTo>
                    <a:lnTo>
                      <a:pt x="641" y="566"/>
                    </a:lnTo>
                    <a:lnTo>
                      <a:pt x="634" y="544"/>
                    </a:lnTo>
                    <a:lnTo>
                      <a:pt x="632" y="542"/>
                    </a:lnTo>
                    <a:lnTo>
                      <a:pt x="632" y="540"/>
                    </a:lnTo>
                    <a:lnTo>
                      <a:pt x="629" y="521"/>
                    </a:lnTo>
                    <a:lnTo>
                      <a:pt x="624" y="504"/>
                    </a:lnTo>
                    <a:lnTo>
                      <a:pt x="624" y="492"/>
                    </a:lnTo>
                    <a:lnTo>
                      <a:pt x="624" y="490"/>
                    </a:lnTo>
                    <a:lnTo>
                      <a:pt x="624" y="487"/>
                    </a:lnTo>
                    <a:lnTo>
                      <a:pt x="622" y="485"/>
                    </a:lnTo>
                    <a:lnTo>
                      <a:pt x="622" y="483"/>
                    </a:lnTo>
                    <a:lnTo>
                      <a:pt x="620" y="483"/>
                    </a:lnTo>
                    <a:lnTo>
                      <a:pt x="617" y="483"/>
                    </a:lnTo>
                    <a:lnTo>
                      <a:pt x="617" y="480"/>
                    </a:lnTo>
                    <a:lnTo>
                      <a:pt x="615" y="480"/>
                    </a:lnTo>
                    <a:lnTo>
                      <a:pt x="615" y="480"/>
                    </a:lnTo>
                    <a:lnTo>
                      <a:pt x="615" y="478"/>
                    </a:lnTo>
                    <a:lnTo>
                      <a:pt x="620" y="476"/>
                    </a:lnTo>
                    <a:lnTo>
                      <a:pt x="620" y="471"/>
                    </a:lnTo>
                    <a:lnTo>
                      <a:pt x="613" y="464"/>
                    </a:lnTo>
                    <a:lnTo>
                      <a:pt x="610" y="464"/>
                    </a:lnTo>
                    <a:lnTo>
                      <a:pt x="608" y="464"/>
                    </a:lnTo>
                    <a:lnTo>
                      <a:pt x="598" y="464"/>
                    </a:lnTo>
                    <a:lnTo>
                      <a:pt x="591" y="461"/>
                    </a:lnTo>
                    <a:lnTo>
                      <a:pt x="589" y="459"/>
                    </a:lnTo>
                    <a:lnTo>
                      <a:pt x="587" y="459"/>
                    </a:lnTo>
                    <a:lnTo>
                      <a:pt x="577" y="459"/>
                    </a:lnTo>
                    <a:lnTo>
                      <a:pt x="575" y="461"/>
                    </a:lnTo>
                    <a:lnTo>
                      <a:pt x="572" y="461"/>
                    </a:lnTo>
                    <a:lnTo>
                      <a:pt x="572" y="464"/>
                    </a:lnTo>
                    <a:lnTo>
                      <a:pt x="575" y="464"/>
                    </a:lnTo>
                    <a:lnTo>
                      <a:pt x="572" y="466"/>
                    </a:lnTo>
                    <a:lnTo>
                      <a:pt x="572" y="466"/>
                    </a:lnTo>
                    <a:lnTo>
                      <a:pt x="565" y="464"/>
                    </a:lnTo>
                    <a:lnTo>
                      <a:pt x="563" y="464"/>
                    </a:lnTo>
                    <a:lnTo>
                      <a:pt x="561" y="464"/>
                    </a:lnTo>
                    <a:lnTo>
                      <a:pt x="561" y="466"/>
                    </a:lnTo>
                    <a:lnTo>
                      <a:pt x="561" y="466"/>
                    </a:lnTo>
                    <a:lnTo>
                      <a:pt x="563" y="469"/>
                    </a:lnTo>
                    <a:lnTo>
                      <a:pt x="565" y="471"/>
                    </a:lnTo>
                    <a:lnTo>
                      <a:pt x="565" y="471"/>
                    </a:lnTo>
                    <a:lnTo>
                      <a:pt x="568" y="473"/>
                    </a:lnTo>
                    <a:lnTo>
                      <a:pt x="568" y="476"/>
                    </a:lnTo>
                    <a:lnTo>
                      <a:pt x="565" y="476"/>
                    </a:lnTo>
                    <a:lnTo>
                      <a:pt x="565" y="476"/>
                    </a:lnTo>
                    <a:lnTo>
                      <a:pt x="563" y="476"/>
                    </a:lnTo>
                    <a:lnTo>
                      <a:pt x="558" y="471"/>
                    </a:lnTo>
                    <a:lnTo>
                      <a:pt x="556" y="469"/>
                    </a:lnTo>
                    <a:lnTo>
                      <a:pt x="553" y="466"/>
                    </a:lnTo>
                    <a:lnTo>
                      <a:pt x="553" y="466"/>
                    </a:lnTo>
                    <a:lnTo>
                      <a:pt x="551" y="466"/>
                    </a:lnTo>
                    <a:lnTo>
                      <a:pt x="551" y="466"/>
                    </a:lnTo>
                    <a:lnTo>
                      <a:pt x="549" y="466"/>
                    </a:lnTo>
                    <a:lnTo>
                      <a:pt x="549" y="466"/>
                    </a:lnTo>
                    <a:lnTo>
                      <a:pt x="544" y="476"/>
                    </a:lnTo>
                    <a:lnTo>
                      <a:pt x="537" y="485"/>
                    </a:lnTo>
                    <a:lnTo>
                      <a:pt x="532" y="492"/>
                    </a:lnTo>
                    <a:lnTo>
                      <a:pt x="532" y="492"/>
                    </a:lnTo>
                    <a:lnTo>
                      <a:pt x="530" y="495"/>
                    </a:lnTo>
                    <a:lnTo>
                      <a:pt x="525" y="495"/>
                    </a:lnTo>
                    <a:lnTo>
                      <a:pt x="520" y="492"/>
                    </a:lnTo>
                    <a:lnTo>
                      <a:pt x="501" y="480"/>
                    </a:lnTo>
                    <a:lnTo>
                      <a:pt x="461" y="447"/>
                    </a:lnTo>
                    <a:lnTo>
                      <a:pt x="456" y="443"/>
                    </a:lnTo>
                    <a:lnTo>
                      <a:pt x="452" y="431"/>
                    </a:lnTo>
                    <a:lnTo>
                      <a:pt x="449" y="426"/>
                    </a:lnTo>
                    <a:lnTo>
                      <a:pt x="447" y="426"/>
                    </a:lnTo>
                    <a:lnTo>
                      <a:pt x="447" y="424"/>
                    </a:lnTo>
                    <a:lnTo>
                      <a:pt x="442" y="421"/>
                    </a:lnTo>
                    <a:lnTo>
                      <a:pt x="438" y="421"/>
                    </a:lnTo>
                    <a:lnTo>
                      <a:pt x="435" y="419"/>
                    </a:lnTo>
                    <a:lnTo>
                      <a:pt x="433" y="419"/>
                    </a:lnTo>
                    <a:lnTo>
                      <a:pt x="430" y="419"/>
                    </a:lnTo>
                    <a:lnTo>
                      <a:pt x="426" y="424"/>
                    </a:lnTo>
                    <a:lnTo>
                      <a:pt x="423" y="424"/>
                    </a:lnTo>
                    <a:lnTo>
                      <a:pt x="423" y="424"/>
                    </a:lnTo>
                    <a:lnTo>
                      <a:pt x="423" y="426"/>
                    </a:lnTo>
                    <a:lnTo>
                      <a:pt x="421" y="428"/>
                    </a:lnTo>
                    <a:lnTo>
                      <a:pt x="421" y="428"/>
                    </a:lnTo>
                    <a:lnTo>
                      <a:pt x="421" y="431"/>
                    </a:lnTo>
                    <a:lnTo>
                      <a:pt x="419" y="431"/>
                    </a:lnTo>
                    <a:lnTo>
                      <a:pt x="416" y="431"/>
                    </a:lnTo>
                    <a:lnTo>
                      <a:pt x="416" y="431"/>
                    </a:lnTo>
                    <a:lnTo>
                      <a:pt x="412" y="428"/>
                    </a:lnTo>
                    <a:lnTo>
                      <a:pt x="376" y="419"/>
                    </a:lnTo>
                    <a:lnTo>
                      <a:pt x="374" y="419"/>
                    </a:lnTo>
                    <a:lnTo>
                      <a:pt x="374" y="416"/>
                    </a:lnTo>
                    <a:lnTo>
                      <a:pt x="374" y="414"/>
                    </a:lnTo>
                    <a:lnTo>
                      <a:pt x="374" y="414"/>
                    </a:lnTo>
                    <a:lnTo>
                      <a:pt x="376" y="412"/>
                    </a:lnTo>
                    <a:lnTo>
                      <a:pt x="376" y="412"/>
                    </a:lnTo>
                    <a:lnTo>
                      <a:pt x="378" y="412"/>
                    </a:lnTo>
                    <a:lnTo>
                      <a:pt x="378" y="412"/>
                    </a:lnTo>
                    <a:lnTo>
                      <a:pt x="378" y="412"/>
                    </a:lnTo>
                    <a:lnTo>
                      <a:pt x="381" y="409"/>
                    </a:lnTo>
                    <a:lnTo>
                      <a:pt x="381" y="407"/>
                    </a:lnTo>
                    <a:lnTo>
                      <a:pt x="383" y="405"/>
                    </a:lnTo>
                    <a:lnTo>
                      <a:pt x="383" y="402"/>
                    </a:lnTo>
                    <a:lnTo>
                      <a:pt x="383" y="400"/>
                    </a:lnTo>
                    <a:lnTo>
                      <a:pt x="383" y="395"/>
                    </a:lnTo>
                    <a:lnTo>
                      <a:pt x="383" y="390"/>
                    </a:lnTo>
                    <a:lnTo>
                      <a:pt x="383" y="388"/>
                    </a:lnTo>
                    <a:lnTo>
                      <a:pt x="381" y="386"/>
                    </a:lnTo>
                    <a:lnTo>
                      <a:pt x="367" y="374"/>
                    </a:lnTo>
                    <a:lnTo>
                      <a:pt x="362" y="369"/>
                    </a:lnTo>
                    <a:lnTo>
                      <a:pt x="357" y="367"/>
                    </a:lnTo>
                    <a:lnTo>
                      <a:pt x="355" y="364"/>
                    </a:lnTo>
                    <a:lnTo>
                      <a:pt x="348" y="362"/>
                    </a:lnTo>
                    <a:lnTo>
                      <a:pt x="336" y="362"/>
                    </a:lnTo>
                    <a:lnTo>
                      <a:pt x="336" y="362"/>
                    </a:lnTo>
                    <a:lnTo>
                      <a:pt x="331" y="357"/>
                    </a:lnTo>
                    <a:lnTo>
                      <a:pt x="324" y="350"/>
                    </a:lnTo>
                    <a:lnTo>
                      <a:pt x="322" y="350"/>
                    </a:lnTo>
                    <a:lnTo>
                      <a:pt x="319" y="353"/>
                    </a:lnTo>
                    <a:lnTo>
                      <a:pt x="296" y="369"/>
                    </a:lnTo>
                    <a:lnTo>
                      <a:pt x="291" y="369"/>
                    </a:lnTo>
                    <a:lnTo>
                      <a:pt x="241" y="376"/>
                    </a:lnTo>
                    <a:lnTo>
                      <a:pt x="239" y="379"/>
                    </a:lnTo>
                    <a:lnTo>
                      <a:pt x="236" y="383"/>
                    </a:lnTo>
                    <a:lnTo>
                      <a:pt x="234" y="388"/>
                    </a:lnTo>
                    <a:lnTo>
                      <a:pt x="232" y="395"/>
                    </a:lnTo>
                    <a:lnTo>
                      <a:pt x="234" y="402"/>
                    </a:lnTo>
                    <a:lnTo>
                      <a:pt x="201" y="398"/>
                    </a:lnTo>
                    <a:lnTo>
                      <a:pt x="189" y="393"/>
                    </a:lnTo>
                    <a:lnTo>
                      <a:pt x="184" y="390"/>
                    </a:lnTo>
                    <a:lnTo>
                      <a:pt x="184" y="390"/>
                    </a:lnTo>
                    <a:lnTo>
                      <a:pt x="182" y="390"/>
                    </a:lnTo>
                    <a:lnTo>
                      <a:pt x="182" y="390"/>
                    </a:lnTo>
                    <a:lnTo>
                      <a:pt x="180" y="393"/>
                    </a:lnTo>
                    <a:lnTo>
                      <a:pt x="177" y="395"/>
                    </a:lnTo>
                    <a:lnTo>
                      <a:pt x="147" y="398"/>
                    </a:lnTo>
                    <a:lnTo>
                      <a:pt x="144" y="398"/>
                    </a:lnTo>
                    <a:lnTo>
                      <a:pt x="142" y="398"/>
                    </a:lnTo>
                    <a:lnTo>
                      <a:pt x="137" y="393"/>
                    </a:lnTo>
                    <a:lnTo>
                      <a:pt x="137" y="390"/>
                    </a:lnTo>
                    <a:lnTo>
                      <a:pt x="135" y="390"/>
                    </a:lnTo>
                    <a:lnTo>
                      <a:pt x="118" y="383"/>
                    </a:lnTo>
                    <a:lnTo>
                      <a:pt x="116" y="383"/>
                    </a:lnTo>
                    <a:lnTo>
                      <a:pt x="116" y="381"/>
                    </a:lnTo>
                    <a:lnTo>
                      <a:pt x="116" y="381"/>
                    </a:lnTo>
                    <a:lnTo>
                      <a:pt x="116" y="379"/>
                    </a:lnTo>
                    <a:lnTo>
                      <a:pt x="116" y="376"/>
                    </a:lnTo>
                    <a:lnTo>
                      <a:pt x="123" y="364"/>
                    </a:lnTo>
                    <a:lnTo>
                      <a:pt x="125" y="362"/>
                    </a:lnTo>
                    <a:lnTo>
                      <a:pt x="128" y="360"/>
                    </a:lnTo>
                    <a:lnTo>
                      <a:pt x="128" y="357"/>
                    </a:lnTo>
                    <a:lnTo>
                      <a:pt x="128" y="357"/>
                    </a:lnTo>
                    <a:lnTo>
                      <a:pt x="128" y="355"/>
                    </a:lnTo>
                    <a:lnTo>
                      <a:pt x="128" y="353"/>
                    </a:lnTo>
                    <a:lnTo>
                      <a:pt x="125" y="350"/>
                    </a:lnTo>
                    <a:lnTo>
                      <a:pt x="125" y="350"/>
                    </a:lnTo>
                    <a:lnTo>
                      <a:pt x="125" y="348"/>
                    </a:lnTo>
                    <a:lnTo>
                      <a:pt x="128" y="346"/>
                    </a:lnTo>
                    <a:lnTo>
                      <a:pt x="130" y="346"/>
                    </a:lnTo>
                    <a:lnTo>
                      <a:pt x="130" y="343"/>
                    </a:lnTo>
                    <a:lnTo>
                      <a:pt x="130" y="343"/>
                    </a:lnTo>
                    <a:lnTo>
                      <a:pt x="130" y="341"/>
                    </a:lnTo>
                    <a:lnTo>
                      <a:pt x="128" y="338"/>
                    </a:lnTo>
                    <a:lnTo>
                      <a:pt x="125" y="336"/>
                    </a:lnTo>
                    <a:lnTo>
                      <a:pt x="123" y="334"/>
                    </a:lnTo>
                    <a:lnTo>
                      <a:pt x="121" y="334"/>
                    </a:lnTo>
                    <a:lnTo>
                      <a:pt x="113" y="331"/>
                    </a:lnTo>
                    <a:lnTo>
                      <a:pt x="102" y="327"/>
                    </a:lnTo>
                    <a:lnTo>
                      <a:pt x="99" y="327"/>
                    </a:lnTo>
                    <a:lnTo>
                      <a:pt x="99" y="327"/>
                    </a:lnTo>
                    <a:lnTo>
                      <a:pt x="97" y="331"/>
                    </a:lnTo>
                    <a:lnTo>
                      <a:pt x="94" y="334"/>
                    </a:lnTo>
                    <a:lnTo>
                      <a:pt x="94" y="334"/>
                    </a:lnTo>
                    <a:lnTo>
                      <a:pt x="92" y="334"/>
                    </a:lnTo>
                    <a:lnTo>
                      <a:pt x="90" y="336"/>
                    </a:lnTo>
                    <a:lnTo>
                      <a:pt x="83" y="322"/>
                    </a:lnTo>
                    <a:lnTo>
                      <a:pt x="78" y="319"/>
                    </a:lnTo>
                    <a:lnTo>
                      <a:pt x="76" y="319"/>
                    </a:lnTo>
                    <a:lnTo>
                      <a:pt x="71" y="319"/>
                    </a:lnTo>
                    <a:lnTo>
                      <a:pt x="66" y="317"/>
                    </a:lnTo>
                    <a:lnTo>
                      <a:pt x="64" y="315"/>
                    </a:lnTo>
                    <a:lnTo>
                      <a:pt x="64" y="315"/>
                    </a:lnTo>
                    <a:lnTo>
                      <a:pt x="61" y="308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9" y="303"/>
                    </a:lnTo>
                    <a:lnTo>
                      <a:pt x="61" y="301"/>
                    </a:lnTo>
                    <a:lnTo>
                      <a:pt x="61" y="301"/>
                    </a:lnTo>
                    <a:lnTo>
                      <a:pt x="61" y="301"/>
                    </a:lnTo>
                    <a:lnTo>
                      <a:pt x="64" y="298"/>
                    </a:lnTo>
                    <a:lnTo>
                      <a:pt x="64" y="296"/>
                    </a:lnTo>
                    <a:lnTo>
                      <a:pt x="64" y="296"/>
                    </a:lnTo>
                    <a:lnTo>
                      <a:pt x="64" y="293"/>
                    </a:lnTo>
                    <a:lnTo>
                      <a:pt x="64" y="293"/>
                    </a:lnTo>
                    <a:lnTo>
                      <a:pt x="66" y="291"/>
                    </a:lnTo>
                    <a:lnTo>
                      <a:pt x="68" y="291"/>
                    </a:lnTo>
                    <a:lnTo>
                      <a:pt x="68" y="289"/>
                    </a:lnTo>
                    <a:lnTo>
                      <a:pt x="68" y="286"/>
                    </a:lnTo>
                    <a:lnTo>
                      <a:pt x="66" y="277"/>
                    </a:lnTo>
                    <a:lnTo>
                      <a:pt x="64" y="275"/>
                    </a:lnTo>
                    <a:lnTo>
                      <a:pt x="61" y="272"/>
                    </a:lnTo>
                    <a:lnTo>
                      <a:pt x="54" y="270"/>
                    </a:lnTo>
                    <a:lnTo>
                      <a:pt x="54" y="270"/>
                    </a:lnTo>
                    <a:lnTo>
                      <a:pt x="52" y="267"/>
                    </a:lnTo>
                    <a:lnTo>
                      <a:pt x="47" y="263"/>
                    </a:lnTo>
                    <a:lnTo>
                      <a:pt x="45" y="260"/>
                    </a:lnTo>
                    <a:lnTo>
                      <a:pt x="40" y="260"/>
                    </a:lnTo>
                    <a:lnTo>
                      <a:pt x="31" y="258"/>
                    </a:lnTo>
                    <a:lnTo>
                      <a:pt x="28" y="256"/>
                    </a:lnTo>
                    <a:lnTo>
                      <a:pt x="12" y="246"/>
                    </a:lnTo>
                    <a:lnTo>
                      <a:pt x="7" y="241"/>
                    </a:lnTo>
                    <a:lnTo>
                      <a:pt x="7" y="241"/>
                    </a:lnTo>
                    <a:lnTo>
                      <a:pt x="5" y="239"/>
                    </a:lnTo>
                    <a:lnTo>
                      <a:pt x="5" y="237"/>
                    </a:lnTo>
                    <a:lnTo>
                      <a:pt x="5" y="232"/>
                    </a:lnTo>
                    <a:lnTo>
                      <a:pt x="5" y="227"/>
                    </a:lnTo>
                    <a:lnTo>
                      <a:pt x="5" y="225"/>
                    </a:lnTo>
                    <a:lnTo>
                      <a:pt x="0" y="213"/>
                    </a:lnTo>
                    <a:lnTo>
                      <a:pt x="0" y="208"/>
                    </a:lnTo>
                    <a:lnTo>
                      <a:pt x="0" y="204"/>
                    </a:lnTo>
                    <a:lnTo>
                      <a:pt x="0" y="201"/>
                    </a:lnTo>
                    <a:lnTo>
                      <a:pt x="0" y="201"/>
                    </a:lnTo>
                    <a:lnTo>
                      <a:pt x="0" y="199"/>
                    </a:lnTo>
                    <a:lnTo>
                      <a:pt x="2" y="196"/>
                    </a:lnTo>
                    <a:lnTo>
                      <a:pt x="2" y="196"/>
                    </a:lnTo>
                    <a:lnTo>
                      <a:pt x="5" y="196"/>
                    </a:lnTo>
                    <a:lnTo>
                      <a:pt x="5" y="194"/>
                    </a:lnTo>
                    <a:lnTo>
                      <a:pt x="7" y="194"/>
                    </a:lnTo>
                    <a:lnTo>
                      <a:pt x="21" y="199"/>
                    </a:lnTo>
                    <a:lnTo>
                      <a:pt x="24" y="199"/>
                    </a:lnTo>
                    <a:lnTo>
                      <a:pt x="26" y="196"/>
                    </a:lnTo>
                    <a:lnTo>
                      <a:pt x="26" y="196"/>
                    </a:lnTo>
                    <a:lnTo>
                      <a:pt x="31" y="192"/>
                    </a:lnTo>
                    <a:lnTo>
                      <a:pt x="31" y="187"/>
                    </a:lnTo>
                    <a:lnTo>
                      <a:pt x="33" y="185"/>
                    </a:lnTo>
                    <a:lnTo>
                      <a:pt x="35" y="185"/>
                    </a:lnTo>
                    <a:lnTo>
                      <a:pt x="38" y="182"/>
                    </a:lnTo>
                    <a:lnTo>
                      <a:pt x="38" y="182"/>
                    </a:lnTo>
                    <a:lnTo>
                      <a:pt x="40" y="180"/>
                    </a:lnTo>
                    <a:lnTo>
                      <a:pt x="42" y="175"/>
                    </a:lnTo>
                    <a:lnTo>
                      <a:pt x="45" y="170"/>
                    </a:lnTo>
                    <a:lnTo>
                      <a:pt x="47" y="168"/>
                    </a:lnTo>
                    <a:lnTo>
                      <a:pt x="50" y="166"/>
                    </a:lnTo>
                    <a:lnTo>
                      <a:pt x="50" y="163"/>
                    </a:lnTo>
                    <a:lnTo>
                      <a:pt x="54" y="161"/>
                    </a:lnTo>
                    <a:lnTo>
                      <a:pt x="57" y="161"/>
                    </a:lnTo>
                    <a:lnTo>
                      <a:pt x="59" y="159"/>
                    </a:lnTo>
                    <a:lnTo>
                      <a:pt x="61" y="154"/>
                    </a:lnTo>
                    <a:lnTo>
                      <a:pt x="61" y="154"/>
                    </a:lnTo>
                    <a:lnTo>
                      <a:pt x="61" y="152"/>
                    </a:lnTo>
                    <a:lnTo>
                      <a:pt x="59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0" y="152"/>
                    </a:lnTo>
                    <a:lnTo>
                      <a:pt x="47" y="152"/>
                    </a:lnTo>
                    <a:lnTo>
                      <a:pt x="47" y="152"/>
                    </a:lnTo>
                    <a:lnTo>
                      <a:pt x="47" y="149"/>
                    </a:lnTo>
                    <a:lnTo>
                      <a:pt x="45" y="147"/>
                    </a:lnTo>
                    <a:lnTo>
                      <a:pt x="42" y="144"/>
                    </a:lnTo>
                    <a:lnTo>
                      <a:pt x="42" y="137"/>
                    </a:lnTo>
                    <a:lnTo>
                      <a:pt x="42" y="137"/>
                    </a:lnTo>
                    <a:lnTo>
                      <a:pt x="42" y="135"/>
                    </a:lnTo>
                    <a:lnTo>
                      <a:pt x="40" y="133"/>
                    </a:lnTo>
                    <a:lnTo>
                      <a:pt x="40" y="128"/>
                    </a:lnTo>
                    <a:lnTo>
                      <a:pt x="40" y="123"/>
                    </a:lnTo>
                    <a:lnTo>
                      <a:pt x="40" y="121"/>
                    </a:lnTo>
                    <a:lnTo>
                      <a:pt x="40" y="118"/>
                    </a:lnTo>
                    <a:lnTo>
                      <a:pt x="38" y="111"/>
                    </a:lnTo>
                    <a:lnTo>
                      <a:pt x="38" y="109"/>
                    </a:lnTo>
                    <a:lnTo>
                      <a:pt x="38" y="104"/>
                    </a:lnTo>
                    <a:lnTo>
                      <a:pt x="38" y="102"/>
                    </a:lnTo>
                    <a:lnTo>
                      <a:pt x="38" y="99"/>
                    </a:lnTo>
                    <a:lnTo>
                      <a:pt x="40" y="95"/>
                    </a:lnTo>
                    <a:lnTo>
                      <a:pt x="42" y="85"/>
                    </a:lnTo>
                    <a:lnTo>
                      <a:pt x="42" y="83"/>
                    </a:lnTo>
                    <a:lnTo>
                      <a:pt x="42" y="81"/>
                    </a:lnTo>
                    <a:lnTo>
                      <a:pt x="42" y="78"/>
                    </a:lnTo>
                    <a:lnTo>
                      <a:pt x="40" y="62"/>
                    </a:lnTo>
                    <a:lnTo>
                      <a:pt x="40" y="59"/>
                    </a:lnTo>
                    <a:lnTo>
                      <a:pt x="47" y="59"/>
                    </a:lnTo>
                    <a:lnTo>
                      <a:pt x="83" y="52"/>
                    </a:lnTo>
                    <a:lnTo>
                      <a:pt x="121" y="55"/>
                    </a:lnTo>
                    <a:lnTo>
                      <a:pt x="135" y="52"/>
                    </a:lnTo>
                    <a:lnTo>
                      <a:pt x="184" y="33"/>
                    </a:lnTo>
                    <a:lnTo>
                      <a:pt x="234" y="26"/>
                    </a:lnTo>
                    <a:lnTo>
                      <a:pt x="310" y="0"/>
                    </a:lnTo>
                    <a:lnTo>
                      <a:pt x="338" y="2"/>
                    </a:lnTo>
                    <a:lnTo>
                      <a:pt x="338" y="2"/>
                    </a:lnTo>
                    <a:lnTo>
                      <a:pt x="348" y="5"/>
                    </a:lnTo>
                    <a:lnTo>
                      <a:pt x="355" y="14"/>
                    </a:lnTo>
                    <a:lnTo>
                      <a:pt x="362" y="12"/>
                    </a:lnTo>
                    <a:lnTo>
                      <a:pt x="362" y="19"/>
                    </a:lnTo>
                    <a:lnTo>
                      <a:pt x="364" y="26"/>
                    </a:lnTo>
                    <a:lnTo>
                      <a:pt x="371" y="43"/>
                    </a:lnTo>
                    <a:lnTo>
                      <a:pt x="371" y="47"/>
                    </a:lnTo>
                    <a:lnTo>
                      <a:pt x="374" y="55"/>
                    </a:lnTo>
                    <a:lnTo>
                      <a:pt x="371" y="59"/>
                    </a:lnTo>
                    <a:lnTo>
                      <a:pt x="367" y="69"/>
                    </a:lnTo>
                    <a:lnTo>
                      <a:pt x="362" y="76"/>
                    </a:lnTo>
                    <a:lnTo>
                      <a:pt x="357" y="78"/>
                    </a:lnTo>
                    <a:lnTo>
                      <a:pt x="350" y="83"/>
                    </a:lnTo>
                    <a:lnTo>
                      <a:pt x="348" y="88"/>
                    </a:lnTo>
                    <a:lnTo>
                      <a:pt x="341" y="99"/>
                    </a:lnTo>
                    <a:lnTo>
                      <a:pt x="331" y="111"/>
                    </a:lnTo>
                    <a:lnTo>
                      <a:pt x="303" y="135"/>
                    </a:lnTo>
                    <a:lnTo>
                      <a:pt x="298" y="147"/>
                    </a:lnTo>
                    <a:lnTo>
                      <a:pt x="298" y="163"/>
                    </a:lnTo>
                    <a:lnTo>
                      <a:pt x="303" y="180"/>
                    </a:lnTo>
                    <a:lnTo>
                      <a:pt x="310" y="192"/>
                    </a:lnTo>
                    <a:lnTo>
                      <a:pt x="317" y="201"/>
                    </a:lnTo>
                    <a:lnTo>
                      <a:pt x="329" y="208"/>
                    </a:lnTo>
                    <a:lnTo>
                      <a:pt x="350" y="218"/>
                    </a:lnTo>
                    <a:lnTo>
                      <a:pt x="369" y="220"/>
                    </a:lnTo>
                    <a:lnTo>
                      <a:pt x="376" y="222"/>
                    </a:lnTo>
                    <a:lnTo>
                      <a:pt x="381" y="225"/>
                    </a:lnTo>
                    <a:lnTo>
                      <a:pt x="442" y="241"/>
                    </a:lnTo>
                    <a:lnTo>
                      <a:pt x="497" y="258"/>
                    </a:lnTo>
                    <a:lnTo>
                      <a:pt x="516" y="260"/>
                    </a:lnTo>
                    <a:lnTo>
                      <a:pt x="523" y="263"/>
                    </a:lnTo>
                    <a:lnTo>
                      <a:pt x="530" y="267"/>
                    </a:lnTo>
                    <a:lnTo>
                      <a:pt x="542" y="272"/>
                    </a:lnTo>
                    <a:lnTo>
                      <a:pt x="620" y="284"/>
                    </a:lnTo>
                    <a:lnTo>
                      <a:pt x="629" y="286"/>
                    </a:lnTo>
                    <a:lnTo>
                      <a:pt x="629" y="286"/>
                    </a:lnTo>
                    <a:lnTo>
                      <a:pt x="629" y="284"/>
                    </a:lnTo>
                    <a:lnTo>
                      <a:pt x="632" y="284"/>
                    </a:lnTo>
                    <a:lnTo>
                      <a:pt x="639" y="289"/>
                    </a:lnTo>
                    <a:lnTo>
                      <a:pt x="695" y="296"/>
                    </a:lnTo>
                    <a:lnTo>
                      <a:pt x="745" y="310"/>
                    </a:lnTo>
                    <a:lnTo>
                      <a:pt x="771" y="322"/>
                    </a:lnTo>
                    <a:lnTo>
                      <a:pt x="783" y="331"/>
                    </a:lnTo>
                    <a:lnTo>
                      <a:pt x="800" y="346"/>
                    </a:lnTo>
                    <a:lnTo>
                      <a:pt x="804" y="348"/>
                    </a:lnTo>
                    <a:lnTo>
                      <a:pt x="809" y="348"/>
                    </a:lnTo>
                    <a:lnTo>
                      <a:pt x="823" y="355"/>
                    </a:lnTo>
                    <a:lnTo>
                      <a:pt x="844" y="372"/>
                    </a:lnTo>
                    <a:lnTo>
                      <a:pt x="852" y="374"/>
                    </a:lnTo>
                    <a:lnTo>
                      <a:pt x="859" y="374"/>
                    </a:lnTo>
                    <a:lnTo>
                      <a:pt x="871" y="379"/>
                    </a:lnTo>
                    <a:lnTo>
                      <a:pt x="899" y="379"/>
                    </a:lnTo>
                    <a:lnTo>
                      <a:pt x="901" y="381"/>
                    </a:lnTo>
                    <a:lnTo>
                      <a:pt x="937" y="388"/>
                    </a:lnTo>
                    <a:lnTo>
                      <a:pt x="970" y="402"/>
                    </a:lnTo>
                    <a:lnTo>
                      <a:pt x="996" y="402"/>
                    </a:lnTo>
                    <a:lnTo>
                      <a:pt x="1008" y="405"/>
                    </a:lnTo>
                    <a:lnTo>
                      <a:pt x="1008" y="414"/>
                    </a:lnTo>
                    <a:lnTo>
                      <a:pt x="1012" y="414"/>
                    </a:lnTo>
                    <a:lnTo>
                      <a:pt x="1020" y="409"/>
                    </a:lnTo>
                    <a:lnTo>
                      <a:pt x="1024" y="409"/>
                    </a:lnTo>
                    <a:lnTo>
                      <a:pt x="1027" y="412"/>
                    </a:lnTo>
                    <a:lnTo>
                      <a:pt x="1027" y="416"/>
                    </a:lnTo>
                    <a:lnTo>
                      <a:pt x="1029" y="419"/>
                    </a:lnTo>
                    <a:lnTo>
                      <a:pt x="1038" y="424"/>
                    </a:lnTo>
                    <a:lnTo>
                      <a:pt x="1041" y="426"/>
                    </a:lnTo>
                    <a:lnTo>
                      <a:pt x="1043" y="447"/>
                    </a:lnTo>
                    <a:lnTo>
                      <a:pt x="1072" y="461"/>
                    </a:lnTo>
                    <a:lnTo>
                      <a:pt x="1105" y="473"/>
                    </a:lnTo>
                    <a:lnTo>
                      <a:pt x="1109" y="471"/>
                    </a:lnTo>
                    <a:lnTo>
                      <a:pt x="1112" y="473"/>
                    </a:lnTo>
                    <a:lnTo>
                      <a:pt x="1121" y="483"/>
                    </a:lnTo>
                    <a:lnTo>
                      <a:pt x="1126" y="485"/>
                    </a:lnTo>
                    <a:lnTo>
                      <a:pt x="1138" y="492"/>
                    </a:lnTo>
                    <a:lnTo>
                      <a:pt x="1150" y="504"/>
                    </a:lnTo>
                    <a:lnTo>
                      <a:pt x="1154" y="509"/>
                    </a:lnTo>
                    <a:lnTo>
                      <a:pt x="1162" y="511"/>
                    </a:lnTo>
                    <a:lnTo>
                      <a:pt x="1164" y="513"/>
                    </a:lnTo>
                    <a:lnTo>
                      <a:pt x="1190" y="537"/>
                    </a:lnTo>
                    <a:lnTo>
                      <a:pt x="1221" y="582"/>
                    </a:lnTo>
                    <a:lnTo>
                      <a:pt x="1223" y="582"/>
                    </a:lnTo>
                    <a:lnTo>
                      <a:pt x="1223" y="584"/>
                    </a:lnTo>
                    <a:lnTo>
                      <a:pt x="1225" y="584"/>
                    </a:lnTo>
                    <a:lnTo>
                      <a:pt x="1225" y="592"/>
                    </a:lnTo>
                    <a:lnTo>
                      <a:pt x="1228" y="594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2938280" y="3675461"/>
                <a:ext cx="1219353" cy="1611138"/>
              </a:xfrm>
              <a:custGeom>
                <a:avLst/>
                <a:gdLst>
                  <a:gd name="T0" fmla="*/ 989 w 1164"/>
                  <a:gd name="T1" fmla="*/ 14 h 1538"/>
                  <a:gd name="T2" fmla="*/ 989 w 1164"/>
                  <a:gd name="T3" fmla="*/ 0 h 1538"/>
                  <a:gd name="T4" fmla="*/ 327 w 1164"/>
                  <a:gd name="T5" fmla="*/ 163 h 1538"/>
                  <a:gd name="T6" fmla="*/ 788 w 1164"/>
                  <a:gd name="T7" fmla="*/ 144 h 1538"/>
                  <a:gd name="T8" fmla="*/ 727 w 1164"/>
                  <a:gd name="T9" fmla="*/ 161 h 1538"/>
                  <a:gd name="T10" fmla="*/ 395 w 1164"/>
                  <a:gd name="T11" fmla="*/ 1372 h 1538"/>
                  <a:gd name="T12" fmla="*/ 14 w 1164"/>
                  <a:gd name="T13" fmla="*/ 537 h 1538"/>
                  <a:gd name="T14" fmla="*/ 334 w 1164"/>
                  <a:gd name="T15" fmla="*/ 1528 h 1538"/>
                  <a:gd name="T16" fmla="*/ 303 w 1164"/>
                  <a:gd name="T17" fmla="*/ 1533 h 1538"/>
                  <a:gd name="T18" fmla="*/ 334 w 1164"/>
                  <a:gd name="T19" fmla="*/ 1528 h 1538"/>
                  <a:gd name="T20" fmla="*/ 892 w 1164"/>
                  <a:gd name="T21" fmla="*/ 125 h 1538"/>
                  <a:gd name="T22" fmla="*/ 43 w 1164"/>
                  <a:gd name="T23" fmla="*/ 1039 h 1538"/>
                  <a:gd name="T24" fmla="*/ 38 w 1164"/>
                  <a:gd name="T25" fmla="*/ 1008 h 1538"/>
                  <a:gd name="T26" fmla="*/ 932 w 1164"/>
                  <a:gd name="T27" fmla="*/ 173 h 1538"/>
                  <a:gd name="T28" fmla="*/ 935 w 1164"/>
                  <a:gd name="T29" fmla="*/ 194 h 1538"/>
                  <a:gd name="T30" fmla="*/ 930 w 1164"/>
                  <a:gd name="T31" fmla="*/ 149 h 1538"/>
                  <a:gd name="T32" fmla="*/ 918 w 1164"/>
                  <a:gd name="T33" fmla="*/ 163 h 1538"/>
                  <a:gd name="T34" fmla="*/ 1141 w 1164"/>
                  <a:gd name="T35" fmla="*/ 222 h 1538"/>
                  <a:gd name="T36" fmla="*/ 1131 w 1164"/>
                  <a:gd name="T37" fmla="*/ 192 h 1538"/>
                  <a:gd name="T38" fmla="*/ 1046 w 1164"/>
                  <a:gd name="T39" fmla="*/ 248 h 1538"/>
                  <a:gd name="T40" fmla="*/ 1032 w 1164"/>
                  <a:gd name="T41" fmla="*/ 232 h 1538"/>
                  <a:gd name="T42" fmla="*/ 982 w 1164"/>
                  <a:gd name="T43" fmla="*/ 291 h 1538"/>
                  <a:gd name="T44" fmla="*/ 937 w 1164"/>
                  <a:gd name="T45" fmla="*/ 279 h 1538"/>
                  <a:gd name="T46" fmla="*/ 864 w 1164"/>
                  <a:gd name="T47" fmla="*/ 319 h 1538"/>
                  <a:gd name="T48" fmla="*/ 693 w 1164"/>
                  <a:gd name="T49" fmla="*/ 390 h 1538"/>
                  <a:gd name="T50" fmla="*/ 615 w 1164"/>
                  <a:gd name="T51" fmla="*/ 412 h 1538"/>
                  <a:gd name="T52" fmla="*/ 552 w 1164"/>
                  <a:gd name="T53" fmla="*/ 433 h 1538"/>
                  <a:gd name="T54" fmla="*/ 490 w 1164"/>
                  <a:gd name="T55" fmla="*/ 397 h 1538"/>
                  <a:gd name="T56" fmla="*/ 412 w 1164"/>
                  <a:gd name="T57" fmla="*/ 359 h 1538"/>
                  <a:gd name="T58" fmla="*/ 384 w 1164"/>
                  <a:gd name="T59" fmla="*/ 376 h 1538"/>
                  <a:gd name="T60" fmla="*/ 339 w 1164"/>
                  <a:gd name="T61" fmla="*/ 393 h 1538"/>
                  <a:gd name="T62" fmla="*/ 324 w 1164"/>
                  <a:gd name="T63" fmla="*/ 440 h 1538"/>
                  <a:gd name="T64" fmla="*/ 232 w 1164"/>
                  <a:gd name="T65" fmla="*/ 412 h 1538"/>
                  <a:gd name="T66" fmla="*/ 211 w 1164"/>
                  <a:gd name="T67" fmla="*/ 435 h 1538"/>
                  <a:gd name="T68" fmla="*/ 161 w 1164"/>
                  <a:gd name="T69" fmla="*/ 478 h 1538"/>
                  <a:gd name="T70" fmla="*/ 149 w 1164"/>
                  <a:gd name="T71" fmla="*/ 535 h 1538"/>
                  <a:gd name="T72" fmla="*/ 152 w 1164"/>
                  <a:gd name="T73" fmla="*/ 570 h 1538"/>
                  <a:gd name="T74" fmla="*/ 156 w 1164"/>
                  <a:gd name="T75" fmla="*/ 606 h 1538"/>
                  <a:gd name="T76" fmla="*/ 223 w 1164"/>
                  <a:gd name="T77" fmla="*/ 662 h 1538"/>
                  <a:gd name="T78" fmla="*/ 350 w 1164"/>
                  <a:gd name="T79" fmla="*/ 672 h 1538"/>
                  <a:gd name="T80" fmla="*/ 419 w 1164"/>
                  <a:gd name="T81" fmla="*/ 681 h 1538"/>
                  <a:gd name="T82" fmla="*/ 464 w 1164"/>
                  <a:gd name="T83" fmla="*/ 714 h 1538"/>
                  <a:gd name="T84" fmla="*/ 604 w 1164"/>
                  <a:gd name="T85" fmla="*/ 774 h 1538"/>
                  <a:gd name="T86" fmla="*/ 731 w 1164"/>
                  <a:gd name="T87" fmla="*/ 776 h 1538"/>
                  <a:gd name="T88" fmla="*/ 916 w 1164"/>
                  <a:gd name="T89" fmla="*/ 885 h 1538"/>
                  <a:gd name="T90" fmla="*/ 987 w 1164"/>
                  <a:gd name="T91" fmla="*/ 908 h 1538"/>
                  <a:gd name="T92" fmla="*/ 1065 w 1164"/>
                  <a:gd name="T93" fmla="*/ 892 h 1538"/>
                  <a:gd name="T94" fmla="*/ 1096 w 1164"/>
                  <a:gd name="T95" fmla="*/ 866 h 1538"/>
                  <a:gd name="T96" fmla="*/ 1117 w 1164"/>
                  <a:gd name="T97" fmla="*/ 769 h 1538"/>
                  <a:gd name="T98" fmla="*/ 1141 w 1164"/>
                  <a:gd name="T99" fmla="*/ 743 h 1538"/>
                  <a:gd name="T100" fmla="*/ 1129 w 1164"/>
                  <a:gd name="T101" fmla="*/ 726 h 1538"/>
                  <a:gd name="T102" fmla="*/ 1105 w 1164"/>
                  <a:gd name="T103" fmla="*/ 693 h 1538"/>
                  <a:gd name="T104" fmla="*/ 1091 w 1164"/>
                  <a:gd name="T105" fmla="*/ 653 h 1538"/>
                  <a:gd name="T106" fmla="*/ 1098 w 1164"/>
                  <a:gd name="T107" fmla="*/ 639 h 1538"/>
                  <a:gd name="T108" fmla="*/ 1039 w 1164"/>
                  <a:gd name="T109" fmla="*/ 556 h 1538"/>
                  <a:gd name="T110" fmla="*/ 1063 w 1164"/>
                  <a:gd name="T111" fmla="*/ 461 h 1538"/>
                  <a:gd name="T112" fmla="*/ 1100 w 1164"/>
                  <a:gd name="T113" fmla="*/ 338 h 1538"/>
                  <a:gd name="T114" fmla="*/ 116 w 1164"/>
                  <a:gd name="T115" fmla="*/ 532 h 1538"/>
                  <a:gd name="T116" fmla="*/ 88 w 1164"/>
                  <a:gd name="T117" fmla="*/ 530 h 1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64" h="1538">
                    <a:moveTo>
                      <a:pt x="989" y="0"/>
                    </a:moveTo>
                    <a:lnTo>
                      <a:pt x="989" y="0"/>
                    </a:lnTo>
                    <a:lnTo>
                      <a:pt x="992" y="0"/>
                    </a:lnTo>
                    <a:lnTo>
                      <a:pt x="994" y="0"/>
                    </a:lnTo>
                    <a:lnTo>
                      <a:pt x="994" y="5"/>
                    </a:lnTo>
                    <a:lnTo>
                      <a:pt x="992" y="7"/>
                    </a:lnTo>
                    <a:lnTo>
                      <a:pt x="992" y="9"/>
                    </a:lnTo>
                    <a:lnTo>
                      <a:pt x="992" y="14"/>
                    </a:lnTo>
                    <a:lnTo>
                      <a:pt x="989" y="14"/>
                    </a:lnTo>
                    <a:lnTo>
                      <a:pt x="984" y="14"/>
                    </a:lnTo>
                    <a:lnTo>
                      <a:pt x="977" y="9"/>
                    </a:lnTo>
                    <a:lnTo>
                      <a:pt x="977" y="9"/>
                    </a:lnTo>
                    <a:lnTo>
                      <a:pt x="980" y="7"/>
                    </a:lnTo>
                    <a:lnTo>
                      <a:pt x="982" y="5"/>
                    </a:lnTo>
                    <a:lnTo>
                      <a:pt x="984" y="2"/>
                    </a:lnTo>
                    <a:lnTo>
                      <a:pt x="984" y="0"/>
                    </a:lnTo>
                    <a:lnTo>
                      <a:pt x="987" y="0"/>
                    </a:lnTo>
                    <a:lnTo>
                      <a:pt x="989" y="0"/>
                    </a:lnTo>
                    <a:close/>
                    <a:moveTo>
                      <a:pt x="332" y="156"/>
                    </a:moveTo>
                    <a:lnTo>
                      <a:pt x="332" y="156"/>
                    </a:lnTo>
                    <a:lnTo>
                      <a:pt x="336" y="156"/>
                    </a:lnTo>
                    <a:lnTo>
                      <a:pt x="339" y="158"/>
                    </a:lnTo>
                    <a:lnTo>
                      <a:pt x="341" y="158"/>
                    </a:lnTo>
                    <a:lnTo>
                      <a:pt x="334" y="165"/>
                    </a:lnTo>
                    <a:lnTo>
                      <a:pt x="332" y="168"/>
                    </a:lnTo>
                    <a:lnTo>
                      <a:pt x="327" y="168"/>
                    </a:lnTo>
                    <a:lnTo>
                      <a:pt x="327" y="163"/>
                    </a:lnTo>
                    <a:lnTo>
                      <a:pt x="327" y="161"/>
                    </a:lnTo>
                    <a:lnTo>
                      <a:pt x="332" y="156"/>
                    </a:lnTo>
                    <a:close/>
                    <a:moveTo>
                      <a:pt x="795" y="137"/>
                    </a:moveTo>
                    <a:lnTo>
                      <a:pt x="795" y="137"/>
                    </a:lnTo>
                    <a:lnTo>
                      <a:pt x="798" y="139"/>
                    </a:lnTo>
                    <a:lnTo>
                      <a:pt x="800" y="142"/>
                    </a:lnTo>
                    <a:lnTo>
                      <a:pt x="800" y="144"/>
                    </a:lnTo>
                    <a:lnTo>
                      <a:pt x="795" y="144"/>
                    </a:lnTo>
                    <a:lnTo>
                      <a:pt x="788" y="144"/>
                    </a:lnTo>
                    <a:lnTo>
                      <a:pt x="786" y="139"/>
                    </a:lnTo>
                    <a:lnTo>
                      <a:pt x="783" y="135"/>
                    </a:lnTo>
                    <a:lnTo>
                      <a:pt x="786" y="132"/>
                    </a:lnTo>
                    <a:lnTo>
                      <a:pt x="790" y="135"/>
                    </a:lnTo>
                    <a:lnTo>
                      <a:pt x="795" y="137"/>
                    </a:lnTo>
                    <a:close/>
                    <a:moveTo>
                      <a:pt x="724" y="168"/>
                    </a:moveTo>
                    <a:lnTo>
                      <a:pt x="724" y="168"/>
                    </a:lnTo>
                    <a:lnTo>
                      <a:pt x="722" y="163"/>
                    </a:lnTo>
                    <a:lnTo>
                      <a:pt x="727" y="161"/>
                    </a:lnTo>
                    <a:lnTo>
                      <a:pt x="729" y="165"/>
                    </a:lnTo>
                    <a:lnTo>
                      <a:pt x="724" y="168"/>
                    </a:lnTo>
                    <a:close/>
                    <a:moveTo>
                      <a:pt x="393" y="1365"/>
                    </a:moveTo>
                    <a:lnTo>
                      <a:pt x="393" y="1365"/>
                    </a:lnTo>
                    <a:lnTo>
                      <a:pt x="398" y="1365"/>
                    </a:lnTo>
                    <a:lnTo>
                      <a:pt x="400" y="1367"/>
                    </a:lnTo>
                    <a:lnTo>
                      <a:pt x="400" y="1370"/>
                    </a:lnTo>
                    <a:lnTo>
                      <a:pt x="400" y="1372"/>
                    </a:lnTo>
                    <a:lnTo>
                      <a:pt x="395" y="1372"/>
                    </a:lnTo>
                    <a:lnTo>
                      <a:pt x="393" y="1372"/>
                    </a:lnTo>
                    <a:lnTo>
                      <a:pt x="391" y="1370"/>
                    </a:lnTo>
                    <a:lnTo>
                      <a:pt x="391" y="1367"/>
                    </a:lnTo>
                    <a:lnTo>
                      <a:pt x="393" y="1365"/>
                    </a:lnTo>
                    <a:lnTo>
                      <a:pt x="393" y="1365"/>
                    </a:lnTo>
                    <a:close/>
                    <a:moveTo>
                      <a:pt x="17" y="532"/>
                    </a:moveTo>
                    <a:lnTo>
                      <a:pt x="17" y="532"/>
                    </a:lnTo>
                    <a:lnTo>
                      <a:pt x="19" y="535"/>
                    </a:lnTo>
                    <a:lnTo>
                      <a:pt x="14" y="537"/>
                    </a:lnTo>
                    <a:lnTo>
                      <a:pt x="7" y="532"/>
                    </a:lnTo>
                    <a:lnTo>
                      <a:pt x="3" y="527"/>
                    </a:lnTo>
                    <a:lnTo>
                      <a:pt x="0" y="523"/>
                    </a:lnTo>
                    <a:lnTo>
                      <a:pt x="3" y="520"/>
                    </a:lnTo>
                    <a:lnTo>
                      <a:pt x="7" y="518"/>
                    </a:lnTo>
                    <a:lnTo>
                      <a:pt x="12" y="520"/>
                    </a:lnTo>
                    <a:lnTo>
                      <a:pt x="14" y="527"/>
                    </a:lnTo>
                    <a:lnTo>
                      <a:pt x="17" y="532"/>
                    </a:lnTo>
                    <a:close/>
                    <a:moveTo>
                      <a:pt x="334" y="1528"/>
                    </a:moveTo>
                    <a:lnTo>
                      <a:pt x="334" y="1528"/>
                    </a:lnTo>
                    <a:lnTo>
                      <a:pt x="334" y="1533"/>
                    </a:lnTo>
                    <a:lnTo>
                      <a:pt x="334" y="1535"/>
                    </a:lnTo>
                    <a:lnTo>
                      <a:pt x="332" y="1538"/>
                    </a:lnTo>
                    <a:lnTo>
                      <a:pt x="329" y="1538"/>
                    </a:lnTo>
                    <a:lnTo>
                      <a:pt x="327" y="1535"/>
                    </a:lnTo>
                    <a:lnTo>
                      <a:pt x="324" y="1538"/>
                    </a:lnTo>
                    <a:lnTo>
                      <a:pt x="310" y="1533"/>
                    </a:lnTo>
                    <a:lnTo>
                      <a:pt x="303" y="1533"/>
                    </a:lnTo>
                    <a:lnTo>
                      <a:pt x="301" y="1531"/>
                    </a:lnTo>
                    <a:lnTo>
                      <a:pt x="303" y="1528"/>
                    </a:lnTo>
                    <a:lnTo>
                      <a:pt x="310" y="1528"/>
                    </a:lnTo>
                    <a:lnTo>
                      <a:pt x="315" y="1528"/>
                    </a:lnTo>
                    <a:lnTo>
                      <a:pt x="329" y="1526"/>
                    </a:lnTo>
                    <a:lnTo>
                      <a:pt x="334" y="1528"/>
                    </a:lnTo>
                    <a:lnTo>
                      <a:pt x="334" y="1528"/>
                    </a:lnTo>
                    <a:lnTo>
                      <a:pt x="334" y="1528"/>
                    </a:lnTo>
                    <a:lnTo>
                      <a:pt x="334" y="1528"/>
                    </a:lnTo>
                    <a:close/>
                    <a:moveTo>
                      <a:pt x="878" y="132"/>
                    </a:moveTo>
                    <a:lnTo>
                      <a:pt x="878" y="132"/>
                    </a:lnTo>
                    <a:lnTo>
                      <a:pt x="866" y="125"/>
                    </a:lnTo>
                    <a:lnTo>
                      <a:pt x="873" y="118"/>
                    </a:lnTo>
                    <a:lnTo>
                      <a:pt x="883" y="116"/>
                    </a:lnTo>
                    <a:lnTo>
                      <a:pt x="890" y="116"/>
                    </a:lnTo>
                    <a:lnTo>
                      <a:pt x="892" y="121"/>
                    </a:lnTo>
                    <a:lnTo>
                      <a:pt x="892" y="123"/>
                    </a:lnTo>
                    <a:lnTo>
                      <a:pt x="892" y="125"/>
                    </a:lnTo>
                    <a:lnTo>
                      <a:pt x="890" y="130"/>
                    </a:lnTo>
                    <a:lnTo>
                      <a:pt x="890" y="135"/>
                    </a:lnTo>
                    <a:lnTo>
                      <a:pt x="878" y="132"/>
                    </a:lnTo>
                    <a:close/>
                    <a:moveTo>
                      <a:pt x="71" y="1022"/>
                    </a:moveTo>
                    <a:lnTo>
                      <a:pt x="71" y="1022"/>
                    </a:lnTo>
                    <a:lnTo>
                      <a:pt x="74" y="1031"/>
                    </a:lnTo>
                    <a:lnTo>
                      <a:pt x="69" y="1046"/>
                    </a:lnTo>
                    <a:lnTo>
                      <a:pt x="57" y="1046"/>
                    </a:lnTo>
                    <a:lnTo>
                      <a:pt x="43" y="1039"/>
                    </a:lnTo>
                    <a:lnTo>
                      <a:pt x="33" y="1029"/>
                    </a:lnTo>
                    <a:lnTo>
                      <a:pt x="33" y="1027"/>
                    </a:lnTo>
                    <a:lnTo>
                      <a:pt x="29" y="1020"/>
                    </a:lnTo>
                    <a:lnTo>
                      <a:pt x="26" y="1012"/>
                    </a:lnTo>
                    <a:lnTo>
                      <a:pt x="31" y="1010"/>
                    </a:lnTo>
                    <a:lnTo>
                      <a:pt x="33" y="1010"/>
                    </a:lnTo>
                    <a:lnTo>
                      <a:pt x="33" y="1008"/>
                    </a:lnTo>
                    <a:lnTo>
                      <a:pt x="36" y="1005"/>
                    </a:lnTo>
                    <a:lnTo>
                      <a:pt x="38" y="1008"/>
                    </a:lnTo>
                    <a:lnTo>
                      <a:pt x="43" y="1010"/>
                    </a:lnTo>
                    <a:lnTo>
                      <a:pt x="43" y="1010"/>
                    </a:lnTo>
                    <a:lnTo>
                      <a:pt x="48" y="1010"/>
                    </a:lnTo>
                    <a:lnTo>
                      <a:pt x="50" y="1012"/>
                    </a:lnTo>
                    <a:lnTo>
                      <a:pt x="50" y="1012"/>
                    </a:lnTo>
                    <a:lnTo>
                      <a:pt x="52" y="1008"/>
                    </a:lnTo>
                    <a:lnTo>
                      <a:pt x="67" y="1017"/>
                    </a:lnTo>
                    <a:lnTo>
                      <a:pt x="71" y="1022"/>
                    </a:lnTo>
                    <a:close/>
                    <a:moveTo>
                      <a:pt x="932" y="173"/>
                    </a:moveTo>
                    <a:lnTo>
                      <a:pt x="932" y="173"/>
                    </a:lnTo>
                    <a:lnTo>
                      <a:pt x="932" y="180"/>
                    </a:lnTo>
                    <a:lnTo>
                      <a:pt x="937" y="180"/>
                    </a:lnTo>
                    <a:lnTo>
                      <a:pt x="942" y="184"/>
                    </a:lnTo>
                    <a:lnTo>
                      <a:pt x="947" y="189"/>
                    </a:lnTo>
                    <a:lnTo>
                      <a:pt x="949" y="194"/>
                    </a:lnTo>
                    <a:lnTo>
                      <a:pt x="947" y="196"/>
                    </a:lnTo>
                    <a:lnTo>
                      <a:pt x="942" y="201"/>
                    </a:lnTo>
                    <a:lnTo>
                      <a:pt x="935" y="194"/>
                    </a:lnTo>
                    <a:lnTo>
                      <a:pt x="928" y="189"/>
                    </a:lnTo>
                    <a:lnTo>
                      <a:pt x="925" y="182"/>
                    </a:lnTo>
                    <a:lnTo>
                      <a:pt x="930" y="173"/>
                    </a:lnTo>
                    <a:lnTo>
                      <a:pt x="932" y="173"/>
                    </a:lnTo>
                    <a:close/>
                    <a:moveTo>
                      <a:pt x="925" y="137"/>
                    </a:moveTo>
                    <a:lnTo>
                      <a:pt x="925" y="137"/>
                    </a:lnTo>
                    <a:lnTo>
                      <a:pt x="925" y="144"/>
                    </a:lnTo>
                    <a:lnTo>
                      <a:pt x="928" y="147"/>
                    </a:lnTo>
                    <a:lnTo>
                      <a:pt x="930" y="149"/>
                    </a:lnTo>
                    <a:lnTo>
                      <a:pt x="932" y="149"/>
                    </a:lnTo>
                    <a:lnTo>
                      <a:pt x="932" y="151"/>
                    </a:lnTo>
                    <a:lnTo>
                      <a:pt x="923" y="154"/>
                    </a:lnTo>
                    <a:lnTo>
                      <a:pt x="925" y="158"/>
                    </a:lnTo>
                    <a:lnTo>
                      <a:pt x="928" y="161"/>
                    </a:lnTo>
                    <a:lnTo>
                      <a:pt x="930" y="161"/>
                    </a:lnTo>
                    <a:lnTo>
                      <a:pt x="930" y="163"/>
                    </a:lnTo>
                    <a:lnTo>
                      <a:pt x="925" y="165"/>
                    </a:lnTo>
                    <a:lnTo>
                      <a:pt x="918" y="163"/>
                    </a:lnTo>
                    <a:lnTo>
                      <a:pt x="914" y="161"/>
                    </a:lnTo>
                    <a:lnTo>
                      <a:pt x="909" y="158"/>
                    </a:lnTo>
                    <a:lnTo>
                      <a:pt x="906" y="156"/>
                    </a:lnTo>
                    <a:lnTo>
                      <a:pt x="906" y="149"/>
                    </a:lnTo>
                    <a:lnTo>
                      <a:pt x="906" y="142"/>
                    </a:lnTo>
                    <a:lnTo>
                      <a:pt x="911" y="137"/>
                    </a:lnTo>
                    <a:lnTo>
                      <a:pt x="923" y="137"/>
                    </a:lnTo>
                    <a:lnTo>
                      <a:pt x="925" y="137"/>
                    </a:lnTo>
                    <a:close/>
                    <a:moveTo>
                      <a:pt x="1141" y="222"/>
                    </a:moveTo>
                    <a:lnTo>
                      <a:pt x="1141" y="222"/>
                    </a:lnTo>
                    <a:lnTo>
                      <a:pt x="1145" y="215"/>
                    </a:lnTo>
                    <a:lnTo>
                      <a:pt x="1157" y="203"/>
                    </a:lnTo>
                    <a:lnTo>
                      <a:pt x="1160" y="203"/>
                    </a:lnTo>
                    <a:lnTo>
                      <a:pt x="1162" y="201"/>
                    </a:lnTo>
                    <a:lnTo>
                      <a:pt x="1164" y="199"/>
                    </a:lnTo>
                    <a:lnTo>
                      <a:pt x="1164" y="196"/>
                    </a:lnTo>
                    <a:lnTo>
                      <a:pt x="1152" y="196"/>
                    </a:lnTo>
                    <a:lnTo>
                      <a:pt x="1131" y="192"/>
                    </a:lnTo>
                    <a:lnTo>
                      <a:pt x="1122" y="192"/>
                    </a:lnTo>
                    <a:lnTo>
                      <a:pt x="1117" y="196"/>
                    </a:lnTo>
                    <a:lnTo>
                      <a:pt x="1108" y="210"/>
                    </a:lnTo>
                    <a:lnTo>
                      <a:pt x="1096" y="220"/>
                    </a:lnTo>
                    <a:lnTo>
                      <a:pt x="1091" y="222"/>
                    </a:lnTo>
                    <a:lnTo>
                      <a:pt x="1086" y="229"/>
                    </a:lnTo>
                    <a:lnTo>
                      <a:pt x="1063" y="244"/>
                    </a:lnTo>
                    <a:lnTo>
                      <a:pt x="1053" y="246"/>
                    </a:lnTo>
                    <a:lnTo>
                      <a:pt x="1046" y="248"/>
                    </a:lnTo>
                    <a:lnTo>
                      <a:pt x="1041" y="248"/>
                    </a:lnTo>
                    <a:lnTo>
                      <a:pt x="1037" y="246"/>
                    </a:lnTo>
                    <a:lnTo>
                      <a:pt x="1034" y="241"/>
                    </a:lnTo>
                    <a:lnTo>
                      <a:pt x="1034" y="229"/>
                    </a:lnTo>
                    <a:lnTo>
                      <a:pt x="1032" y="227"/>
                    </a:lnTo>
                    <a:lnTo>
                      <a:pt x="1032" y="227"/>
                    </a:lnTo>
                    <a:lnTo>
                      <a:pt x="1032" y="227"/>
                    </a:lnTo>
                    <a:lnTo>
                      <a:pt x="1032" y="232"/>
                    </a:lnTo>
                    <a:lnTo>
                      <a:pt x="1032" y="232"/>
                    </a:lnTo>
                    <a:lnTo>
                      <a:pt x="1032" y="234"/>
                    </a:lnTo>
                    <a:lnTo>
                      <a:pt x="1034" y="236"/>
                    </a:lnTo>
                    <a:lnTo>
                      <a:pt x="1025" y="262"/>
                    </a:lnTo>
                    <a:lnTo>
                      <a:pt x="1018" y="274"/>
                    </a:lnTo>
                    <a:lnTo>
                      <a:pt x="1001" y="286"/>
                    </a:lnTo>
                    <a:lnTo>
                      <a:pt x="996" y="289"/>
                    </a:lnTo>
                    <a:lnTo>
                      <a:pt x="992" y="293"/>
                    </a:lnTo>
                    <a:lnTo>
                      <a:pt x="984" y="293"/>
                    </a:lnTo>
                    <a:lnTo>
                      <a:pt x="982" y="291"/>
                    </a:lnTo>
                    <a:lnTo>
                      <a:pt x="980" y="286"/>
                    </a:lnTo>
                    <a:lnTo>
                      <a:pt x="977" y="286"/>
                    </a:lnTo>
                    <a:lnTo>
                      <a:pt x="975" y="286"/>
                    </a:lnTo>
                    <a:lnTo>
                      <a:pt x="963" y="289"/>
                    </a:lnTo>
                    <a:lnTo>
                      <a:pt x="956" y="286"/>
                    </a:lnTo>
                    <a:lnTo>
                      <a:pt x="951" y="286"/>
                    </a:lnTo>
                    <a:lnTo>
                      <a:pt x="949" y="286"/>
                    </a:lnTo>
                    <a:lnTo>
                      <a:pt x="942" y="279"/>
                    </a:lnTo>
                    <a:lnTo>
                      <a:pt x="937" y="279"/>
                    </a:lnTo>
                    <a:lnTo>
                      <a:pt x="930" y="279"/>
                    </a:lnTo>
                    <a:lnTo>
                      <a:pt x="925" y="279"/>
                    </a:lnTo>
                    <a:lnTo>
                      <a:pt x="923" y="281"/>
                    </a:lnTo>
                    <a:lnTo>
                      <a:pt x="918" y="286"/>
                    </a:lnTo>
                    <a:lnTo>
                      <a:pt x="895" y="298"/>
                    </a:lnTo>
                    <a:lnTo>
                      <a:pt x="890" y="298"/>
                    </a:lnTo>
                    <a:lnTo>
                      <a:pt x="878" y="300"/>
                    </a:lnTo>
                    <a:lnTo>
                      <a:pt x="876" y="303"/>
                    </a:lnTo>
                    <a:lnTo>
                      <a:pt x="864" y="319"/>
                    </a:lnTo>
                    <a:lnTo>
                      <a:pt x="857" y="331"/>
                    </a:lnTo>
                    <a:lnTo>
                      <a:pt x="847" y="341"/>
                    </a:lnTo>
                    <a:lnTo>
                      <a:pt x="809" y="362"/>
                    </a:lnTo>
                    <a:lnTo>
                      <a:pt x="795" y="369"/>
                    </a:lnTo>
                    <a:lnTo>
                      <a:pt x="783" y="364"/>
                    </a:lnTo>
                    <a:lnTo>
                      <a:pt x="769" y="376"/>
                    </a:lnTo>
                    <a:lnTo>
                      <a:pt x="753" y="386"/>
                    </a:lnTo>
                    <a:lnTo>
                      <a:pt x="734" y="388"/>
                    </a:lnTo>
                    <a:lnTo>
                      <a:pt x="693" y="390"/>
                    </a:lnTo>
                    <a:lnTo>
                      <a:pt x="684" y="395"/>
                    </a:lnTo>
                    <a:lnTo>
                      <a:pt x="679" y="395"/>
                    </a:lnTo>
                    <a:lnTo>
                      <a:pt x="672" y="397"/>
                    </a:lnTo>
                    <a:lnTo>
                      <a:pt x="665" y="395"/>
                    </a:lnTo>
                    <a:lnTo>
                      <a:pt x="649" y="390"/>
                    </a:lnTo>
                    <a:lnTo>
                      <a:pt x="646" y="395"/>
                    </a:lnTo>
                    <a:lnTo>
                      <a:pt x="625" y="402"/>
                    </a:lnTo>
                    <a:lnTo>
                      <a:pt x="620" y="407"/>
                    </a:lnTo>
                    <a:lnTo>
                      <a:pt x="615" y="412"/>
                    </a:lnTo>
                    <a:lnTo>
                      <a:pt x="613" y="416"/>
                    </a:lnTo>
                    <a:lnTo>
                      <a:pt x="599" y="421"/>
                    </a:lnTo>
                    <a:lnTo>
                      <a:pt x="587" y="430"/>
                    </a:lnTo>
                    <a:lnTo>
                      <a:pt x="580" y="435"/>
                    </a:lnTo>
                    <a:lnTo>
                      <a:pt x="559" y="435"/>
                    </a:lnTo>
                    <a:lnTo>
                      <a:pt x="552" y="435"/>
                    </a:lnTo>
                    <a:lnTo>
                      <a:pt x="552" y="435"/>
                    </a:lnTo>
                    <a:lnTo>
                      <a:pt x="552" y="435"/>
                    </a:lnTo>
                    <a:lnTo>
                      <a:pt x="552" y="433"/>
                    </a:lnTo>
                    <a:lnTo>
                      <a:pt x="547" y="430"/>
                    </a:lnTo>
                    <a:lnTo>
                      <a:pt x="533" y="430"/>
                    </a:lnTo>
                    <a:lnTo>
                      <a:pt x="521" y="426"/>
                    </a:lnTo>
                    <a:lnTo>
                      <a:pt x="509" y="419"/>
                    </a:lnTo>
                    <a:lnTo>
                      <a:pt x="497" y="416"/>
                    </a:lnTo>
                    <a:lnTo>
                      <a:pt x="495" y="414"/>
                    </a:lnTo>
                    <a:lnTo>
                      <a:pt x="492" y="409"/>
                    </a:lnTo>
                    <a:lnTo>
                      <a:pt x="490" y="404"/>
                    </a:lnTo>
                    <a:lnTo>
                      <a:pt x="490" y="397"/>
                    </a:lnTo>
                    <a:lnTo>
                      <a:pt x="481" y="393"/>
                    </a:lnTo>
                    <a:lnTo>
                      <a:pt x="440" y="402"/>
                    </a:lnTo>
                    <a:lnTo>
                      <a:pt x="433" y="390"/>
                    </a:lnTo>
                    <a:lnTo>
                      <a:pt x="433" y="388"/>
                    </a:lnTo>
                    <a:lnTo>
                      <a:pt x="431" y="374"/>
                    </a:lnTo>
                    <a:lnTo>
                      <a:pt x="429" y="371"/>
                    </a:lnTo>
                    <a:lnTo>
                      <a:pt x="414" y="364"/>
                    </a:lnTo>
                    <a:lnTo>
                      <a:pt x="412" y="364"/>
                    </a:lnTo>
                    <a:lnTo>
                      <a:pt x="412" y="359"/>
                    </a:lnTo>
                    <a:lnTo>
                      <a:pt x="412" y="357"/>
                    </a:lnTo>
                    <a:lnTo>
                      <a:pt x="410" y="357"/>
                    </a:lnTo>
                    <a:lnTo>
                      <a:pt x="407" y="357"/>
                    </a:lnTo>
                    <a:lnTo>
                      <a:pt x="402" y="362"/>
                    </a:lnTo>
                    <a:lnTo>
                      <a:pt x="398" y="364"/>
                    </a:lnTo>
                    <a:lnTo>
                      <a:pt x="393" y="367"/>
                    </a:lnTo>
                    <a:lnTo>
                      <a:pt x="391" y="369"/>
                    </a:lnTo>
                    <a:lnTo>
                      <a:pt x="384" y="367"/>
                    </a:lnTo>
                    <a:lnTo>
                      <a:pt x="384" y="376"/>
                    </a:lnTo>
                    <a:lnTo>
                      <a:pt x="376" y="381"/>
                    </a:lnTo>
                    <a:lnTo>
                      <a:pt x="367" y="383"/>
                    </a:lnTo>
                    <a:lnTo>
                      <a:pt x="360" y="383"/>
                    </a:lnTo>
                    <a:lnTo>
                      <a:pt x="348" y="381"/>
                    </a:lnTo>
                    <a:lnTo>
                      <a:pt x="343" y="381"/>
                    </a:lnTo>
                    <a:lnTo>
                      <a:pt x="341" y="381"/>
                    </a:lnTo>
                    <a:lnTo>
                      <a:pt x="336" y="386"/>
                    </a:lnTo>
                    <a:lnTo>
                      <a:pt x="336" y="388"/>
                    </a:lnTo>
                    <a:lnTo>
                      <a:pt x="339" y="393"/>
                    </a:lnTo>
                    <a:lnTo>
                      <a:pt x="329" y="404"/>
                    </a:lnTo>
                    <a:lnTo>
                      <a:pt x="329" y="409"/>
                    </a:lnTo>
                    <a:lnTo>
                      <a:pt x="334" y="412"/>
                    </a:lnTo>
                    <a:lnTo>
                      <a:pt x="334" y="416"/>
                    </a:lnTo>
                    <a:lnTo>
                      <a:pt x="336" y="421"/>
                    </a:lnTo>
                    <a:lnTo>
                      <a:pt x="336" y="423"/>
                    </a:lnTo>
                    <a:lnTo>
                      <a:pt x="336" y="426"/>
                    </a:lnTo>
                    <a:lnTo>
                      <a:pt x="334" y="428"/>
                    </a:lnTo>
                    <a:lnTo>
                      <a:pt x="324" y="440"/>
                    </a:lnTo>
                    <a:lnTo>
                      <a:pt x="298" y="456"/>
                    </a:lnTo>
                    <a:lnTo>
                      <a:pt x="284" y="461"/>
                    </a:lnTo>
                    <a:lnTo>
                      <a:pt x="272" y="456"/>
                    </a:lnTo>
                    <a:lnTo>
                      <a:pt x="272" y="452"/>
                    </a:lnTo>
                    <a:lnTo>
                      <a:pt x="268" y="449"/>
                    </a:lnTo>
                    <a:lnTo>
                      <a:pt x="258" y="447"/>
                    </a:lnTo>
                    <a:lnTo>
                      <a:pt x="253" y="445"/>
                    </a:lnTo>
                    <a:lnTo>
                      <a:pt x="244" y="428"/>
                    </a:lnTo>
                    <a:lnTo>
                      <a:pt x="232" y="412"/>
                    </a:lnTo>
                    <a:lnTo>
                      <a:pt x="230" y="404"/>
                    </a:lnTo>
                    <a:lnTo>
                      <a:pt x="225" y="404"/>
                    </a:lnTo>
                    <a:lnTo>
                      <a:pt x="223" y="404"/>
                    </a:lnTo>
                    <a:lnTo>
                      <a:pt x="220" y="400"/>
                    </a:lnTo>
                    <a:lnTo>
                      <a:pt x="216" y="409"/>
                    </a:lnTo>
                    <a:lnTo>
                      <a:pt x="220" y="419"/>
                    </a:lnTo>
                    <a:lnTo>
                      <a:pt x="220" y="428"/>
                    </a:lnTo>
                    <a:lnTo>
                      <a:pt x="216" y="435"/>
                    </a:lnTo>
                    <a:lnTo>
                      <a:pt x="211" y="435"/>
                    </a:lnTo>
                    <a:lnTo>
                      <a:pt x="206" y="435"/>
                    </a:lnTo>
                    <a:lnTo>
                      <a:pt x="201" y="435"/>
                    </a:lnTo>
                    <a:lnTo>
                      <a:pt x="199" y="440"/>
                    </a:lnTo>
                    <a:lnTo>
                      <a:pt x="199" y="447"/>
                    </a:lnTo>
                    <a:lnTo>
                      <a:pt x="194" y="452"/>
                    </a:lnTo>
                    <a:lnTo>
                      <a:pt x="187" y="461"/>
                    </a:lnTo>
                    <a:lnTo>
                      <a:pt x="175" y="459"/>
                    </a:lnTo>
                    <a:lnTo>
                      <a:pt x="168" y="468"/>
                    </a:lnTo>
                    <a:lnTo>
                      <a:pt x="161" y="478"/>
                    </a:lnTo>
                    <a:lnTo>
                      <a:pt x="152" y="485"/>
                    </a:lnTo>
                    <a:lnTo>
                      <a:pt x="154" y="487"/>
                    </a:lnTo>
                    <a:lnTo>
                      <a:pt x="156" y="494"/>
                    </a:lnTo>
                    <a:lnTo>
                      <a:pt x="154" y="501"/>
                    </a:lnTo>
                    <a:lnTo>
                      <a:pt x="154" y="513"/>
                    </a:lnTo>
                    <a:lnTo>
                      <a:pt x="149" y="530"/>
                    </a:lnTo>
                    <a:lnTo>
                      <a:pt x="147" y="530"/>
                    </a:lnTo>
                    <a:lnTo>
                      <a:pt x="147" y="532"/>
                    </a:lnTo>
                    <a:lnTo>
                      <a:pt x="149" y="535"/>
                    </a:lnTo>
                    <a:lnTo>
                      <a:pt x="149" y="537"/>
                    </a:lnTo>
                    <a:lnTo>
                      <a:pt x="154" y="542"/>
                    </a:lnTo>
                    <a:lnTo>
                      <a:pt x="154" y="544"/>
                    </a:lnTo>
                    <a:lnTo>
                      <a:pt x="154" y="549"/>
                    </a:lnTo>
                    <a:lnTo>
                      <a:pt x="154" y="556"/>
                    </a:lnTo>
                    <a:lnTo>
                      <a:pt x="154" y="556"/>
                    </a:lnTo>
                    <a:lnTo>
                      <a:pt x="152" y="568"/>
                    </a:lnTo>
                    <a:lnTo>
                      <a:pt x="154" y="570"/>
                    </a:lnTo>
                    <a:lnTo>
                      <a:pt x="152" y="570"/>
                    </a:lnTo>
                    <a:lnTo>
                      <a:pt x="147" y="575"/>
                    </a:lnTo>
                    <a:lnTo>
                      <a:pt x="147" y="572"/>
                    </a:lnTo>
                    <a:lnTo>
                      <a:pt x="142" y="577"/>
                    </a:lnTo>
                    <a:lnTo>
                      <a:pt x="142" y="582"/>
                    </a:lnTo>
                    <a:lnTo>
                      <a:pt x="145" y="587"/>
                    </a:lnTo>
                    <a:lnTo>
                      <a:pt x="149" y="591"/>
                    </a:lnTo>
                    <a:lnTo>
                      <a:pt x="154" y="596"/>
                    </a:lnTo>
                    <a:lnTo>
                      <a:pt x="156" y="601"/>
                    </a:lnTo>
                    <a:lnTo>
                      <a:pt x="156" y="606"/>
                    </a:lnTo>
                    <a:lnTo>
                      <a:pt x="159" y="613"/>
                    </a:lnTo>
                    <a:lnTo>
                      <a:pt x="164" y="620"/>
                    </a:lnTo>
                    <a:lnTo>
                      <a:pt x="168" y="627"/>
                    </a:lnTo>
                    <a:lnTo>
                      <a:pt x="175" y="634"/>
                    </a:lnTo>
                    <a:lnTo>
                      <a:pt x="182" y="636"/>
                    </a:lnTo>
                    <a:lnTo>
                      <a:pt x="194" y="634"/>
                    </a:lnTo>
                    <a:lnTo>
                      <a:pt x="199" y="634"/>
                    </a:lnTo>
                    <a:lnTo>
                      <a:pt x="206" y="641"/>
                    </a:lnTo>
                    <a:lnTo>
                      <a:pt x="223" y="662"/>
                    </a:lnTo>
                    <a:lnTo>
                      <a:pt x="232" y="667"/>
                    </a:lnTo>
                    <a:lnTo>
                      <a:pt x="244" y="667"/>
                    </a:lnTo>
                    <a:lnTo>
                      <a:pt x="272" y="658"/>
                    </a:lnTo>
                    <a:lnTo>
                      <a:pt x="298" y="653"/>
                    </a:lnTo>
                    <a:lnTo>
                      <a:pt x="324" y="650"/>
                    </a:lnTo>
                    <a:lnTo>
                      <a:pt x="336" y="653"/>
                    </a:lnTo>
                    <a:lnTo>
                      <a:pt x="346" y="662"/>
                    </a:lnTo>
                    <a:lnTo>
                      <a:pt x="348" y="665"/>
                    </a:lnTo>
                    <a:lnTo>
                      <a:pt x="350" y="672"/>
                    </a:lnTo>
                    <a:lnTo>
                      <a:pt x="353" y="677"/>
                    </a:lnTo>
                    <a:lnTo>
                      <a:pt x="358" y="679"/>
                    </a:lnTo>
                    <a:lnTo>
                      <a:pt x="360" y="677"/>
                    </a:lnTo>
                    <a:lnTo>
                      <a:pt x="365" y="674"/>
                    </a:lnTo>
                    <a:lnTo>
                      <a:pt x="407" y="672"/>
                    </a:lnTo>
                    <a:lnTo>
                      <a:pt x="407" y="674"/>
                    </a:lnTo>
                    <a:lnTo>
                      <a:pt x="412" y="679"/>
                    </a:lnTo>
                    <a:lnTo>
                      <a:pt x="414" y="679"/>
                    </a:lnTo>
                    <a:lnTo>
                      <a:pt x="419" y="681"/>
                    </a:lnTo>
                    <a:lnTo>
                      <a:pt x="421" y="681"/>
                    </a:lnTo>
                    <a:lnTo>
                      <a:pt x="426" y="686"/>
                    </a:lnTo>
                    <a:lnTo>
                      <a:pt x="433" y="691"/>
                    </a:lnTo>
                    <a:lnTo>
                      <a:pt x="436" y="691"/>
                    </a:lnTo>
                    <a:lnTo>
                      <a:pt x="445" y="705"/>
                    </a:lnTo>
                    <a:lnTo>
                      <a:pt x="450" y="707"/>
                    </a:lnTo>
                    <a:lnTo>
                      <a:pt x="455" y="707"/>
                    </a:lnTo>
                    <a:lnTo>
                      <a:pt x="457" y="710"/>
                    </a:lnTo>
                    <a:lnTo>
                      <a:pt x="464" y="714"/>
                    </a:lnTo>
                    <a:lnTo>
                      <a:pt x="481" y="721"/>
                    </a:lnTo>
                    <a:lnTo>
                      <a:pt x="499" y="731"/>
                    </a:lnTo>
                    <a:lnTo>
                      <a:pt x="509" y="736"/>
                    </a:lnTo>
                    <a:lnTo>
                      <a:pt x="523" y="738"/>
                    </a:lnTo>
                    <a:lnTo>
                      <a:pt x="537" y="738"/>
                    </a:lnTo>
                    <a:lnTo>
                      <a:pt x="549" y="740"/>
                    </a:lnTo>
                    <a:lnTo>
                      <a:pt x="561" y="745"/>
                    </a:lnTo>
                    <a:lnTo>
                      <a:pt x="592" y="769"/>
                    </a:lnTo>
                    <a:lnTo>
                      <a:pt x="604" y="774"/>
                    </a:lnTo>
                    <a:lnTo>
                      <a:pt x="618" y="778"/>
                    </a:lnTo>
                    <a:lnTo>
                      <a:pt x="632" y="778"/>
                    </a:lnTo>
                    <a:lnTo>
                      <a:pt x="644" y="781"/>
                    </a:lnTo>
                    <a:lnTo>
                      <a:pt x="667" y="792"/>
                    </a:lnTo>
                    <a:lnTo>
                      <a:pt x="682" y="792"/>
                    </a:lnTo>
                    <a:lnTo>
                      <a:pt x="686" y="790"/>
                    </a:lnTo>
                    <a:lnTo>
                      <a:pt x="691" y="785"/>
                    </a:lnTo>
                    <a:lnTo>
                      <a:pt x="693" y="785"/>
                    </a:lnTo>
                    <a:lnTo>
                      <a:pt x="731" y="776"/>
                    </a:lnTo>
                    <a:lnTo>
                      <a:pt x="743" y="776"/>
                    </a:lnTo>
                    <a:lnTo>
                      <a:pt x="774" y="783"/>
                    </a:lnTo>
                    <a:lnTo>
                      <a:pt x="798" y="795"/>
                    </a:lnTo>
                    <a:lnTo>
                      <a:pt x="833" y="818"/>
                    </a:lnTo>
                    <a:lnTo>
                      <a:pt x="843" y="828"/>
                    </a:lnTo>
                    <a:lnTo>
                      <a:pt x="878" y="882"/>
                    </a:lnTo>
                    <a:lnTo>
                      <a:pt x="883" y="887"/>
                    </a:lnTo>
                    <a:lnTo>
                      <a:pt x="911" y="887"/>
                    </a:lnTo>
                    <a:lnTo>
                      <a:pt x="916" y="885"/>
                    </a:lnTo>
                    <a:lnTo>
                      <a:pt x="923" y="889"/>
                    </a:lnTo>
                    <a:lnTo>
                      <a:pt x="942" y="892"/>
                    </a:lnTo>
                    <a:lnTo>
                      <a:pt x="947" y="897"/>
                    </a:lnTo>
                    <a:lnTo>
                      <a:pt x="954" y="904"/>
                    </a:lnTo>
                    <a:lnTo>
                      <a:pt x="973" y="901"/>
                    </a:lnTo>
                    <a:lnTo>
                      <a:pt x="980" y="906"/>
                    </a:lnTo>
                    <a:lnTo>
                      <a:pt x="984" y="904"/>
                    </a:lnTo>
                    <a:lnTo>
                      <a:pt x="984" y="904"/>
                    </a:lnTo>
                    <a:lnTo>
                      <a:pt x="987" y="908"/>
                    </a:lnTo>
                    <a:lnTo>
                      <a:pt x="1006" y="892"/>
                    </a:lnTo>
                    <a:lnTo>
                      <a:pt x="1018" y="889"/>
                    </a:lnTo>
                    <a:lnTo>
                      <a:pt x="1032" y="892"/>
                    </a:lnTo>
                    <a:lnTo>
                      <a:pt x="1046" y="897"/>
                    </a:lnTo>
                    <a:lnTo>
                      <a:pt x="1053" y="899"/>
                    </a:lnTo>
                    <a:lnTo>
                      <a:pt x="1058" y="897"/>
                    </a:lnTo>
                    <a:lnTo>
                      <a:pt x="1058" y="894"/>
                    </a:lnTo>
                    <a:lnTo>
                      <a:pt x="1060" y="892"/>
                    </a:lnTo>
                    <a:lnTo>
                      <a:pt x="1065" y="892"/>
                    </a:lnTo>
                    <a:lnTo>
                      <a:pt x="1070" y="894"/>
                    </a:lnTo>
                    <a:lnTo>
                      <a:pt x="1074" y="897"/>
                    </a:lnTo>
                    <a:lnTo>
                      <a:pt x="1079" y="901"/>
                    </a:lnTo>
                    <a:lnTo>
                      <a:pt x="1086" y="906"/>
                    </a:lnTo>
                    <a:lnTo>
                      <a:pt x="1093" y="906"/>
                    </a:lnTo>
                    <a:lnTo>
                      <a:pt x="1100" y="904"/>
                    </a:lnTo>
                    <a:lnTo>
                      <a:pt x="1105" y="897"/>
                    </a:lnTo>
                    <a:lnTo>
                      <a:pt x="1105" y="889"/>
                    </a:lnTo>
                    <a:lnTo>
                      <a:pt x="1096" y="866"/>
                    </a:lnTo>
                    <a:lnTo>
                      <a:pt x="1086" y="854"/>
                    </a:lnTo>
                    <a:lnTo>
                      <a:pt x="1084" y="847"/>
                    </a:lnTo>
                    <a:lnTo>
                      <a:pt x="1086" y="842"/>
                    </a:lnTo>
                    <a:lnTo>
                      <a:pt x="1086" y="837"/>
                    </a:lnTo>
                    <a:lnTo>
                      <a:pt x="1096" y="790"/>
                    </a:lnTo>
                    <a:lnTo>
                      <a:pt x="1100" y="781"/>
                    </a:lnTo>
                    <a:lnTo>
                      <a:pt x="1108" y="776"/>
                    </a:lnTo>
                    <a:lnTo>
                      <a:pt x="1112" y="774"/>
                    </a:lnTo>
                    <a:lnTo>
                      <a:pt x="1117" y="769"/>
                    </a:lnTo>
                    <a:lnTo>
                      <a:pt x="1122" y="764"/>
                    </a:lnTo>
                    <a:lnTo>
                      <a:pt x="1129" y="764"/>
                    </a:lnTo>
                    <a:lnTo>
                      <a:pt x="1129" y="759"/>
                    </a:lnTo>
                    <a:lnTo>
                      <a:pt x="1126" y="757"/>
                    </a:lnTo>
                    <a:lnTo>
                      <a:pt x="1126" y="757"/>
                    </a:lnTo>
                    <a:lnTo>
                      <a:pt x="1131" y="755"/>
                    </a:lnTo>
                    <a:lnTo>
                      <a:pt x="1126" y="752"/>
                    </a:lnTo>
                    <a:lnTo>
                      <a:pt x="1138" y="743"/>
                    </a:lnTo>
                    <a:lnTo>
                      <a:pt x="1141" y="743"/>
                    </a:lnTo>
                    <a:lnTo>
                      <a:pt x="1143" y="743"/>
                    </a:lnTo>
                    <a:lnTo>
                      <a:pt x="1145" y="745"/>
                    </a:lnTo>
                    <a:lnTo>
                      <a:pt x="1148" y="743"/>
                    </a:lnTo>
                    <a:lnTo>
                      <a:pt x="1145" y="736"/>
                    </a:lnTo>
                    <a:lnTo>
                      <a:pt x="1143" y="731"/>
                    </a:lnTo>
                    <a:lnTo>
                      <a:pt x="1138" y="731"/>
                    </a:lnTo>
                    <a:lnTo>
                      <a:pt x="1134" y="733"/>
                    </a:lnTo>
                    <a:lnTo>
                      <a:pt x="1129" y="731"/>
                    </a:lnTo>
                    <a:lnTo>
                      <a:pt x="1129" y="726"/>
                    </a:lnTo>
                    <a:lnTo>
                      <a:pt x="1129" y="721"/>
                    </a:lnTo>
                    <a:lnTo>
                      <a:pt x="1134" y="724"/>
                    </a:lnTo>
                    <a:lnTo>
                      <a:pt x="1136" y="714"/>
                    </a:lnTo>
                    <a:lnTo>
                      <a:pt x="1131" y="707"/>
                    </a:lnTo>
                    <a:lnTo>
                      <a:pt x="1126" y="705"/>
                    </a:lnTo>
                    <a:lnTo>
                      <a:pt x="1119" y="707"/>
                    </a:lnTo>
                    <a:lnTo>
                      <a:pt x="1112" y="705"/>
                    </a:lnTo>
                    <a:lnTo>
                      <a:pt x="1108" y="698"/>
                    </a:lnTo>
                    <a:lnTo>
                      <a:pt x="1105" y="693"/>
                    </a:lnTo>
                    <a:lnTo>
                      <a:pt x="1110" y="691"/>
                    </a:lnTo>
                    <a:lnTo>
                      <a:pt x="1110" y="688"/>
                    </a:lnTo>
                    <a:lnTo>
                      <a:pt x="1105" y="686"/>
                    </a:lnTo>
                    <a:lnTo>
                      <a:pt x="1100" y="691"/>
                    </a:lnTo>
                    <a:lnTo>
                      <a:pt x="1091" y="684"/>
                    </a:lnTo>
                    <a:lnTo>
                      <a:pt x="1086" y="672"/>
                    </a:lnTo>
                    <a:lnTo>
                      <a:pt x="1089" y="662"/>
                    </a:lnTo>
                    <a:lnTo>
                      <a:pt x="1086" y="658"/>
                    </a:lnTo>
                    <a:lnTo>
                      <a:pt x="1091" y="653"/>
                    </a:lnTo>
                    <a:lnTo>
                      <a:pt x="1093" y="653"/>
                    </a:lnTo>
                    <a:lnTo>
                      <a:pt x="1096" y="655"/>
                    </a:lnTo>
                    <a:lnTo>
                      <a:pt x="1096" y="662"/>
                    </a:lnTo>
                    <a:lnTo>
                      <a:pt x="1098" y="658"/>
                    </a:lnTo>
                    <a:lnTo>
                      <a:pt x="1100" y="653"/>
                    </a:lnTo>
                    <a:lnTo>
                      <a:pt x="1103" y="650"/>
                    </a:lnTo>
                    <a:lnTo>
                      <a:pt x="1110" y="655"/>
                    </a:lnTo>
                    <a:lnTo>
                      <a:pt x="1105" y="646"/>
                    </a:lnTo>
                    <a:lnTo>
                      <a:pt x="1098" y="639"/>
                    </a:lnTo>
                    <a:lnTo>
                      <a:pt x="1091" y="636"/>
                    </a:lnTo>
                    <a:lnTo>
                      <a:pt x="1079" y="636"/>
                    </a:lnTo>
                    <a:lnTo>
                      <a:pt x="1053" y="627"/>
                    </a:lnTo>
                    <a:lnTo>
                      <a:pt x="1051" y="624"/>
                    </a:lnTo>
                    <a:lnTo>
                      <a:pt x="1048" y="620"/>
                    </a:lnTo>
                    <a:lnTo>
                      <a:pt x="1046" y="613"/>
                    </a:lnTo>
                    <a:lnTo>
                      <a:pt x="1039" y="572"/>
                    </a:lnTo>
                    <a:lnTo>
                      <a:pt x="1037" y="563"/>
                    </a:lnTo>
                    <a:lnTo>
                      <a:pt x="1039" y="556"/>
                    </a:lnTo>
                    <a:lnTo>
                      <a:pt x="1041" y="544"/>
                    </a:lnTo>
                    <a:lnTo>
                      <a:pt x="1055" y="523"/>
                    </a:lnTo>
                    <a:lnTo>
                      <a:pt x="1058" y="506"/>
                    </a:lnTo>
                    <a:lnTo>
                      <a:pt x="1058" y="497"/>
                    </a:lnTo>
                    <a:lnTo>
                      <a:pt x="1060" y="483"/>
                    </a:lnTo>
                    <a:lnTo>
                      <a:pt x="1058" y="475"/>
                    </a:lnTo>
                    <a:lnTo>
                      <a:pt x="1060" y="471"/>
                    </a:lnTo>
                    <a:lnTo>
                      <a:pt x="1063" y="466"/>
                    </a:lnTo>
                    <a:lnTo>
                      <a:pt x="1063" y="461"/>
                    </a:lnTo>
                    <a:lnTo>
                      <a:pt x="1063" y="456"/>
                    </a:lnTo>
                    <a:lnTo>
                      <a:pt x="1058" y="449"/>
                    </a:lnTo>
                    <a:lnTo>
                      <a:pt x="1055" y="445"/>
                    </a:lnTo>
                    <a:lnTo>
                      <a:pt x="1058" y="438"/>
                    </a:lnTo>
                    <a:lnTo>
                      <a:pt x="1065" y="421"/>
                    </a:lnTo>
                    <a:lnTo>
                      <a:pt x="1072" y="414"/>
                    </a:lnTo>
                    <a:lnTo>
                      <a:pt x="1077" y="404"/>
                    </a:lnTo>
                    <a:lnTo>
                      <a:pt x="1079" y="390"/>
                    </a:lnTo>
                    <a:lnTo>
                      <a:pt x="1100" y="338"/>
                    </a:lnTo>
                    <a:lnTo>
                      <a:pt x="1129" y="284"/>
                    </a:lnTo>
                    <a:lnTo>
                      <a:pt x="1134" y="262"/>
                    </a:lnTo>
                    <a:lnTo>
                      <a:pt x="1145" y="232"/>
                    </a:lnTo>
                    <a:lnTo>
                      <a:pt x="1141" y="234"/>
                    </a:lnTo>
                    <a:lnTo>
                      <a:pt x="1141" y="227"/>
                    </a:lnTo>
                    <a:lnTo>
                      <a:pt x="1141" y="222"/>
                    </a:lnTo>
                    <a:close/>
                    <a:moveTo>
                      <a:pt x="111" y="532"/>
                    </a:moveTo>
                    <a:lnTo>
                      <a:pt x="111" y="532"/>
                    </a:lnTo>
                    <a:lnTo>
                      <a:pt x="116" y="532"/>
                    </a:lnTo>
                    <a:lnTo>
                      <a:pt x="111" y="537"/>
                    </a:lnTo>
                    <a:lnTo>
                      <a:pt x="107" y="537"/>
                    </a:lnTo>
                    <a:lnTo>
                      <a:pt x="102" y="537"/>
                    </a:lnTo>
                    <a:lnTo>
                      <a:pt x="97" y="535"/>
                    </a:lnTo>
                    <a:lnTo>
                      <a:pt x="93" y="537"/>
                    </a:lnTo>
                    <a:lnTo>
                      <a:pt x="90" y="537"/>
                    </a:lnTo>
                    <a:lnTo>
                      <a:pt x="85" y="535"/>
                    </a:lnTo>
                    <a:lnTo>
                      <a:pt x="83" y="530"/>
                    </a:lnTo>
                    <a:lnTo>
                      <a:pt x="88" y="530"/>
                    </a:lnTo>
                    <a:lnTo>
                      <a:pt x="90" y="527"/>
                    </a:lnTo>
                    <a:lnTo>
                      <a:pt x="93" y="525"/>
                    </a:lnTo>
                    <a:lnTo>
                      <a:pt x="97" y="525"/>
                    </a:lnTo>
                    <a:lnTo>
                      <a:pt x="100" y="527"/>
                    </a:lnTo>
                    <a:lnTo>
                      <a:pt x="104" y="530"/>
                    </a:lnTo>
                    <a:lnTo>
                      <a:pt x="111" y="53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" name="Freeform 33"/>
              <p:cNvSpPr>
                <a:spLocks/>
              </p:cNvSpPr>
              <p:nvPr/>
            </p:nvSpPr>
            <p:spPr bwMode="auto">
              <a:xfrm>
                <a:off x="3010561" y="1955377"/>
                <a:ext cx="567774" cy="533205"/>
              </a:xfrm>
              <a:custGeom>
                <a:avLst/>
                <a:gdLst>
                  <a:gd name="T0" fmla="*/ 263 w 542"/>
                  <a:gd name="T1" fmla="*/ 80 h 509"/>
                  <a:gd name="T2" fmla="*/ 404 w 542"/>
                  <a:gd name="T3" fmla="*/ 196 h 509"/>
                  <a:gd name="T4" fmla="*/ 520 w 542"/>
                  <a:gd name="T5" fmla="*/ 267 h 509"/>
                  <a:gd name="T6" fmla="*/ 542 w 542"/>
                  <a:gd name="T7" fmla="*/ 305 h 509"/>
                  <a:gd name="T8" fmla="*/ 539 w 542"/>
                  <a:gd name="T9" fmla="*/ 324 h 509"/>
                  <a:gd name="T10" fmla="*/ 513 w 542"/>
                  <a:gd name="T11" fmla="*/ 364 h 509"/>
                  <a:gd name="T12" fmla="*/ 499 w 542"/>
                  <a:gd name="T13" fmla="*/ 402 h 509"/>
                  <a:gd name="T14" fmla="*/ 473 w 542"/>
                  <a:gd name="T15" fmla="*/ 445 h 509"/>
                  <a:gd name="T16" fmla="*/ 466 w 542"/>
                  <a:gd name="T17" fmla="*/ 440 h 509"/>
                  <a:gd name="T18" fmla="*/ 457 w 542"/>
                  <a:gd name="T19" fmla="*/ 428 h 509"/>
                  <a:gd name="T20" fmla="*/ 452 w 542"/>
                  <a:gd name="T21" fmla="*/ 416 h 509"/>
                  <a:gd name="T22" fmla="*/ 430 w 542"/>
                  <a:gd name="T23" fmla="*/ 412 h 509"/>
                  <a:gd name="T24" fmla="*/ 419 w 542"/>
                  <a:gd name="T25" fmla="*/ 404 h 509"/>
                  <a:gd name="T26" fmla="*/ 404 w 542"/>
                  <a:gd name="T27" fmla="*/ 400 h 509"/>
                  <a:gd name="T28" fmla="*/ 386 w 542"/>
                  <a:gd name="T29" fmla="*/ 423 h 509"/>
                  <a:gd name="T30" fmla="*/ 367 w 542"/>
                  <a:gd name="T31" fmla="*/ 442 h 509"/>
                  <a:gd name="T32" fmla="*/ 378 w 542"/>
                  <a:gd name="T33" fmla="*/ 457 h 509"/>
                  <a:gd name="T34" fmla="*/ 383 w 542"/>
                  <a:gd name="T35" fmla="*/ 464 h 509"/>
                  <a:gd name="T36" fmla="*/ 357 w 542"/>
                  <a:gd name="T37" fmla="*/ 485 h 509"/>
                  <a:gd name="T38" fmla="*/ 336 w 542"/>
                  <a:gd name="T39" fmla="*/ 501 h 509"/>
                  <a:gd name="T40" fmla="*/ 291 w 542"/>
                  <a:gd name="T41" fmla="*/ 494 h 509"/>
                  <a:gd name="T42" fmla="*/ 263 w 542"/>
                  <a:gd name="T43" fmla="*/ 490 h 509"/>
                  <a:gd name="T44" fmla="*/ 248 w 542"/>
                  <a:gd name="T45" fmla="*/ 490 h 509"/>
                  <a:gd name="T46" fmla="*/ 218 w 542"/>
                  <a:gd name="T47" fmla="*/ 473 h 509"/>
                  <a:gd name="T48" fmla="*/ 196 w 542"/>
                  <a:gd name="T49" fmla="*/ 494 h 509"/>
                  <a:gd name="T50" fmla="*/ 177 w 542"/>
                  <a:gd name="T51" fmla="*/ 494 h 509"/>
                  <a:gd name="T52" fmla="*/ 137 w 542"/>
                  <a:gd name="T53" fmla="*/ 478 h 509"/>
                  <a:gd name="T54" fmla="*/ 123 w 542"/>
                  <a:gd name="T55" fmla="*/ 478 h 509"/>
                  <a:gd name="T56" fmla="*/ 123 w 542"/>
                  <a:gd name="T57" fmla="*/ 454 h 509"/>
                  <a:gd name="T58" fmla="*/ 113 w 542"/>
                  <a:gd name="T59" fmla="*/ 442 h 509"/>
                  <a:gd name="T60" fmla="*/ 31 w 542"/>
                  <a:gd name="T61" fmla="*/ 412 h 509"/>
                  <a:gd name="T62" fmla="*/ 9 w 542"/>
                  <a:gd name="T63" fmla="*/ 412 h 509"/>
                  <a:gd name="T64" fmla="*/ 0 w 542"/>
                  <a:gd name="T65" fmla="*/ 381 h 509"/>
                  <a:gd name="T66" fmla="*/ 19 w 542"/>
                  <a:gd name="T67" fmla="*/ 350 h 509"/>
                  <a:gd name="T68" fmla="*/ 59 w 542"/>
                  <a:gd name="T69" fmla="*/ 360 h 509"/>
                  <a:gd name="T70" fmla="*/ 76 w 542"/>
                  <a:gd name="T71" fmla="*/ 355 h 509"/>
                  <a:gd name="T72" fmla="*/ 87 w 542"/>
                  <a:gd name="T73" fmla="*/ 352 h 509"/>
                  <a:gd name="T74" fmla="*/ 85 w 542"/>
                  <a:gd name="T75" fmla="*/ 341 h 509"/>
                  <a:gd name="T76" fmla="*/ 99 w 542"/>
                  <a:gd name="T77" fmla="*/ 329 h 509"/>
                  <a:gd name="T78" fmla="*/ 85 w 542"/>
                  <a:gd name="T79" fmla="*/ 324 h 509"/>
                  <a:gd name="T80" fmla="*/ 76 w 542"/>
                  <a:gd name="T81" fmla="*/ 317 h 509"/>
                  <a:gd name="T82" fmla="*/ 64 w 542"/>
                  <a:gd name="T83" fmla="*/ 305 h 509"/>
                  <a:gd name="T84" fmla="*/ 47 w 542"/>
                  <a:gd name="T85" fmla="*/ 284 h 509"/>
                  <a:gd name="T86" fmla="*/ 28 w 542"/>
                  <a:gd name="T87" fmla="*/ 274 h 509"/>
                  <a:gd name="T88" fmla="*/ 31 w 542"/>
                  <a:gd name="T89" fmla="*/ 248 h 509"/>
                  <a:gd name="T90" fmla="*/ 16 w 542"/>
                  <a:gd name="T91" fmla="*/ 241 h 509"/>
                  <a:gd name="T92" fmla="*/ 19 w 542"/>
                  <a:gd name="T93" fmla="*/ 222 h 509"/>
                  <a:gd name="T94" fmla="*/ 21 w 542"/>
                  <a:gd name="T95" fmla="*/ 208 h 509"/>
                  <a:gd name="T96" fmla="*/ 12 w 542"/>
                  <a:gd name="T97" fmla="*/ 199 h 509"/>
                  <a:gd name="T98" fmla="*/ 12 w 542"/>
                  <a:gd name="T99" fmla="*/ 187 h 509"/>
                  <a:gd name="T100" fmla="*/ 21 w 542"/>
                  <a:gd name="T101" fmla="*/ 170 h 509"/>
                  <a:gd name="T102" fmla="*/ 45 w 542"/>
                  <a:gd name="T103" fmla="*/ 170 h 509"/>
                  <a:gd name="T104" fmla="*/ 68 w 542"/>
                  <a:gd name="T105" fmla="*/ 168 h 509"/>
                  <a:gd name="T106" fmla="*/ 76 w 542"/>
                  <a:gd name="T107" fmla="*/ 135 h 509"/>
                  <a:gd name="T108" fmla="*/ 64 w 542"/>
                  <a:gd name="T109" fmla="*/ 130 h 509"/>
                  <a:gd name="T110" fmla="*/ 87 w 542"/>
                  <a:gd name="T111" fmla="*/ 109 h 509"/>
                  <a:gd name="T112" fmla="*/ 102 w 542"/>
                  <a:gd name="T113" fmla="*/ 92 h 509"/>
                  <a:gd name="T114" fmla="*/ 104 w 542"/>
                  <a:gd name="T115" fmla="*/ 78 h 509"/>
                  <a:gd name="T116" fmla="*/ 116 w 542"/>
                  <a:gd name="T117" fmla="*/ 57 h 509"/>
                  <a:gd name="T118" fmla="*/ 128 w 542"/>
                  <a:gd name="T119" fmla="*/ 59 h 509"/>
                  <a:gd name="T120" fmla="*/ 154 w 542"/>
                  <a:gd name="T121" fmla="*/ 50 h 509"/>
                  <a:gd name="T122" fmla="*/ 161 w 542"/>
                  <a:gd name="T123" fmla="*/ 35 h 509"/>
                  <a:gd name="T124" fmla="*/ 177 w 542"/>
                  <a:gd name="T125" fmla="*/ 2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42" h="509">
                    <a:moveTo>
                      <a:pt x="215" y="2"/>
                    </a:moveTo>
                    <a:lnTo>
                      <a:pt x="215" y="2"/>
                    </a:lnTo>
                    <a:lnTo>
                      <a:pt x="220" y="0"/>
                    </a:lnTo>
                    <a:lnTo>
                      <a:pt x="220" y="0"/>
                    </a:lnTo>
                    <a:lnTo>
                      <a:pt x="239" y="40"/>
                    </a:lnTo>
                    <a:lnTo>
                      <a:pt x="255" y="69"/>
                    </a:lnTo>
                    <a:lnTo>
                      <a:pt x="263" y="80"/>
                    </a:lnTo>
                    <a:lnTo>
                      <a:pt x="286" y="109"/>
                    </a:lnTo>
                    <a:lnTo>
                      <a:pt x="291" y="113"/>
                    </a:lnTo>
                    <a:lnTo>
                      <a:pt x="293" y="118"/>
                    </a:lnTo>
                    <a:lnTo>
                      <a:pt x="345" y="166"/>
                    </a:lnTo>
                    <a:lnTo>
                      <a:pt x="369" y="177"/>
                    </a:lnTo>
                    <a:lnTo>
                      <a:pt x="393" y="189"/>
                    </a:lnTo>
                    <a:lnTo>
                      <a:pt x="404" y="196"/>
                    </a:lnTo>
                    <a:lnTo>
                      <a:pt x="421" y="215"/>
                    </a:lnTo>
                    <a:lnTo>
                      <a:pt x="468" y="248"/>
                    </a:lnTo>
                    <a:lnTo>
                      <a:pt x="480" y="253"/>
                    </a:lnTo>
                    <a:lnTo>
                      <a:pt x="499" y="258"/>
                    </a:lnTo>
                    <a:lnTo>
                      <a:pt x="511" y="258"/>
                    </a:lnTo>
                    <a:lnTo>
                      <a:pt x="516" y="260"/>
                    </a:lnTo>
                    <a:lnTo>
                      <a:pt x="520" y="267"/>
                    </a:lnTo>
                    <a:lnTo>
                      <a:pt x="525" y="284"/>
                    </a:lnTo>
                    <a:lnTo>
                      <a:pt x="527" y="291"/>
                    </a:lnTo>
                    <a:lnTo>
                      <a:pt x="532" y="298"/>
                    </a:lnTo>
                    <a:lnTo>
                      <a:pt x="539" y="298"/>
                    </a:lnTo>
                    <a:lnTo>
                      <a:pt x="539" y="298"/>
                    </a:lnTo>
                    <a:lnTo>
                      <a:pt x="539" y="300"/>
                    </a:lnTo>
                    <a:lnTo>
                      <a:pt x="542" y="305"/>
                    </a:lnTo>
                    <a:lnTo>
                      <a:pt x="542" y="305"/>
                    </a:lnTo>
                    <a:lnTo>
                      <a:pt x="542" y="307"/>
                    </a:lnTo>
                    <a:lnTo>
                      <a:pt x="539" y="310"/>
                    </a:lnTo>
                    <a:lnTo>
                      <a:pt x="539" y="315"/>
                    </a:lnTo>
                    <a:lnTo>
                      <a:pt x="539" y="317"/>
                    </a:lnTo>
                    <a:lnTo>
                      <a:pt x="539" y="319"/>
                    </a:lnTo>
                    <a:lnTo>
                      <a:pt x="539" y="324"/>
                    </a:lnTo>
                    <a:lnTo>
                      <a:pt x="539" y="324"/>
                    </a:lnTo>
                    <a:lnTo>
                      <a:pt x="539" y="326"/>
                    </a:lnTo>
                    <a:lnTo>
                      <a:pt x="520" y="355"/>
                    </a:lnTo>
                    <a:lnTo>
                      <a:pt x="518" y="357"/>
                    </a:lnTo>
                    <a:lnTo>
                      <a:pt x="516" y="360"/>
                    </a:lnTo>
                    <a:lnTo>
                      <a:pt x="513" y="360"/>
                    </a:lnTo>
                    <a:lnTo>
                      <a:pt x="513" y="364"/>
                    </a:lnTo>
                    <a:lnTo>
                      <a:pt x="516" y="364"/>
                    </a:lnTo>
                    <a:lnTo>
                      <a:pt x="516" y="369"/>
                    </a:lnTo>
                    <a:lnTo>
                      <a:pt x="516" y="369"/>
                    </a:lnTo>
                    <a:lnTo>
                      <a:pt x="516" y="374"/>
                    </a:lnTo>
                    <a:lnTo>
                      <a:pt x="513" y="378"/>
                    </a:lnTo>
                    <a:lnTo>
                      <a:pt x="506" y="388"/>
                    </a:lnTo>
                    <a:lnTo>
                      <a:pt x="499" y="402"/>
                    </a:lnTo>
                    <a:lnTo>
                      <a:pt x="494" y="414"/>
                    </a:lnTo>
                    <a:lnTo>
                      <a:pt x="490" y="426"/>
                    </a:lnTo>
                    <a:lnTo>
                      <a:pt x="487" y="428"/>
                    </a:lnTo>
                    <a:lnTo>
                      <a:pt x="487" y="431"/>
                    </a:lnTo>
                    <a:lnTo>
                      <a:pt x="485" y="433"/>
                    </a:lnTo>
                    <a:lnTo>
                      <a:pt x="485" y="435"/>
                    </a:lnTo>
                    <a:lnTo>
                      <a:pt x="473" y="445"/>
                    </a:lnTo>
                    <a:lnTo>
                      <a:pt x="468" y="447"/>
                    </a:lnTo>
                    <a:lnTo>
                      <a:pt x="466" y="447"/>
                    </a:lnTo>
                    <a:lnTo>
                      <a:pt x="466" y="447"/>
                    </a:lnTo>
                    <a:lnTo>
                      <a:pt x="466" y="447"/>
                    </a:lnTo>
                    <a:lnTo>
                      <a:pt x="466" y="445"/>
                    </a:lnTo>
                    <a:lnTo>
                      <a:pt x="466" y="442"/>
                    </a:lnTo>
                    <a:lnTo>
                      <a:pt x="466" y="440"/>
                    </a:lnTo>
                    <a:lnTo>
                      <a:pt x="466" y="438"/>
                    </a:lnTo>
                    <a:lnTo>
                      <a:pt x="464" y="438"/>
                    </a:lnTo>
                    <a:lnTo>
                      <a:pt x="464" y="435"/>
                    </a:lnTo>
                    <a:lnTo>
                      <a:pt x="461" y="433"/>
                    </a:lnTo>
                    <a:lnTo>
                      <a:pt x="459" y="431"/>
                    </a:lnTo>
                    <a:lnTo>
                      <a:pt x="459" y="431"/>
                    </a:lnTo>
                    <a:lnTo>
                      <a:pt x="457" y="428"/>
                    </a:lnTo>
                    <a:lnTo>
                      <a:pt x="457" y="426"/>
                    </a:lnTo>
                    <a:lnTo>
                      <a:pt x="457" y="421"/>
                    </a:lnTo>
                    <a:lnTo>
                      <a:pt x="457" y="421"/>
                    </a:lnTo>
                    <a:lnTo>
                      <a:pt x="457" y="419"/>
                    </a:lnTo>
                    <a:lnTo>
                      <a:pt x="454" y="419"/>
                    </a:lnTo>
                    <a:lnTo>
                      <a:pt x="454" y="416"/>
                    </a:lnTo>
                    <a:lnTo>
                      <a:pt x="452" y="416"/>
                    </a:lnTo>
                    <a:lnTo>
                      <a:pt x="440" y="409"/>
                    </a:lnTo>
                    <a:lnTo>
                      <a:pt x="438" y="409"/>
                    </a:lnTo>
                    <a:lnTo>
                      <a:pt x="438" y="407"/>
                    </a:lnTo>
                    <a:lnTo>
                      <a:pt x="435" y="407"/>
                    </a:lnTo>
                    <a:lnTo>
                      <a:pt x="435" y="407"/>
                    </a:lnTo>
                    <a:lnTo>
                      <a:pt x="433" y="409"/>
                    </a:lnTo>
                    <a:lnTo>
                      <a:pt x="430" y="412"/>
                    </a:lnTo>
                    <a:lnTo>
                      <a:pt x="430" y="414"/>
                    </a:lnTo>
                    <a:lnTo>
                      <a:pt x="428" y="414"/>
                    </a:lnTo>
                    <a:lnTo>
                      <a:pt x="426" y="412"/>
                    </a:lnTo>
                    <a:lnTo>
                      <a:pt x="423" y="412"/>
                    </a:lnTo>
                    <a:lnTo>
                      <a:pt x="421" y="409"/>
                    </a:lnTo>
                    <a:lnTo>
                      <a:pt x="421" y="409"/>
                    </a:lnTo>
                    <a:lnTo>
                      <a:pt x="419" y="404"/>
                    </a:lnTo>
                    <a:lnTo>
                      <a:pt x="416" y="404"/>
                    </a:lnTo>
                    <a:lnTo>
                      <a:pt x="416" y="404"/>
                    </a:lnTo>
                    <a:lnTo>
                      <a:pt x="414" y="402"/>
                    </a:lnTo>
                    <a:lnTo>
                      <a:pt x="409" y="402"/>
                    </a:lnTo>
                    <a:lnTo>
                      <a:pt x="407" y="400"/>
                    </a:lnTo>
                    <a:lnTo>
                      <a:pt x="407" y="400"/>
                    </a:lnTo>
                    <a:lnTo>
                      <a:pt x="404" y="400"/>
                    </a:lnTo>
                    <a:lnTo>
                      <a:pt x="404" y="397"/>
                    </a:lnTo>
                    <a:lnTo>
                      <a:pt x="402" y="400"/>
                    </a:lnTo>
                    <a:lnTo>
                      <a:pt x="402" y="400"/>
                    </a:lnTo>
                    <a:lnTo>
                      <a:pt x="390" y="414"/>
                    </a:lnTo>
                    <a:lnTo>
                      <a:pt x="388" y="421"/>
                    </a:lnTo>
                    <a:lnTo>
                      <a:pt x="388" y="423"/>
                    </a:lnTo>
                    <a:lnTo>
                      <a:pt x="386" y="423"/>
                    </a:lnTo>
                    <a:lnTo>
                      <a:pt x="381" y="431"/>
                    </a:lnTo>
                    <a:lnTo>
                      <a:pt x="378" y="431"/>
                    </a:lnTo>
                    <a:lnTo>
                      <a:pt x="371" y="433"/>
                    </a:lnTo>
                    <a:lnTo>
                      <a:pt x="369" y="433"/>
                    </a:lnTo>
                    <a:lnTo>
                      <a:pt x="369" y="435"/>
                    </a:lnTo>
                    <a:lnTo>
                      <a:pt x="367" y="440"/>
                    </a:lnTo>
                    <a:lnTo>
                      <a:pt x="367" y="442"/>
                    </a:lnTo>
                    <a:lnTo>
                      <a:pt x="369" y="445"/>
                    </a:lnTo>
                    <a:lnTo>
                      <a:pt x="371" y="447"/>
                    </a:lnTo>
                    <a:lnTo>
                      <a:pt x="371" y="447"/>
                    </a:lnTo>
                    <a:lnTo>
                      <a:pt x="374" y="449"/>
                    </a:lnTo>
                    <a:lnTo>
                      <a:pt x="376" y="454"/>
                    </a:lnTo>
                    <a:lnTo>
                      <a:pt x="376" y="454"/>
                    </a:lnTo>
                    <a:lnTo>
                      <a:pt x="378" y="457"/>
                    </a:lnTo>
                    <a:lnTo>
                      <a:pt x="378" y="457"/>
                    </a:lnTo>
                    <a:lnTo>
                      <a:pt x="383" y="459"/>
                    </a:lnTo>
                    <a:lnTo>
                      <a:pt x="383" y="459"/>
                    </a:lnTo>
                    <a:lnTo>
                      <a:pt x="386" y="461"/>
                    </a:lnTo>
                    <a:lnTo>
                      <a:pt x="386" y="461"/>
                    </a:lnTo>
                    <a:lnTo>
                      <a:pt x="386" y="461"/>
                    </a:lnTo>
                    <a:lnTo>
                      <a:pt x="383" y="464"/>
                    </a:lnTo>
                    <a:lnTo>
                      <a:pt x="381" y="466"/>
                    </a:lnTo>
                    <a:lnTo>
                      <a:pt x="376" y="468"/>
                    </a:lnTo>
                    <a:lnTo>
                      <a:pt x="371" y="473"/>
                    </a:lnTo>
                    <a:lnTo>
                      <a:pt x="364" y="478"/>
                    </a:lnTo>
                    <a:lnTo>
                      <a:pt x="362" y="485"/>
                    </a:lnTo>
                    <a:lnTo>
                      <a:pt x="360" y="485"/>
                    </a:lnTo>
                    <a:lnTo>
                      <a:pt x="357" y="485"/>
                    </a:lnTo>
                    <a:lnTo>
                      <a:pt x="352" y="483"/>
                    </a:lnTo>
                    <a:lnTo>
                      <a:pt x="350" y="483"/>
                    </a:lnTo>
                    <a:lnTo>
                      <a:pt x="350" y="485"/>
                    </a:lnTo>
                    <a:lnTo>
                      <a:pt x="348" y="487"/>
                    </a:lnTo>
                    <a:lnTo>
                      <a:pt x="343" y="497"/>
                    </a:lnTo>
                    <a:lnTo>
                      <a:pt x="341" y="499"/>
                    </a:lnTo>
                    <a:lnTo>
                      <a:pt x="336" y="501"/>
                    </a:lnTo>
                    <a:lnTo>
                      <a:pt x="336" y="504"/>
                    </a:lnTo>
                    <a:lnTo>
                      <a:pt x="333" y="506"/>
                    </a:lnTo>
                    <a:lnTo>
                      <a:pt x="331" y="506"/>
                    </a:lnTo>
                    <a:lnTo>
                      <a:pt x="322" y="506"/>
                    </a:lnTo>
                    <a:lnTo>
                      <a:pt x="317" y="509"/>
                    </a:lnTo>
                    <a:lnTo>
                      <a:pt x="298" y="497"/>
                    </a:lnTo>
                    <a:lnTo>
                      <a:pt x="291" y="494"/>
                    </a:lnTo>
                    <a:lnTo>
                      <a:pt x="286" y="494"/>
                    </a:lnTo>
                    <a:lnTo>
                      <a:pt x="281" y="494"/>
                    </a:lnTo>
                    <a:lnTo>
                      <a:pt x="277" y="494"/>
                    </a:lnTo>
                    <a:lnTo>
                      <a:pt x="270" y="490"/>
                    </a:lnTo>
                    <a:lnTo>
                      <a:pt x="267" y="490"/>
                    </a:lnTo>
                    <a:lnTo>
                      <a:pt x="265" y="490"/>
                    </a:lnTo>
                    <a:lnTo>
                      <a:pt x="263" y="490"/>
                    </a:lnTo>
                    <a:lnTo>
                      <a:pt x="263" y="492"/>
                    </a:lnTo>
                    <a:lnTo>
                      <a:pt x="260" y="492"/>
                    </a:lnTo>
                    <a:lnTo>
                      <a:pt x="258" y="492"/>
                    </a:lnTo>
                    <a:lnTo>
                      <a:pt x="253" y="492"/>
                    </a:lnTo>
                    <a:lnTo>
                      <a:pt x="251" y="492"/>
                    </a:lnTo>
                    <a:lnTo>
                      <a:pt x="248" y="492"/>
                    </a:lnTo>
                    <a:lnTo>
                      <a:pt x="248" y="490"/>
                    </a:lnTo>
                    <a:lnTo>
                      <a:pt x="246" y="490"/>
                    </a:lnTo>
                    <a:lnTo>
                      <a:pt x="246" y="487"/>
                    </a:lnTo>
                    <a:lnTo>
                      <a:pt x="244" y="480"/>
                    </a:lnTo>
                    <a:lnTo>
                      <a:pt x="241" y="480"/>
                    </a:lnTo>
                    <a:lnTo>
                      <a:pt x="241" y="478"/>
                    </a:lnTo>
                    <a:lnTo>
                      <a:pt x="236" y="475"/>
                    </a:lnTo>
                    <a:lnTo>
                      <a:pt x="218" y="473"/>
                    </a:lnTo>
                    <a:lnTo>
                      <a:pt x="215" y="473"/>
                    </a:lnTo>
                    <a:lnTo>
                      <a:pt x="213" y="473"/>
                    </a:lnTo>
                    <a:lnTo>
                      <a:pt x="213" y="475"/>
                    </a:lnTo>
                    <a:lnTo>
                      <a:pt x="210" y="478"/>
                    </a:lnTo>
                    <a:lnTo>
                      <a:pt x="206" y="485"/>
                    </a:lnTo>
                    <a:lnTo>
                      <a:pt x="203" y="490"/>
                    </a:lnTo>
                    <a:lnTo>
                      <a:pt x="196" y="494"/>
                    </a:lnTo>
                    <a:lnTo>
                      <a:pt x="192" y="494"/>
                    </a:lnTo>
                    <a:lnTo>
                      <a:pt x="187" y="497"/>
                    </a:lnTo>
                    <a:lnTo>
                      <a:pt x="184" y="497"/>
                    </a:lnTo>
                    <a:lnTo>
                      <a:pt x="182" y="497"/>
                    </a:lnTo>
                    <a:lnTo>
                      <a:pt x="180" y="494"/>
                    </a:lnTo>
                    <a:lnTo>
                      <a:pt x="180" y="494"/>
                    </a:lnTo>
                    <a:lnTo>
                      <a:pt x="177" y="494"/>
                    </a:lnTo>
                    <a:lnTo>
                      <a:pt x="177" y="492"/>
                    </a:lnTo>
                    <a:lnTo>
                      <a:pt x="177" y="492"/>
                    </a:lnTo>
                    <a:lnTo>
                      <a:pt x="175" y="490"/>
                    </a:lnTo>
                    <a:lnTo>
                      <a:pt x="175" y="490"/>
                    </a:lnTo>
                    <a:lnTo>
                      <a:pt x="170" y="487"/>
                    </a:lnTo>
                    <a:lnTo>
                      <a:pt x="139" y="478"/>
                    </a:lnTo>
                    <a:lnTo>
                      <a:pt x="137" y="478"/>
                    </a:lnTo>
                    <a:lnTo>
                      <a:pt x="135" y="478"/>
                    </a:lnTo>
                    <a:lnTo>
                      <a:pt x="135" y="478"/>
                    </a:lnTo>
                    <a:lnTo>
                      <a:pt x="130" y="480"/>
                    </a:lnTo>
                    <a:lnTo>
                      <a:pt x="128" y="480"/>
                    </a:lnTo>
                    <a:lnTo>
                      <a:pt x="125" y="480"/>
                    </a:lnTo>
                    <a:lnTo>
                      <a:pt x="123" y="480"/>
                    </a:lnTo>
                    <a:lnTo>
                      <a:pt x="123" y="478"/>
                    </a:lnTo>
                    <a:lnTo>
                      <a:pt x="123" y="478"/>
                    </a:lnTo>
                    <a:lnTo>
                      <a:pt x="123" y="475"/>
                    </a:lnTo>
                    <a:lnTo>
                      <a:pt x="123" y="473"/>
                    </a:lnTo>
                    <a:lnTo>
                      <a:pt x="121" y="464"/>
                    </a:lnTo>
                    <a:lnTo>
                      <a:pt x="121" y="461"/>
                    </a:lnTo>
                    <a:lnTo>
                      <a:pt x="121" y="459"/>
                    </a:lnTo>
                    <a:lnTo>
                      <a:pt x="123" y="454"/>
                    </a:lnTo>
                    <a:lnTo>
                      <a:pt x="123" y="452"/>
                    </a:lnTo>
                    <a:lnTo>
                      <a:pt x="123" y="449"/>
                    </a:lnTo>
                    <a:lnTo>
                      <a:pt x="123" y="449"/>
                    </a:lnTo>
                    <a:lnTo>
                      <a:pt x="123" y="447"/>
                    </a:lnTo>
                    <a:lnTo>
                      <a:pt x="121" y="445"/>
                    </a:lnTo>
                    <a:lnTo>
                      <a:pt x="118" y="442"/>
                    </a:lnTo>
                    <a:lnTo>
                      <a:pt x="113" y="442"/>
                    </a:lnTo>
                    <a:lnTo>
                      <a:pt x="109" y="440"/>
                    </a:lnTo>
                    <a:lnTo>
                      <a:pt x="104" y="435"/>
                    </a:lnTo>
                    <a:lnTo>
                      <a:pt x="102" y="435"/>
                    </a:lnTo>
                    <a:lnTo>
                      <a:pt x="102" y="433"/>
                    </a:lnTo>
                    <a:lnTo>
                      <a:pt x="97" y="433"/>
                    </a:lnTo>
                    <a:lnTo>
                      <a:pt x="92" y="435"/>
                    </a:lnTo>
                    <a:lnTo>
                      <a:pt x="31" y="412"/>
                    </a:lnTo>
                    <a:lnTo>
                      <a:pt x="31" y="412"/>
                    </a:lnTo>
                    <a:lnTo>
                      <a:pt x="28" y="414"/>
                    </a:lnTo>
                    <a:lnTo>
                      <a:pt x="26" y="414"/>
                    </a:lnTo>
                    <a:lnTo>
                      <a:pt x="24" y="414"/>
                    </a:lnTo>
                    <a:lnTo>
                      <a:pt x="16" y="414"/>
                    </a:lnTo>
                    <a:lnTo>
                      <a:pt x="12" y="414"/>
                    </a:lnTo>
                    <a:lnTo>
                      <a:pt x="9" y="412"/>
                    </a:lnTo>
                    <a:lnTo>
                      <a:pt x="9" y="412"/>
                    </a:lnTo>
                    <a:lnTo>
                      <a:pt x="7" y="409"/>
                    </a:lnTo>
                    <a:lnTo>
                      <a:pt x="5" y="404"/>
                    </a:lnTo>
                    <a:lnTo>
                      <a:pt x="5" y="402"/>
                    </a:lnTo>
                    <a:lnTo>
                      <a:pt x="0" y="383"/>
                    </a:lnTo>
                    <a:lnTo>
                      <a:pt x="0" y="383"/>
                    </a:lnTo>
                    <a:lnTo>
                      <a:pt x="0" y="381"/>
                    </a:lnTo>
                    <a:lnTo>
                      <a:pt x="9" y="371"/>
                    </a:lnTo>
                    <a:lnTo>
                      <a:pt x="16" y="364"/>
                    </a:lnTo>
                    <a:lnTo>
                      <a:pt x="16" y="362"/>
                    </a:lnTo>
                    <a:lnTo>
                      <a:pt x="16" y="360"/>
                    </a:lnTo>
                    <a:lnTo>
                      <a:pt x="19" y="360"/>
                    </a:lnTo>
                    <a:lnTo>
                      <a:pt x="19" y="355"/>
                    </a:lnTo>
                    <a:lnTo>
                      <a:pt x="19" y="350"/>
                    </a:lnTo>
                    <a:lnTo>
                      <a:pt x="21" y="350"/>
                    </a:lnTo>
                    <a:lnTo>
                      <a:pt x="21" y="348"/>
                    </a:lnTo>
                    <a:lnTo>
                      <a:pt x="35" y="352"/>
                    </a:lnTo>
                    <a:lnTo>
                      <a:pt x="47" y="352"/>
                    </a:lnTo>
                    <a:lnTo>
                      <a:pt x="52" y="355"/>
                    </a:lnTo>
                    <a:lnTo>
                      <a:pt x="57" y="360"/>
                    </a:lnTo>
                    <a:lnTo>
                      <a:pt x="59" y="360"/>
                    </a:lnTo>
                    <a:lnTo>
                      <a:pt x="61" y="360"/>
                    </a:lnTo>
                    <a:lnTo>
                      <a:pt x="66" y="360"/>
                    </a:lnTo>
                    <a:lnTo>
                      <a:pt x="68" y="360"/>
                    </a:lnTo>
                    <a:lnTo>
                      <a:pt x="71" y="360"/>
                    </a:lnTo>
                    <a:lnTo>
                      <a:pt x="73" y="357"/>
                    </a:lnTo>
                    <a:lnTo>
                      <a:pt x="73" y="355"/>
                    </a:lnTo>
                    <a:lnTo>
                      <a:pt x="76" y="355"/>
                    </a:lnTo>
                    <a:lnTo>
                      <a:pt x="78" y="357"/>
                    </a:lnTo>
                    <a:lnTo>
                      <a:pt x="83" y="357"/>
                    </a:lnTo>
                    <a:lnTo>
                      <a:pt x="83" y="357"/>
                    </a:lnTo>
                    <a:lnTo>
                      <a:pt x="85" y="355"/>
                    </a:lnTo>
                    <a:lnTo>
                      <a:pt x="85" y="355"/>
                    </a:lnTo>
                    <a:lnTo>
                      <a:pt x="87" y="352"/>
                    </a:lnTo>
                    <a:lnTo>
                      <a:pt x="87" y="352"/>
                    </a:lnTo>
                    <a:lnTo>
                      <a:pt x="87" y="350"/>
                    </a:lnTo>
                    <a:lnTo>
                      <a:pt x="87" y="350"/>
                    </a:lnTo>
                    <a:lnTo>
                      <a:pt x="87" y="348"/>
                    </a:lnTo>
                    <a:lnTo>
                      <a:pt x="85" y="345"/>
                    </a:lnTo>
                    <a:lnTo>
                      <a:pt x="85" y="345"/>
                    </a:lnTo>
                    <a:lnTo>
                      <a:pt x="85" y="343"/>
                    </a:lnTo>
                    <a:lnTo>
                      <a:pt x="85" y="341"/>
                    </a:lnTo>
                    <a:lnTo>
                      <a:pt x="90" y="338"/>
                    </a:lnTo>
                    <a:lnTo>
                      <a:pt x="99" y="334"/>
                    </a:lnTo>
                    <a:lnTo>
                      <a:pt x="104" y="331"/>
                    </a:lnTo>
                    <a:lnTo>
                      <a:pt x="104" y="329"/>
                    </a:lnTo>
                    <a:lnTo>
                      <a:pt x="104" y="329"/>
                    </a:lnTo>
                    <a:lnTo>
                      <a:pt x="102" y="329"/>
                    </a:lnTo>
                    <a:lnTo>
                      <a:pt x="99" y="329"/>
                    </a:lnTo>
                    <a:lnTo>
                      <a:pt x="99" y="329"/>
                    </a:lnTo>
                    <a:lnTo>
                      <a:pt x="95" y="329"/>
                    </a:lnTo>
                    <a:lnTo>
                      <a:pt x="90" y="329"/>
                    </a:lnTo>
                    <a:lnTo>
                      <a:pt x="90" y="329"/>
                    </a:lnTo>
                    <a:lnTo>
                      <a:pt x="87" y="326"/>
                    </a:lnTo>
                    <a:lnTo>
                      <a:pt x="87" y="326"/>
                    </a:lnTo>
                    <a:lnTo>
                      <a:pt x="85" y="324"/>
                    </a:lnTo>
                    <a:lnTo>
                      <a:pt x="85" y="322"/>
                    </a:lnTo>
                    <a:lnTo>
                      <a:pt x="85" y="322"/>
                    </a:lnTo>
                    <a:lnTo>
                      <a:pt x="83" y="319"/>
                    </a:lnTo>
                    <a:lnTo>
                      <a:pt x="83" y="319"/>
                    </a:lnTo>
                    <a:lnTo>
                      <a:pt x="83" y="319"/>
                    </a:lnTo>
                    <a:lnTo>
                      <a:pt x="80" y="317"/>
                    </a:lnTo>
                    <a:lnTo>
                      <a:pt x="76" y="317"/>
                    </a:lnTo>
                    <a:lnTo>
                      <a:pt x="73" y="317"/>
                    </a:lnTo>
                    <a:lnTo>
                      <a:pt x="71" y="317"/>
                    </a:lnTo>
                    <a:lnTo>
                      <a:pt x="71" y="315"/>
                    </a:lnTo>
                    <a:lnTo>
                      <a:pt x="71" y="315"/>
                    </a:lnTo>
                    <a:lnTo>
                      <a:pt x="64" y="307"/>
                    </a:lnTo>
                    <a:lnTo>
                      <a:pt x="64" y="307"/>
                    </a:lnTo>
                    <a:lnTo>
                      <a:pt x="64" y="305"/>
                    </a:lnTo>
                    <a:lnTo>
                      <a:pt x="57" y="300"/>
                    </a:lnTo>
                    <a:lnTo>
                      <a:pt x="54" y="300"/>
                    </a:lnTo>
                    <a:lnTo>
                      <a:pt x="54" y="298"/>
                    </a:lnTo>
                    <a:lnTo>
                      <a:pt x="52" y="296"/>
                    </a:lnTo>
                    <a:lnTo>
                      <a:pt x="50" y="293"/>
                    </a:lnTo>
                    <a:lnTo>
                      <a:pt x="50" y="286"/>
                    </a:lnTo>
                    <a:lnTo>
                      <a:pt x="47" y="284"/>
                    </a:lnTo>
                    <a:lnTo>
                      <a:pt x="47" y="284"/>
                    </a:lnTo>
                    <a:lnTo>
                      <a:pt x="45" y="281"/>
                    </a:lnTo>
                    <a:lnTo>
                      <a:pt x="42" y="279"/>
                    </a:lnTo>
                    <a:lnTo>
                      <a:pt x="40" y="279"/>
                    </a:lnTo>
                    <a:lnTo>
                      <a:pt x="31" y="277"/>
                    </a:lnTo>
                    <a:lnTo>
                      <a:pt x="31" y="274"/>
                    </a:lnTo>
                    <a:lnTo>
                      <a:pt x="28" y="274"/>
                    </a:lnTo>
                    <a:lnTo>
                      <a:pt x="28" y="272"/>
                    </a:lnTo>
                    <a:lnTo>
                      <a:pt x="28" y="267"/>
                    </a:lnTo>
                    <a:lnTo>
                      <a:pt x="28" y="265"/>
                    </a:lnTo>
                    <a:lnTo>
                      <a:pt x="28" y="265"/>
                    </a:lnTo>
                    <a:lnTo>
                      <a:pt x="31" y="255"/>
                    </a:lnTo>
                    <a:lnTo>
                      <a:pt x="33" y="251"/>
                    </a:lnTo>
                    <a:lnTo>
                      <a:pt x="31" y="248"/>
                    </a:lnTo>
                    <a:lnTo>
                      <a:pt x="31" y="248"/>
                    </a:lnTo>
                    <a:lnTo>
                      <a:pt x="28" y="248"/>
                    </a:lnTo>
                    <a:lnTo>
                      <a:pt x="24" y="246"/>
                    </a:lnTo>
                    <a:lnTo>
                      <a:pt x="21" y="246"/>
                    </a:lnTo>
                    <a:lnTo>
                      <a:pt x="19" y="244"/>
                    </a:lnTo>
                    <a:lnTo>
                      <a:pt x="16" y="244"/>
                    </a:lnTo>
                    <a:lnTo>
                      <a:pt x="16" y="241"/>
                    </a:lnTo>
                    <a:lnTo>
                      <a:pt x="14" y="239"/>
                    </a:lnTo>
                    <a:lnTo>
                      <a:pt x="14" y="237"/>
                    </a:lnTo>
                    <a:lnTo>
                      <a:pt x="14" y="232"/>
                    </a:lnTo>
                    <a:lnTo>
                      <a:pt x="14" y="229"/>
                    </a:lnTo>
                    <a:lnTo>
                      <a:pt x="14" y="229"/>
                    </a:lnTo>
                    <a:lnTo>
                      <a:pt x="14" y="227"/>
                    </a:lnTo>
                    <a:lnTo>
                      <a:pt x="19" y="222"/>
                    </a:lnTo>
                    <a:lnTo>
                      <a:pt x="19" y="222"/>
                    </a:lnTo>
                    <a:lnTo>
                      <a:pt x="21" y="220"/>
                    </a:lnTo>
                    <a:lnTo>
                      <a:pt x="21" y="215"/>
                    </a:lnTo>
                    <a:lnTo>
                      <a:pt x="21" y="213"/>
                    </a:lnTo>
                    <a:lnTo>
                      <a:pt x="21" y="210"/>
                    </a:lnTo>
                    <a:lnTo>
                      <a:pt x="21" y="208"/>
                    </a:lnTo>
                    <a:lnTo>
                      <a:pt x="21" y="208"/>
                    </a:lnTo>
                    <a:lnTo>
                      <a:pt x="21" y="206"/>
                    </a:lnTo>
                    <a:lnTo>
                      <a:pt x="21" y="203"/>
                    </a:lnTo>
                    <a:lnTo>
                      <a:pt x="19" y="203"/>
                    </a:lnTo>
                    <a:lnTo>
                      <a:pt x="19" y="201"/>
                    </a:lnTo>
                    <a:lnTo>
                      <a:pt x="16" y="201"/>
                    </a:lnTo>
                    <a:lnTo>
                      <a:pt x="16" y="199"/>
                    </a:lnTo>
                    <a:lnTo>
                      <a:pt x="12" y="199"/>
                    </a:lnTo>
                    <a:lnTo>
                      <a:pt x="12" y="196"/>
                    </a:lnTo>
                    <a:lnTo>
                      <a:pt x="9" y="196"/>
                    </a:lnTo>
                    <a:lnTo>
                      <a:pt x="9" y="194"/>
                    </a:lnTo>
                    <a:lnTo>
                      <a:pt x="9" y="192"/>
                    </a:lnTo>
                    <a:lnTo>
                      <a:pt x="9" y="189"/>
                    </a:lnTo>
                    <a:lnTo>
                      <a:pt x="12" y="189"/>
                    </a:lnTo>
                    <a:lnTo>
                      <a:pt x="12" y="187"/>
                    </a:lnTo>
                    <a:lnTo>
                      <a:pt x="16" y="187"/>
                    </a:lnTo>
                    <a:lnTo>
                      <a:pt x="19" y="187"/>
                    </a:lnTo>
                    <a:lnTo>
                      <a:pt x="19" y="182"/>
                    </a:lnTo>
                    <a:lnTo>
                      <a:pt x="21" y="180"/>
                    </a:lnTo>
                    <a:lnTo>
                      <a:pt x="21" y="175"/>
                    </a:lnTo>
                    <a:lnTo>
                      <a:pt x="21" y="173"/>
                    </a:lnTo>
                    <a:lnTo>
                      <a:pt x="21" y="170"/>
                    </a:lnTo>
                    <a:lnTo>
                      <a:pt x="24" y="170"/>
                    </a:lnTo>
                    <a:lnTo>
                      <a:pt x="24" y="170"/>
                    </a:lnTo>
                    <a:lnTo>
                      <a:pt x="28" y="170"/>
                    </a:lnTo>
                    <a:lnTo>
                      <a:pt x="33" y="170"/>
                    </a:lnTo>
                    <a:lnTo>
                      <a:pt x="35" y="170"/>
                    </a:lnTo>
                    <a:lnTo>
                      <a:pt x="45" y="170"/>
                    </a:lnTo>
                    <a:lnTo>
                      <a:pt x="45" y="170"/>
                    </a:lnTo>
                    <a:lnTo>
                      <a:pt x="50" y="170"/>
                    </a:lnTo>
                    <a:lnTo>
                      <a:pt x="50" y="170"/>
                    </a:lnTo>
                    <a:lnTo>
                      <a:pt x="54" y="170"/>
                    </a:lnTo>
                    <a:lnTo>
                      <a:pt x="54" y="170"/>
                    </a:lnTo>
                    <a:lnTo>
                      <a:pt x="59" y="170"/>
                    </a:lnTo>
                    <a:lnTo>
                      <a:pt x="66" y="168"/>
                    </a:lnTo>
                    <a:lnTo>
                      <a:pt x="68" y="168"/>
                    </a:lnTo>
                    <a:lnTo>
                      <a:pt x="68" y="168"/>
                    </a:lnTo>
                    <a:lnTo>
                      <a:pt x="78" y="161"/>
                    </a:lnTo>
                    <a:lnTo>
                      <a:pt x="80" y="142"/>
                    </a:lnTo>
                    <a:lnTo>
                      <a:pt x="80" y="140"/>
                    </a:lnTo>
                    <a:lnTo>
                      <a:pt x="78" y="135"/>
                    </a:lnTo>
                    <a:lnTo>
                      <a:pt x="78" y="135"/>
                    </a:lnTo>
                    <a:lnTo>
                      <a:pt x="76" y="135"/>
                    </a:lnTo>
                    <a:lnTo>
                      <a:pt x="76" y="132"/>
                    </a:lnTo>
                    <a:lnTo>
                      <a:pt x="73" y="132"/>
                    </a:lnTo>
                    <a:lnTo>
                      <a:pt x="71" y="132"/>
                    </a:lnTo>
                    <a:lnTo>
                      <a:pt x="68" y="132"/>
                    </a:lnTo>
                    <a:lnTo>
                      <a:pt x="68" y="132"/>
                    </a:lnTo>
                    <a:lnTo>
                      <a:pt x="66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1" y="125"/>
                    </a:lnTo>
                    <a:lnTo>
                      <a:pt x="61" y="123"/>
                    </a:lnTo>
                    <a:lnTo>
                      <a:pt x="61" y="121"/>
                    </a:lnTo>
                    <a:lnTo>
                      <a:pt x="83" y="113"/>
                    </a:lnTo>
                    <a:lnTo>
                      <a:pt x="85" y="111"/>
                    </a:lnTo>
                    <a:lnTo>
                      <a:pt x="87" y="109"/>
                    </a:lnTo>
                    <a:lnTo>
                      <a:pt x="87" y="106"/>
                    </a:lnTo>
                    <a:lnTo>
                      <a:pt x="87" y="104"/>
                    </a:lnTo>
                    <a:lnTo>
                      <a:pt x="90" y="102"/>
                    </a:lnTo>
                    <a:lnTo>
                      <a:pt x="90" y="97"/>
                    </a:lnTo>
                    <a:lnTo>
                      <a:pt x="92" y="95"/>
                    </a:lnTo>
                    <a:lnTo>
                      <a:pt x="97" y="92"/>
                    </a:lnTo>
                    <a:lnTo>
                      <a:pt x="102" y="92"/>
                    </a:lnTo>
                    <a:lnTo>
                      <a:pt x="102" y="90"/>
                    </a:lnTo>
                    <a:lnTo>
                      <a:pt x="104" y="87"/>
                    </a:lnTo>
                    <a:lnTo>
                      <a:pt x="104" y="87"/>
                    </a:lnTo>
                    <a:lnTo>
                      <a:pt x="104" y="85"/>
                    </a:lnTo>
                    <a:lnTo>
                      <a:pt x="104" y="80"/>
                    </a:lnTo>
                    <a:lnTo>
                      <a:pt x="104" y="80"/>
                    </a:lnTo>
                    <a:lnTo>
                      <a:pt x="104" y="78"/>
                    </a:lnTo>
                    <a:lnTo>
                      <a:pt x="106" y="76"/>
                    </a:lnTo>
                    <a:lnTo>
                      <a:pt x="106" y="73"/>
                    </a:lnTo>
                    <a:lnTo>
                      <a:pt x="109" y="71"/>
                    </a:lnTo>
                    <a:lnTo>
                      <a:pt x="111" y="64"/>
                    </a:lnTo>
                    <a:lnTo>
                      <a:pt x="111" y="59"/>
                    </a:lnTo>
                    <a:lnTo>
                      <a:pt x="113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8" y="57"/>
                    </a:lnTo>
                    <a:lnTo>
                      <a:pt x="121" y="59"/>
                    </a:lnTo>
                    <a:lnTo>
                      <a:pt x="121" y="59"/>
                    </a:lnTo>
                    <a:lnTo>
                      <a:pt x="123" y="59"/>
                    </a:lnTo>
                    <a:lnTo>
                      <a:pt x="125" y="59"/>
                    </a:lnTo>
                    <a:lnTo>
                      <a:pt x="128" y="59"/>
                    </a:lnTo>
                    <a:lnTo>
                      <a:pt x="135" y="54"/>
                    </a:lnTo>
                    <a:lnTo>
                      <a:pt x="137" y="54"/>
                    </a:lnTo>
                    <a:lnTo>
                      <a:pt x="137" y="54"/>
                    </a:lnTo>
                    <a:lnTo>
                      <a:pt x="142" y="54"/>
                    </a:lnTo>
                    <a:lnTo>
                      <a:pt x="142" y="54"/>
                    </a:lnTo>
                    <a:lnTo>
                      <a:pt x="144" y="54"/>
                    </a:lnTo>
                    <a:lnTo>
                      <a:pt x="154" y="50"/>
                    </a:lnTo>
                    <a:lnTo>
                      <a:pt x="158" y="47"/>
                    </a:lnTo>
                    <a:lnTo>
                      <a:pt x="158" y="45"/>
                    </a:lnTo>
                    <a:lnTo>
                      <a:pt x="161" y="45"/>
                    </a:lnTo>
                    <a:lnTo>
                      <a:pt x="161" y="42"/>
                    </a:lnTo>
                    <a:lnTo>
                      <a:pt x="161" y="40"/>
                    </a:lnTo>
                    <a:lnTo>
                      <a:pt x="161" y="40"/>
                    </a:lnTo>
                    <a:lnTo>
                      <a:pt x="161" y="35"/>
                    </a:lnTo>
                    <a:lnTo>
                      <a:pt x="161" y="33"/>
                    </a:lnTo>
                    <a:lnTo>
                      <a:pt x="161" y="31"/>
                    </a:lnTo>
                    <a:lnTo>
                      <a:pt x="163" y="28"/>
                    </a:lnTo>
                    <a:lnTo>
                      <a:pt x="166" y="26"/>
                    </a:lnTo>
                    <a:lnTo>
                      <a:pt x="168" y="26"/>
                    </a:lnTo>
                    <a:lnTo>
                      <a:pt x="173" y="24"/>
                    </a:lnTo>
                    <a:lnTo>
                      <a:pt x="177" y="21"/>
                    </a:lnTo>
                    <a:lnTo>
                      <a:pt x="194" y="12"/>
                    </a:lnTo>
                    <a:lnTo>
                      <a:pt x="215" y="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" name="Freeform 35"/>
              <p:cNvSpPr>
                <a:spLocks/>
              </p:cNvSpPr>
              <p:nvPr/>
            </p:nvSpPr>
            <p:spPr bwMode="auto">
              <a:xfrm>
                <a:off x="3230547" y="2906556"/>
                <a:ext cx="5238" cy="8380"/>
              </a:xfrm>
              <a:custGeom>
                <a:avLst/>
                <a:gdLst>
                  <a:gd name="T0" fmla="*/ 0 w 5"/>
                  <a:gd name="T1" fmla="*/ 5 h 8"/>
                  <a:gd name="T2" fmla="*/ 0 w 5"/>
                  <a:gd name="T3" fmla="*/ 5 h 8"/>
                  <a:gd name="T4" fmla="*/ 3 w 5"/>
                  <a:gd name="T5" fmla="*/ 3 h 8"/>
                  <a:gd name="T6" fmla="*/ 5 w 5"/>
                  <a:gd name="T7" fmla="*/ 0 h 8"/>
                  <a:gd name="T8" fmla="*/ 3 w 5"/>
                  <a:gd name="T9" fmla="*/ 5 h 8"/>
                  <a:gd name="T10" fmla="*/ 0 w 5"/>
                  <a:gd name="T11" fmla="*/ 8 h 8"/>
                  <a:gd name="T12" fmla="*/ 0 w 5"/>
                  <a:gd name="T1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0" y="5"/>
                    </a:moveTo>
                    <a:lnTo>
                      <a:pt x="0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3" y="5"/>
                    </a:lnTo>
                    <a:lnTo>
                      <a:pt x="0" y="8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" name="Freeform 36"/>
              <p:cNvSpPr>
                <a:spLocks/>
              </p:cNvSpPr>
              <p:nvPr/>
            </p:nvSpPr>
            <p:spPr bwMode="auto">
              <a:xfrm>
                <a:off x="3230547" y="2906556"/>
                <a:ext cx="5238" cy="8380"/>
              </a:xfrm>
              <a:custGeom>
                <a:avLst/>
                <a:gdLst>
                  <a:gd name="T0" fmla="*/ 0 w 5"/>
                  <a:gd name="T1" fmla="*/ 5 h 8"/>
                  <a:gd name="T2" fmla="*/ 0 w 5"/>
                  <a:gd name="T3" fmla="*/ 5 h 8"/>
                  <a:gd name="T4" fmla="*/ 3 w 5"/>
                  <a:gd name="T5" fmla="*/ 3 h 8"/>
                  <a:gd name="T6" fmla="*/ 5 w 5"/>
                  <a:gd name="T7" fmla="*/ 0 h 8"/>
                  <a:gd name="T8" fmla="*/ 3 w 5"/>
                  <a:gd name="T9" fmla="*/ 5 h 8"/>
                  <a:gd name="T10" fmla="*/ 0 w 5"/>
                  <a:gd name="T11" fmla="*/ 8 h 8"/>
                  <a:gd name="T12" fmla="*/ 0 w 5"/>
                  <a:gd name="T1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0" y="5"/>
                    </a:moveTo>
                    <a:lnTo>
                      <a:pt x="0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3" y="5"/>
                    </a:lnTo>
                    <a:lnTo>
                      <a:pt x="0" y="8"/>
                    </a:lnTo>
                    <a:lnTo>
                      <a:pt x="0" y="5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8" name="Freeform 37"/>
              <p:cNvSpPr>
                <a:spLocks noEditPoints="1"/>
              </p:cNvSpPr>
              <p:nvPr/>
            </p:nvSpPr>
            <p:spPr bwMode="auto">
              <a:xfrm>
                <a:off x="2487832" y="2059085"/>
                <a:ext cx="887278" cy="681958"/>
              </a:xfrm>
              <a:custGeom>
                <a:avLst/>
                <a:gdLst>
                  <a:gd name="T0" fmla="*/ 840 w 847"/>
                  <a:gd name="T1" fmla="*/ 492 h 651"/>
                  <a:gd name="T2" fmla="*/ 806 w 847"/>
                  <a:gd name="T3" fmla="*/ 526 h 651"/>
                  <a:gd name="T4" fmla="*/ 816 w 847"/>
                  <a:gd name="T5" fmla="*/ 575 h 651"/>
                  <a:gd name="T6" fmla="*/ 802 w 847"/>
                  <a:gd name="T7" fmla="*/ 596 h 651"/>
                  <a:gd name="T8" fmla="*/ 735 w 847"/>
                  <a:gd name="T9" fmla="*/ 611 h 651"/>
                  <a:gd name="T10" fmla="*/ 648 w 847"/>
                  <a:gd name="T11" fmla="*/ 608 h 651"/>
                  <a:gd name="T12" fmla="*/ 556 w 847"/>
                  <a:gd name="T13" fmla="*/ 632 h 651"/>
                  <a:gd name="T14" fmla="*/ 428 w 847"/>
                  <a:gd name="T15" fmla="*/ 570 h 651"/>
                  <a:gd name="T16" fmla="*/ 284 w 847"/>
                  <a:gd name="T17" fmla="*/ 476 h 651"/>
                  <a:gd name="T18" fmla="*/ 206 w 847"/>
                  <a:gd name="T19" fmla="*/ 388 h 651"/>
                  <a:gd name="T20" fmla="*/ 137 w 847"/>
                  <a:gd name="T21" fmla="*/ 369 h 651"/>
                  <a:gd name="T22" fmla="*/ 68 w 847"/>
                  <a:gd name="T23" fmla="*/ 275 h 651"/>
                  <a:gd name="T24" fmla="*/ 40 w 847"/>
                  <a:gd name="T25" fmla="*/ 208 h 651"/>
                  <a:gd name="T26" fmla="*/ 28 w 847"/>
                  <a:gd name="T27" fmla="*/ 180 h 651"/>
                  <a:gd name="T28" fmla="*/ 30 w 847"/>
                  <a:gd name="T29" fmla="*/ 156 h 651"/>
                  <a:gd name="T30" fmla="*/ 61 w 847"/>
                  <a:gd name="T31" fmla="*/ 138 h 651"/>
                  <a:gd name="T32" fmla="*/ 78 w 847"/>
                  <a:gd name="T33" fmla="*/ 116 h 651"/>
                  <a:gd name="T34" fmla="*/ 85 w 847"/>
                  <a:gd name="T35" fmla="*/ 81 h 651"/>
                  <a:gd name="T36" fmla="*/ 78 w 847"/>
                  <a:gd name="T37" fmla="*/ 59 h 651"/>
                  <a:gd name="T38" fmla="*/ 82 w 847"/>
                  <a:gd name="T39" fmla="*/ 43 h 651"/>
                  <a:gd name="T40" fmla="*/ 137 w 847"/>
                  <a:gd name="T41" fmla="*/ 59 h 651"/>
                  <a:gd name="T42" fmla="*/ 127 w 847"/>
                  <a:gd name="T43" fmla="*/ 78 h 651"/>
                  <a:gd name="T44" fmla="*/ 172 w 847"/>
                  <a:gd name="T45" fmla="*/ 97 h 651"/>
                  <a:gd name="T46" fmla="*/ 198 w 847"/>
                  <a:gd name="T47" fmla="*/ 83 h 651"/>
                  <a:gd name="T48" fmla="*/ 239 w 847"/>
                  <a:gd name="T49" fmla="*/ 126 h 651"/>
                  <a:gd name="T50" fmla="*/ 260 w 847"/>
                  <a:gd name="T51" fmla="*/ 152 h 651"/>
                  <a:gd name="T52" fmla="*/ 305 w 847"/>
                  <a:gd name="T53" fmla="*/ 175 h 651"/>
                  <a:gd name="T54" fmla="*/ 326 w 847"/>
                  <a:gd name="T55" fmla="*/ 187 h 651"/>
                  <a:gd name="T56" fmla="*/ 355 w 847"/>
                  <a:gd name="T57" fmla="*/ 168 h 651"/>
                  <a:gd name="T58" fmla="*/ 357 w 847"/>
                  <a:gd name="T59" fmla="*/ 149 h 651"/>
                  <a:gd name="T60" fmla="*/ 388 w 847"/>
                  <a:gd name="T61" fmla="*/ 145 h 651"/>
                  <a:gd name="T62" fmla="*/ 397 w 847"/>
                  <a:gd name="T63" fmla="*/ 126 h 651"/>
                  <a:gd name="T64" fmla="*/ 433 w 847"/>
                  <a:gd name="T65" fmla="*/ 76 h 651"/>
                  <a:gd name="T66" fmla="*/ 473 w 847"/>
                  <a:gd name="T67" fmla="*/ 62 h 651"/>
                  <a:gd name="T68" fmla="*/ 506 w 847"/>
                  <a:gd name="T69" fmla="*/ 48 h 651"/>
                  <a:gd name="T70" fmla="*/ 513 w 847"/>
                  <a:gd name="T71" fmla="*/ 22 h 651"/>
                  <a:gd name="T72" fmla="*/ 534 w 847"/>
                  <a:gd name="T73" fmla="*/ 0 h 651"/>
                  <a:gd name="T74" fmla="*/ 565 w 847"/>
                  <a:gd name="T75" fmla="*/ 31 h 651"/>
                  <a:gd name="T76" fmla="*/ 577 w 847"/>
                  <a:gd name="T77" fmla="*/ 62 h 651"/>
                  <a:gd name="T78" fmla="*/ 534 w 847"/>
                  <a:gd name="T79" fmla="*/ 71 h 651"/>
                  <a:gd name="T80" fmla="*/ 515 w 847"/>
                  <a:gd name="T81" fmla="*/ 88 h 651"/>
                  <a:gd name="T82" fmla="*/ 518 w 847"/>
                  <a:gd name="T83" fmla="*/ 102 h 651"/>
                  <a:gd name="T84" fmla="*/ 518 w 847"/>
                  <a:gd name="T85" fmla="*/ 123 h 651"/>
                  <a:gd name="T86" fmla="*/ 523 w 847"/>
                  <a:gd name="T87" fmla="*/ 147 h 651"/>
                  <a:gd name="T88" fmla="*/ 530 w 847"/>
                  <a:gd name="T89" fmla="*/ 175 h 651"/>
                  <a:gd name="T90" fmla="*/ 553 w 847"/>
                  <a:gd name="T91" fmla="*/ 201 h 651"/>
                  <a:gd name="T92" fmla="*/ 582 w 847"/>
                  <a:gd name="T93" fmla="*/ 220 h 651"/>
                  <a:gd name="T94" fmla="*/ 598 w 847"/>
                  <a:gd name="T95" fmla="*/ 230 h 651"/>
                  <a:gd name="T96" fmla="*/ 584 w 847"/>
                  <a:gd name="T97" fmla="*/ 246 h 651"/>
                  <a:gd name="T98" fmla="*/ 575 w 847"/>
                  <a:gd name="T99" fmla="*/ 256 h 651"/>
                  <a:gd name="T100" fmla="*/ 534 w 847"/>
                  <a:gd name="T101" fmla="*/ 253 h 651"/>
                  <a:gd name="T102" fmla="*/ 499 w 847"/>
                  <a:gd name="T103" fmla="*/ 284 h 651"/>
                  <a:gd name="T104" fmla="*/ 527 w 847"/>
                  <a:gd name="T105" fmla="*/ 315 h 651"/>
                  <a:gd name="T106" fmla="*/ 620 w 847"/>
                  <a:gd name="T107" fmla="*/ 346 h 651"/>
                  <a:gd name="T108" fmla="*/ 622 w 847"/>
                  <a:gd name="T109" fmla="*/ 379 h 651"/>
                  <a:gd name="T110" fmla="*/ 674 w 847"/>
                  <a:gd name="T111" fmla="*/ 391 h 651"/>
                  <a:gd name="T112" fmla="*/ 695 w 847"/>
                  <a:gd name="T113" fmla="*/ 395 h 651"/>
                  <a:gd name="T114" fmla="*/ 743 w 847"/>
                  <a:gd name="T115" fmla="*/ 381 h 651"/>
                  <a:gd name="T116" fmla="*/ 764 w 847"/>
                  <a:gd name="T117" fmla="*/ 391 h 651"/>
                  <a:gd name="T118" fmla="*/ 823 w 847"/>
                  <a:gd name="T119" fmla="*/ 417 h 651"/>
                  <a:gd name="T120" fmla="*/ 840 w 847"/>
                  <a:gd name="T121" fmla="*/ 457 h 651"/>
                  <a:gd name="T122" fmla="*/ 336 w 847"/>
                  <a:gd name="T123" fmla="*/ 3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47" h="651">
                    <a:moveTo>
                      <a:pt x="844" y="471"/>
                    </a:moveTo>
                    <a:lnTo>
                      <a:pt x="844" y="471"/>
                    </a:lnTo>
                    <a:lnTo>
                      <a:pt x="847" y="473"/>
                    </a:lnTo>
                    <a:lnTo>
                      <a:pt x="847" y="476"/>
                    </a:lnTo>
                    <a:lnTo>
                      <a:pt x="844" y="478"/>
                    </a:lnTo>
                    <a:lnTo>
                      <a:pt x="840" y="485"/>
                    </a:lnTo>
                    <a:lnTo>
                      <a:pt x="837" y="485"/>
                    </a:lnTo>
                    <a:lnTo>
                      <a:pt x="840" y="488"/>
                    </a:lnTo>
                    <a:lnTo>
                      <a:pt x="840" y="488"/>
                    </a:lnTo>
                    <a:lnTo>
                      <a:pt x="840" y="490"/>
                    </a:lnTo>
                    <a:lnTo>
                      <a:pt x="840" y="492"/>
                    </a:lnTo>
                    <a:lnTo>
                      <a:pt x="835" y="499"/>
                    </a:lnTo>
                    <a:lnTo>
                      <a:pt x="832" y="499"/>
                    </a:lnTo>
                    <a:lnTo>
                      <a:pt x="830" y="502"/>
                    </a:lnTo>
                    <a:lnTo>
                      <a:pt x="828" y="504"/>
                    </a:lnTo>
                    <a:lnTo>
                      <a:pt x="821" y="514"/>
                    </a:lnTo>
                    <a:lnTo>
                      <a:pt x="821" y="514"/>
                    </a:lnTo>
                    <a:lnTo>
                      <a:pt x="816" y="518"/>
                    </a:lnTo>
                    <a:lnTo>
                      <a:pt x="816" y="518"/>
                    </a:lnTo>
                    <a:lnTo>
                      <a:pt x="809" y="523"/>
                    </a:lnTo>
                    <a:lnTo>
                      <a:pt x="806" y="523"/>
                    </a:lnTo>
                    <a:lnTo>
                      <a:pt x="806" y="526"/>
                    </a:lnTo>
                    <a:lnTo>
                      <a:pt x="806" y="528"/>
                    </a:lnTo>
                    <a:lnTo>
                      <a:pt x="811" y="535"/>
                    </a:lnTo>
                    <a:lnTo>
                      <a:pt x="814" y="537"/>
                    </a:lnTo>
                    <a:lnTo>
                      <a:pt x="814" y="540"/>
                    </a:lnTo>
                    <a:lnTo>
                      <a:pt x="814" y="542"/>
                    </a:lnTo>
                    <a:lnTo>
                      <a:pt x="814" y="552"/>
                    </a:lnTo>
                    <a:lnTo>
                      <a:pt x="816" y="561"/>
                    </a:lnTo>
                    <a:lnTo>
                      <a:pt x="816" y="568"/>
                    </a:lnTo>
                    <a:lnTo>
                      <a:pt x="816" y="573"/>
                    </a:lnTo>
                    <a:lnTo>
                      <a:pt x="816" y="575"/>
                    </a:lnTo>
                    <a:lnTo>
                      <a:pt x="816" y="575"/>
                    </a:lnTo>
                    <a:lnTo>
                      <a:pt x="816" y="578"/>
                    </a:lnTo>
                    <a:lnTo>
                      <a:pt x="816" y="580"/>
                    </a:lnTo>
                    <a:lnTo>
                      <a:pt x="814" y="580"/>
                    </a:lnTo>
                    <a:lnTo>
                      <a:pt x="811" y="582"/>
                    </a:lnTo>
                    <a:lnTo>
                      <a:pt x="809" y="585"/>
                    </a:lnTo>
                    <a:lnTo>
                      <a:pt x="806" y="585"/>
                    </a:lnTo>
                    <a:lnTo>
                      <a:pt x="804" y="587"/>
                    </a:lnTo>
                    <a:lnTo>
                      <a:pt x="804" y="589"/>
                    </a:lnTo>
                    <a:lnTo>
                      <a:pt x="802" y="592"/>
                    </a:lnTo>
                    <a:lnTo>
                      <a:pt x="802" y="594"/>
                    </a:lnTo>
                    <a:lnTo>
                      <a:pt x="802" y="596"/>
                    </a:lnTo>
                    <a:lnTo>
                      <a:pt x="802" y="599"/>
                    </a:lnTo>
                    <a:lnTo>
                      <a:pt x="802" y="599"/>
                    </a:lnTo>
                    <a:lnTo>
                      <a:pt x="790" y="604"/>
                    </a:lnTo>
                    <a:lnTo>
                      <a:pt x="788" y="606"/>
                    </a:lnTo>
                    <a:lnTo>
                      <a:pt x="783" y="611"/>
                    </a:lnTo>
                    <a:lnTo>
                      <a:pt x="776" y="604"/>
                    </a:lnTo>
                    <a:lnTo>
                      <a:pt x="771" y="604"/>
                    </a:lnTo>
                    <a:lnTo>
                      <a:pt x="762" y="608"/>
                    </a:lnTo>
                    <a:lnTo>
                      <a:pt x="757" y="608"/>
                    </a:lnTo>
                    <a:lnTo>
                      <a:pt x="754" y="606"/>
                    </a:lnTo>
                    <a:lnTo>
                      <a:pt x="735" y="611"/>
                    </a:lnTo>
                    <a:lnTo>
                      <a:pt x="726" y="620"/>
                    </a:lnTo>
                    <a:lnTo>
                      <a:pt x="733" y="632"/>
                    </a:lnTo>
                    <a:lnTo>
                      <a:pt x="721" y="634"/>
                    </a:lnTo>
                    <a:lnTo>
                      <a:pt x="719" y="634"/>
                    </a:lnTo>
                    <a:lnTo>
                      <a:pt x="717" y="630"/>
                    </a:lnTo>
                    <a:lnTo>
                      <a:pt x="714" y="627"/>
                    </a:lnTo>
                    <a:lnTo>
                      <a:pt x="712" y="625"/>
                    </a:lnTo>
                    <a:lnTo>
                      <a:pt x="709" y="630"/>
                    </a:lnTo>
                    <a:lnTo>
                      <a:pt x="707" y="630"/>
                    </a:lnTo>
                    <a:lnTo>
                      <a:pt x="700" y="623"/>
                    </a:lnTo>
                    <a:lnTo>
                      <a:pt x="648" y="608"/>
                    </a:lnTo>
                    <a:lnTo>
                      <a:pt x="636" y="611"/>
                    </a:lnTo>
                    <a:lnTo>
                      <a:pt x="612" y="618"/>
                    </a:lnTo>
                    <a:lnTo>
                      <a:pt x="605" y="623"/>
                    </a:lnTo>
                    <a:lnTo>
                      <a:pt x="596" y="632"/>
                    </a:lnTo>
                    <a:lnTo>
                      <a:pt x="584" y="637"/>
                    </a:lnTo>
                    <a:lnTo>
                      <a:pt x="579" y="649"/>
                    </a:lnTo>
                    <a:lnTo>
                      <a:pt x="572" y="651"/>
                    </a:lnTo>
                    <a:lnTo>
                      <a:pt x="565" y="651"/>
                    </a:lnTo>
                    <a:lnTo>
                      <a:pt x="560" y="646"/>
                    </a:lnTo>
                    <a:lnTo>
                      <a:pt x="560" y="639"/>
                    </a:lnTo>
                    <a:lnTo>
                      <a:pt x="556" y="632"/>
                    </a:lnTo>
                    <a:lnTo>
                      <a:pt x="551" y="627"/>
                    </a:lnTo>
                    <a:lnTo>
                      <a:pt x="544" y="615"/>
                    </a:lnTo>
                    <a:lnTo>
                      <a:pt x="537" y="611"/>
                    </a:lnTo>
                    <a:lnTo>
                      <a:pt x="518" y="592"/>
                    </a:lnTo>
                    <a:lnTo>
                      <a:pt x="506" y="587"/>
                    </a:lnTo>
                    <a:lnTo>
                      <a:pt x="497" y="582"/>
                    </a:lnTo>
                    <a:lnTo>
                      <a:pt x="489" y="580"/>
                    </a:lnTo>
                    <a:lnTo>
                      <a:pt x="463" y="582"/>
                    </a:lnTo>
                    <a:lnTo>
                      <a:pt x="461" y="582"/>
                    </a:lnTo>
                    <a:lnTo>
                      <a:pt x="435" y="573"/>
                    </a:lnTo>
                    <a:lnTo>
                      <a:pt x="428" y="570"/>
                    </a:lnTo>
                    <a:lnTo>
                      <a:pt x="426" y="573"/>
                    </a:lnTo>
                    <a:lnTo>
                      <a:pt x="423" y="578"/>
                    </a:lnTo>
                    <a:lnTo>
                      <a:pt x="418" y="575"/>
                    </a:lnTo>
                    <a:lnTo>
                      <a:pt x="390" y="542"/>
                    </a:lnTo>
                    <a:lnTo>
                      <a:pt x="352" y="511"/>
                    </a:lnTo>
                    <a:lnTo>
                      <a:pt x="317" y="485"/>
                    </a:lnTo>
                    <a:lnTo>
                      <a:pt x="310" y="483"/>
                    </a:lnTo>
                    <a:lnTo>
                      <a:pt x="303" y="481"/>
                    </a:lnTo>
                    <a:lnTo>
                      <a:pt x="298" y="478"/>
                    </a:lnTo>
                    <a:lnTo>
                      <a:pt x="293" y="478"/>
                    </a:lnTo>
                    <a:lnTo>
                      <a:pt x="284" y="476"/>
                    </a:lnTo>
                    <a:lnTo>
                      <a:pt x="281" y="476"/>
                    </a:lnTo>
                    <a:lnTo>
                      <a:pt x="276" y="471"/>
                    </a:lnTo>
                    <a:lnTo>
                      <a:pt x="272" y="464"/>
                    </a:lnTo>
                    <a:lnTo>
                      <a:pt x="269" y="457"/>
                    </a:lnTo>
                    <a:lnTo>
                      <a:pt x="269" y="447"/>
                    </a:lnTo>
                    <a:lnTo>
                      <a:pt x="267" y="440"/>
                    </a:lnTo>
                    <a:lnTo>
                      <a:pt x="262" y="431"/>
                    </a:lnTo>
                    <a:lnTo>
                      <a:pt x="253" y="419"/>
                    </a:lnTo>
                    <a:lnTo>
                      <a:pt x="243" y="410"/>
                    </a:lnTo>
                    <a:lnTo>
                      <a:pt x="210" y="391"/>
                    </a:lnTo>
                    <a:lnTo>
                      <a:pt x="206" y="388"/>
                    </a:lnTo>
                    <a:lnTo>
                      <a:pt x="203" y="386"/>
                    </a:lnTo>
                    <a:lnTo>
                      <a:pt x="201" y="381"/>
                    </a:lnTo>
                    <a:lnTo>
                      <a:pt x="198" y="379"/>
                    </a:lnTo>
                    <a:lnTo>
                      <a:pt x="189" y="379"/>
                    </a:lnTo>
                    <a:lnTo>
                      <a:pt x="187" y="376"/>
                    </a:lnTo>
                    <a:lnTo>
                      <a:pt x="182" y="372"/>
                    </a:lnTo>
                    <a:lnTo>
                      <a:pt x="175" y="369"/>
                    </a:lnTo>
                    <a:lnTo>
                      <a:pt x="170" y="367"/>
                    </a:lnTo>
                    <a:lnTo>
                      <a:pt x="163" y="365"/>
                    </a:lnTo>
                    <a:lnTo>
                      <a:pt x="139" y="369"/>
                    </a:lnTo>
                    <a:lnTo>
                      <a:pt x="137" y="369"/>
                    </a:lnTo>
                    <a:lnTo>
                      <a:pt x="135" y="365"/>
                    </a:lnTo>
                    <a:lnTo>
                      <a:pt x="127" y="358"/>
                    </a:lnTo>
                    <a:lnTo>
                      <a:pt x="123" y="350"/>
                    </a:lnTo>
                    <a:lnTo>
                      <a:pt x="118" y="348"/>
                    </a:lnTo>
                    <a:lnTo>
                      <a:pt x="116" y="341"/>
                    </a:lnTo>
                    <a:lnTo>
                      <a:pt x="106" y="334"/>
                    </a:lnTo>
                    <a:lnTo>
                      <a:pt x="104" y="329"/>
                    </a:lnTo>
                    <a:lnTo>
                      <a:pt x="104" y="324"/>
                    </a:lnTo>
                    <a:lnTo>
                      <a:pt x="99" y="317"/>
                    </a:lnTo>
                    <a:lnTo>
                      <a:pt x="78" y="284"/>
                    </a:lnTo>
                    <a:lnTo>
                      <a:pt x="68" y="275"/>
                    </a:lnTo>
                    <a:lnTo>
                      <a:pt x="28" y="249"/>
                    </a:lnTo>
                    <a:lnTo>
                      <a:pt x="12" y="249"/>
                    </a:lnTo>
                    <a:lnTo>
                      <a:pt x="0" y="244"/>
                    </a:lnTo>
                    <a:lnTo>
                      <a:pt x="4" y="223"/>
                    </a:lnTo>
                    <a:lnTo>
                      <a:pt x="4" y="223"/>
                    </a:lnTo>
                    <a:lnTo>
                      <a:pt x="4" y="220"/>
                    </a:lnTo>
                    <a:lnTo>
                      <a:pt x="7" y="218"/>
                    </a:lnTo>
                    <a:lnTo>
                      <a:pt x="9" y="216"/>
                    </a:lnTo>
                    <a:lnTo>
                      <a:pt x="12" y="216"/>
                    </a:lnTo>
                    <a:lnTo>
                      <a:pt x="38" y="208"/>
                    </a:lnTo>
                    <a:lnTo>
                      <a:pt x="40" y="208"/>
                    </a:lnTo>
                    <a:lnTo>
                      <a:pt x="40" y="206"/>
                    </a:lnTo>
                    <a:lnTo>
                      <a:pt x="42" y="206"/>
                    </a:lnTo>
                    <a:lnTo>
                      <a:pt x="42" y="204"/>
                    </a:lnTo>
                    <a:lnTo>
                      <a:pt x="42" y="199"/>
                    </a:lnTo>
                    <a:lnTo>
                      <a:pt x="42" y="194"/>
                    </a:lnTo>
                    <a:lnTo>
                      <a:pt x="42" y="190"/>
                    </a:lnTo>
                    <a:lnTo>
                      <a:pt x="42" y="187"/>
                    </a:lnTo>
                    <a:lnTo>
                      <a:pt x="40" y="187"/>
                    </a:lnTo>
                    <a:lnTo>
                      <a:pt x="38" y="185"/>
                    </a:lnTo>
                    <a:lnTo>
                      <a:pt x="28" y="180"/>
                    </a:lnTo>
                    <a:lnTo>
                      <a:pt x="28" y="180"/>
                    </a:lnTo>
                    <a:lnTo>
                      <a:pt x="28" y="178"/>
                    </a:lnTo>
                    <a:lnTo>
                      <a:pt x="28" y="175"/>
                    </a:lnTo>
                    <a:lnTo>
                      <a:pt x="28" y="173"/>
                    </a:lnTo>
                    <a:lnTo>
                      <a:pt x="33" y="168"/>
                    </a:lnTo>
                    <a:lnTo>
                      <a:pt x="33" y="166"/>
                    </a:lnTo>
                    <a:lnTo>
                      <a:pt x="33" y="164"/>
                    </a:lnTo>
                    <a:lnTo>
                      <a:pt x="30" y="161"/>
                    </a:lnTo>
                    <a:lnTo>
                      <a:pt x="30" y="161"/>
                    </a:lnTo>
                    <a:lnTo>
                      <a:pt x="30" y="159"/>
                    </a:lnTo>
                    <a:lnTo>
                      <a:pt x="30" y="156"/>
                    </a:lnTo>
                    <a:lnTo>
                      <a:pt x="30" y="156"/>
                    </a:lnTo>
                    <a:lnTo>
                      <a:pt x="33" y="154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40" y="156"/>
                    </a:lnTo>
                    <a:lnTo>
                      <a:pt x="40" y="156"/>
                    </a:lnTo>
                    <a:lnTo>
                      <a:pt x="42" y="156"/>
                    </a:lnTo>
                    <a:lnTo>
                      <a:pt x="56" y="147"/>
                    </a:lnTo>
                    <a:lnTo>
                      <a:pt x="56" y="147"/>
                    </a:lnTo>
                    <a:lnTo>
                      <a:pt x="59" y="145"/>
                    </a:lnTo>
                    <a:lnTo>
                      <a:pt x="59" y="145"/>
                    </a:lnTo>
                    <a:lnTo>
                      <a:pt x="61" y="138"/>
                    </a:lnTo>
                    <a:lnTo>
                      <a:pt x="64" y="135"/>
                    </a:lnTo>
                    <a:lnTo>
                      <a:pt x="64" y="135"/>
                    </a:lnTo>
                    <a:lnTo>
                      <a:pt x="68" y="133"/>
                    </a:lnTo>
                    <a:lnTo>
                      <a:pt x="71" y="130"/>
                    </a:lnTo>
                    <a:lnTo>
                      <a:pt x="73" y="128"/>
                    </a:lnTo>
                    <a:lnTo>
                      <a:pt x="73" y="126"/>
                    </a:lnTo>
                    <a:lnTo>
                      <a:pt x="75" y="126"/>
                    </a:lnTo>
                    <a:lnTo>
                      <a:pt x="75" y="119"/>
                    </a:lnTo>
                    <a:lnTo>
                      <a:pt x="78" y="116"/>
                    </a:lnTo>
                    <a:lnTo>
                      <a:pt x="78" y="116"/>
                    </a:lnTo>
                    <a:lnTo>
                      <a:pt x="78" y="116"/>
                    </a:lnTo>
                    <a:lnTo>
                      <a:pt x="78" y="114"/>
                    </a:lnTo>
                    <a:lnTo>
                      <a:pt x="80" y="114"/>
                    </a:lnTo>
                    <a:lnTo>
                      <a:pt x="85" y="111"/>
                    </a:lnTo>
                    <a:lnTo>
                      <a:pt x="85" y="111"/>
                    </a:lnTo>
                    <a:lnTo>
                      <a:pt x="87" y="111"/>
                    </a:lnTo>
                    <a:lnTo>
                      <a:pt x="87" y="107"/>
                    </a:lnTo>
                    <a:lnTo>
                      <a:pt x="87" y="102"/>
                    </a:lnTo>
                    <a:lnTo>
                      <a:pt x="85" y="90"/>
                    </a:lnTo>
                    <a:lnTo>
                      <a:pt x="85" y="85"/>
                    </a:lnTo>
                    <a:lnTo>
                      <a:pt x="85" y="83"/>
                    </a:lnTo>
                    <a:lnTo>
                      <a:pt x="85" y="81"/>
                    </a:lnTo>
                    <a:lnTo>
                      <a:pt x="87" y="81"/>
                    </a:lnTo>
                    <a:lnTo>
                      <a:pt x="87" y="78"/>
                    </a:lnTo>
                    <a:lnTo>
                      <a:pt x="87" y="76"/>
                    </a:lnTo>
                    <a:lnTo>
                      <a:pt x="87" y="74"/>
                    </a:lnTo>
                    <a:lnTo>
                      <a:pt x="87" y="71"/>
                    </a:lnTo>
                    <a:lnTo>
                      <a:pt x="87" y="69"/>
                    </a:lnTo>
                    <a:lnTo>
                      <a:pt x="85" y="69"/>
                    </a:lnTo>
                    <a:lnTo>
                      <a:pt x="82" y="67"/>
                    </a:lnTo>
                    <a:lnTo>
                      <a:pt x="80" y="64"/>
                    </a:lnTo>
                    <a:lnTo>
                      <a:pt x="78" y="59"/>
                    </a:lnTo>
                    <a:lnTo>
                      <a:pt x="78" y="59"/>
                    </a:lnTo>
                    <a:lnTo>
                      <a:pt x="75" y="57"/>
                    </a:lnTo>
                    <a:lnTo>
                      <a:pt x="66" y="50"/>
                    </a:lnTo>
                    <a:lnTo>
                      <a:pt x="66" y="48"/>
                    </a:lnTo>
                    <a:lnTo>
                      <a:pt x="68" y="45"/>
                    </a:lnTo>
                    <a:lnTo>
                      <a:pt x="71" y="41"/>
                    </a:lnTo>
                    <a:lnTo>
                      <a:pt x="71" y="41"/>
                    </a:lnTo>
                    <a:lnTo>
                      <a:pt x="73" y="41"/>
                    </a:lnTo>
                    <a:lnTo>
                      <a:pt x="75" y="41"/>
                    </a:lnTo>
                    <a:lnTo>
                      <a:pt x="78" y="41"/>
                    </a:lnTo>
                    <a:lnTo>
                      <a:pt x="80" y="43"/>
                    </a:lnTo>
                    <a:lnTo>
                      <a:pt x="82" y="43"/>
                    </a:lnTo>
                    <a:lnTo>
                      <a:pt x="85" y="41"/>
                    </a:lnTo>
                    <a:lnTo>
                      <a:pt x="90" y="33"/>
                    </a:lnTo>
                    <a:lnTo>
                      <a:pt x="92" y="31"/>
                    </a:lnTo>
                    <a:lnTo>
                      <a:pt x="106" y="22"/>
                    </a:lnTo>
                    <a:lnTo>
                      <a:pt x="123" y="45"/>
                    </a:lnTo>
                    <a:lnTo>
                      <a:pt x="130" y="50"/>
                    </a:lnTo>
                    <a:lnTo>
                      <a:pt x="132" y="52"/>
                    </a:lnTo>
                    <a:lnTo>
                      <a:pt x="137" y="55"/>
                    </a:lnTo>
                    <a:lnTo>
                      <a:pt x="137" y="57"/>
                    </a:lnTo>
                    <a:lnTo>
                      <a:pt x="139" y="57"/>
                    </a:lnTo>
                    <a:lnTo>
                      <a:pt x="137" y="59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4"/>
                    </a:lnTo>
                    <a:lnTo>
                      <a:pt x="137" y="64"/>
                    </a:lnTo>
                    <a:lnTo>
                      <a:pt x="135" y="67"/>
                    </a:lnTo>
                    <a:lnTo>
                      <a:pt x="130" y="69"/>
                    </a:lnTo>
                    <a:lnTo>
                      <a:pt x="130" y="71"/>
                    </a:lnTo>
                    <a:lnTo>
                      <a:pt x="127" y="74"/>
                    </a:lnTo>
                    <a:lnTo>
                      <a:pt x="127" y="74"/>
                    </a:lnTo>
                    <a:lnTo>
                      <a:pt x="127" y="76"/>
                    </a:lnTo>
                    <a:lnTo>
                      <a:pt x="127" y="78"/>
                    </a:lnTo>
                    <a:lnTo>
                      <a:pt x="127" y="81"/>
                    </a:lnTo>
                    <a:lnTo>
                      <a:pt x="135" y="85"/>
                    </a:lnTo>
                    <a:lnTo>
                      <a:pt x="137" y="88"/>
                    </a:lnTo>
                    <a:lnTo>
                      <a:pt x="139" y="88"/>
                    </a:lnTo>
                    <a:lnTo>
                      <a:pt x="146" y="93"/>
                    </a:lnTo>
                    <a:lnTo>
                      <a:pt x="151" y="95"/>
                    </a:lnTo>
                    <a:lnTo>
                      <a:pt x="158" y="102"/>
                    </a:lnTo>
                    <a:lnTo>
                      <a:pt x="161" y="102"/>
                    </a:lnTo>
                    <a:lnTo>
                      <a:pt x="163" y="102"/>
                    </a:lnTo>
                    <a:lnTo>
                      <a:pt x="163" y="102"/>
                    </a:lnTo>
                    <a:lnTo>
                      <a:pt x="172" y="97"/>
                    </a:lnTo>
                    <a:lnTo>
                      <a:pt x="182" y="93"/>
                    </a:lnTo>
                    <a:lnTo>
                      <a:pt x="182" y="93"/>
                    </a:lnTo>
                    <a:lnTo>
                      <a:pt x="189" y="93"/>
                    </a:lnTo>
                    <a:lnTo>
                      <a:pt x="191" y="93"/>
                    </a:lnTo>
                    <a:lnTo>
                      <a:pt x="191" y="93"/>
                    </a:lnTo>
                    <a:lnTo>
                      <a:pt x="194" y="93"/>
                    </a:lnTo>
                    <a:lnTo>
                      <a:pt x="194" y="90"/>
                    </a:lnTo>
                    <a:lnTo>
                      <a:pt x="194" y="90"/>
                    </a:lnTo>
                    <a:lnTo>
                      <a:pt x="196" y="85"/>
                    </a:lnTo>
                    <a:lnTo>
                      <a:pt x="196" y="85"/>
                    </a:lnTo>
                    <a:lnTo>
                      <a:pt x="198" y="83"/>
                    </a:lnTo>
                    <a:lnTo>
                      <a:pt x="198" y="83"/>
                    </a:lnTo>
                    <a:lnTo>
                      <a:pt x="215" y="90"/>
                    </a:lnTo>
                    <a:lnTo>
                      <a:pt x="220" y="90"/>
                    </a:lnTo>
                    <a:lnTo>
                      <a:pt x="220" y="90"/>
                    </a:lnTo>
                    <a:lnTo>
                      <a:pt x="224" y="93"/>
                    </a:lnTo>
                    <a:lnTo>
                      <a:pt x="227" y="95"/>
                    </a:lnTo>
                    <a:lnTo>
                      <a:pt x="229" y="102"/>
                    </a:lnTo>
                    <a:lnTo>
                      <a:pt x="232" y="111"/>
                    </a:lnTo>
                    <a:lnTo>
                      <a:pt x="232" y="119"/>
                    </a:lnTo>
                    <a:lnTo>
                      <a:pt x="236" y="126"/>
                    </a:lnTo>
                    <a:lnTo>
                      <a:pt x="239" y="126"/>
                    </a:lnTo>
                    <a:lnTo>
                      <a:pt x="241" y="126"/>
                    </a:lnTo>
                    <a:lnTo>
                      <a:pt x="241" y="123"/>
                    </a:lnTo>
                    <a:lnTo>
                      <a:pt x="241" y="126"/>
                    </a:lnTo>
                    <a:lnTo>
                      <a:pt x="243" y="133"/>
                    </a:lnTo>
                    <a:lnTo>
                      <a:pt x="243" y="138"/>
                    </a:lnTo>
                    <a:lnTo>
                      <a:pt x="246" y="145"/>
                    </a:lnTo>
                    <a:lnTo>
                      <a:pt x="248" y="147"/>
                    </a:lnTo>
                    <a:lnTo>
                      <a:pt x="248" y="149"/>
                    </a:lnTo>
                    <a:lnTo>
                      <a:pt x="253" y="152"/>
                    </a:lnTo>
                    <a:lnTo>
                      <a:pt x="255" y="156"/>
                    </a:lnTo>
                    <a:lnTo>
                      <a:pt x="260" y="152"/>
                    </a:lnTo>
                    <a:lnTo>
                      <a:pt x="267" y="152"/>
                    </a:lnTo>
                    <a:lnTo>
                      <a:pt x="286" y="164"/>
                    </a:lnTo>
                    <a:lnTo>
                      <a:pt x="293" y="171"/>
                    </a:lnTo>
                    <a:lnTo>
                      <a:pt x="293" y="171"/>
                    </a:lnTo>
                    <a:lnTo>
                      <a:pt x="295" y="175"/>
                    </a:lnTo>
                    <a:lnTo>
                      <a:pt x="295" y="175"/>
                    </a:lnTo>
                    <a:lnTo>
                      <a:pt x="295" y="175"/>
                    </a:lnTo>
                    <a:lnTo>
                      <a:pt x="298" y="175"/>
                    </a:lnTo>
                    <a:lnTo>
                      <a:pt x="298" y="175"/>
                    </a:lnTo>
                    <a:lnTo>
                      <a:pt x="300" y="175"/>
                    </a:lnTo>
                    <a:lnTo>
                      <a:pt x="305" y="175"/>
                    </a:lnTo>
                    <a:lnTo>
                      <a:pt x="305" y="178"/>
                    </a:lnTo>
                    <a:lnTo>
                      <a:pt x="305" y="180"/>
                    </a:lnTo>
                    <a:lnTo>
                      <a:pt x="305" y="182"/>
                    </a:lnTo>
                    <a:lnTo>
                      <a:pt x="303" y="185"/>
                    </a:lnTo>
                    <a:lnTo>
                      <a:pt x="300" y="190"/>
                    </a:lnTo>
                    <a:lnTo>
                      <a:pt x="303" y="192"/>
                    </a:lnTo>
                    <a:lnTo>
                      <a:pt x="307" y="192"/>
                    </a:lnTo>
                    <a:lnTo>
                      <a:pt x="310" y="190"/>
                    </a:lnTo>
                    <a:lnTo>
                      <a:pt x="312" y="192"/>
                    </a:lnTo>
                    <a:lnTo>
                      <a:pt x="324" y="187"/>
                    </a:lnTo>
                    <a:lnTo>
                      <a:pt x="326" y="187"/>
                    </a:lnTo>
                    <a:lnTo>
                      <a:pt x="329" y="187"/>
                    </a:lnTo>
                    <a:lnTo>
                      <a:pt x="331" y="192"/>
                    </a:lnTo>
                    <a:lnTo>
                      <a:pt x="333" y="194"/>
                    </a:lnTo>
                    <a:lnTo>
                      <a:pt x="333" y="194"/>
                    </a:lnTo>
                    <a:lnTo>
                      <a:pt x="336" y="194"/>
                    </a:lnTo>
                    <a:lnTo>
                      <a:pt x="338" y="190"/>
                    </a:lnTo>
                    <a:lnTo>
                      <a:pt x="345" y="185"/>
                    </a:lnTo>
                    <a:lnTo>
                      <a:pt x="350" y="180"/>
                    </a:lnTo>
                    <a:lnTo>
                      <a:pt x="350" y="178"/>
                    </a:lnTo>
                    <a:lnTo>
                      <a:pt x="352" y="173"/>
                    </a:lnTo>
                    <a:lnTo>
                      <a:pt x="355" y="168"/>
                    </a:lnTo>
                    <a:lnTo>
                      <a:pt x="355" y="164"/>
                    </a:lnTo>
                    <a:lnTo>
                      <a:pt x="355" y="161"/>
                    </a:lnTo>
                    <a:lnTo>
                      <a:pt x="355" y="161"/>
                    </a:lnTo>
                    <a:lnTo>
                      <a:pt x="352" y="159"/>
                    </a:lnTo>
                    <a:lnTo>
                      <a:pt x="352" y="159"/>
                    </a:lnTo>
                    <a:lnTo>
                      <a:pt x="352" y="156"/>
                    </a:lnTo>
                    <a:lnTo>
                      <a:pt x="352" y="154"/>
                    </a:lnTo>
                    <a:lnTo>
                      <a:pt x="352" y="152"/>
                    </a:lnTo>
                    <a:lnTo>
                      <a:pt x="355" y="149"/>
                    </a:lnTo>
                    <a:lnTo>
                      <a:pt x="355" y="149"/>
                    </a:lnTo>
                    <a:lnTo>
                      <a:pt x="357" y="149"/>
                    </a:lnTo>
                    <a:lnTo>
                      <a:pt x="357" y="152"/>
                    </a:lnTo>
                    <a:lnTo>
                      <a:pt x="364" y="156"/>
                    </a:lnTo>
                    <a:lnTo>
                      <a:pt x="366" y="159"/>
                    </a:lnTo>
                    <a:lnTo>
                      <a:pt x="371" y="156"/>
                    </a:lnTo>
                    <a:lnTo>
                      <a:pt x="381" y="154"/>
                    </a:lnTo>
                    <a:lnTo>
                      <a:pt x="385" y="152"/>
                    </a:lnTo>
                    <a:lnTo>
                      <a:pt x="388" y="149"/>
                    </a:lnTo>
                    <a:lnTo>
                      <a:pt x="388" y="149"/>
                    </a:lnTo>
                    <a:lnTo>
                      <a:pt x="388" y="147"/>
                    </a:lnTo>
                    <a:lnTo>
                      <a:pt x="388" y="147"/>
                    </a:lnTo>
                    <a:lnTo>
                      <a:pt x="388" y="145"/>
                    </a:lnTo>
                    <a:lnTo>
                      <a:pt x="388" y="142"/>
                    </a:lnTo>
                    <a:lnTo>
                      <a:pt x="383" y="138"/>
                    </a:lnTo>
                    <a:lnTo>
                      <a:pt x="383" y="138"/>
                    </a:lnTo>
                    <a:lnTo>
                      <a:pt x="383" y="135"/>
                    </a:lnTo>
                    <a:lnTo>
                      <a:pt x="383" y="133"/>
                    </a:lnTo>
                    <a:lnTo>
                      <a:pt x="383" y="133"/>
                    </a:lnTo>
                    <a:lnTo>
                      <a:pt x="395" y="128"/>
                    </a:lnTo>
                    <a:lnTo>
                      <a:pt x="395" y="128"/>
                    </a:lnTo>
                    <a:lnTo>
                      <a:pt x="395" y="128"/>
                    </a:lnTo>
                    <a:lnTo>
                      <a:pt x="397" y="126"/>
                    </a:lnTo>
                    <a:lnTo>
                      <a:pt x="397" y="126"/>
                    </a:lnTo>
                    <a:lnTo>
                      <a:pt x="400" y="119"/>
                    </a:lnTo>
                    <a:lnTo>
                      <a:pt x="400" y="116"/>
                    </a:lnTo>
                    <a:lnTo>
                      <a:pt x="426" y="97"/>
                    </a:lnTo>
                    <a:lnTo>
                      <a:pt x="428" y="95"/>
                    </a:lnTo>
                    <a:lnTo>
                      <a:pt x="428" y="95"/>
                    </a:lnTo>
                    <a:lnTo>
                      <a:pt x="428" y="93"/>
                    </a:lnTo>
                    <a:lnTo>
                      <a:pt x="428" y="90"/>
                    </a:lnTo>
                    <a:lnTo>
                      <a:pt x="428" y="90"/>
                    </a:lnTo>
                    <a:lnTo>
                      <a:pt x="426" y="88"/>
                    </a:lnTo>
                    <a:lnTo>
                      <a:pt x="426" y="85"/>
                    </a:lnTo>
                    <a:lnTo>
                      <a:pt x="433" y="76"/>
                    </a:lnTo>
                    <a:lnTo>
                      <a:pt x="459" y="71"/>
                    </a:lnTo>
                    <a:lnTo>
                      <a:pt x="461" y="71"/>
                    </a:lnTo>
                    <a:lnTo>
                      <a:pt x="463" y="71"/>
                    </a:lnTo>
                    <a:lnTo>
                      <a:pt x="463" y="69"/>
                    </a:lnTo>
                    <a:lnTo>
                      <a:pt x="463" y="69"/>
                    </a:lnTo>
                    <a:lnTo>
                      <a:pt x="463" y="64"/>
                    </a:lnTo>
                    <a:lnTo>
                      <a:pt x="466" y="62"/>
                    </a:lnTo>
                    <a:lnTo>
                      <a:pt x="466" y="59"/>
                    </a:lnTo>
                    <a:lnTo>
                      <a:pt x="468" y="59"/>
                    </a:lnTo>
                    <a:lnTo>
                      <a:pt x="468" y="59"/>
                    </a:lnTo>
                    <a:lnTo>
                      <a:pt x="473" y="62"/>
                    </a:lnTo>
                    <a:lnTo>
                      <a:pt x="473" y="62"/>
                    </a:lnTo>
                    <a:lnTo>
                      <a:pt x="478" y="62"/>
                    </a:lnTo>
                    <a:lnTo>
                      <a:pt x="480" y="62"/>
                    </a:lnTo>
                    <a:lnTo>
                      <a:pt x="489" y="57"/>
                    </a:lnTo>
                    <a:lnTo>
                      <a:pt x="489" y="57"/>
                    </a:lnTo>
                    <a:lnTo>
                      <a:pt x="494" y="50"/>
                    </a:lnTo>
                    <a:lnTo>
                      <a:pt x="497" y="50"/>
                    </a:lnTo>
                    <a:lnTo>
                      <a:pt x="499" y="50"/>
                    </a:lnTo>
                    <a:lnTo>
                      <a:pt x="504" y="50"/>
                    </a:lnTo>
                    <a:lnTo>
                      <a:pt x="506" y="50"/>
                    </a:lnTo>
                    <a:lnTo>
                      <a:pt x="506" y="48"/>
                    </a:lnTo>
                    <a:lnTo>
                      <a:pt x="508" y="48"/>
                    </a:lnTo>
                    <a:lnTo>
                      <a:pt x="508" y="45"/>
                    </a:lnTo>
                    <a:lnTo>
                      <a:pt x="508" y="43"/>
                    </a:lnTo>
                    <a:lnTo>
                      <a:pt x="508" y="38"/>
                    </a:lnTo>
                    <a:lnTo>
                      <a:pt x="511" y="36"/>
                    </a:lnTo>
                    <a:lnTo>
                      <a:pt x="511" y="33"/>
                    </a:lnTo>
                    <a:lnTo>
                      <a:pt x="513" y="29"/>
                    </a:lnTo>
                    <a:lnTo>
                      <a:pt x="513" y="26"/>
                    </a:lnTo>
                    <a:lnTo>
                      <a:pt x="515" y="26"/>
                    </a:lnTo>
                    <a:lnTo>
                      <a:pt x="513" y="24"/>
                    </a:lnTo>
                    <a:lnTo>
                      <a:pt x="513" y="22"/>
                    </a:lnTo>
                    <a:lnTo>
                      <a:pt x="513" y="19"/>
                    </a:lnTo>
                    <a:lnTo>
                      <a:pt x="511" y="19"/>
                    </a:lnTo>
                    <a:lnTo>
                      <a:pt x="511" y="17"/>
                    </a:lnTo>
                    <a:lnTo>
                      <a:pt x="511" y="14"/>
                    </a:lnTo>
                    <a:lnTo>
                      <a:pt x="511" y="12"/>
                    </a:lnTo>
                    <a:lnTo>
                      <a:pt x="513" y="7"/>
                    </a:lnTo>
                    <a:lnTo>
                      <a:pt x="527" y="5"/>
                    </a:lnTo>
                    <a:lnTo>
                      <a:pt x="530" y="5"/>
                    </a:lnTo>
                    <a:lnTo>
                      <a:pt x="530" y="5"/>
                    </a:lnTo>
                    <a:lnTo>
                      <a:pt x="534" y="0"/>
                    </a:lnTo>
                    <a:lnTo>
                      <a:pt x="534" y="0"/>
                    </a:lnTo>
                    <a:lnTo>
                      <a:pt x="534" y="0"/>
                    </a:lnTo>
                    <a:lnTo>
                      <a:pt x="537" y="0"/>
                    </a:lnTo>
                    <a:lnTo>
                      <a:pt x="539" y="3"/>
                    </a:lnTo>
                    <a:lnTo>
                      <a:pt x="549" y="7"/>
                    </a:lnTo>
                    <a:lnTo>
                      <a:pt x="551" y="10"/>
                    </a:lnTo>
                    <a:lnTo>
                      <a:pt x="560" y="22"/>
                    </a:lnTo>
                    <a:lnTo>
                      <a:pt x="560" y="24"/>
                    </a:lnTo>
                    <a:lnTo>
                      <a:pt x="560" y="26"/>
                    </a:lnTo>
                    <a:lnTo>
                      <a:pt x="563" y="29"/>
                    </a:lnTo>
                    <a:lnTo>
                      <a:pt x="563" y="31"/>
                    </a:lnTo>
                    <a:lnTo>
                      <a:pt x="565" y="31"/>
                    </a:lnTo>
                    <a:lnTo>
                      <a:pt x="567" y="33"/>
                    </a:lnTo>
                    <a:lnTo>
                      <a:pt x="567" y="33"/>
                    </a:lnTo>
                    <a:lnTo>
                      <a:pt x="570" y="33"/>
                    </a:lnTo>
                    <a:lnTo>
                      <a:pt x="572" y="33"/>
                    </a:lnTo>
                    <a:lnTo>
                      <a:pt x="575" y="33"/>
                    </a:lnTo>
                    <a:lnTo>
                      <a:pt x="575" y="36"/>
                    </a:lnTo>
                    <a:lnTo>
                      <a:pt x="577" y="36"/>
                    </a:lnTo>
                    <a:lnTo>
                      <a:pt x="577" y="36"/>
                    </a:lnTo>
                    <a:lnTo>
                      <a:pt x="579" y="41"/>
                    </a:lnTo>
                    <a:lnTo>
                      <a:pt x="579" y="43"/>
                    </a:lnTo>
                    <a:lnTo>
                      <a:pt x="577" y="62"/>
                    </a:lnTo>
                    <a:lnTo>
                      <a:pt x="567" y="69"/>
                    </a:lnTo>
                    <a:lnTo>
                      <a:pt x="567" y="69"/>
                    </a:lnTo>
                    <a:lnTo>
                      <a:pt x="565" y="69"/>
                    </a:lnTo>
                    <a:lnTo>
                      <a:pt x="558" y="71"/>
                    </a:lnTo>
                    <a:lnTo>
                      <a:pt x="553" y="71"/>
                    </a:lnTo>
                    <a:lnTo>
                      <a:pt x="553" y="71"/>
                    </a:lnTo>
                    <a:lnTo>
                      <a:pt x="549" y="71"/>
                    </a:lnTo>
                    <a:lnTo>
                      <a:pt x="549" y="71"/>
                    </a:lnTo>
                    <a:lnTo>
                      <a:pt x="544" y="71"/>
                    </a:lnTo>
                    <a:lnTo>
                      <a:pt x="544" y="71"/>
                    </a:lnTo>
                    <a:lnTo>
                      <a:pt x="534" y="71"/>
                    </a:lnTo>
                    <a:lnTo>
                      <a:pt x="532" y="71"/>
                    </a:lnTo>
                    <a:lnTo>
                      <a:pt x="527" y="71"/>
                    </a:lnTo>
                    <a:lnTo>
                      <a:pt x="523" y="71"/>
                    </a:lnTo>
                    <a:lnTo>
                      <a:pt x="523" y="71"/>
                    </a:lnTo>
                    <a:lnTo>
                      <a:pt x="520" y="71"/>
                    </a:lnTo>
                    <a:lnTo>
                      <a:pt x="520" y="74"/>
                    </a:lnTo>
                    <a:lnTo>
                      <a:pt x="520" y="76"/>
                    </a:lnTo>
                    <a:lnTo>
                      <a:pt x="520" y="81"/>
                    </a:lnTo>
                    <a:lnTo>
                      <a:pt x="518" y="83"/>
                    </a:lnTo>
                    <a:lnTo>
                      <a:pt x="518" y="88"/>
                    </a:lnTo>
                    <a:lnTo>
                      <a:pt x="515" y="88"/>
                    </a:lnTo>
                    <a:lnTo>
                      <a:pt x="511" y="88"/>
                    </a:lnTo>
                    <a:lnTo>
                      <a:pt x="511" y="90"/>
                    </a:lnTo>
                    <a:lnTo>
                      <a:pt x="508" y="90"/>
                    </a:lnTo>
                    <a:lnTo>
                      <a:pt x="508" y="93"/>
                    </a:lnTo>
                    <a:lnTo>
                      <a:pt x="508" y="95"/>
                    </a:lnTo>
                    <a:lnTo>
                      <a:pt x="508" y="97"/>
                    </a:lnTo>
                    <a:lnTo>
                      <a:pt x="511" y="97"/>
                    </a:lnTo>
                    <a:lnTo>
                      <a:pt x="511" y="100"/>
                    </a:lnTo>
                    <a:lnTo>
                      <a:pt x="515" y="100"/>
                    </a:lnTo>
                    <a:lnTo>
                      <a:pt x="515" y="102"/>
                    </a:lnTo>
                    <a:lnTo>
                      <a:pt x="518" y="102"/>
                    </a:lnTo>
                    <a:lnTo>
                      <a:pt x="518" y="104"/>
                    </a:lnTo>
                    <a:lnTo>
                      <a:pt x="520" y="104"/>
                    </a:lnTo>
                    <a:lnTo>
                      <a:pt x="520" y="107"/>
                    </a:lnTo>
                    <a:lnTo>
                      <a:pt x="520" y="109"/>
                    </a:lnTo>
                    <a:lnTo>
                      <a:pt x="520" y="109"/>
                    </a:lnTo>
                    <a:lnTo>
                      <a:pt x="520" y="111"/>
                    </a:lnTo>
                    <a:lnTo>
                      <a:pt x="520" y="114"/>
                    </a:lnTo>
                    <a:lnTo>
                      <a:pt x="520" y="116"/>
                    </a:lnTo>
                    <a:lnTo>
                      <a:pt x="520" y="121"/>
                    </a:lnTo>
                    <a:lnTo>
                      <a:pt x="518" y="123"/>
                    </a:lnTo>
                    <a:lnTo>
                      <a:pt x="518" y="123"/>
                    </a:lnTo>
                    <a:lnTo>
                      <a:pt x="513" y="128"/>
                    </a:lnTo>
                    <a:lnTo>
                      <a:pt x="513" y="130"/>
                    </a:lnTo>
                    <a:lnTo>
                      <a:pt x="513" y="130"/>
                    </a:lnTo>
                    <a:lnTo>
                      <a:pt x="513" y="133"/>
                    </a:lnTo>
                    <a:lnTo>
                      <a:pt x="513" y="138"/>
                    </a:lnTo>
                    <a:lnTo>
                      <a:pt x="513" y="140"/>
                    </a:lnTo>
                    <a:lnTo>
                      <a:pt x="515" y="142"/>
                    </a:lnTo>
                    <a:lnTo>
                      <a:pt x="515" y="145"/>
                    </a:lnTo>
                    <a:lnTo>
                      <a:pt x="518" y="145"/>
                    </a:lnTo>
                    <a:lnTo>
                      <a:pt x="520" y="147"/>
                    </a:lnTo>
                    <a:lnTo>
                      <a:pt x="523" y="147"/>
                    </a:lnTo>
                    <a:lnTo>
                      <a:pt x="527" y="149"/>
                    </a:lnTo>
                    <a:lnTo>
                      <a:pt x="530" y="149"/>
                    </a:lnTo>
                    <a:lnTo>
                      <a:pt x="530" y="149"/>
                    </a:lnTo>
                    <a:lnTo>
                      <a:pt x="532" y="152"/>
                    </a:lnTo>
                    <a:lnTo>
                      <a:pt x="530" y="156"/>
                    </a:lnTo>
                    <a:lnTo>
                      <a:pt x="527" y="166"/>
                    </a:lnTo>
                    <a:lnTo>
                      <a:pt x="527" y="166"/>
                    </a:lnTo>
                    <a:lnTo>
                      <a:pt x="527" y="168"/>
                    </a:lnTo>
                    <a:lnTo>
                      <a:pt x="527" y="173"/>
                    </a:lnTo>
                    <a:lnTo>
                      <a:pt x="527" y="175"/>
                    </a:lnTo>
                    <a:lnTo>
                      <a:pt x="530" y="175"/>
                    </a:lnTo>
                    <a:lnTo>
                      <a:pt x="530" y="178"/>
                    </a:lnTo>
                    <a:lnTo>
                      <a:pt x="539" y="180"/>
                    </a:lnTo>
                    <a:lnTo>
                      <a:pt x="541" y="180"/>
                    </a:lnTo>
                    <a:lnTo>
                      <a:pt x="544" y="182"/>
                    </a:lnTo>
                    <a:lnTo>
                      <a:pt x="546" y="185"/>
                    </a:lnTo>
                    <a:lnTo>
                      <a:pt x="546" y="185"/>
                    </a:lnTo>
                    <a:lnTo>
                      <a:pt x="549" y="187"/>
                    </a:lnTo>
                    <a:lnTo>
                      <a:pt x="549" y="194"/>
                    </a:lnTo>
                    <a:lnTo>
                      <a:pt x="551" y="197"/>
                    </a:lnTo>
                    <a:lnTo>
                      <a:pt x="553" y="199"/>
                    </a:lnTo>
                    <a:lnTo>
                      <a:pt x="553" y="201"/>
                    </a:lnTo>
                    <a:lnTo>
                      <a:pt x="556" y="201"/>
                    </a:lnTo>
                    <a:lnTo>
                      <a:pt x="563" y="206"/>
                    </a:lnTo>
                    <a:lnTo>
                      <a:pt x="563" y="208"/>
                    </a:lnTo>
                    <a:lnTo>
                      <a:pt x="563" y="208"/>
                    </a:lnTo>
                    <a:lnTo>
                      <a:pt x="570" y="216"/>
                    </a:lnTo>
                    <a:lnTo>
                      <a:pt x="570" y="216"/>
                    </a:lnTo>
                    <a:lnTo>
                      <a:pt x="570" y="218"/>
                    </a:lnTo>
                    <a:lnTo>
                      <a:pt x="572" y="218"/>
                    </a:lnTo>
                    <a:lnTo>
                      <a:pt x="575" y="218"/>
                    </a:lnTo>
                    <a:lnTo>
                      <a:pt x="579" y="218"/>
                    </a:lnTo>
                    <a:lnTo>
                      <a:pt x="582" y="220"/>
                    </a:lnTo>
                    <a:lnTo>
                      <a:pt x="582" y="220"/>
                    </a:lnTo>
                    <a:lnTo>
                      <a:pt x="582" y="220"/>
                    </a:lnTo>
                    <a:lnTo>
                      <a:pt x="584" y="223"/>
                    </a:lnTo>
                    <a:lnTo>
                      <a:pt x="584" y="223"/>
                    </a:lnTo>
                    <a:lnTo>
                      <a:pt x="584" y="225"/>
                    </a:lnTo>
                    <a:lnTo>
                      <a:pt x="586" y="227"/>
                    </a:lnTo>
                    <a:lnTo>
                      <a:pt x="586" y="227"/>
                    </a:lnTo>
                    <a:lnTo>
                      <a:pt x="589" y="230"/>
                    </a:lnTo>
                    <a:lnTo>
                      <a:pt x="589" y="230"/>
                    </a:lnTo>
                    <a:lnTo>
                      <a:pt x="594" y="230"/>
                    </a:lnTo>
                    <a:lnTo>
                      <a:pt x="598" y="230"/>
                    </a:lnTo>
                    <a:lnTo>
                      <a:pt x="598" y="230"/>
                    </a:lnTo>
                    <a:lnTo>
                      <a:pt x="601" y="230"/>
                    </a:lnTo>
                    <a:lnTo>
                      <a:pt x="603" y="230"/>
                    </a:lnTo>
                    <a:lnTo>
                      <a:pt x="603" y="230"/>
                    </a:lnTo>
                    <a:lnTo>
                      <a:pt x="603" y="232"/>
                    </a:lnTo>
                    <a:lnTo>
                      <a:pt x="598" y="235"/>
                    </a:lnTo>
                    <a:lnTo>
                      <a:pt x="589" y="239"/>
                    </a:lnTo>
                    <a:lnTo>
                      <a:pt x="584" y="242"/>
                    </a:lnTo>
                    <a:lnTo>
                      <a:pt x="584" y="244"/>
                    </a:lnTo>
                    <a:lnTo>
                      <a:pt x="584" y="246"/>
                    </a:lnTo>
                    <a:lnTo>
                      <a:pt x="584" y="246"/>
                    </a:lnTo>
                    <a:lnTo>
                      <a:pt x="586" y="249"/>
                    </a:lnTo>
                    <a:lnTo>
                      <a:pt x="586" y="251"/>
                    </a:lnTo>
                    <a:lnTo>
                      <a:pt x="586" y="251"/>
                    </a:lnTo>
                    <a:lnTo>
                      <a:pt x="586" y="253"/>
                    </a:lnTo>
                    <a:lnTo>
                      <a:pt x="586" y="253"/>
                    </a:lnTo>
                    <a:lnTo>
                      <a:pt x="584" y="256"/>
                    </a:lnTo>
                    <a:lnTo>
                      <a:pt x="584" y="256"/>
                    </a:lnTo>
                    <a:lnTo>
                      <a:pt x="582" y="258"/>
                    </a:lnTo>
                    <a:lnTo>
                      <a:pt x="582" y="258"/>
                    </a:lnTo>
                    <a:lnTo>
                      <a:pt x="577" y="258"/>
                    </a:lnTo>
                    <a:lnTo>
                      <a:pt x="575" y="256"/>
                    </a:lnTo>
                    <a:lnTo>
                      <a:pt x="572" y="256"/>
                    </a:lnTo>
                    <a:lnTo>
                      <a:pt x="572" y="258"/>
                    </a:lnTo>
                    <a:lnTo>
                      <a:pt x="570" y="261"/>
                    </a:lnTo>
                    <a:lnTo>
                      <a:pt x="567" y="261"/>
                    </a:lnTo>
                    <a:lnTo>
                      <a:pt x="565" y="261"/>
                    </a:lnTo>
                    <a:lnTo>
                      <a:pt x="560" y="261"/>
                    </a:lnTo>
                    <a:lnTo>
                      <a:pt x="558" y="261"/>
                    </a:lnTo>
                    <a:lnTo>
                      <a:pt x="556" y="261"/>
                    </a:lnTo>
                    <a:lnTo>
                      <a:pt x="551" y="256"/>
                    </a:lnTo>
                    <a:lnTo>
                      <a:pt x="546" y="253"/>
                    </a:lnTo>
                    <a:lnTo>
                      <a:pt x="534" y="253"/>
                    </a:lnTo>
                    <a:lnTo>
                      <a:pt x="520" y="249"/>
                    </a:lnTo>
                    <a:lnTo>
                      <a:pt x="520" y="251"/>
                    </a:lnTo>
                    <a:lnTo>
                      <a:pt x="518" y="251"/>
                    </a:lnTo>
                    <a:lnTo>
                      <a:pt x="518" y="256"/>
                    </a:lnTo>
                    <a:lnTo>
                      <a:pt x="518" y="261"/>
                    </a:lnTo>
                    <a:lnTo>
                      <a:pt x="515" y="261"/>
                    </a:lnTo>
                    <a:lnTo>
                      <a:pt x="515" y="263"/>
                    </a:lnTo>
                    <a:lnTo>
                      <a:pt x="515" y="265"/>
                    </a:lnTo>
                    <a:lnTo>
                      <a:pt x="508" y="272"/>
                    </a:lnTo>
                    <a:lnTo>
                      <a:pt x="499" y="282"/>
                    </a:lnTo>
                    <a:lnTo>
                      <a:pt x="499" y="284"/>
                    </a:lnTo>
                    <a:lnTo>
                      <a:pt x="499" y="284"/>
                    </a:lnTo>
                    <a:lnTo>
                      <a:pt x="504" y="303"/>
                    </a:lnTo>
                    <a:lnTo>
                      <a:pt x="504" y="305"/>
                    </a:lnTo>
                    <a:lnTo>
                      <a:pt x="506" y="310"/>
                    </a:lnTo>
                    <a:lnTo>
                      <a:pt x="508" y="313"/>
                    </a:lnTo>
                    <a:lnTo>
                      <a:pt x="508" y="313"/>
                    </a:lnTo>
                    <a:lnTo>
                      <a:pt x="511" y="315"/>
                    </a:lnTo>
                    <a:lnTo>
                      <a:pt x="515" y="315"/>
                    </a:lnTo>
                    <a:lnTo>
                      <a:pt x="523" y="315"/>
                    </a:lnTo>
                    <a:lnTo>
                      <a:pt x="525" y="315"/>
                    </a:lnTo>
                    <a:lnTo>
                      <a:pt x="527" y="315"/>
                    </a:lnTo>
                    <a:lnTo>
                      <a:pt x="530" y="313"/>
                    </a:lnTo>
                    <a:lnTo>
                      <a:pt x="530" y="313"/>
                    </a:lnTo>
                    <a:lnTo>
                      <a:pt x="591" y="336"/>
                    </a:lnTo>
                    <a:lnTo>
                      <a:pt x="596" y="334"/>
                    </a:lnTo>
                    <a:lnTo>
                      <a:pt x="601" y="334"/>
                    </a:lnTo>
                    <a:lnTo>
                      <a:pt x="601" y="336"/>
                    </a:lnTo>
                    <a:lnTo>
                      <a:pt x="603" y="336"/>
                    </a:lnTo>
                    <a:lnTo>
                      <a:pt x="608" y="341"/>
                    </a:lnTo>
                    <a:lnTo>
                      <a:pt x="612" y="343"/>
                    </a:lnTo>
                    <a:lnTo>
                      <a:pt x="617" y="343"/>
                    </a:lnTo>
                    <a:lnTo>
                      <a:pt x="620" y="346"/>
                    </a:lnTo>
                    <a:lnTo>
                      <a:pt x="622" y="348"/>
                    </a:lnTo>
                    <a:lnTo>
                      <a:pt x="622" y="350"/>
                    </a:lnTo>
                    <a:lnTo>
                      <a:pt x="622" y="350"/>
                    </a:lnTo>
                    <a:lnTo>
                      <a:pt x="622" y="353"/>
                    </a:lnTo>
                    <a:lnTo>
                      <a:pt x="622" y="355"/>
                    </a:lnTo>
                    <a:lnTo>
                      <a:pt x="620" y="360"/>
                    </a:lnTo>
                    <a:lnTo>
                      <a:pt x="620" y="362"/>
                    </a:lnTo>
                    <a:lnTo>
                      <a:pt x="620" y="365"/>
                    </a:lnTo>
                    <a:lnTo>
                      <a:pt x="622" y="374"/>
                    </a:lnTo>
                    <a:lnTo>
                      <a:pt x="622" y="376"/>
                    </a:lnTo>
                    <a:lnTo>
                      <a:pt x="622" y="379"/>
                    </a:lnTo>
                    <a:lnTo>
                      <a:pt x="622" y="379"/>
                    </a:lnTo>
                    <a:lnTo>
                      <a:pt x="622" y="381"/>
                    </a:lnTo>
                    <a:lnTo>
                      <a:pt x="624" y="381"/>
                    </a:lnTo>
                    <a:lnTo>
                      <a:pt x="627" y="381"/>
                    </a:lnTo>
                    <a:lnTo>
                      <a:pt x="629" y="381"/>
                    </a:lnTo>
                    <a:lnTo>
                      <a:pt x="634" y="379"/>
                    </a:lnTo>
                    <a:lnTo>
                      <a:pt x="634" y="379"/>
                    </a:lnTo>
                    <a:lnTo>
                      <a:pt x="636" y="379"/>
                    </a:lnTo>
                    <a:lnTo>
                      <a:pt x="638" y="379"/>
                    </a:lnTo>
                    <a:lnTo>
                      <a:pt x="669" y="388"/>
                    </a:lnTo>
                    <a:lnTo>
                      <a:pt x="674" y="391"/>
                    </a:lnTo>
                    <a:lnTo>
                      <a:pt x="674" y="391"/>
                    </a:lnTo>
                    <a:lnTo>
                      <a:pt x="676" y="393"/>
                    </a:lnTo>
                    <a:lnTo>
                      <a:pt x="676" y="393"/>
                    </a:lnTo>
                    <a:lnTo>
                      <a:pt x="676" y="395"/>
                    </a:lnTo>
                    <a:lnTo>
                      <a:pt x="679" y="395"/>
                    </a:lnTo>
                    <a:lnTo>
                      <a:pt x="679" y="395"/>
                    </a:lnTo>
                    <a:lnTo>
                      <a:pt x="681" y="398"/>
                    </a:lnTo>
                    <a:lnTo>
                      <a:pt x="683" y="398"/>
                    </a:lnTo>
                    <a:lnTo>
                      <a:pt x="686" y="398"/>
                    </a:lnTo>
                    <a:lnTo>
                      <a:pt x="691" y="395"/>
                    </a:lnTo>
                    <a:lnTo>
                      <a:pt x="695" y="395"/>
                    </a:lnTo>
                    <a:lnTo>
                      <a:pt x="702" y="391"/>
                    </a:lnTo>
                    <a:lnTo>
                      <a:pt x="705" y="386"/>
                    </a:lnTo>
                    <a:lnTo>
                      <a:pt x="709" y="379"/>
                    </a:lnTo>
                    <a:lnTo>
                      <a:pt x="712" y="376"/>
                    </a:lnTo>
                    <a:lnTo>
                      <a:pt x="712" y="374"/>
                    </a:lnTo>
                    <a:lnTo>
                      <a:pt x="714" y="374"/>
                    </a:lnTo>
                    <a:lnTo>
                      <a:pt x="717" y="374"/>
                    </a:lnTo>
                    <a:lnTo>
                      <a:pt x="735" y="376"/>
                    </a:lnTo>
                    <a:lnTo>
                      <a:pt x="740" y="379"/>
                    </a:lnTo>
                    <a:lnTo>
                      <a:pt x="740" y="381"/>
                    </a:lnTo>
                    <a:lnTo>
                      <a:pt x="743" y="381"/>
                    </a:lnTo>
                    <a:lnTo>
                      <a:pt x="745" y="388"/>
                    </a:lnTo>
                    <a:lnTo>
                      <a:pt x="745" y="391"/>
                    </a:lnTo>
                    <a:lnTo>
                      <a:pt x="747" y="391"/>
                    </a:lnTo>
                    <a:lnTo>
                      <a:pt x="747" y="393"/>
                    </a:lnTo>
                    <a:lnTo>
                      <a:pt x="750" y="393"/>
                    </a:lnTo>
                    <a:lnTo>
                      <a:pt x="752" y="393"/>
                    </a:lnTo>
                    <a:lnTo>
                      <a:pt x="757" y="393"/>
                    </a:lnTo>
                    <a:lnTo>
                      <a:pt x="759" y="393"/>
                    </a:lnTo>
                    <a:lnTo>
                      <a:pt x="762" y="393"/>
                    </a:lnTo>
                    <a:lnTo>
                      <a:pt x="762" y="391"/>
                    </a:lnTo>
                    <a:lnTo>
                      <a:pt x="764" y="391"/>
                    </a:lnTo>
                    <a:lnTo>
                      <a:pt x="766" y="391"/>
                    </a:lnTo>
                    <a:lnTo>
                      <a:pt x="769" y="391"/>
                    </a:lnTo>
                    <a:lnTo>
                      <a:pt x="776" y="395"/>
                    </a:lnTo>
                    <a:lnTo>
                      <a:pt x="780" y="395"/>
                    </a:lnTo>
                    <a:lnTo>
                      <a:pt x="785" y="395"/>
                    </a:lnTo>
                    <a:lnTo>
                      <a:pt x="790" y="395"/>
                    </a:lnTo>
                    <a:lnTo>
                      <a:pt x="797" y="398"/>
                    </a:lnTo>
                    <a:lnTo>
                      <a:pt x="816" y="410"/>
                    </a:lnTo>
                    <a:lnTo>
                      <a:pt x="818" y="412"/>
                    </a:lnTo>
                    <a:lnTo>
                      <a:pt x="821" y="414"/>
                    </a:lnTo>
                    <a:lnTo>
                      <a:pt x="823" y="417"/>
                    </a:lnTo>
                    <a:lnTo>
                      <a:pt x="823" y="417"/>
                    </a:lnTo>
                    <a:lnTo>
                      <a:pt x="825" y="419"/>
                    </a:lnTo>
                    <a:lnTo>
                      <a:pt x="825" y="419"/>
                    </a:lnTo>
                    <a:lnTo>
                      <a:pt x="828" y="424"/>
                    </a:lnTo>
                    <a:lnTo>
                      <a:pt x="828" y="426"/>
                    </a:lnTo>
                    <a:lnTo>
                      <a:pt x="832" y="431"/>
                    </a:lnTo>
                    <a:lnTo>
                      <a:pt x="835" y="433"/>
                    </a:lnTo>
                    <a:lnTo>
                      <a:pt x="835" y="436"/>
                    </a:lnTo>
                    <a:lnTo>
                      <a:pt x="837" y="450"/>
                    </a:lnTo>
                    <a:lnTo>
                      <a:pt x="840" y="455"/>
                    </a:lnTo>
                    <a:lnTo>
                      <a:pt x="840" y="457"/>
                    </a:lnTo>
                    <a:lnTo>
                      <a:pt x="842" y="457"/>
                    </a:lnTo>
                    <a:lnTo>
                      <a:pt x="842" y="459"/>
                    </a:lnTo>
                    <a:lnTo>
                      <a:pt x="842" y="459"/>
                    </a:lnTo>
                    <a:lnTo>
                      <a:pt x="844" y="462"/>
                    </a:lnTo>
                    <a:lnTo>
                      <a:pt x="844" y="469"/>
                    </a:lnTo>
                    <a:lnTo>
                      <a:pt x="844" y="471"/>
                    </a:lnTo>
                    <a:close/>
                    <a:moveTo>
                      <a:pt x="338" y="398"/>
                    </a:moveTo>
                    <a:lnTo>
                      <a:pt x="338" y="398"/>
                    </a:lnTo>
                    <a:lnTo>
                      <a:pt x="340" y="395"/>
                    </a:lnTo>
                    <a:lnTo>
                      <a:pt x="338" y="393"/>
                    </a:lnTo>
                    <a:lnTo>
                      <a:pt x="336" y="395"/>
                    </a:lnTo>
                    <a:lnTo>
                      <a:pt x="336" y="395"/>
                    </a:lnTo>
                    <a:lnTo>
                      <a:pt x="338" y="398"/>
                    </a:lnTo>
                    <a:lnTo>
                      <a:pt x="338" y="39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0" name="Freeform 39"/>
              <p:cNvSpPr>
                <a:spLocks/>
              </p:cNvSpPr>
              <p:nvPr/>
            </p:nvSpPr>
            <p:spPr bwMode="auto">
              <a:xfrm>
                <a:off x="2609348" y="1543688"/>
                <a:ext cx="631675" cy="538443"/>
              </a:xfrm>
              <a:custGeom>
                <a:avLst/>
                <a:gdLst>
                  <a:gd name="T0" fmla="*/ 217 w 603"/>
                  <a:gd name="T1" fmla="*/ 10 h 514"/>
                  <a:gd name="T2" fmla="*/ 414 w 603"/>
                  <a:gd name="T3" fmla="*/ 114 h 514"/>
                  <a:gd name="T4" fmla="*/ 433 w 603"/>
                  <a:gd name="T5" fmla="*/ 104 h 514"/>
                  <a:gd name="T6" fmla="*/ 456 w 603"/>
                  <a:gd name="T7" fmla="*/ 128 h 514"/>
                  <a:gd name="T8" fmla="*/ 546 w 603"/>
                  <a:gd name="T9" fmla="*/ 272 h 514"/>
                  <a:gd name="T10" fmla="*/ 598 w 603"/>
                  <a:gd name="T11" fmla="*/ 395 h 514"/>
                  <a:gd name="T12" fmla="*/ 544 w 603"/>
                  <a:gd name="T13" fmla="*/ 426 h 514"/>
                  <a:gd name="T14" fmla="*/ 537 w 603"/>
                  <a:gd name="T15" fmla="*/ 443 h 514"/>
                  <a:gd name="T16" fmla="*/ 508 w 603"/>
                  <a:gd name="T17" fmla="*/ 452 h 514"/>
                  <a:gd name="T18" fmla="*/ 494 w 603"/>
                  <a:gd name="T19" fmla="*/ 452 h 514"/>
                  <a:gd name="T20" fmla="*/ 487 w 603"/>
                  <a:gd name="T21" fmla="*/ 478 h 514"/>
                  <a:gd name="T22" fmla="*/ 473 w 603"/>
                  <a:gd name="T23" fmla="*/ 495 h 514"/>
                  <a:gd name="T24" fmla="*/ 433 w 603"/>
                  <a:gd name="T25" fmla="*/ 499 h 514"/>
                  <a:gd name="T26" fmla="*/ 411 w 603"/>
                  <a:gd name="T27" fmla="*/ 497 h 514"/>
                  <a:gd name="T28" fmla="*/ 407 w 603"/>
                  <a:gd name="T29" fmla="*/ 488 h 514"/>
                  <a:gd name="T30" fmla="*/ 411 w 603"/>
                  <a:gd name="T31" fmla="*/ 466 h 514"/>
                  <a:gd name="T32" fmla="*/ 383 w 603"/>
                  <a:gd name="T33" fmla="*/ 464 h 514"/>
                  <a:gd name="T34" fmla="*/ 362 w 603"/>
                  <a:gd name="T35" fmla="*/ 445 h 514"/>
                  <a:gd name="T36" fmla="*/ 336 w 603"/>
                  <a:gd name="T37" fmla="*/ 431 h 514"/>
                  <a:gd name="T38" fmla="*/ 324 w 603"/>
                  <a:gd name="T39" fmla="*/ 443 h 514"/>
                  <a:gd name="T40" fmla="*/ 317 w 603"/>
                  <a:gd name="T41" fmla="*/ 435 h 514"/>
                  <a:gd name="T42" fmla="*/ 293 w 603"/>
                  <a:gd name="T43" fmla="*/ 414 h 514"/>
                  <a:gd name="T44" fmla="*/ 288 w 603"/>
                  <a:gd name="T45" fmla="*/ 398 h 514"/>
                  <a:gd name="T46" fmla="*/ 284 w 603"/>
                  <a:gd name="T47" fmla="*/ 369 h 514"/>
                  <a:gd name="T48" fmla="*/ 265 w 603"/>
                  <a:gd name="T49" fmla="*/ 350 h 514"/>
                  <a:gd name="T50" fmla="*/ 265 w 603"/>
                  <a:gd name="T51" fmla="*/ 336 h 514"/>
                  <a:gd name="T52" fmla="*/ 243 w 603"/>
                  <a:gd name="T53" fmla="*/ 294 h 514"/>
                  <a:gd name="T54" fmla="*/ 220 w 603"/>
                  <a:gd name="T55" fmla="*/ 253 h 514"/>
                  <a:gd name="T56" fmla="*/ 217 w 603"/>
                  <a:gd name="T57" fmla="*/ 223 h 514"/>
                  <a:gd name="T58" fmla="*/ 196 w 603"/>
                  <a:gd name="T59" fmla="*/ 230 h 514"/>
                  <a:gd name="T60" fmla="*/ 177 w 603"/>
                  <a:gd name="T61" fmla="*/ 234 h 514"/>
                  <a:gd name="T62" fmla="*/ 111 w 603"/>
                  <a:gd name="T63" fmla="*/ 199 h 514"/>
                  <a:gd name="T64" fmla="*/ 80 w 603"/>
                  <a:gd name="T65" fmla="*/ 201 h 514"/>
                  <a:gd name="T66" fmla="*/ 75 w 603"/>
                  <a:gd name="T67" fmla="*/ 192 h 514"/>
                  <a:gd name="T68" fmla="*/ 87 w 603"/>
                  <a:gd name="T69" fmla="*/ 185 h 514"/>
                  <a:gd name="T70" fmla="*/ 87 w 603"/>
                  <a:gd name="T71" fmla="*/ 171 h 514"/>
                  <a:gd name="T72" fmla="*/ 71 w 603"/>
                  <a:gd name="T73" fmla="*/ 178 h 514"/>
                  <a:gd name="T74" fmla="*/ 47 w 603"/>
                  <a:gd name="T75" fmla="*/ 178 h 514"/>
                  <a:gd name="T76" fmla="*/ 40 w 603"/>
                  <a:gd name="T77" fmla="*/ 159 h 514"/>
                  <a:gd name="T78" fmla="*/ 59 w 603"/>
                  <a:gd name="T79" fmla="*/ 137 h 514"/>
                  <a:gd name="T80" fmla="*/ 68 w 603"/>
                  <a:gd name="T81" fmla="*/ 140 h 514"/>
                  <a:gd name="T82" fmla="*/ 80 w 603"/>
                  <a:gd name="T83" fmla="*/ 123 h 514"/>
                  <a:gd name="T84" fmla="*/ 45 w 603"/>
                  <a:gd name="T85" fmla="*/ 111 h 514"/>
                  <a:gd name="T86" fmla="*/ 30 w 603"/>
                  <a:gd name="T87" fmla="*/ 121 h 514"/>
                  <a:gd name="T88" fmla="*/ 14 w 603"/>
                  <a:gd name="T89" fmla="*/ 118 h 514"/>
                  <a:gd name="T90" fmla="*/ 7 w 603"/>
                  <a:gd name="T91" fmla="*/ 92 h 514"/>
                  <a:gd name="T92" fmla="*/ 9 w 603"/>
                  <a:gd name="T93" fmla="*/ 45 h 514"/>
                  <a:gd name="T94" fmla="*/ 33 w 603"/>
                  <a:gd name="T95" fmla="*/ 45 h 514"/>
                  <a:gd name="T96" fmla="*/ 73 w 603"/>
                  <a:gd name="T97" fmla="*/ 19 h 514"/>
                  <a:gd name="T98" fmla="*/ 104 w 603"/>
                  <a:gd name="T99" fmla="*/ 36 h 514"/>
                  <a:gd name="T100" fmla="*/ 125 w 603"/>
                  <a:gd name="T101" fmla="*/ 40 h 514"/>
                  <a:gd name="T102" fmla="*/ 132 w 603"/>
                  <a:gd name="T103" fmla="*/ 47 h 514"/>
                  <a:gd name="T104" fmla="*/ 142 w 603"/>
                  <a:gd name="T105" fmla="*/ 43 h 514"/>
                  <a:gd name="T106" fmla="*/ 165 w 603"/>
                  <a:gd name="T107" fmla="*/ 59 h 514"/>
                  <a:gd name="T108" fmla="*/ 172 w 603"/>
                  <a:gd name="T109" fmla="*/ 47 h 514"/>
                  <a:gd name="T110" fmla="*/ 184 w 603"/>
                  <a:gd name="T111" fmla="*/ 29 h 514"/>
                  <a:gd name="T112" fmla="*/ 182 w 603"/>
                  <a:gd name="T113" fmla="*/ 5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03" h="514">
                    <a:moveTo>
                      <a:pt x="182" y="5"/>
                    </a:moveTo>
                    <a:lnTo>
                      <a:pt x="182" y="5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184" y="0"/>
                    </a:lnTo>
                    <a:lnTo>
                      <a:pt x="198" y="0"/>
                    </a:lnTo>
                    <a:lnTo>
                      <a:pt x="203" y="3"/>
                    </a:lnTo>
                    <a:lnTo>
                      <a:pt x="217" y="10"/>
                    </a:lnTo>
                    <a:lnTo>
                      <a:pt x="239" y="14"/>
                    </a:lnTo>
                    <a:lnTo>
                      <a:pt x="243" y="19"/>
                    </a:lnTo>
                    <a:lnTo>
                      <a:pt x="246" y="21"/>
                    </a:lnTo>
                    <a:lnTo>
                      <a:pt x="350" y="88"/>
                    </a:lnTo>
                    <a:lnTo>
                      <a:pt x="390" y="104"/>
                    </a:lnTo>
                    <a:lnTo>
                      <a:pt x="395" y="107"/>
                    </a:lnTo>
                    <a:lnTo>
                      <a:pt x="399" y="109"/>
                    </a:lnTo>
                    <a:lnTo>
                      <a:pt x="414" y="114"/>
                    </a:lnTo>
                    <a:lnTo>
                      <a:pt x="423" y="116"/>
                    </a:lnTo>
                    <a:lnTo>
                      <a:pt x="425" y="114"/>
                    </a:lnTo>
                    <a:lnTo>
                      <a:pt x="428" y="111"/>
                    </a:lnTo>
                    <a:lnTo>
                      <a:pt x="428" y="109"/>
                    </a:lnTo>
                    <a:lnTo>
                      <a:pt x="430" y="109"/>
                    </a:lnTo>
                    <a:lnTo>
                      <a:pt x="430" y="107"/>
                    </a:lnTo>
                    <a:lnTo>
                      <a:pt x="430" y="107"/>
                    </a:lnTo>
                    <a:lnTo>
                      <a:pt x="433" y="104"/>
                    </a:lnTo>
                    <a:lnTo>
                      <a:pt x="435" y="107"/>
                    </a:lnTo>
                    <a:lnTo>
                      <a:pt x="435" y="107"/>
                    </a:lnTo>
                    <a:lnTo>
                      <a:pt x="437" y="109"/>
                    </a:lnTo>
                    <a:lnTo>
                      <a:pt x="437" y="109"/>
                    </a:lnTo>
                    <a:lnTo>
                      <a:pt x="444" y="111"/>
                    </a:lnTo>
                    <a:lnTo>
                      <a:pt x="449" y="118"/>
                    </a:lnTo>
                    <a:lnTo>
                      <a:pt x="454" y="126"/>
                    </a:lnTo>
                    <a:lnTo>
                      <a:pt x="456" y="128"/>
                    </a:lnTo>
                    <a:lnTo>
                      <a:pt x="463" y="128"/>
                    </a:lnTo>
                    <a:lnTo>
                      <a:pt x="468" y="130"/>
                    </a:lnTo>
                    <a:lnTo>
                      <a:pt x="473" y="135"/>
                    </a:lnTo>
                    <a:lnTo>
                      <a:pt x="470" y="142"/>
                    </a:lnTo>
                    <a:lnTo>
                      <a:pt x="534" y="249"/>
                    </a:lnTo>
                    <a:lnTo>
                      <a:pt x="539" y="256"/>
                    </a:lnTo>
                    <a:lnTo>
                      <a:pt x="541" y="258"/>
                    </a:lnTo>
                    <a:lnTo>
                      <a:pt x="546" y="272"/>
                    </a:lnTo>
                    <a:lnTo>
                      <a:pt x="549" y="277"/>
                    </a:lnTo>
                    <a:lnTo>
                      <a:pt x="553" y="282"/>
                    </a:lnTo>
                    <a:lnTo>
                      <a:pt x="565" y="301"/>
                    </a:lnTo>
                    <a:lnTo>
                      <a:pt x="572" y="315"/>
                    </a:lnTo>
                    <a:lnTo>
                      <a:pt x="584" y="350"/>
                    </a:lnTo>
                    <a:lnTo>
                      <a:pt x="603" y="393"/>
                    </a:lnTo>
                    <a:lnTo>
                      <a:pt x="603" y="393"/>
                    </a:lnTo>
                    <a:lnTo>
                      <a:pt x="598" y="395"/>
                    </a:lnTo>
                    <a:lnTo>
                      <a:pt x="577" y="405"/>
                    </a:lnTo>
                    <a:lnTo>
                      <a:pt x="560" y="414"/>
                    </a:lnTo>
                    <a:lnTo>
                      <a:pt x="556" y="417"/>
                    </a:lnTo>
                    <a:lnTo>
                      <a:pt x="551" y="419"/>
                    </a:lnTo>
                    <a:lnTo>
                      <a:pt x="549" y="419"/>
                    </a:lnTo>
                    <a:lnTo>
                      <a:pt x="546" y="421"/>
                    </a:lnTo>
                    <a:lnTo>
                      <a:pt x="544" y="424"/>
                    </a:lnTo>
                    <a:lnTo>
                      <a:pt x="544" y="426"/>
                    </a:lnTo>
                    <a:lnTo>
                      <a:pt x="544" y="428"/>
                    </a:lnTo>
                    <a:lnTo>
                      <a:pt x="544" y="433"/>
                    </a:lnTo>
                    <a:lnTo>
                      <a:pt x="544" y="433"/>
                    </a:lnTo>
                    <a:lnTo>
                      <a:pt x="544" y="435"/>
                    </a:lnTo>
                    <a:lnTo>
                      <a:pt x="544" y="438"/>
                    </a:lnTo>
                    <a:lnTo>
                      <a:pt x="541" y="438"/>
                    </a:lnTo>
                    <a:lnTo>
                      <a:pt x="541" y="440"/>
                    </a:lnTo>
                    <a:lnTo>
                      <a:pt x="537" y="443"/>
                    </a:lnTo>
                    <a:lnTo>
                      <a:pt x="527" y="447"/>
                    </a:lnTo>
                    <a:lnTo>
                      <a:pt x="525" y="447"/>
                    </a:lnTo>
                    <a:lnTo>
                      <a:pt x="525" y="447"/>
                    </a:lnTo>
                    <a:lnTo>
                      <a:pt x="520" y="447"/>
                    </a:lnTo>
                    <a:lnTo>
                      <a:pt x="520" y="447"/>
                    </a:lnTo>
                    <a:lnTo>
                      <a:pt x="518" y="447"/>
                    </a:lnTo>
                    <a:lnTo>
                      <a:pt x="511" y="452"/>
                    </a:lnTo>
                    <a:lnTo>
                      <a:pt x="508" y="452"/>
                    </a:lnTo>
                    <a:lnTo>
                      <a:pt x="506" y="452"/>
                    </a:lnTo>
                    <a:lnTo>
                      <a:pt x="504" y="452"/>
                    </a:lnTo>
                    <a:lnTo>
                      <a:pt x="504" y="452"/>
                    </a:lnTo>
                    <a:lnTo>
                      <a:pt x="501" y="450"/>
                    </a:lnTo>
                    <a:lnTo>
                      <a:pt x="499" y="450"/>
                    </a:lnTo>
                    <a:lnTo>
                      <a:pt x="499" y="450"/>
                    </a:lnTo>
                    <a:lnTo>
                      <a:pt x="496" y="450"/>
                    </a:lnTo>
                    <a:lnTo>
                      <a:pt x="494" y="452"/>
                    </a:lnTo>
                    <a:lnTo>
                      <a:pt x="494" y="457"/>
                    </a:lnTo>
                    <a:lnTo>
                      <a:pt x="492" y="464"/>
                    </a:lnTo>
                    <a:lnTo>
                      <a:pt x="489" y="466"/>
                    </a:lnTo>
                    <a:lnTo>
                      <a:pt x="489" y="469"/>
                    </a:lnTo>
                    <a:lnTo>
                      <a:pt x="487" y="471"/>
                    </a:lnTo>
                    <a:lnTo>
                      <a:pt x="487" y="473"/>
                    </a:lnTo>
                    <a:lnTo>
                      <a:pt x="487" y="473"/>
                    </a:lnTo>
                    <a:lnTo>
                      <a:pt x="487" y="478"/>
                    </a:lnTo>
                    <a:lnTo>
                      <a:pt x="487" y="480"/>
                    </a:lnTo>
                    <a:lnTo>
                      <a:pt x="487" y="480"/>
                    </a:lnTo>
                    <a:lnTo>
                      <a:pt x="485" y="483"/>
                    </a:lnTo>
                    <a:lnTo>
                      <a:pt x="485" y="485"/>
                    </a:lnTo>
                    <a:lnTo>
                      <a:pt x="480" y="485"/>
                    </a:lnTo>
                    <a:lnTo>
                      <a:pt x="475" y="488"/>
                    </a:lnTo>
                    <a:lnTo>
                      <a:pt x="473" y="490"/>
                    </a:lnTo>
                    <a:lnTo>
                      <a:pt x="473" y="495"/>
                    </a:lnTo>
                    <a:lnTo>
                      <a:pt x="470" y="497"/>
                    </a:lnTo>
                    <a:lnTo>
                      <a:pt x="470" y="499"/>
                    </a:lnTo>
                    <a:lnTo>
                      <a:pt x="470" y="502"/>
                    </a:lnTo>
                    <a:lnTo>
                      <a:pt x="468" y="504"/>
                    </a:lnTo>
                    <a:lnTo>
                      <a:pt x="466" y="506"/>
                    </a:lnTo>
                    <a:lnTo>
                      <a:pt x="444" y="514"/>
                    </a:lnTo>
                    <a:lnTo>
                      <a:pt x="435" y="502"/>
                    </a:lnTo>
                    <a:lnTo>
                      <a:pt x="433" y="499"/>
                    </a:lnTo>
                    <a:lnTo>
                      <a:pt x="423" y="495"/>
                    </a:lnTo>
                    <a:lnTo>
                      <a:pt x="421" y="492"/>
                    </a:lnTo>
                    <a:lnTo>
                      <a:pt x="418" y="492"/>
                    </a:lnTo>
                    <a:lnTo>
                      <a:pt x="418" y="492"/>
                    </a:lnTo>
                    <a:lnTo>
                      <a:pt x="418" y="492"/>
                    </a:lnTo>
                    <a:lnTo>
                      <a:pt x="414" y="497"/>
                    </a:lnTo>
                    <a:lnTo>
                      <a:pt x="414" y="497"/>
                    </a:lnTo>
                    <a:lnTo>
                      <a:pt x="411" y="497"/>
                    </a:lnTo>
                    <a:lnTo>
                      <a:pt x="397" y="499"/>
                    </a:lnTo>
                    <a:lnTo>
                      <a:pt x="397" y="495"/>
                    </a:lnTo>
                    <a:lnTo>
                      <a:pt x="397" y="490"/>
                    </a:lnTo>
                    <a:lnTo>
                      <a:pt x="399" y="490"/>
                    </a:lnTo>
                    <a:lnTo>
                      <a:pt x="399" y="488"/>
                    </a:lnTo>
                    <a:lnTo>
                      <a:pt x="402" y="490"/>
                    </a:lnTo>
                    <a:lnTo>
                      <a:pt x="404" y="490"/>
                    </a:lnTo>
                    <a:lnTo>
                      <a:pt x="407" y="488"/>
                    </a:lnTo>
                    <a:lnTo>
                      <a:pt x="409" y="488"/>
                    </a:lnTo>
                    <a:lnTo>
                      <a:pt x="411" y="485"/>
                    </a:lnTo>
                    <a:lnTo>
                      <a:pt x="411" y="483"/>
                    </a:lnTo>
                    <a:lnTo>
                      <a:pt x="411" y="483"/>
                    </a:lnTo>
                    <a:lnTo>
                      <a:pt x="411" y="473"/>
                    </a:lnTo>
                    <a:lnTo>
                      <a:pt x="411" y="471"/>
                    </a:lnTo>
                    <a:lnTo>
                      <a:pt x="411" y="469"/>
                    </a:lnTo>
                    <a:lnTo>
                      <a:pt x="411" y="466"/>
                    </a:lnTo>
                    <a:lnTo>
                      <a:pt x="411" y="464"/>
                    </a:lnTo>
                    <a:lnTo>
                      <a:pt x="407" y="459"/>
                    </a:lnTo>
                    <a:lnTo>
                      <a:pt x="404" y="454"/>
                    </a:lnTo>
                    <a:lnTo>
                      <a:pt x="404" y="452"/>
                    </a:lnTo>
                    <a:lnTo>
                      <a:pt x="402" y="452"/>
                    </a:lnTo>
                    <a:lnTo>
                      <a:pt x="402" y="452"/>
                    </a:lnTo>
                    <a:lnTo>
                      <a:pt x="399" y="452"/>
                    </a:lnTo>
                    <a:lnTo>
                      <a:pt x="383" y="464"/>
                    </a:lnTo>
                    <a:lnTo>
                      <a:pt x="378" y="464"/>
                    </a:lnTo>
                    <a:lnTo>
                      <a:pt x="378" y="464"/>
                    </a:lnTo>
                    <a:lnTo>
                      <a:pt x="376" y="462"/>
                    </a:lnTo>
                    <a:lnTo>
                      <a:pt x="376" y="459"/>
                    </a:lnTo>
                    <a:lnTo>
                      <a:pt x="376" y="457"/>
                    </a:lnTo>
                    <a:lnTo>
                      <a:pt x="373" y="457"/>
                    </a:lnTo>
                    <a:lnTo>
                      <a:pt x="373" y="454"/>
                    </a:lnTo>
                    <a:lnTo>
                      <a:pt x="362" y="445"/>
                    </a:lnTo>
                    <a:lnTo>
                      <a:pt x="359" y="443"/>
                    </a:lnTo>
                    <a:lnTo>
                      <a:pt x="354" y="440"/>
                    </a:lnTo>
                    <a:lnTo>
                      <a:pt x="347" y="435"/>
                    </a:lnTo>
                    <a:lnTo>
                      <a:pt x="343" y="433"/>
                    </a:lnTo>
                    <a:lnTo>
                      <a:pt x="340" y="431"/>
                    </a:lnTo>
                    <a:lnTo>
                      <a:pt x="338" y="431"/>
                    </a:lnTo>
                    <a:lnTo>
                      <a:pt x="338" y="431"/>
                    </a:lnTo>
                    <a:lnTo>
                      <a:pt x="336" y="431"/>
                    </a:lnTo>
                    <a:lnTo>
                      <a:pt x="333" y="433"/>
                    </a:lnTo>
                    <a:lnTo>
                      <a:pt x="324" y="433"/>
                    </a:lnTo>
                    <a:lnTo>
                      <a:pt x="324" y="433"/>
                    </a:lnTo>
                    <a:lnTo>
                      <a:pt x="321" y="435"/>
                    </a:lnTo>
                    <a:lnTo>
                      <a:pt x="321" y="438"/>
                    </a:lnTo>
                    <a:lnTo>
                      <a:pt x="324" y="438"/>
                    </a:lnTo>
                    <a:lnTo>
                      <a:pt x="324" y="440"/>
                    </a:lnTo>
                    <a:lnTo>
                      <a:pt x="324" y="443"/>
                    </a:lnTo>
                    <a:lnTo>
                      <a:pt x="324" y="443"/>
                    </a:lnTo>
                    <a:lnTo>
                      <a:pt x="324" y="445"/>
                    </a:lnTo>
                    <a:lnTo>
                      <a:pt x="321" y="447"/>
                    </a:lnTo>
                    <a:lnTo>
                      <a:pt x="319" y="447"/>
                    </a:lnTo>
                    <a:lnTo>
                      <a:pt x="319" y="445"/>
                    </a:lnTo>
                    <a:lnTo>
                      <a:pt x="319" y="443"/>
                    </a:lnTo>
                    <a:lnTo>
                      <a:pt x="317" y="435"/>
                    </a:lnTo>
                    <a:lnTo>
                      <a:pt x="317" y="435"/>
                    </a:lnTo>
                    <a:lnTo>
                      <a:pt x="317" y="433"/>
                    </a:lnTo>
                    <a:lnTo>
                      <a:pt x="314" y="431"/>
                    </a:lnTo>
                    <a:lnTo>
                      <a:pt x="314" y="431"/>
                    </a:lnTo>
                    <a:lnTo>
                      <a:pt x="314" y="431"/>
                    </a:lnTo>
                    <a:lnTo>
                      <a:pt x="305" y="426"/>
                    </a:lnTo>
                    <a:lnTo>
                      <a:pt x="302" y="424"/>
                    </a:lnTo>
                    <a:lnTo>
                      <a:pt x="295" y="419"/>
                    </a:lnTo>
                    <a:lnTo>
                      <a:pt x="293" y="414"/>
                    </a:lnTo>
                    <a:lnTo>
                      <a:pt x="293" y="412"/>
                    </a:lnTo>
                    <a:lnTo>
                      <a:pt x="293" y="407"/>
                    </a:lnTo>
                    <a:lnTo>
                      <a:pt x="293" y="407"/>
                    </a:lnTo>
                    <a:lnTo>
                      <a:pt x="291" y="405"/>
                    </a:lnTo>
                    <a:lnTo>
                      <a:pt x="291" y="402"/>
                    </a:lnTo>
                    <a:lnTo>
                      <a:pt x="288" y="402"/>
                    </a:lnTo>
                    <a:lnTo>
                      <a:pt x="288" y="400"/>
                    </a:lnTo>
                    <a:lnTo>
                      <a:pt x="288" y="398"/>
                    </a:lnTo>
                    <a:lnTo>
                      <a:pt x="288" y="395"/>
                    </a:lnTo>
                    <a:lnTo>
                      <a:pt x="288" y="393"/>
                    </a:lnTo>
                    <a:lnTo>
                      <a:pt x="288" y="393"/>
                    </a:lnTo>
                    <a:lnTo>
                      <a:pt x="288" y="391"/>
                    </a:lnTo>
                    <a:lnTo>
                      <a:pt x="286" y="386"/>
                    </a:lnTo>
                    <a:lnTo>
                      <a:pt x="284" y="381"/>
                    </a:lnTo>
                    <a:lnTo>
                      <a:pt x="284" y="376"/>
                    </a:lnTo>
                    <a:lnTo>
                      <a:pt x="284" y="369"/>
                    </a:lnTo>
                    <a:lnTo>
                      <a:pt x="284" y="367"/>
                    </a:lnTo>
                    <a:lnTo>
                      <a:pt x="281" y="365"/>
                    </a:lnTo>
                    <a:lnTo>
                      <a:pt x="279" y="360"/>
                    </a:lnTo>
                    <a:lnTo>
                      <a:pt x="274" y="355"/>
                    </a:lnTo>
                    <a:lnTo>
                      <a:pt x="272" y="353"/>
                    </a:lnTo>
                    <a:lnTo>
                      <a:pt x="269" y="353"/>
                    </a:lnTo>
                    <a:lnTo>
                      <a:pt x="265" y="353"/>
                    </a:lnTo>
                    <a:lnTo>
                      <a:pt x="265" y="350"/>
                    </a:lnTo>
                    <a:lnTo>
                      <a:pt x="262" y="350"/>
                    </a:lnTo>
                    <a:lnTo>
                      <a:pt x="260" y="346"/>
                    </a:lnTo>
                    <a:lnTo>
                      <a:pt x="260" y="346"/>
                    </a:lnTo>
                    <a:lnTo>
                      <a:pt x="260" y="343"/>
                    </a:lnTo>
                    <a:lnTo>
                      <a:pt x="262" y="341"/>
                    </a:lnTo>
                    <a:lnTo>
                      <a:pt x="262" y="341"/>
                    </a:lnTo>
                    <a:lnTo>
                      <a:pt x="265" y="336"/>
                    </a:lnTo>
                    <a:lnTo>
                      <a:pt x="265" y="336"/>
                    </a:lnTo>
                    <a:lnTo>
                      <a:pt x="265" y="334"/>
                    </a:lnTo>
                    <a:lnTo>
                      <a:pt x="265" y="334"/>
                    </a:lnTo>
                    <a:lnTo>
                      <a:pt x="265" y="331"/>
                    </a:lnTo>
                    <a:lnTo>
                      <a:pt x="265" y="329"/>
                    </a:lnTo>
                    <a:lnTo>
                      <a:pt x="265" y="327"/>
                    </a:lnTo>
                    <a:lnTo>
                      <a:pt x="265" y="324"/>
                    </a:lnTo>
                    <a:lnTo>
                      <a:pt x="262" y="317"/>
                    </a:lnTo>
                    <a:lnTo>
                      <a:pt x="243" y="294"/>
                    </a:lnTo>
                    <a:lnTo>
                      <a:pt x="241" y="291"/>
                    </a:lnTo>
                    <a:lnTo>
                      <a:pt x="239" y="286"/>
                    </a:lnTo>
                    <a:lnTo>
                      <a:pt x="239" y="282"/>
                    </a:lnTo>
                    <a:lnTo>
                      <a:pt x="236" y="275"/>
                    </a:lnTo>
                    <a:lnTo>
                      <a:pt x="236" y="275"/>
                    </a:lnTo>
                    <a:lnTo>
                      <a:pt x="236" y="272"/>
                    </a:lnTo>
                    <a:lnTo>
                      <a:pt x="222" y="256"/>
                    </a:lnTo>
                    <a:lnTo>
                      <a:pt x="220" y="253"/>
                    </a:lnTo>
                    <a:lnTo>
                      <a:pt x="220" y="251"/>
                    </a:lnTo>
                    <a:lnTo>
                      <a:pt x="220" y="249"/>
                    </a:lnTo>
                    <a:lnTo>
                      <a:pt x="220" y="239"/>
                    </a:lnTo>
                    <a:lnTo>
                      <a:pt x="220" y="234"/>
                    </a:lnTo>
                    <a:lnTo>
                      <a:pt x="220" y="232"/>
                    </a:lnTo>
                    <a:lnTo>
                      <a:pt x="217" y="230"/>
                    </a:lnTo>
                    <a:lnTo>
                      <a:pt x="217" y="225"/>
                    </a:lnTo>
                    <a:lnTo>
                      <a:pt x="217" y="223"/>
                    </a:lnTo>
                    <a:lnTo>
                      <a:pt x="217" y="215"/>
                    </a:lnTo>
                    <a:lnTo>
                      <a:pt x="210" y="218"/>
                    </a:lnTo>
                    <a:lnTo>
                      <a:pt x="203" y="220"/>
                    </a:lnTo>
                    <a:lnTo>
                      <a:pt x="203" y="223"/>
                    </a:lnTo>
                    <a:lnTo>
                      <a:pt x="201" y="223"/>
                    </a:lnTo>
                    <a:lnTo>
                      <a:pt x="201" y="227"/>
                    </a:lnTo>
                    <a:lnTo>
                      <a:pt x="198" y="230"/>
                    </a:lnTo>
                    <a:lnTo>
                      <a:pt x="196" y="230"/>
                    </a:lnTo>
                    <a:lnTo>
                      <a:pt x="196" y="230"/>
                    </a:lnTo>
                    <a:lnTo>
                      <a:pt x="191" y="230"/>
                    </a:lnTo>
                    <a:lnTo>
                      <a:pt x="187" y="227"/>
                    </a:lnTo>
                    <a:lnTo>
                      <a:pt x="184" y="227"/>
                    </a:lnTo>
                    <a:lnTo>
                      <a:pt x="182" y="230"/>
                    </a:lnTo>
                    <a:lnTo>
                      <a:pt x="182" y="230"/>
                    </a:lnTo>
                    <a:lnTo>
                      <a:pt x="179" y="230"/>
                    </a:lnTo>
                    <a:lnTo>
                      <a:pt x="177" y="234"/>
                    </a:lnTo>
                    <a:lnTo>
                      <a:pt x="175" y="237"/>
                    </a:lnTo>
                    <a:lnTo>
                      <a:pt x="175" y="237"/>
                    </a:lnTo>
                    <a:lnTo>
                      <a:pt x="172" y="237"/>
                    </a:lnTo>
                    <a:lnTo>
                      <a:pt x="139" y="206"/>
                    </a:lnTo>
                    <a:lnTo>
                      <a:pt x="132" y="204"/>
                    </a:lnTo>
                    <a:lnTo>
                      <a:pt x="118" y="199"/>
                    </a:lnTo>
                    <a:lnTo>
                      <a:pt x="113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201"/>
                    </a:lnTo>
                    <a:lnTo>
                      <a:pt x="108" y="204"/>
                    </a:lnTo>
                    <a:lnTo>
                      <a:pt x="108" y="204"/>
                    </a:lnTo>
                    <a:lnTo>
                      <a:pt x="106" y="206"/>
                    </a:lnTo>
                    <a:lnTo>
                      <a:pt x="104" y="206"/>
                    </a:lnTo>
                    <a:lnTo>
                      <a:pt x="99" y="206"/>
                    </a:lnTo>
                    <a:lnTo>
                      <a:pt x="80" y="201"/>
                    </a:lnTo>
                    <a:lnTo>
                      <a:pt x="78" y="199"/>
                    </a:lnTo>
                    <a:lnTo>
                      <a:pt x="75" y="199"/>
                    </a:lnTo>
                    <a:lnTo>
                      <a:pt x="75" y="197"/>
                    </a:lnTo>
                    <a:lnTo>
                      <a:pt x="73" y="197"/>
                    </a:lnTo>
                    <a:lnTo>
                      <a:pt x="73" y="194"/>
                    </a:lnTo>
                    <a:lnTo>
                      <a:pt x="73" y="194"/>
                    </a:lnTo>
                    <a:lnTo>
                      <a:pt x="75" y="192"/>
                    </a:lnTo>
                    <a:lnTo>
                      <a:pt x="75" y="192"/>
                    </a:lnTo>
                    <a:lnTo>
                      <a:pt x="78" y="192"/>
                    </a:lnTo>
                    <a:lnTo>
                      <a:pt x="82" y="192"/>
                    </a:lnTo>
                    <a:lnTo>
                      <a:pt x="85" y="192"/>
                    </a:lnTo>
                    <a:lnTo>
                      <a:pt x="85" y="192"/>
                    </a:lnTo>
                    <a:lnTo>
                      <a:pt x="87" y="189"/>
                    </a:lnTo>
                    <a:lnTo>
                      <a:pt x="87" y="189"/>
                    </a:lnTo>
                    <a:lnTo>
                      <a:pt x="87" y="187"/>
                    </a:lnTo>
                    <a:lnTo>
                      <a:pt x="87" y="185"/>
                    </a:lnTo>
                    <a:lnTo>
                      <a:pt x="87" y="185"/>
                    </a:lnTo>
                    <a:lnTo>
                      <a:pt x="87" y="182"/>
                    </a:lnTo>
                    <a:lnTo>
                      <a:pt x="87" y="182"/>
                    </a:lnTo>
                    <a:lnTo>
                      <a:pt x="87" y="180"/>
                    </a:lnTo>
                    <a:lnTo>
                      <a:pt x="87" y="178"/>
                    </a:lnTo>
                    <a:lnTo>
                      <a:pt x="87" y="175"/>
                    </a:lnTo>
                    <a:lnTo>
                      <a:pt x="87" y="173"/>
                    </a:lnTo>
                    <a:lnTo>
                      <a:pt x="87" y="171"/>
                    </a:lnTo>
                    <a:lnTo>
                      <a:pt x="87" y="171"/>
                    </a:lnTo>
                    <a:lnTo>
                      <a:pt x="87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73" y="175"/>
                    </a:lnTo>
                    <a:lnTo>
                      <a:pt x="71" y="175"/>
                    </a:lnTo>
                    <a:lnTo>
                      <a:pt x="71" y="175"/>
                    </a:lnTo>
                    <a:lnTo>
                      <a:pt x="71" y="178"/>
                    </a:lnTo>
                    <a:lnTo>
                      <a:pt x="68" y="180"/>
                    </a:lnTo>
                    <a:lnTo>
                      <a:pt x="68" y="182"/>
                    </a:lnTo>
                    <a:lnTo>
                      <a:pt x="66" y="182"/>
                    </a:lnTo>
                    <a:lnTo>
                      <a:pt x="63" y="182"/>
                    </a:lnTo>
                    <a:lnTo>
                      <a:pt x="59" y="180"/>
                    </a:lnTo>
                    <a:lnTo>
                      <a:pt x="52" y="178"/>
                    </a:lnTo>
                    <a:lnTo>
                      <a:pt x="49" y="178"/>
                    </a:lnTo>
                    <a:lnTo>
                      <a:pt x="47" y="178"/>
                    </a:lnTo>
                    <a:lnTo>
                      <a:pt x="42" y="178"/>
                    </a:lnTo>
                    <a:lnTo>
                      <a:pt x="42" y="178"/>
                    </a:lnTo>
                    <a:lnTo>
                      <a:pt x="40" y="175"/>
                    </a:lnTo>
                    <a:lnTo>
                      <a:pt x="35" y="166"/>
                    </a:lnTo>
                    <a:lnTo>
                      <a:pt x="35" y="163"/>
                    </a:lnTo>
                    <a:lnTo>
                      <a:pt x="35" y="161"/>
                    </a:lnTo>
                    <a:lnTo>
                      <a:pt x="35" y="161"/>
                    </a:lnTo>
                    <a:lnTo>
                      <a:pt x="40" y="159"/>
                    </a:lnTo>
                    <a:lnTo>
                      <a:pt x="42" y="156"/>
                    </a:lnTo>
                    <a:lnTo>
                      <a:pt x="45" y="154"/>
                    </a:lnTo>
                    <a:lnTo>
                      <a:pt x="47" y="147"/>
                    </a:lnTo>
                    <a:lnTo>
                      <a:pt x="49" y="147"/>
                    </a:lnTo>
                    <a:lnTo>
                      <a:pt x="54" y="144"/>
                    </a:lnTo>
                    <a:lnTo>
                      <a:pt x="56" y="142"/>
                    </a:lnTo>
                    <a:lnTo>
                      <a:pt x="59" y="140"/>
                    </a:lnTo>
                    <a:lnTo>
                      <a:pt x="59" y="137"/>
                    </a:lnTo>
                    <a:lnTo>
                      <a:pt x="59" y="133"/>
                    </a:lnTo>
                    <a:lnTo>
                      <a:pt x="61" y="126"/>
                    </a:lnTo>
                    <a:lnTo>
                      <a:pt x="61" y="123"/>
                    </a:lnTo>
                    <a:lnTo>
                      <a:pt x="63" y="123"/>
                    </a:lnTo>
                    <a:lnTo>
                      <a:pt x="63" y="123"/>
                    </a:lnTo>
                    <a:lnTo>
                      <a:pt x="66" y="126"/>
                    </a:lnTo>
                    <a:lnTo>
                      <a:pt x="68" y="140"/>
                    </a:lnTo>
                    <a:lnTo>
                      <a:pt x="68" y="140"/>
                    </a:lnTo>
                    <a:lnTo>
                      <a:pt x="71" y="142"/>
                    </a:lnTo>
                    <a:lnTo>
                      <a:pt x="73" y="142"/>
                    </a:lnTo>
                    <a:lnTo>
                      <a:pt x="73" y="142"/>
                    </a:lnTo>
                    <a:lnTo>
                      <a:pt x="75" y="140"/>
                    </a:lnTo>
                    <a:lnTo>
                      <a:pt x="75" y="135"/>
                    </a:lnTo>
                    <a:lnTo>
                      <a:pt x="80" y="128"/>
                    </a:lnTo>
                    <a:lnTo>
                      <a:pt x="80" y="126"/>
                    </a:lnTo>
                    <a:lnTo>
                      <a:pt x="80" y="123"/>
                    </a:lnTo>
                    <a:lnTo>
                      <a:pt x="61" y="111"/>
                    </a:lnTo>
                    <a:lnTo>
                      <a:pt x="56" y="109"/>
                    </a:lnTo>
                    <a:lnTo>
                      <a:pt x="54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49" y="107"/>
                    </a:lnTo>
                    <a:lnTo>
                      <a:pt x="49" y="109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2" y="114"/>
                    </a:lnTo>
                    <a:lnTo>
                      <a:pt x="37" y="114"/>
                    </a:lnTo>
                    <a:lnTo>
                      <a:pt x="35" y="114"/>
                    </a:lnTo>
                    <a:lnTo>
                      <a:pt x="33" y="114"/>
                    </a:lnTo>
                    <a:lnTo>
                      <a:pt x="33" y="114"/>
                    </a:lnTo>
                    <a:lnTo>
                      <a:pt x="33" y="116"/>
                    </a:lnTo>
                    <a:lnTo>
                      <a:pt x="30" y="121"/>
                    </a:lnTo>
                    <a:lnTo>
                      <a:pt x="28" y="123"/>
                    </a:lnTo>
                    <a:lnTo>
                      <a:pt x="28" y="123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3" y="123"/>
                    </a:lnTo>
                    <a:lnTo>
                      <a:pt x="21" y="123"/>
                    </a:lnTo>
                    <a:lnTo>
                      <a:pt x="16" y="118"/>
                    </a:lnTo>
                    <a:lnTo>
                      <a:pt x="14" y="118"/>
                    </a:lnTo>
                    <a:lnTo>
                      <a:pt x="11" y="116"/>
                    </a:lnTo>
                    <a:lnTo>
                      <a:pt x="9" y="116"/>
                    </a:lnTo>
                    <a:lnTo>
                      <a:pt x="7" y="118"/>
                    </a:lnTo>
                    <a:lnTo>
                      <a:pt x="4" y="118"/>
                    </a:lnTo>
                    <a:lnTo>
                      <a:pt x="0" y="121"/>
                    </a:lnTo>
                    <a:lnTo>
                      <a:pt x="2" y="104"/>
                    </a:lnTo>
                    <a:lnTo>
                      <a:pt x="2" y="100"/>
                    </a:lnTo>
                    <a:lnTo>
                      <a:pt x="7" y="92"/>
                    </a:lnTo>
                    <a:lnTo>
                      <a:pt x="9" y="88"/>
                    </a:lnTo>
                    <a:lnTo>
                      <a:pt x="9" y="62"/>
                    </a:lnTo>
                    <a:lnTo>
                      <a:pt x="9" y="59"/>
                    </a:lnTo>
                    <a:lnTo>
                      <a:pt x="9" y="52"/>
                    </a:lnTo>
                    <a:lnTo>
                      <a:pt x="7" y="50"/>
                    </a:lnTo>
                    <a:lnTo>
                      <a:pt x="7" y="47"/>
                    </a:lnTo>
                    <a:lnTo>
                      <a:pt x="9" y="45"/>
                    </a:lnTo>
                    <a:lnTo>
                      <a:pt x="9" y="45"/>
                    </a:lnTo>
                    <a:lnTo>
                      <a:pt x="9" y="45"/>
                    </a:lnTo>
                    <a:lnTo>
                      <a:pt x="11" y="45"/>
                    </a:lnTo>
                    <a:lnTo>
                      <a:pt x="16" y="47"/>
                    </a:lnTo>
                    <a:lnTo>
                      <a:pt x="16" y="47"/>
                    </a:lnTo>
                    <a:lnTo>
                      <a:pt x="28" y="45"/>
                    </a:lnTo>
                    <a:lnTo>
                      <a:pt x="28" y="45"/>
                    </a:lnTo>
                    <a:lnTo>
                      <a:pt x="30" y="45"/>
                    </a:lnTo>
                    <a:lnTo>
                      <a:pt x="33" y="45"/>
                    </a:lnTo>
                    <a:lnTo>
                      <a:pt x="45" y="36"/>
                    </a:lnTo>
                    <a:lnTo>
                      <a:pt x="49" y="29"/>
                    </a:lnTo>
                    <a:lnTo>
                      <a:pt x="54" y="26"/>
                    </a:lnTo>
                    <a:lnTo>
                      <a:pt x="56" y="26"/>
                    </a:lnTo>
                    <a:lnTo>
                      <a:pt x="56" y="26"/>
                    </a:lnTo>
                    <a:lnTo>
                      <a:pt x="68" y="19"/>
                    </a:lnTo>
                    <a:lnTo>
                      <a:pt x="73" y="19"/>
                    </a:lnTo>
                    <a:lnTo>
                      <a:pt x="73" y="19"/>
                    </a:lnTo>
                    <a:lnTo>
                      <a:pt x="80" y="21"/>
                    </a:lnTo>
                    <a:lnTo>
                      <a:pt x="78" y="26"/>
                    </a:lnTo>
                    <a:lnTo>
                      <a:pt x="75" y="38"/>
                    </a:lnTo>
                    <a:lnTo>
                      <a:pt x="80" y="45"/>
                    </a:lnTo>
                    <a:lnTo>
                      <a:pt x="90" y="50"/>
                    </a:lnTo>
                    <a:lnTo>
                      <a:pt x="99" y="47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4" y="33"/>
                    </a:lnTo>
                    <a:lnTo>
                      <a:pt x="104" y="33"/>
                    </a:lnTo>
                    <a:lnTo>
                      <a:pt x="104" y="31"/>
                    </a:lnTo>
                    <a:lnTo>
                      <a:pt x="104" y="31"/>
                    </a:lnTo>
                    <a:lnTo>
                      <a:pt x="108" y="33"/>
                    </a:lnTo>
                    <a:lnTo>
                      <a:pt x="123" y="38"/>
                    </a:lnTo>
                    <a:lnTo>
                      <a:pt x="123" y="38"/>
                    </a:lnTo>
                    <a:lnTo>
                      <a:pt x="125" y="40"/>
                    </a:lnTo>
                    <a:lnTo>
                      <a:pt x="125" y="43"/>
                    </a:lnTo>
                    <a:lnTo>
                      <a:pt x="125" y="45"/>
                    </a:lnTo>
                    <a:lnTo>
                      <a:pt x="127" y="47"/>
                    </a:lnTo>
                    <a:lnTo>
                      <a:pt x="127" y="50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32" y="50"/>
                    </a:lnTo>
                    <a:lnTo>
                      <a:pt x="132" y="47"/>
                    </a:lnTo>
                    <a:lnTo>
                      <a:pt x="132" y="47"/>
                    </a:lnTo>
                    <a:lnTo>
                      <a:pt x="132" y="45"/>
                    </a:lnTo>
                    <a:lnTo>
                      <a:pt x="132" y="43"/>
                    </a:lnTo>
                    <a:lnTo>
                      <a:pt x="134" y="43"/>
                    </a:lnTo>
                    <a:lnTo>
                      <a:pt x="137" y="40"/>
                    </a:lnTo>
                    <a:lnTo>
                      <a:pt x="137" y="40"/>
                    </a:lnTo>
                    <a:lnTo>
                      <a:pt x="139" y="40"/>
                    </a:lnTo>
                    <a:lnTo>
                      <a:pt x="142" y="43"/>
                    </a:lnTo>
                    <a:lnTo>
                      <a:pt x="144" y="47"/>
                    </a:lnTo>
                    <a:lnTo>
                      <a:pt x="144" y="50"/>
                    </a:lnTo>
                    <a:lnTo>
                      <a:pt x="149" y="55"/>
                    </a:lnTo>
                    <a:lnTo>
                      <a:pt x="149" y="57"/>
                    </a:lnTo>
                    <a:lnTo>
                      <a:pt x="151" y="59"/>
                    </a:lnTo>
                    <a:lnTo>
                      <a:pt x="153" y="59"/>
                    </a:lnTo>
                    <a:lnTo>
                      <a:pt x="156" y="59"/>
                    </a:lnTo>
                    <a:lnTo>
                      <a:pt x="165" y="59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70" y="57"/>
                    </a:lnTo>
                    <a:lnTo>
                      <a:pt x="170" y="55"/>
                    </a:lnTo>
                    <a:lnTo>
                      <a:pt x="170" y="52"/>
                    </a:lnTo>
                    <a:lnTo>
                      <a:pt x="170" y="50"/>
                    </a:lnTo>
                    <a:lnTo>
                      <a:pt x="172" y="50"/>
                    </a:lnTo>
                    <a:lnTo>
                      <a:pt x="172" y="47"/>
                    </a:lnTo>
                    <a:lnTo>
                      <a:pt x="172" y="47"/>
                    </a:lnTo>
                    <a:lnTo>
                      <a:pt x="179" y="43"/>
                    </a:lnTo>
                    <a:lnTo>
                      <a:pt x="179" y="43"/>
                    </a:lnTo>
                    <a:lnTo>
                      <a:pt x="182" y="40"/>
                    </a:lnTo>
                    <a:lnTo>
                      <a:pt x="182" y="38"/>
                    </a:lnTo>
                    <a:lnTo>
                      <a:pt x="184" y="31"/>
                    </a:lnTo>
                    <a:lnTo>
                      <a:pt x="184" y="31"/>
                    </a:lnTo>
                    <a:lnTo>
                      <a:pt x="184" y="29"/>
                    </a:lnTo>
                    <a:lnTo>
                      <a:pt x="182" y="29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79" y="21"/>
                    </a:lnTo>
                    <a:lnTo>
                      <a:pt x="179" y="19"/>
                    </a:lnTo>
                    <a:lnTo>
                      <a:pt x="179" y="19"/>
                    </a:lnTo>
                    <a:lnTo>
                      <a:pt x="179" y="14"/>
                    </a:lnTo>
                    <a:lnTo>
                      <a:pt x="182" y="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2" name="Freeform 41"/>
              <p:cNvSpPr>
                <a:spLocks/>
              </p:cNvSpPr>
              <p:nvPr/>
            </p:nvSpPr>
            <p:spPr bwMode="auto">
              <a:xfrm>
                <a:off x="2591540" y="1719677"/>
                <a:ext cx="448353" cy="542633"/>
              </a:xfrm>
              <a:custGeom>
                <a:avLst/>
                <a:gdLst>
                  <a:gd name="T0" fmla="*/ 414 w 428"/>
                  <a:gd name="T1" fmla="*/ 343 h 518"/>
                  <a:gd name="T2" fmla="*/ 409 w 428"/>
                  <a:gd name="T3" fmla="*/ 367 h 518"/>
                  <a:gd name="T4" fmla="*/ 390 w 428"/>
                  <a:gd name="T5" fmla="*/ 381 h 518"/>
                  <a:gd name="T6" fmla="*/ 367 w 428"/>
                  <a:gd name="T7" fmla="*/ 386 h 518"/>
                  <a:gd name="T8" fmla="*/ 327 w 428"/>
                  <a:gd name="T9" fmla="*/ 412 h 518"/>
                  <a:gd name="T10" fmla="*/ 298 w 428"/>
                  <a:gd name="T11" fmla="*/ 450 h 518"/>
                  <a:gd name="T12" fmla="*/ 284 w 428"/>
                  <a:gd name="T13" fmla="*/ 462 h 518"/>
                  <a:gd name="T14" fmla="*/ 272 w 428"/>
                  <a:gd name="T15" fmla="*/ 480 h 518"/>
                  <a:gd name="T16" fmla="*/ 253 w 428"/>
                  <a:gd name="T17" fmla="*/ 480 h 518"/>
                  <a:gd name="T18" fmla="*/ 251 w 428"/>
                  <a:gd name="T19" fmla="*/ 504 h 518"/>
                  <a:gd name="T20" fmla="*/ 225 w 428"/>
                  <a:gd name="T21" fmla="*/ 511 h 518"/>
                  <a:gd name="T22" fmla="*/ 206 w 428"/>
                  <a:gd name="T23" fmla="*/ 502 h 518"/>
                  <a:gd name="T24" fmla="*/ 194 w 428"/>
                  <a:gd name="T25" fmla="*/ 495 h 518"/>
                  <a:gd name="T26" fmla="*/ 144 w 428"/>
                  <a:gd name="T27" fmla="*/ 462 h 518"/>
                  <a:gd name="T28" fmla="*/ 130 w 428"/>
                  <a:gd name="T29" fmla="*/ 426 h 518"/>
                  <a:gd name="T30" fmla="*/ 97 w 428"/>
                  <a:gd name="T31" fmla="*/ 409 h 518"/>
                  <a:gd name="T32" fmla="*/ 73 w 428"/>
                  <a:gd name="T33" fmla="*/ 421 h 518"/>
                  <a:gd name="T34" fmla="*/ 36 w 428"/>
                  <a:gd name="T35" fmla="*/ 409 h 518"/>
                  <a:gd name="T36" fmla="*/ 38 w 428"/>
                  <a:gd name="T37" fmla="*/ 388 h 518"/>
                  <a:gd name="T38" fmla="*/ 31 w 428"/>
                  <a:gd name="T39" fmla="*/ 374 h 518"/>
                  <a:gd name="T40" fmla="*/ 24 w 428"/>
                  <a:gd name="T41" fmla="*/ 324 h 518"/>
                  <a:gd name="T42" fmla="*/ 19 w 428"/>
                  <a:gd name="T43" fmla="*/ 284 h 518"/>
                  <a:gd name="T44" fmla="*/ 21 w 428"/>
                  <a:gd name="T45" fmla="*/ 253 h 518"/>
                  <a:gd name="T46" fmla="*/ 7 w 428"/>
                  <a:gd name="T47" fmla="*/ 253 h 518"/>
                  <a:gd name="T48" fmla="*/ 0 w 428"/>
                  <a:gd name="T49" fmla="*/ 230 h 518"/>
                  <a:gd name="T50" fmla="*/ 24 w 428"/>
                  <a:gd name="T51" fmla="*/ 192 h 518"/>
                  <a:gd name="T52" fmla="*/ 40 w 428"/>
                  <a:gd name="T53" fmla="*/ 170 h 518"/>
                  <a:gd name="T54" fmla="*/ 54 w 428"/>
                  <a:gd name="T55" fmla="*/ 161 h 518"/>
                  <a:gd name="T56" fmla="*/ 76 w 428"/>
                  <a:gd name="T57" fmla="*/ 135 h 518"/>
                  <a:gd name="T58" fmla="*/ 66 w 428"/>
                  <a:gd name="T59" fmla="*/ 144 h 518"/>
                  <a:gd name="T60" fmla="*/ 52 w 428"/>
                  <a:gd name="T61" fmla="*/ 123 h 518"/>
                  <a:gd name="T62" fmla="*/ 31 w 428"/>
                  <a:gd name="T63" fmla="*/ 104 h 518"/>
                  <a:gd name="T64" fmla="*/ 19 w 428"/>
                  <a:gd name="T65" fmla="*/ 95 h 518"/>
                  <a:gd name="T66" fmla="*/ 43 w 428"/>
                  <a:gd name="T67" fmla="*/ 71 h 518"/>
                  <a:gd name="T68" fmla="*/ 31 w 428"/>
                  <a:gd name="T69" fmla="*/ 57 h 518"/>
                  <a:gd name="T70" fmla="*/ 57 w 428"/>
                  <a:gd name="T71" fmla="*/ 7 h 518"/>
                  <a:gd name="T72" fmla="*/ 85 w 428"/>
                  <a:gd name="T73" fmla="*/ 14 h 518"/>
                  <a:gd name="T74" fmla="*/ 104 w 428"/>
                  <a:gd name="T75" fmla="*/ 3 h 518"/>
                  <a:gd name="T76" fmla="*/ 104 w 428"/>
                  <a:gd name="T77" fmla="*/ 17 h 518"/>
                  <a:gd name="T78" fmla="*/ 92 w 428"/>
                  <a:gd name="T79" fmla="*/ 24 h 518"/>
                  <a:gd name="T80" fmla="*/ 121 w 428"/>
                  <a:gd name="T81" fmla="*/ 38 h 518"/>
                  <a:gd name="T82" fmla="*/ 149 w 428"/>
                  <a:gd name="T83" fmla="*/ 36 h 518"/>
                  <a:gd name="T84" fmla="*/ 201 w 428"/>
                  <a:gd name="T85" fmla="*/ 59 h 518"/>
                  <a:gd name="T86" fmla="*/ 220 w 428"/>
                  <a:gd name="T87" fmla="*/ 52 h 518"/>
                  <a:gd name="T88" fmla="*/ 237 w 428"/>
                  <a:gd name="T89" fmla="*/ 81 h 518"/>
                  <a:gd name="T90" fmla="*/ 258 w 428"/>
                  <a:gd name="T91" fmla="*/ 123 h 518"/>
                  <a:gd name="T92" fmla="*/ 282 w 428"/>
                  <a:gd name="T93" fmla="*/ 168 h 518"/>
                  <a:gd name="T94" fmla="*/ 282 w 428"/>
                  <a:gd name="T95" fmla="*/ 185 h 518"/>
                  <a:gd name="T96" fmla="*/ 301 w 428"/>
                  <a:gd name="T97" fmla="*/ 213 h 518"/>
                  <a:gd name="T98" fmla="*/ 308 w 428"/>
                  <a:gd name="T99" fmla="*/ 234 h 518"/>
                  <a:gd name="T100" fmla="*/ 331 w 428"/>
                  <a:gd name="T101" fmla="*/ 263 h 518"/>
                  <a:gd name="T102" fmla="*/ 338 w 428"/>
                  <a:gd name="T103" fmla="*/ 279 h 518"/>
                  <a:gd name="T104" fmla="*/ 341 w 428"/>
                  <a:gd name="T105" fmla="*/ 265 h 518"/>
                  <a:gd name="T106" fmla="*/ 376 w 428"/>
                  <a:gd name="T107" fmla="*/ 275 h 518"/>
                  <a:gd name="T108" fmla="*/ 400 w 428"/>
                  <a:gd name="T109" fmla="*/ 296 h 518"/>
                  <a:gd name="T110" fmla="*/ 428 w 428"/>
                  <a:gd name="T111" fmla="*/ 301 h 518"/>
                  <a:gd name="T112" fmla="*/ 419 w 428"/>
                  <a:gd name="T113" fmla="*/ 322 h 5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8" h="518">
                    <a:moveTo>
                      <a:pt x="414" y="322"/>
                    </a:moveTo>
                    <a:lnTo>
                      <a:pt x="414" y="322"/>
                    </a:lnTo>
                    <a:lnTo>
                      <a:pt x="414" y="327"/>
                    </a:lnTo>
                    <a:lnTo>
                      <a:pt x="414" y="331"/>
                    </a:lnTo>
                    <a:lnTo>
                      <a:pt x="412" y="336"/>
                    </a:lnTo>
                    <a:lnTo>
                      <a:pt x="412" y="338"/>
                    </a:lnTo>
                    <a:lnTo>
                      <a:pt x="412" y="341"/>
                    </a:lnTo>
                    <a:lnTo>
                      <a:pt x="412" y="343"/>
                    </a:lnTo>
                    <a:lnTo>
                      <a:pt x="414" y="343"/>
                    </a:lnTo>
                    <a:lnTo>
                      <a:pt x="414" y="346"/>
                    </a:lnTo>
                    <a:lnTo>
                      <a:pt x="414" y="348"/>
                    </a:lnTo>
                    <a:lnTo>
                      <a:pt x="416" y="350"/>
                    </a:lnTo>
                    <a:lnTo>
                      <a:pt x="414" y="350"/>
                    </a:lnTo>
                    <a:lnTo>
                      <a:pt x="414" y="353"/>
                    </a:lnTo>
                    <a:lnTo>
                      <a:pt x="412" y="357"/>
                    </a:lnTo>
                    <a:lnTo>
                      <a:pt x="412" y="360"/>
                    </a:lnTo>
                    <a:lnTo>
                      <a:pt x="409" y="362"/>
                    </a:lnTo>
                    <a:lnTo>
                      <a:pt x="409" y="367"/>
                    </a:lnTo>
                    <a:lnTo>
                      <a:pt x="409" y="369"/>
                    </a:lnTo>
                    <a:lnTo>
                      <a:pt x="409" y="372"/>
                    </a:lnTo>
                    <a:lnTo>
                      <a:pt x="407" y="372"/>
                    </a:lnTo>
                    <a:lnTo>
                      <a:pt x="407" y="374"/>
                    </a:lnTo>
                    <a:lnTo>
                      <a:pt x="405" y="374"/>
                    </a:lnTo>
                    <a:lnTo>
                      <a:pt x="400" y="374"/>
                    </a:lnTo>
                    <a:lnTo>
                      <a:pt x="398" y="374"/>
                    </a:lnTo>
                    <a:lnTo>
                      <a:pt x="395" y="374"/>
                    </a:lnTo>
                    <a:lnTo>
                      <a:pt x="390" y="381"/>
                    </a:lnTo>
                    <a:lnTo>
                      <a:pt x="390" y="381"/>
                    </a:lnTo>
                    <a:lnTo>
                      <a:pt x="381" y="386"/>
                    </a:lnTo>
                    <a:lnTo>
                      <a:pt x="379" y="386"/>
                    </a:lnTo>
                    <a:lnTo>
                      <a:pt x="374" y="386"/>
                    </a:lnTo>
                    <a:lnTo>
                      <a:pt x="374" y="386"/>
                    </a:lnTo>
                    <a:lnTo>
                      <a:pt x="369" y="383"/>
                    </a:lnTo>
                    <a:lnTo>
                      <a:pt x="369" y="383"/>
                    </a:lnTo>
                    <a:lnTo>
                      <a:pt x="367" y="383"/>
                    </a:lnTo>
                    <a:lnTo>
                      <a:pt x="367" y="386"/>
                    </a:lnTo>
                    <a:lnTo>
                      <a:pt x="364" y="388"/>
                    </a:lnTo>
                    <a:lnTo>
                      <a:pt x="364" y="393"/>
                    </a:lnTo>
                    <a:lnTo>
                      <a:pt x="364" y="393"/>
                    </a:lnTo>
                    <a:lnTo>
                      <a:pt x="364" y="395"/>
                    </a:lnTo>
                    <a:lnTo>
                      <a:pt x="362" y="395"/>
                    </a:lnTo>
                    <a:lnTo>
                      <a:pt x="360" y="395"/>
                    </a:lnTo>
                    <a:lnTo>
                      <a:pt x="334" y="400"/>
                    </a:lnTo>
                    <a:lnTo>
                      <a:pt x="327" y="409"/>
                    </a:lnTo>
                    <a:lnTo>
                      <a:pt x="327" y="412"/>
                    </a:lnTo>
                    <a:lnTo>
                      <a:pt x="329" y="414"/>
                    </a:lnTo>
                    <a:lnTo>
                      <a:pt x="329" y="414"/>
                    </a:lnTo>
                    <a:lnTo>
                      <a:pt x="329" y="417"/>
                    </a:lnTo>
                    <a:lnTo>
                      <a:pt x="329" y="419"/>
                    </a:lnTo>
                    <a:lnTo>
                      <a:pt x="329" y="419"/>
                    </a:lnTo>
                    <a:lnTo>
                      <a:pt x="327" y="421"/>
                    </a:lnTo>
                    <a:lnTo>
                      <a:pt x="301" y="440"/>
                    </a:lnTo>
                    <a:lnTo>
                      <a:pt x="301" y="443"/>
                    </a:lnTo>
                    <a:lnTo>
                      <a:pt x="298" y="450"/>
                    </a:lnTo>
                    <a:lnTo>
                      <a:pt x="298" y="450"/>
                    </a:lnTo>
                    <a:lnTo>
                      <a:pt x="296" y="452"/>
                    </a:lnTo>
                    <a:lnTo>
                      <a:pt x="296" y="452"/>
                    </a:lnTo>
                    <a:lnTo>
                      <a:pt x="296" y="452"/>
                    </a:lnTo>
                    <a:lnTo>
                      <a:pt x="284" y="457"/>
                    </a:lnTo>
                    <a:lnTo>
                      <a:pt x="284" y="457"/>
                    </a:lnTo>
                    <a:lnTo>
                      <a:pt x="284" y="459"/>
                    </a:lnTo>
                    <a:lnTo>
                      <a:pt x="284" y="462"/>
                    </a:lnTo>
                    <a:lnTo>
                      <a:pt x="284" y="462"/>
                    </a:lnTo>
                    <a:lnTo>
                      <a:pt x="289" y="466"/>
                    </a:lnTo>
                    <a:lnTo>
                      <a:pt x="289" y="469"/>
                    </a:lnTo>
                    <a:lnTo>
                      <a:pt x="289" y="471"/>
                    </a:lnTo>
                    <a:lnTo>
                      <a:pt x="289" y="471"/>
                    </a:lnTo>
                    <a:lnTo>
                      <a:pt x="289" y="473"/>
                    </a:lnTo>
                    <a:lnTo>
                      <a:pt x="289" y="473"/>
                    </a:lnTo>
                    <a:lnTo>
                      <a:pt x="286" y="476"/>
                    </a:lnTo>
                    <a:lnTo>
                      <a:pt x="282" y="478"/>
                    </a:lnTo>
                    <a:lnTo>
                      <a:pt x="272" y="480"/>
                    </a:lnTo>
                    <a:lnTo>
                      <a:pt x="267" y="483"/>
                    </a:lnTo>
                    <a:lnTo>
                      <a:pt x="265" y="480"/>
                    </a:lnTo>
                    <a:lnTo>
                      <a:pt x="258" y="476"/>
                    </a:lnTo>
                    <a:lnTo>
                      <a:pt x="258" y="473"/>
                    </a:lnTo>
                    <a:lnTo>
                      <a:pt x="256" y="473"/>
                    </a:lnTo>
                    <a:lnTo>
                      <a:pt x="256" y="473"/>
                    </a:lnTo>
                    <a:lnTo>
                      <a:pt x="253" y="476"/>
                    </a:lnTo>
                    <a:lnTo>
                      <a:pt x="253" y="478"/>
                    </a:lnTo>
                    <a:lnTo>
                      <a:pt x="253" y="480"/>
                    </a:lnTo>
                    <a:lnTo>
                      <a:pt x="253" y="483"/>
                    </a:lnTo>
                    <a:lnTo>
                      <a:pt x="253" y="483"/>
                    </a:lnTo>
                    <a:lnTo>
                      <a:pt x="256" y="485"/>
                    </a:lnTo>
                    <a:lnTo>
                      <a:pt x="256" y="485"/>
                    </a:lnTo>
                    <a:lnTo>
                      <a:pt x="256" y="488"/>
                    </a:lnTo>
                    <a:lnTo>
                      <a:pt x="256" y="492"/>
                    </a:lnTo>
                    <a:lnTo>
                      <a:pt x="253" y="497"/>
                    </a:lnTo>
                    <a:lnTo>
                      <a:pt x="251" y="502"/>
                    </a:lnTo>
                    <a:lnTo>
                      <a:pt x="251" y="504"/>
                    </a:lnTo>
                    <a:lnTo>
                      <a:pt x="246" y="509"/>
                    </a:lnTo>
                    <a:lnTo>
                      <a:pt x="239" y="514"/>
                    </a:lnTo>
                    <a:lnTo>
                      <a:pt x="237" y="518"/>
                    </a:lnTo>
                    <a:lnTo>
                      <a:pt x="234" y="518"/>
                    </a:lnTo>
                    <a:lnTo>
                      <a:pt x="234" y="518"/>
                    </a:lnTo>
                    <a:lnTo>
                      <a:pt x="232" y="516"/>
                    </a:lnTo>
                    <a:lnTo>
                      <a:pt x="230" y="511"/>
                    </a:lnTo>
                    <a:lnTo>
                      <a:pt x="227" y="511"/>
                    </a:lnTo>
                    <a:lnTo>
                      <a:pt x="225" y="511"/>
                    </a:lnTo>
                    <a:lnTo>
                      <a:pt x="213" y="516"/>
                    </a:lnTo>
                    <a:lnTo>
                      <a:pt x="211" y="514"/>
                    </a:lnTo>
                    <a:lnTo>
                      <a:pt x="208" y="516"/>
                    </a:lnTo>
                    <a:lnTo>
                      <a:pt x="204" y="516"/>
                    </a:lnTo>
                    <a:lnTo>
                      <a:pt x="201" y="514"/>
                    </a:lnTo>
                    <a:lnTo>
                      <a:pt x="204" y="509"/>
                    </a:lnTo>
                    <a:lnTo>
                      <a:pt x="206" y="506"/>
                    </a:lnTo>
                    <a:lnTo>
                      <a:pt x="206" y="504"/>
                    </a:lnTo>
                    <a:lnTo>
                      <a:pt x="206" y="502"/>
                    </a:lnTo>
                    <a:lnTo>
                      <a:pt x="206" y="499"/>
                    </a:lnTo>
                    <a:lnTo>
                      <a:pt x="201" y="499"/>
                    </a:lnTo>
                    <a:lnTo>
                      <a:pt x="199" y="499"/>
                    </a:lnTo>
                    <a:lnTo>
                      <a:pt x="199" y="499"/>
                    </a:lnTo>
                    <a:lnTo>
                      <a:pt x="196" y="499"/>
                    </a:lnTo>
                    <a:lnTo>
                      <a:pt x="196" y="499"/>
                    </a:lnTo>
                    <a:lnTo>
                      <a:pt x="196" y="499"/>
                    </a:lnTo>
                    <a:lnTo>
                      <a:pt x="194" y="495"/>
                    </a:lnTo>
                    <a:lnTo>
                      <a:pt x="194" y="495"/>
                    </a:lnTo>
                    <a:lnTo>
                      <a:pt x="187" y="488"/>
                    </a:lnTo>
                    <a:lnTo>
                      <a:pt x="168" y="476"/>
                    </a:lnTo>
                    <a:lnTo>
                      <a:pt x="161" y="476"/>
                    </a:lnTo>
                    <a:lnTo>
                      <a:pt x="156" y="480"/>
                    </a:lnTo>
                    <a:lnTo>
                      <a:pt x="154" y="476"/>
                    </a:lnTo>
                    <a:lnTo>
                      <a:pt x="149" y="473"/>
                    </a:lnTo>
                    <a:lnTo>
                      <a:pt x="149" y="471"/>
                    </a:lnTo>
                    <a:lnTo>
                      <a:pt x="147" y="469"/>
                    </a:lnTo>
                    <a:lnTo>
                      <a:pt x="144" y="462"/>
                    </a:lnTo>
                    <a:lnTo>
                      <a:pt x="144" y="457"/>
                    </a:lnTo>
                    <a:lnTo>
                      <a:pt x="142" y="450"/>
                    </a:lnTo>
                    <a:lnTo>
                      <a:pt x="142" y="447"/>
                    </a:lnTo>
                    <a:lnTo>
                      <a:pt x="142" y="450"/>
                    </a:lnTo>
                    <a:lnTo>
                      <a:pt x="140" y="450"/>
                    </a:lnTo>
                    <a:lnTo>
                      <a:pt x="137" y="450"/>
                    </a:lnTo>
                    <a:lnTo>
                      <a:pt x="133" y="443"/>
                    </a:lnTo>
                    <a:lnTo>
                      <a:pt x="133" y="435"/>
                    </a:lnTo>
                    <a:lnTo>
                      <a:pt x="130" y="426"/>
                    </a:lnTo>
                    <a:lnTo>
                      <a:pt x="128" y="419"/>
                    </a:lnTo>
                    <a:lnTo>
                      <a:pt x="125" y="417"/>
                    </a:lnTo>
                    <a:lnTo>
                      <a:pt x="121" y="414"/>
                    </a:lnTo>
                    <a:lnTo>
                      <a:pt x="121" y="414"/>
                    </a:lnTo>
                    <a:lnTo>
                      <a:pt x="116" y="414"/>
                    </a:lnTo>
                    <a:lnTo>
                      <a:pt x="99" y="407"/>
                    </a:lnTo>
                    <a:lnTo>
                      <a:pt x="99" y="407"/>
                    </a:lnTo>
                    <a:lnTo>
                      <a:pt x="97" y="409"/>
                    </a:lnTo>
                    <a:lnTo>
                      <a:pt x="97" y="409"/>
                    </a:lnTo>
                    <a:lnTo>
                      <a:pt x="95" y="414"/>
                    </a:lnTo>
                    <a:lnTo>
                      <a:pt x="95" y="414"/>
                    </a:lnTo>
                    <a:lnTo>
                      <a:pt x="95" y="417"/>
                    </a:lnTo>
                    <a:lnTo>
                      <a:pt x="92" y="417"/>
                    </a:lnTo>
                    <a:lnTo>
                      <a:pt x="92" y="417"/>
                    </a:lnTo>
                    <a:lnTo>
                      <a:pt x="90" y="417"/>
                    </a:lnTo>
                    <a:lnTo>
                      <a:pt x="83" y="417"/>
                    </a:lnTo>
                    <a:lnTo>
                      <a:pt x="83" y="417"/>
                    </a:lnTo>
                    <a:lnTo>
                      <a:pt x="73" y="421"/>
                    </a:lnTo>
                    <a:lnTo>
                      <a:pt x="64" y="426"/>
                    </a:lnTo>
                    <a:lnTo>
                      <a:pt x="64" y="426"/>
                    </a:lnTo>
                    <a:lnTo>
                      <a:pt x="62" y="426"/>
                    </a:lnTo>
                    <a:lnTo>
                      <a:pt x="59" y="426"/>
                    </a:lnTo>
                    <a:lnTo>
                      <a:pt x="52" y="419"/>
                    </a:lnTo>
                    <a:lnTo>
                      <a:pt x="47" y="417"/>
                    </a:lnTo>
                    <a:lnTo>
                      <a:pt x="40" y="412"/>
                    </a:lnTo>
                    <a:lnTo>
                      <a:pt x="38" y="412"/>
                    </a:lnTo>
                    <a:lnTo>
                      <a:pt x="36" y="409"/>
                    </a:lnTo>
                    <a:lnTo>
                      <a:pt x="28" y="405"/>
                    </a:lnTo>
                    <a:lnTo>
                      <a:pt x="28" y="402"/>
                    </a:lnTo>
                    <a:lnTo>
                      <a:pt x="28" y="400"/>
                    </a:lnTo>
                    <a:lnTo>
                      <a:pt x="28" y="398"/>
                    </a:lnTo>
                    <a:lnTo>
                      <a:pt x="28" y="398"/>
                    </a:lnTo>
                    <a:lnTo>
                      <a:pt x="31" y="395"/>
                    </a:lnTo>
                    <a:lnTo>
                      <a:pt x="31" y="393"/>
                    </a:lnTo>
                    <a:lnTo>
                      <a:pt x="36" y="391"/>
                    </a:lnTo>
                    <a:lnTo>
                      <a:pt x="38" y="388"/>
                    </a:lnTo>
                    <a:lnTo>
                      <a:pt x="38" y="388"/>
                    </a:lnTo>
                    <a:lnTo>
                      <a:pt x="38" y="386"/>
                    </a:lnTo>
                    <a:lnTo>
                      <a:pt x="38" y="386"/>
                    </a:lnTo>
                    <a:lnTo>
                      <a:pt x="38" y="383"/>
                    </a:lnTo>
                    <a:lnTo>
                      <a:pt x="40" y="381"/>
                    </a:lnTo>
                    <a:lnTo>
                      <a:pt x="38" y="381"/>
                    </a:lnTo>
                    <a:lnTo>
                      <a:pt x="38" y="379"/>
                    </a:lnTo>
                    <a:lnTo>
                      <a:pt x="33" y="376"/>
                    </a:lnTo>
                    <a:lnTo>
                      <a:pt x="31" y="374"/>
                    </a:lnTo>
                    <a:lnTo>
                      <a:pt x="24" y="369"/>
                    </a:lnTo>
                    <a:lnTo>
                      <a:pt x="7" y="346"/>
                    </a:lnTo>
                    <a:lnTo>
                      <a:pt x="21" y="334"/>
                    </a:lnTo>
                    <a:lnTo>
                      <a:pt x="21" y="331"/>
                    </a:lnTo>
                    <a:lnTo>
                      <a:pt x="24" y="329"/>
                    </a:lnTo>
                    <a:lnTo>
                      <a:pt x="24" y="329"/>
                    </a:lnTo>
                    <a:lnTo>
                      <a:pt x="24" y="327"/>
                    </a:lnTo>
                    <a:lnTo>
                      <a:pt x="24" y="324"/>
                    </a:lnTo>
                    <a:lnTo>
                      <a:pt x="24" y="324"/>
                    </a:lnTo>
                    <a:lnTo>
                      <a:pt x="24" y="322"/>
                    </a:lnTo>
                    <a:lnTo>
                      <a:pt x="21" y="320"/>
                    </a:lnTo>
                    <a:lnTo>
                      <a:pt x="21" y="317"/>
                    </a:lnTo>
                    <a:lnTo>
                      <a:pt x="17" y="317"/>
                    </a:lnTo>
                    <a:lnTo>
                      <a:pt x="17" y="315"/>
                    </a:lnTo>
                    <a:lnTo>
                      <a:pt x="17" y="312"/>
                    </a:lnTo>
                    <a:lnTo>
                      <a:pt x="17" y="301"/>
                    </a:lnTo>
                    <a:lnTo>
                      <a:pt x="17" y="294"/>
                    </a:lnTo>
                    <a:lnTo>
                      <a:pt x="19" y="284"/>
                    </a:lnTo>
                    <a:lnTo>
                      <a:pt x="19" y="279"/>
                    </a:lnTo>
                    <a:lnTo>
                      <a:pt x="21" y="275"/>
                    </a:lnTo>
                    <a:lnTo>
                      <a:pt x="24" y="275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67"/>
                    </a:lnTo>
                    <a:lnTo>
                      <a:pt x="24" y="260"/>
                    </a:lnTo>
                    <a:lnTo>
                      <a:pt x="21" y="258"/>
                    </a:lnTo>
                    <a:lnTo>
                      <a:pt x="21" y="253"/>
                    </a:lnTo>
                    <a:lnTo>
                      <a:pt x="19" y="251"/>
                    </a:lnTo>
                    <a:lnTo>
                      <a:pt x="17" y="249"/>
                    </a:lnTo>
                    <a:lnTo>
                      <a:pt x="14" y="249"/>
                    </a:lnTo>
                    <a:lnTo>
                      <a:pt x="14" y="249"/>
                    </a:lnTo>
                    <a:lnTo>
                      <a:pt x="12" y="251"/>
                    </a:lnTo>
                    <a:lnTo>
                      <a:pt x="12" y="253"/>
                    </a:lnTo>
                    <a:lnTo>
                      <a:pt x="12" y="253"/>
                    </a:lnTo>
                    <a:lnTo>
                      <a:pt x="10" y="253"/>
                    </a:lnTo>
                    <a:lnTo>
                      <a:pt x="7" y="253"/>
                    </a:lnTo>
                    <a:lnTo>
                      <a:pt x="7" y="251"/>
                    </a:lnTo>
                    <a:lnTo>
                      <a:pt x="5" y="249"/>
                    </a:lnTo>
                    <a:lnTo>
                      <a:pt x="5" y="241"/>
                    </a:lnTo>
                    <a:lnTo>
                      <a:pt x="2" y="239"/>
                    </a:lnTo>
                    <a:lnTo>
                      <a:pt x="2" y="237"/>
                    </a:lnTo>
                    <a:lnTo>
                      <a:pt x="2" y="234"/>
                    </a:lnTo>
                    <a:lnTo>
                      <a:pt x="0" y="234"/>
                    </a:lnTo>
                    <a:lnTo>
                      <a:pt x="0" y="232"/>
                    </a:lnTo>
                    <a:lnTo>
                      <a:pt x="0" y="230"/>
                    </a:lnTo>
                    <a:lnTo>
                      <a:pt x="0" y="223"/>
                    </a:lnTo>
                    <a:lnTo>
                      <a:pt x="5" y="208"/>
                    </a:lnTo>
                    <a:lnTo>
                      <a:pt x="10" y="206"/>
                    </a:lnTo>
                    <a:lnTo>
                      <a:pt x="12" y="204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21" y="197"/>
                    </a:lnTo>
                    <a:lnTo>
                      <a:pt x="24" y="194"/>
                    </a:lnTo>
                    <a:lnTo>
                      <a:pt x="24" y="192"/>
                    </a:lnTo>
                    <a:lnTo>
                      <a:pt x="24" y="189"/>
                    </a:lnTo>
                    <a:lnTo>
                      <a:pt x="24" y="187"/>
                    </a:lnTo>
                    <a:lnTo>
                      <a:pt x="24" y="175"/>
                    </a:lnTo>
                    <a:lnTo>
                      <a:pt x="26" y="173"/>
                    </a:lnTo>
                    <a:lnTo>
                      <a:pt x="26" y="170"/>
                    </a:lnTo>
                    <a:lnTo>
                      <a:pt x="28" y="168"/>
                    </a:lnTo>
                    <a:lnTo>
                      <a:pt x="31" y="168"/>
                    </a:lnTo>
                    <a:lnTo>
                      <a:pt x="33" y="168"/>
                    </a:lnTo>
                    <a:lnTo>
                      <a:pt x="40" y="170"/>
                    </a:lnTo>
                    <a:lnTo>
                      <a:pt x="45" y="170"/>
                    </a:lnTo>
                    <a:lnTo>
                      <a:pt x="45" y="170"/>
                    </a:lnTo>
                    <a:lnTo>
                      <a:pt x="47" y="170"/>
                    </a:lnTo>
                    <a:lnTo>
                      <a:pt x="47" y="168"/>
                    </a:lnTo>
                    <a:lnTo>
                      <a:pt x="50" y="166"/>
                    </a:lnTo>
                    <a:lnTo>
                      <a:pt x="52" y="163"/>
                    </a:lnTo>
                    <a:lnTo>
                      <a:pt x="52" y="163"/>
                    </a:lnTo>
                    <a:lnTo>
                      <a:pt x="54" y="163"/>
                    </a:lnTo>
                    <a:lnTo>
                      <a:pt x="54" y="161"/>
                    </a:lnTo>
                    <a:lnTo>
                      <a:pt x="62" y="161"/>
                    </a:lnTo>
                    <a:lnTo>
                      <a:pt x="64" y="161"/>
                    </a:lnTo>
                    <a:lnTo>
                      <a:pt x="64" y="159"/>
                    </a:lnTo>
                    <a:lnTo>
                      <a:pt x="76" y="149"/>
                    </a:lnTo>
                    <a:lnTo>
                      <a:pt x="80" y="144"/>
                    </a:lnTo>
                    <a:lnTo>
                      <a:pt x="80" y="144"/>
                    </a:lnTo>
                    <a:lnTo>
                      <a:pt x="80" y="142"/>
                    </a:lnTo>
                    <a:lnTo>
                      <a:pt x="78" y="137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73" y="135"/>
                    </a:lnTo>
                    <a:lnTo>
                      <a:pt x="71" y="135"/>
                    </a:lnTo>
                    <a:lnTo>
                      <a:pt x="71" y="135"/>
                    </a:lnTo>
                    <a:lnTo>
                      <a:pt x="71" y="137"/>
                    </a:lnTo>
                    <a:lnTo>
                      <a:pt x="69" y="142"/>
                    </a:lnTo>
                    <a:lnTo>
                      <a:pt x="69" y="142"/>
                    </a:lnTo>
                    <a:lnTo>
                      <a:pt x="69" y="144"/>
                    </a:lnTo>
                    <a:lnTo>
                      <a:pt x="66" y="144"/>
                    </a:lnTo>
                    <a:lnTo>
                      <a:pt x="66" y="144"/>
                    </a:lnTo>
                    <a:lnTo>
                      <a:pt x="62" y="147"/>
                    </a:lnTo>
                    <a:lnTo>
                      <a:pt x="62" y="147"/>
                    </a:lnTo>
                    <a:lnTo>
                      <a:pt x="57" y="144"/>
                    </a:lnTo>
                    <a:lnTo>
                      <a:pt x="57" y="144"/>
                    </a:lnTo>
                    <a:lnTo>
                      <a:pt x="54" y="142"/>
                    </a:lnTo>
                    <a:lnTo>
                      <a:pt x="54" y="137"/>
                    </a:lnTo>
                    <a:lnTo>
                      <a:pt x="52" y="128"/>
                    </a:lnTo>
                    <a:lnTo>
                      <a:pt x="52" y="123"/>
                    </a:lnTo>
                    <a:lnTo>
                      <a:pt x="52" y="121"/>
                    </a:lnTo>
                    <a:lnTo>
                      <a:pt x="50" y="121"/>
                    </a:lnTo>
                    <a:lnTo>
                      <a:pt x="47" y="118"/>
                    </a:lnTo>
                    <a:lnTo>
                      <a:pt x="36" y="116"/>
                    </a:lnTo>
                    <a:lnTo>
                      <a:pt x="33" y="116"/>
                    </a:lnTo>
                    <a:lnTo>
                      <a:pt x="33" y="116"/>
                    </a:lnTo>
                    <a:lnTo>
                      <a:pt x="33" y="114"/>
                    </a:lnTo>
                    <a:lnTo>
                      <a:pt x="31" y="111"/>
                    </a:lnTo>
                    <a:lnTo>
                      <a:pt x="31" y="104"/>
                    </a:lnTo>
                    <a:lnTo>
                      <a:pt x="31" y="102"/>
                    </a:lnTo>
                    <a:lnTo>
                      <a:pt x="31" y="102"/>
                    </a:lnTo>
                    <a:lnTo>
                      <a:pt x="28" y="100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19" y="102"/>
                    </a:lnTo>
                    <a:lnTo>
                      <a:pt x="19" y="100"/>
                    </a:lnTo>
                    <a:lnTo>
                      <a:pt x="19" y="97"/>
                    </a:lnTo>
                    <a:lnTo>
                      <a:pt x="19" y="95"/>
                    </a:lnTo>
                    <a:lnTo>
                      <a:pt x="24" y="90"/>
                    </a:lnTo>
                    <a:lnTo>
                      <a:pt x="26" y="88"/>
                    </a:lnTo>
                    <a:lnTo>
                      <a:pt x="28" y="88"/>
                    </a:lnTo>
                    <a:lnTo>
                      <a:pt x="28" y="88"/>
                    </a:lnTo>
                    <a:lnTo>
                      <a:pt x="31" y="85"/>
                    </a:lnTo>
                    <a:lnTo>
                      <a:pt x="36" y="76"/>
                    </a:lnTo>
                    <a:lnTo>
                      <a:pt x="38" y="73"/>
                    </a:lnTo>
                    <a:lnTo>
                      <a:pt x="40" y="73"/>
                    </a:lnTo>
                    <a:lnTo>
                      <a:pt x="43" y="71"/>
                    </a:lnTo>
                    <a:lnTo>
                      <a:pt x="43" y="71"/>
                    </a:lnTo>
                    <a:lnTo>
                      <a:pt x="45" y="69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3" y="62"/>
                    </a:lnTo>
                    <a:lnTo>
                      <a:pt x="40" y="62"/>
                    </a:lnTo>
                    <a:lnTo>
                      <a:pt x="33" y="59"/>
                    </a:lnTo>
                    <a:lnTo>
                      <a:pt x="33" y="59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5"/>
                    </a:lnTo>
                    <a:lnTo>
                      <a:pt x="31" y="52"/>
                    </a:lnTo>
                    <a:lnTo>
                      <a:pt x="36" y="50"/>
                    </a:lnTo>
                    <a:lnTo>
                      <a:pt x="36" y="47"/>
                    </a:lnTo>
                    <a:lnTo>
                      <a:pt x="40" y="47"/>
                    </a:lnTo>
                    <a:lnTo>
                      <a:pt x="43" y="47"/>
                    </a:lnTo>
                    <a:lnTo>
                      <a:pt x="45" y="38"/>
                    </a:lnTo>
                    <a:lnTo>
                      <a:pt x="57" y="7"/>
                    </a:lnTo>
                    <a:lnTo>
                      <a:pt x="59" y="10"/>
                    </a:lnTo>
                    <a:lnTo>
                      <a:pt x="59" y="10"/>
                    </a:lnTo>
                    <a:lnTo>
                      <a:pt x="64" y="10"/>
                    </a:lnTo>
                    <a:lnTo>
                      <a:pt x="66" y="10"/>
                    </a:lnTo>
                    <a:lnTo>
                      <a:pt x="69" y="10"/>
                    </a:lnTo>
                    <a:lnTo>
                      <a:pt x="76" y="12"/>
                    </a:lnTo>
                    <a:lnTo>
                      <a:pt x="80" y="14"/>
                    </a:lnTo>
                    <a:lnTo>
                      <a:pt x="83" y="14"/>
                    </a:lnTo>
                    <a:lnTo>
                      <a:pt x="85" y="14"/>
                    </a:lnTo>
                    <a:lnTo>
                      <a:pt x="85" y="12"/>
                    </a:lnTo>
                    <a:lnTo>
                      <a:pt x="88" y="10"/>
                    </a:lnTo>
                    <a:lnTo>
                      <a:pt x="88" y="7"/>
                    </a:lnTo>
                    <a:lnTo>
                      <a:pt x="88" y="7"/>
                    </a:lnTo>
                    <a:lnTo>
                      <a:pt x="90" y="7"/>
                    </a:lnTo>
                    <a:lnTo>
                      <a:pt x="102" y="0"/>
                    </a:lnTo>
                    <a:lnTo>
                      <a:pt x="102" y="0"/>
                    </a:lnTo>
                    <a:lnTo>
                      <a:pt x="104" y="0"/>
                    </a:lnTo>
                    <a:lnTo>
                      <a:pt x="104" y="3"/>
                    </a:lnTo>
                    <a:lnTo>
                      <a:pt x="104" y="3"/>
                    </a:lnTo>
                    <a:lnTo>
                      <a:pt x="104" y="5"/>
                    </a:lnTo>
                    <a:lnTo>
                      <a:pt x="104" y="7"/>
                    </a:lnTo>
                    <a:lnTo>
                      <a:pt x="104" y="10"/>
                    </a:lnTo>
                    <a:lnTo>
                      <a:pt x="104" y="12"/>
                    </a:lnTo>
                    <a:lnTo>
                      <a:pt x="104" y="14"/>
                    </a:lnTo>
                    <a:lnTo>
                      <a:pt x="104" y="14"/>
                    </a:lnTo>
                    <a:lnTo>
                      <a:pt x="104" y="17"/>
                    </a:lnTo>
                    <a:lnTo>
                      <a:pt x="104" y="17"/>
                    </a:lnTo>
                    <a:lnTo>
                      <a:pt x="104" y="19"/>
                    </a:lnTo>
                    <a:lnTo>
                      <a:pt x="104" y="21"/>
                    </a:lnTo>
                    <a:lnTo>
                      <a:pt x="104" y="21"/>
                    </a:lnTo>
                    <a:lnTo>
                      <a:pt x="102" y="24"/>
                    </a:lnTo>
                    <a:lnTo>
                      <a:pt x="102" y="24"/>
                    </a:lnTo>
                    <a:lnTo>
                      <a:pt x="99" y="24"/>
                    </a:lnTo>
                    <a:lnTo>
                      <a:pt x="95" y="24"/>
                    </a:lnTo>
                    <a:lnTo>
                      <a:pt x="92" y="24"/>
                    </a:lnTo>
                    <a:lnTo>
                      <a:pt x="92" y="24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0" y="29"/>
                    </a:lnTo>
                    <a:lnTo>
                      <a:pt x="92" y="29"/>
                    </a:lnTo>
                    <a:lnTo>
                      <a:pt x="92" y="31"/>
                    </a:lnTo>
                    <a:lnTo>
                      <a:pt x="95" y="31"/>
                    </a:lnTo>
                    <a:lnTo>
                      <a:pt x="97" y="33"/>
                    </a:lnTo>
                    <a:lnTo>
                      <a:pt x="116" y="38"/>
                    </a:lnTo>
                    <a:lnTo>
                      <a:pt x="121" y="38"/>
                    </a:lnTo>
                    <a:lnTo>
                      <a:pt x="123" y="38"/>
                    </a:lnTo>
                    <a:lnTo>
                      <a:pt x="125" y="36"/>
                    </a:lnTo>
                    <a:lnTo>
                      <a:pt x="125" y="36"/>
                    </a:lnTo>
                    <a:lnTo>
                      <a:pt x="128" y="33"/>
                    </a:lnTo>
                    <a:lnTo>
                      <a:pt x="128" y="31"/>
                    </a:lnTo>
                    <a:lnTo>
                      <a:pt x="128" y="31"/>
                    </a:lnTo>
                    <a:lnTo>
                      <a:pt x="130" y="31"/>
                    </a:lnTo>
                    <a:lnTo>
                      <a:pt x="135" y="31"/>
                    </a:lnTo>
                    <a:lnTo>
                      <a:pt x="149" y="36"/>
                    </a:lnTo>
                    <a:lnTo>
                      <a:pt x="156" y="38"/>
                    </a:lnTo>
                    <a:lnTo>
                      <a:pt x="189" y="69"/>
                    </a:lnTo>
                    <a:lnTo>
                      <a:pt x="192" y="69"/>
                    </a:lnTo>
                    <a:lnTo>
                      <a:pt x="192" y="69"/>
                    </a:lnTo>
                    <a:lnTo>
                      <a:pt x="194" y="66"/>
                    </a:lnTo>
                    <a:lnTo>
                      <a:pt x="196" y="62"/>
                    </a:lnTo>
                    <a:lnTo>
                      <a:pt x="199" y="62"/>
                    </a:lnTo>
                    <a:lnTo>
                      <a:pt x="199" y="62"/>
                    </a:lnTo>
                    <a:lnTo>
                      <a:pt x="201" y="59"/>
                    </a:lnTo>
                    <a:lnTo>
                      <a:pt x="204" y="59"/>
                    </a:lnTo>
                    <a:lnTo>
                      <a:pt x="208" y="62"/>
                    </a:lnTo>
                    <a:lnTo>
                      <a:pt x="213" y="62"/>
                    </a:lnTo>
                    <a:lnTo>
                      <a:pt x="213" y="62"/>
                    </a:lnTo>
                    <a:lnTo>
                      <a:pt x="215" y="62"/>
                    </a:lnTo>
                    <a:lnTo>
                      <a:pt x="218" y="59"/>
                    </a:lnTo>
                    <a:lnTo>
                      <a:pt x="218" y="55"/>
                    </a:lnTo>
                    <a:lnTo>
                      <a:pt x="220" y="55"/>
                    </a:lnTo>
                    <a:lnTo>
                      <a:pt x="220" y="52"/>
                    </a:lnTo>
                    <a:lnTo>
                      <a:pt x="227" y="50"/>
                    </a:lnTo>
                    <a:lnTo>
                      <a:pt x="234" y="47"/>
                    </a:lnTo>
                    <a:lnTo>
                      <a:pt x="234" y="55"/>
                    </a:lnTo>
                    <a:lnTo>
                      <a:pt x="234" y="57"/>
                    </a:lnTo>
                    <a:lnTo>
                      <a:pt x="234" y="62"/>
                    </a:lnTo>
                    <a:lnTo>
                      <a:pt x="237" y="64"/>
                    </a:lnTo>
                    <a:lnTo>
                      <a:pt x="237" y="66"/>
                    </a:lnTo>
                    <a:lnTo>
                      <a:pt x="237" y="71"/>
                    </a:lnTo>
                    <a:lnTo>
                      <a:pt x="237" y="81"/>
                    </a:lnTo>
                    <a:lnTo>
                      <a:pt x="237" y="83"/>
                    </a:lnTo>
                    <a:lnTo>
                      <a:pt x="237" y="85"/>
                    </a:lnTo>
                    <a:lnTo>
                      <a:pt x="239" y="88"/>
                    </a:lnTo>
                    <a:lnTo>
                      <a:pt x="253" y="104"/>
                    </a:lnTo>
                    <a:lnTo>
                      <a:pt x="253" y="107"/>
                    </a:lnTo>
                    <a:lnTo>
                      <a:pt x="253" y="107"/>
                    </a:lnTo>
                    <a:lnTo>
                      <a:pt x="256" y="114"/>
                    </a:lnTo>
                    <a:lnTo>
                      <a:pt x="256" y="118"/>
                    </a:lnTo>
                    <a:lnTo>
                      <a:pt x="258" y="123"/>
                    </a:lnTo>
                    <a:lnTo>
                      <a:pt x="260" y="126"/>
                    </a:lnTo>
                    <a:lnTo>
                      <a:pt x="279" y="149"/>
                    </a:lnTo>
                    <a:lnTo>
                      <a:pt x="282" y="156"/>
                    </a:lnTo>
                    <a:lnTo>
                      <a:pt x="282" y="159"/>
                    </a:lnTo>
                    <a:lnTo>
                      <a:pt x="282" y="161"/>
                    </a:lnTo>
                    <a:lnTo>
                      <a:pt x="282" y="163"/>
                    </a:lnTo>
                    <a:lnTo>
                      <a:pt x="282" y="166"/>
                    </a:lnTo>
                    <a:lnTo>
                      <a:pt x="282" y="166"/>
                    </a:lnTo>
                    <a:lnTo>
                      <a:pt x="282" y="168"/>
                    </a:lnTo>
                    <a:lnTo>
                      <a:pt x="282" y="168"/>
                    </a:lnTo>
                    <a:lnTo>
                      <a:pt x="279" y="173"/>
                    </a:lnTo>
                    <a:lnTo>
                      <a:pt x="279" y="173"/>
                    </a:lnTo>
                    <a:lnTo>
                      <a:pt x="277" y="175"/>
                    </a:lnTo>
                    <a:lnTo>
                      <a:pt x="277" y="178"/>
                    </a:lnTo>
                    <a:lnTo>
                      <a:pt x="277" y="178"/>
                    </a:lnTo>
                    <a:lnTo>
                      <a:pt x="279" y="182"/>
                    </a:lnTo>
                    <a:lnTo>
                      <a:pt x="282" y="182"/>
                    </a:lnTo>
                    <a:lnTo>
                      <a:pt x="282" y="185"/>
                    </a:lnTo>
                    <a:lnTo>
                      <a:pt x="286" y="185"/>
                    </a:lnTo>
                    <a:lnTo>
                      <a:pt x="289" y="185"/>
                    </a:lnTo>
                    <a:lnTo>
                      <a:pt x="291" y="187"/>
                    </a:lnTo>
                    <a:lnTo>
                      <a:pt x="296" y="192"/>
                    </a:lnTo>
                    <a:lnTo>
                      <a:pt x="298" y="197"/>
                    </a:lnTo>
                    <a:lnTo>
                      <a:pt x="301" y="199"/>
                    </a:lnTo>
                    <a:lnTo>
                      <a:pt x="301" y="201"/>
                    </a:lnTo>
                    <a:lnTo>
                      <a:pt x="301" y="208"/>
                    </a:lnTo>
                    <a:lnTo>
                      <a:pt x="301" y="213"/>
                    </a:lnTo>
                    <a:lnTo>
                      <a:pt x="303" y="218"/>
                    </a:lnTo>
                    <a:lnTo>
                      <a:pt x="305" y="223"/>
                    </a:lnTo>
                    <a:lnTo>
                      <a:pt x="305" y="225"/>
                    </a:lnTo>
                    <a:lnTo>
                      <a:pt x="305" y="225"/>
                    </a:lnTo>
                    <a:lnTo>
                      <a:pt x="305" y="227"/>
                    </a:lnTo>
                    <a:lnTo>
                      <a:pt x="305" y="230"/>
                    </a:lnTo>
                    <a:lnTo>
                      <a:pt x="305" y="232"/>
                    </a:lnTo>
                    <a:lnTo>
                      <a:pt x="305" y="234"/>
                    </a:lnTo>
                    <a:lnTo>
                      <a:pt x="308" y="234"/>
                    </a:lnTo>
                    <a:lnTo>
                      <a:pt x="308" y="237"/>
                    </a:lnTo>
                    <a:lnTo>
                      <a:pt x="310" y="239"/>
                    </a:lnTo>
                    <a:lnTo>
                      <a:pt x="310" y="239"/>
                    </a:lnTo>
                    <a:lnTo>
                      <a:pt x="310" y="244"/>
                    </a:lnTo>
                    <a:lnTo>
                      <a:pt x="310" y="246"/>
                    </a:lnTo>
                    <a:lnTo>
                      <a:pt x="312" y="251"/>
                    </a:lnTo>
                    <a:lnTo>
                      <a:pt x="319" y="256"/>
                    </a:lnTo>
                    <a:lnTo>
                      <a:pt x="322" y="258"/>
                    </a:lnTo>
                    <a:lnTo>
                      <a:pt x="331" y="263"/>
                    </a:lnTo>
                    <a:lnTo>
                      <a:pt x="331" y="263"/>
                    </a:lnTo>
                    <a:lnTo>
                      <a:pt x="331" y="263"/>
                    </a:lnTo>
                    <a:lnTo>
                      <a:pt x="334" y="265"/>
                    </a:lnTo>
                    <a:lnTo>
                      <a:pt x="334" y="267"/>
                    </a:lnTo>
                    <a:lnTo>
                      <a:pt x="334" y="267"/>
                    </a:lnTo>
                    <a:lnTo>
                      <a:pt x="336" y="275"/>
                    </a:lnTo>
                    <a:lnTo>
                      <a:pt x="336" y="277"/>
                    </a:lnTo>
                    <a:lnTo>
                      <a:pt x="336" y="279"/>
                    </a:lnTo>
                    <a:lnTo>
                      <a:pt x="338" y="279"/>
                    </a:lnTo>
                    <a:lnTo>
                      <a:pt x="341" y="277"/>
                    </a:lnTo>
                    <a:lnTo>
                      <a:pt x="341" y="275"/>
                    </a:lnTo>
                    <a:lnTo>
                      <a:pt x="341" y="275"/>
                    </a:lnTo>
                    <a:lnTo>
                      <a:pt x="341" y="272"/>
                    </a:lnTo>
                    <a:lnTo>
                      <a:pt x="341" y="270"/>
                    </a:lnTo>
                    <a:lnTo>
                      <a:pt x="338" y="270"/>
                    </a:lnTo>
                    <a:lnTo>
                      <a:pt x="338" y="267"/>
                    </a:lnTo>
                    <a:lnTo>
                      <a:pt x="341" y="265"/>
                    </a:lnTo>
                    <a:lnTo>
                      <a:pt x="341" y="265"/>
                    </a:lnTo>
                    <a:lnTo>
                      <a:pt x="350" y="265"/>
                    </a:lnTo>
                    <a:lnTo>
                      <a:pt x="353" y="263"/>
                    </a:lnTo>
                    <a:lnTo>
                      <a:pt x="355" y="263"/>
                    </a:lnTo>
                    <a:lnTo>
                      <a:pt x="355" y="263"/>
                    </a:lnTo>
                    <a:lnTo>
                      <a:pt x="357" y="263"/>
                    </a:lnTo>
                    <a:lnTo>
                      <a:pt x="360" y="265"/>
                    </a:lnTo>
                    <a:lnTo>
                      <a:pt x="364" y="267"/>
                    </a:lnTo>
                    <a:lnTo>
                      <a:pt x="371" y="272"/>
                    </a:lnTo>
                    <a:lnTo>
                      <a:pt x="376" y="275"/>
                    </a:lnTo>
                    <a:lnTo>
                      <a:pt x="379" y="277"/>
                    </a:lnTo>
                    <a:lnTo>
                      <a:pt x="390" y="286"/>
                    </a:lnTo>
                    <a:lnTo>
                      <a:pt x="390" y="289"/>
                    </a:lnTo>
                    <a:lnTo>
                      <a:pt x="393" y="289"/>
                    </a:lnTo>
                    <a:lnTo>
                      <a:pt x="393" y="291"/>
                    </a:lnTo>
                    <a:lnTo>
                      <a:pt x="393" y="294"/>
                    </a:lnTo>
                    <a:lnTo>
                      <a:pt x="395" y="296"/>
                    </a:lnTo>
                    <a:lnTo>
                      <a:pt x="395" y="296"/>
                    </a:lnTo>
                    <a:lnTo>
                      <a:pt x="400" y="296"/>
                    </a:lnTo>
                    <a:lnTo>
                      <a:pt x="416" y="284"/>
                    </a:lnTo>
                    <a:lnTo>
                      <a:pt x="419" y="284"/>
                    </a:lnTo>
                    <a:lnTo>
                      <a:pt x="419" y="284"/>
                    </a:lnTo>
                    <a:lnTo>
                      <a:pt x="421" y="284"/>
                    </a:lnTo>
                    <a:lnTo>
                      <a:pt x="421" y="286"/>
                    </a:lnTo>
                    <a:lnTo>
                      <a:pt x="424" y="291"/>
                    </a:lnTo>
                    <a:lnTo>
                      <a:pt x="428" y="296"/>
                    </a:lnTo>
                    <a:lnTo>
                      <a:pt x="428" y="298"/>
                    </a:lnTo>
                    <a:lnTo>
                      <a:pt x="428" y="301"/>
                    </a:lnTo>
                    <a:lnTo>
                      <a:pt x="428" y="303"/>
                    </a:lnTo>
                    <a:lnTo>
                      <a:pt x="428" y="305"/>
                    </a:lnTo>
                    <a:lnTo>
                      <a:pt x="428" y="315"/>
                    </a:lnTo>
                    <a:lnTo>
                      <a:pt x="428" y="315"/>
                    </a:lnTo>
                    <a:lnTo>
                      <a:pt x="428" y="317"/>
                    </a:lnTo>
                    <a:lnTo>
                      <a:pt x="426" y="320"/>
                    </a:lnTo>
                    <a:lnTo>
                      <a:pt x="424" y="320"/>
                    </a:lnTo>
                    <a:lnTo>
                      <a:pt x="421" y="322"/>
                    </a:lnTo>
                    <a:lnTo>
                      <a:pt x="419" y="322"/>
                    </a:lnTo>
                    <a:lnTo>
                      <a:pt x="416" y="320"/>
                    </a:lnTo>
                    <a:lnTo>
                      <a:pt x="416" y="322"/>
                    </a:lnTo>
                    <a:lnTo>
                      <a:pt x="414" y="32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4" name="Freeform 43"/>
              <p:cNvSpPr>
                <a:spLocks/>
              </p:cNvSpPr>
              <p:nvPr/>
            </p:nvSpPr>
            <p:spPr bwMode="auto">
              <a:xfrm>
                <a:off x="807555" y="621841"/>
                <a:ext cx="836996" cy="1072695"/>
              </a:xfrm>
              <a:custGeom>
                <a:avLst/>
                <a:gdLst>
                  <a:gd name="T0" fmla="*/ 272 w 799"/>
                  <a:gd name="T1" fmla="*/ 1020 h 1024"/>
                  <a:gd name="T2" fmla="*/ 161 w 799"/>
                  <a:gd name="T3" fmla="*/ 977 h 1024"/>
                  <a:gd name="T4" fmla="*/ 123 w 799"/>
                  <a:gd name="T5" fmla="*/ 954 h 1024"/>
                  <a:gd name="T6" fmla="*/ 99 w 799"/>
                  <a:gd name="T7" fmla="*/ 885 h 1024"/>
                  <a:gd name="T8" fmla="*/ 146 w 799"/>
                  <a:gd name="T9" fmla="*/ 790 h 1024"/>
                  <a:gd name="T10" fmla="*/ 132 w 799"/>
                  <a:gd name="T11" fmla="*/ 733 h 1024"/>
                  <a:gd name="T12" fmla="*/ 40 w 799"/>
                  <a:gd name="T13" fmla="*/ 658 h 1024"/>
                  <a:gd name="T14" fmla="*/ 19 w 799"/>
                  <a:gd name="T15" fmla="*/ 606 h 1024"/>
                  <a:gd name="T16" fmla="*/ 80 w 799"/>
                  <a:gd name="T17" fmla="*/ 596 h 1024"/>
                  <a:gd name="T18" fmla="*/ 130 w 799"/>
                  <a:gd name="T19" fmla="*/ 563 h 1024"/>
                  <a:gd name="T20" fmla="*/ 156 w 799"/>
                  <a:gd name="T21" fmla="*/ 478 h 1024"/>
                  <a:gd name="T22" fmla="*/ 146 w 799"/>
                  <a:gd name="T23" fmla="*/ 440 h 1024"/>
                  <a:gd name="T24" fmla="*/ 220 w 799"/>
                  <a:gd name="T25" fmla="*/ 424 h 1024"/>
                  <a:gd name="T26" fmla="*/ 258 w 799"/>
                  <a:gd name="T27" fmla="*/ 393 h 1024"/>
                  <a:gd name="T28" fmla="*/ 333 w 799"/>
                  <a:gd name="T29" fmla="*/ 388 h 1024"/>
                  <a:gd name="T30" fmla="*/ 364 w 799"/>
                  <a:gd name="T31" fmla="*/ 317 h 1024"/>
                  <a:gd name="T32" fmla="*/ 338 w 799"/>
                  <a:gd name="T33" fmla="*/ 244 h 1024"/>
                  <a:gd name="T34" fmla="*/ 381 w 799"/>
                  <a:gd name="T35" fmla="*/ 192 h 1024"/>
                  <a:gd name="T36" fmla="*/ 392 w 799"/>
                  <a:gd name="T37" fmla="*/ 95 h 1024"/>
                  <a:gd name="T38" fmla="*/ 449 w 799"/>
                  <a:gd name="T39" fmla="*/ 31 h 1024"/>
                  <a:gd name="T40" fmla="*/ 494 w 799"/>
                  <a:gd name="T41" fmla="*/ 40 h 1024"/>
                  <a:gd name="T42" fmla="*/ 575 w 799"/>
                  <a:gd name="T43" fmla="*/ 142 h 1024"/>
                  <a:gd name="T44" fmla="*/ 558 w 799"/>
                  <a:gd name="T45" fmla="*/ 220 h 1024"/>
                  <a:gd name="T46" fmla="*/ 558 w 799"/>
                  <a:gd name="T47" fmla="*/ 267 h 1024"/>
                  <a:gd name="T48" fmla="*/ 584 w 799"/>
                  <a:gd name="T49" fmla="*/ 305 h 1024"/>
                  <a:gd name="T50" fmla="*/ 593 w 799"/>
                  <a:gd name="T51" fmla="*/ 327 h 1024"/>
                  <a:gd name="T52" fmla="*/ 603 w 799"/>
                  <a:gd name="T53" fmla="*/ 353 h 1024"/>
                  <a:gd name="T54" fmla="*/ 629 w 799"/>
                  <a:gd name="T55" fmla="*/ 395 h 1024"/>
                  <a:gd name="T56" fmla="*/ 631 w 799"/>
                  <a:gd name="T57" fmla="*/ 452 h 1024"/>
                  <a:gd name="T58" fmla="*/ 619 w 799"/>
                  <a:gd name="T59" fmla="*/ 476 h 1024"/>
                  <a:gd name="T60" fmla="*/ 591 w 799"/>
                  <a:gd name="T61" fmla="*/ 457 h 1024"/>
                  <a:gd name="T62" fmla="*/ 558 w 799"/>
                  <a:gd name="T63" fmla="*/ 487 h 1024"/>
                  <a:gd name="T64" fmla="*/ 572 w 799"/>
                  <a:gd name="T65" fmla="*/ 516 h 1024"/>
                  <a:gd name="T66" fmla="*/ 584 w 799"/>
                  <a:gd name="T67" fmla="*/ 547 h 1024"/>
                  <a:gd name="T68" fmla="*/ 674 w 799"/>
                  <a:gd name="T69" fmla="*/ 577 h 1024"/>
                  <a:gd name="T70" fmla="*/ 690 w 799"/>
                  <a:gd name="T71" fmla="*/ 603 h 1024"/>
                  <a:gd name="T72" fmla="*/ 714 w 799"/>
                  <a:gd name="T73" fmla="*/ 622 h 1024"/>
                  <a:gd name="T74" fmla="*/ 742 w 799"/>
                  <a:gd name="T75" fmla="*/ 660 h 1024"/>
                  <a:gd name="T76" fmla="*/ 778 w 799"/>
                  <a:gd name="T77" fmla="*/ 677 h 1024"/>
                  <a:gd name="T78" fmla="*/ 792 w 799"/>
                  <a:gd name="T79" fmla="*/ 769 h 1024"/>
                  <a:gd name="T80" fmla="*/ 766 w 799"/>
                  <a:gd name="T81" fmla="*/ 757 h 1024"/>
                  <a:gd name="T82" fmla="*/ 712 w 799"/>
                  <a:gd name="T83" fmla="*/ 736 h 1024"/>
                  <a:gd name="T84" fmla="*/ 707 w 799"/>
                  <a:gd name="T85" fmla="*/ 762 h 1024"/>
                  <a:gd name="T86" fmla="*/ 709 w 799"/>
                  <a:gd name="T87" fmla="*/ 788 h 1024"/>
                  <a:gd name="T88" fmla="*/ 681 w 799"/>
                  <a:gd name="T89" fmla="*/ 807 h 1024"/>
                  <a:gd name="T90" fmla="*/ 672 w 799"/>
                  <a:gd name="T91" fmla="*/ 804 h 1024"/>
                  <a:gd name="T92" fmla="*/ 627 w 799"/>
                  <a:gd name="T93" fmla="*/ 786 h 1024"/>
                  <a:gd name="T94" fmla="*/ 622 w 799"/>
                  <a:gd name="T95" fmla="*/ 804 h 1024"/>
                  <a:gd name="T96" fmla="*/ 565 w 799"/>
                  <a:gd name="T97" fmla="*/ 823 h 1024"/>
                  <a:gd name="T98" fmla="*/ 548 w 799"/>
                  <a:gd name="T99" fmla="*/ 838 h 1024"/>
                  <a:gd name="T100" fmla="*/ 518 w 799"/>
                  <a:gd name="T101" fmla="*/ 819 h 1024"/>
                  <a:gd name="T102" fmla="*/ 508 w 799"/>
                  <a:gd name="T103" fmla="*/ 854 h 1024"/>
                  <a:gd name="T104" fmla="*/ 496 w 799"/>
                  <a:gd name="T105" fmla="*/ 880 h 1024"/>
                  <a:gd name="T106" fmla="*/ 475 w 799"/>
                  <a:gd name="T107" fmla="*/ 918 h 1024"/>
                  <a:gd name="T108" fmla="*/ 475 w 799"/>
                  <a:gd name="T109" fmla="*/ 949 h 1024"/>
                  <a:gd name="T110" fmla="*/ 475 w 799"/>
                  <a:gd name="T111" fmla="*/ 982 h 1024"/>
                  <a:gd name="T112" fmla="*/ 451 w 799"/>
                  <a:gd name="T113" fmla="*/ 994 h 1024"/>
                  <a:gd name="T114" fmla="*/ 435 w 799"/>
                  <a:gd name="T115" fmla="*/ 1006 h 1024"/>
                  <a:gd name="T116" fmla="*/ 381 w 799"/>
                  <a:gd name="T117" fmla="*/ 1006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99" h="1024">
                    <a:moveTo>
                      <a:pt x="381" y="1020"/>
                    </a:moveTo>
                    <a:lnTo>
                      <a:pt x="381" y="1020"/>
                    </a:lnTo>
                    <a:lnTo>
                      <a:pt x="371" y="1024"/>
                    </a:lnTo>
                    <a:lnTo>
                      <a:pt x="366" y="1024"/>
                    </a:lnTo>
                    <a:lnTo>
                      <a:pt x="362" y="1017"/>
                    </a:lnTo>
                    <a:lnTo>
                      <a:pt x="355" y="1010"/>
                    </a:lnTo>
                    <a:lnTo>
                      <a:pt x="350" y="1003"/>
                    </a:lnTo>
                    <a:lnTo>
                      <a:pt x="352" y="989"/>
                    </a:lnTo>
                    <a:lnTo>
                      <a:pt x="343" y="989"/>
                    </a:lnTo>
                    <a:lnTo>
                      <a:pt x="331" y="998"/>
                    </a:lnTo>
                    <a:lnTo>
                      <a:pt x="321" y="998"/>
                    </a:lnTo>
                    <a:lnTo>
                      <a:pt x="272" y="1020"/>
                    </a:lnTo>
                    <a:lnTo>
                      <a:pt x="258" y="1020"/>
                    </a:lnTo>
                    <a:lnTo>
                      <a:pt x="255" y="1020"/>
                    </a:lnTo>
                    <a:lnTo>
                      <a:pt x="253" y="1017"/>
                    </a:lnTo>
                    <a:lnTo>
                      <a:pt x="250" y="1015"/>
                    </a:lnTo>
                    <a:lnTo>
                      <a:pt x="248" y="1010"/>
                    </a:lnTo>
                    <a:lnTo>
                      <a:pt x="243" y="1010"/>
                    </a:lnTo>
                    <a:lnTo>
                      <a:pt x="236" y="1010"/>
                    </a:lnTo>
                    <a:lnTo>
                      <a:pt x="229" y="1008"/>
                    </a:lnTo>
                    <a:lnTo>
                      <a:pt x="196" y="991"/>
                    </a:lnTo>
                    <a:lnTo>
                      <a:pt x="184" y="987"/>
                    </a:lnTo>
                    <a:lnTo>
                      <a:pt x="165" y="980"/>
                    </a:lnTo>
                    <a:lnTo>
                      <a:pt x="161" y="977"/>
                    </a:lnTo>
                    <a:lnTo>
                      <a:pt x="156" y="980"/>
                    </a:lnTo>
                    <a:lnTo>
                      <a:pt x="153" y="980"/>
                    </a:lnTo>
                    <a:lnTo>
                      <a:pt x="149" y="982"/>
                    </a:lnTo>
                    <a:lnTo>
                      <a:pt x="146" y="980"/>
                    </a:lnTo>
                    <a:lnTo>
                      <a:pt x="142" y="977"/>
                    </a:lnTo>
                    <a:lnTo>
                      <a:pt x="139" y="972"/>
                    </a:lnTo>
                    <a:lnTo>
                      <a:pt x="139" y="970"/>
                    </a:lnTo>
                    <a:lnTo>
                      <a:pt x="137" y="965"/>
                    </a:lnTo>
                    <a:lnTo>
                      <a:pt x="135" y="963"/>
                    </a:lnTo>
                    <a:lnTo>
                      <a:pt x="127" y="958"/>
                    </a:lnTo>
                    <a:lnTo>
                      <a:pt x="125" y="956"/>
                    </a:lnTo>
                    <a:lnTo>
                      <a:pt x="123" y="954"/>
                    </a:lnTo>
                    <a:lnTo>
                      <a:pt x="118" y="944"/>
                    </a:lnTo>
                    <a:lnTo>
                      <a:pt x="116" y="942"/>
                    </a:lnTo>
                    <a:lnTo>
                      <a:pt x="108" y="932"/>
                    </a:lnTo>
                    <a:lnTo>
                      <a:pt x="106" y="932"/>
                    </a:lnTo>
                    <a:lnTo>
                      <a:pt x="106" y="927"/>
                    </a:lnTo>
                    <a:lnTo>
                      <a:pt x="106" y="925"/>
                    </a:lnTo>
                    <a:lnTo>
                      <a:pt x="106" y="923"/>
                    </a:lnTo>
                    <a:lnTo>
                      <a:pt x="106" y="909"/>
                    </a:lnTo>
                    <a:lnTo>
                      <a:pt x="108" y="906"/>
                    </a:lnTo>
                    <a:lnTo>
                      <a:pt x="118" y="899"/>
                    </a:lnTo>
                    <a:lnTo>
                      <a:pt x="111" y="892"/>
                    </a:lnTo>
                    <a:lnTo>
                      <a:pt x="99" y="885"/>
                    </a:lnTo>
                    <a:lnTo>
                      <a:pt x="92" y="873"/>
                    </a:lnTo>
                    <a:lnTo>
                      <a:pt x="90" y="859"/>
                    </a:lnTo>
                    <a:lnTo>
                      <a:pt x="92" y="854"/>
                    </a:lnTo>
                    <a:lnTo>
                      <a:pt x="106" y="840"/>
                    </a:lnTo>
                    <a:lnTo>
                      <a:pt x="116" y="821"/>
                    </a:lnTo>
                    <a:lnTo>
                      <a:pt x="120" y="819"/>
                    </a:lnTo>
                    <a:lnTo>
                      <a:pt x="116" y="809"/>
                    </a:lnTo>
                    <a:lnTo>
                      <a:pt x="118" y="800"/>
                    </a:lnTo>
                    <a:lnTo>
                      <a:pt x="123" y="793"/>
                    </a:lnTo>
                    <a:lnTo>
                      <a:pt x="130" y="788"/>
                    </a:lnTo>
                    <a:lnTo>
                      <a:pt x="135" y="788"/>
                    </a:lnTo>
                    <a:lnTo>
                      <a:pt x="146" y="790"/>
                    </a:lnTo>
                    <a:lnTo>
                      <a:pt x="151" y="790"/>
                    </a:lnTo>
                    <a:lnTo>
                      <a:pt x="149" y="783"/>
                    </a:lnTo>
                    <a:lnTo>
                      <a:pt x="137" y="767"/>
                    </a:lnTo>
                    <a:lnTo>
                      <a:pt x="137" y="764"/>
                    </a:lnTo>
                    <a:lnTo>
                      <a:pt x="135" y="752"/>
                    </a:lnTo>
                    <a:lnTo>
                      <a:pt x="130" y="745"/>
                    </a:lnTo>
                    <a:lnTo>
                      <a:pt x="130" y="743"/>
                    </a:lnTo>
                    <a:lnTo>
                      <a:pt x="130" y="738"/>
                    </a:lnTo>
                    <a:lnTo>
                      <a:pt x="132" y="736"/>
                    </a:lnTo>
                    <a:lnTo>
                      <a:pt x="132" y="736"/>
                    </a:lnTo>
                    <a:lnTo>
                      <a:pt x="132" y="733"/>
                    </a:lnTo>
                    <a:lnTo>
                      <a:pt x="132" y="733"/>
                    </a:lnTo>
                    <a:lnTo>
                      <a:pt x="130" y="729"/>
                    </a:lnTo>
                    <a:lnTo>
                      <a:pt x="130" y="729"/>
                    </a:lnTo>
                    <a:lnTo>
                      <a:pt x="123" y="722"/>
                    </a:lnTo>
                    <a:lnTo>
                      <a:pt x="108" y="717"/>
                    </a:lnTo>
                    <a:lnTo>
                      <a:pt x="101" y="717"/>
                    </a:lnTo>
                    <a:lnTo>
                      <a:pt x="87" y="722"/>
                    </a:lnTo>
                    <a:lnTo>
                      <a:pt x="82" y="722"/>
                    </a:lnTo>
                    <a:lnTo>
                      <a:pt x="61" y="710"/>
                    </a:lnTo>
                    <a:lnTo>
                      <a:pt x="49" y="703"/>
                    </a:lnTo>
                    <a:lnTo>
                      <a:pt x="45" y="693"/>
                    </a:lnTo>
                    <a:lnTo>
                      <a:pt x="42" y="670"/>
                    </a:lnTo>
                    <a:lnTo>
                      <a:pt x="40" y="658"/>
                    </a:lnTo>
                    <a:lnTo>
                      <a:pt x="30" y="653"/>
                    </a:lnTo>
                    <a:lnTo>
                      <a:pt x="21" y="653"/>
                    </a:lnTo>
                    <a:lnTo>
                      <a:pt x="16" y="651"/>
                    </a:lnTo>
                    <a:lnTo>
                      <a:pt x="14" y="644"/>
                    </a:lnTo>
                    <a:lnTo>
                      <a:pt x="11" y="641"/>
                    </a:lnTo>
                    <a:lnTo>
                      <a:pt x="11" y="636"/>
                    </a:lnTo>
                    <a:lnTo>
                      <a:pt x="11" y="634"/>
                    </a:lnTo>
                    <a:lnTo>
                      <a:pt x="7" y="629"/>
                    </a:lnTo>
                    <a:lnTo>
                      <a:pt x="0" y="622"/>
                    </a:lnTo>
                    <a:lnTo>
                      <a:pt x="2" y="618"/>
                    </a:lnTo>
                    <a:lnTo>
                      <a:pt x="9" y="613"/>
                    </a:lnTo>
                    <a:lnTo>
                      <a:pt x="19" y="606"/>
                    </a:lnTo>
                    <a:lnTo>
                      <a:pt x="21" y="606"/>
                    </a:lnTo>
                    <a:lnTo>
                      <a:pt x="26" y="606"/>
                    </a:lnTo>
                    <a:lnTo>
                      <a:pt x="28" y="603"/>
                    </a:lnTo>
                    <a:lnTo>
                      <a:pt x="30" y="603"/>
                    </a:lnTo>
                    <a:lnTo>
                      <a:pt x="35" y="599"/>
                    </a:lnTo>
                    <a:lnTo>
                      <a:pt x="38" y="596"/>
                    </a:lnTo>
                    <a:lnTo>
                      <a:pt x="49" y="599"/>
                    </a:lnTo>
                    <a:lnTo>
                      <a:pt x="61" y="603"/>
                    </a:lnTo>
                    <a:lnTo>
                      <a:pt x="71" y="606"/>
                    </a:lnTo>
                    <a:lnTo>
                      <a:pt x="80" y="601"/>
                    </a:lnTo>
                    <a:lnTo>
                      <a:pt x="80" y="596"/>
                    </a:lnTo>
                    <a:lnTo>
                      <a:pt x="80" y="596"/>
                    </a:lnTo>
                    <a:lnTo>
                      <a:pt x="78" y="594"/>
                    </a:lnTo>
                    <a:lnTo>
                      <a:pt x="78" y="589"/>
                    </a:lnTo>
                    <a:lnTo>
                      <a:pt x="80" y="589"/>
                    </a:lnTo>
                    <a:lnTo>
                      <a:pt x="87" y="587"/>
                    </a:lnTo>
                    <a:lnTo>
                      <a:pt x="90" y="587"/>
                    </a:lnTo>
                    <a:lnTo>
                      <a:pt x="94" y="582"/>
                    </a:lnTo>
                    <a:lnTo>
                      <a:pt x="99" y="573"/>
                    </a:lnTo>
                    <a:lnTo>
                      <a:pt x="104" y="568"/>
                    </a:lnTo>
                    <a:lnTo>
                      <a:pt x="113" y="563"/>
                    </a:lnTo>
                    <a:lnTo>
                      <a:pt x="123" y="558"/>
                    </a:lnTo>
                    <a:lnTo>
                      <a:pt x="125" y="561"/>
                    </a:lnTo>
                    <a:lnTo>
                      <a:pt x="130" y="563"/>
                    </a:lnTo>
                    <a:lnTo>
                      <a:pt x="132" y="566"/>
                    </a:lnTo>
                    <a:lnTo>
                      <a:pt x="132" y="563"/>
                    </a:lnTo>
                    <a:lnTo>
                      <a:pt x="137" y="551"/>
                    </a:lnTo>
                    <a:lnTo>
                      <a:pt x="146" y="544"/>
                    </a:lnTo>
                    <a:lnTo>
                      <a:pt x="144" y="537"/>
                    </a:lnTo>
                    <a:lnTo>
                      <a:pt x="142" y="528"/>
                    </a:lnTo>
                    <a:lnTo>
                      <a:pt x="139" y="516"/>
                    </a:lnTo>
                    <a:lnTo>
                      <a:pt x="139" y="513"/>
                    </a:lnTo>
                    <a:lnTo>
                      <a:pt x="149" y="502"/>
                    </a:lnTo>
                    <a:lnTo>
                      <a:pt x="153" y="490"/>
                    </a:lnTo>
                    <a:lnTo>
                      <a:pt x="156" y="483"/>
                    </a:lnTo>
                    <a:lnTo>
                      <a:pt x="156" y="478"/>
                    </a:lnTo>
                    <a:lnTo>
                      <a:pt x="153" y="476"/>
                    </a:lnTo>
                    <a:lnTo>
                      <a:pt x="139" y="471"/>
                    </a:lnTo>
                    <a:lnTo>
                      <a:pt x="135" y="468"/>
                    </a:lnTo>
                    <a:lnTo>
                      <a:pt x="132" y="464"/>
                    </a:lnTo>
                    <a:lnTo>
                      <a:pt x="130" y="459"/>
                    </a:lnTo>
                    <a:lnTo>
                      <a:pt x="127" y="457"/>
                    </a:lnTo>
                    <a:lnTo>
                      <a:pt x="132" y="452"/>
                    </a:lnTo>
                    <a:lnTo>
                      <a:pt x="144" y="435"/>
                    </a:lnTo>
                    <a:lnTo>
                      <a:pt x="144" y="435"/>
                    </a:lnTo>
                    <a:lnTo>
                      <a:pt x="146" y="435"/>
                    </a:lnTo>
                    <a:lnTo>
                      <a:pt x="146" y="438"/>
                    </a:lnTo>
                    <a:lnTo>
                      <a:pt x="146" y="440"/>
                    </a:lnTo>
                    <a:lnTo>
                      <a:pt x="146" y="440"/>
                    </a:lnTo>
                    <a:lnTo>
                      <a:pt x="146" y="442"/>
                    </a:lnTo>
                    <a:lnTo>
                      <a:pt x="146" y="442"/>
                    </a:lnTo>
                    <a:lnTo>
                      <a:pt x="146" y="442"/>
                    </a:lnTo>
                    <a:lnTo>
                      <a:pt x="149" y="445"/>
                    </a:lnTo>
                    <a:lnTo>
                      <a:pt x="153" y="445"/>
                    </a:lnTo>
                    <a:lnTo>
                      <a:pt x="168" y="445"/>
                    </a:lnTo>
                    <a:lnTo>
                      <a:pt x="172" y="445"/>
                    </a:lnTo>
                    <a:lnTo>
                      <a:pt x="175" y="445"/>
                    </a:lnTo>
                    <a:lnTo>
                      <a:pt x="175" y="442"/>
                    </a:lnTo>
                    <a:lnTo>
                      <a:pt x="217" y="424"/>
                    </a:lnTo>
                    <a:lnTo>
                      <a:pt x="220" y="424"/>
                    </a:lnTo>
                    <a:lnTo>
                      <a:pt x="222" y="419"/>
                    </a:lnTo>
                    <a:lnTo>
                      <a:pt x="224" y="416"/>
                    </a:lnTo>
                    <a:lnTo>
                      <a:pt x="229" y="414"/>
                    </a:lnTo>
                    <a:lnTo>
                      <a:pt x="232" y="412"/>
                    </a:lnTo>
                    <a:lnTo>
                      <a:pt x="234" y="407"/>
                    </a:lnTo>
                    <a:lnTo>
                      <a:pt x="239" y="400"/>
                    </a:lnTo>
                    <a:lnTo>
                      <a:pt x="241" y="400"/>
                    </a:lnTo>
                    <a:lnTo>
                      <a:pt x="243" y="398"/>
                    </a:lnTo>
                    <a:lnTo>
                      <a:pt x="248" y="398"/>
                    </a:lnTo>
                    <a:lnTo>
                      <a:pt x="253" y="398"/>
                    </a:lnTo>
                    <a:lnTo>
                      <a:pt x="255" y="395"/>
                    </a:lnTo>
                    <a:lnTo>
                      <a:pt x="258" y="393"/>
                    </a:lnTo>
                    <a:lnTo>
                      <a:pt x="260" y="393"/>
                    </a:lnTo>
                    <a:lnTo>
                      <a:pt x="262" y="390"/>
                    </a:lnTo>
                    <a:lnTo>
                      <a:pt x="293" y="395"/>
                    </a:lnTo>
                    <a:lnTo>
                      <a:pt x="293" y="395"/>
                    </a:lnTo>
                    <a:lnTo>
                      <a:pt x="295" y="395"/>
                    </a:lnTo>
                    <a:lnTo>
                      <a:pt x="298" y="398"/>
                    </a:lnTo>
                    <a:lnTo>
                      <a:pt x="302" y="400"/>
                    </a:lnTo>
                    <a:lnTo>
                      <a:pt x="319" y="398"/>
                    </a:lnTo>
                    <a:lnTo>
                      <a:pt x="321" y="398"/>
                    </a:lnTo>
                    <a:lnTo>
                      <a:pt x="324" y="398"/>
                    </a:lnTo>
                    <a:lnTo>
                      <a:pt x="326" y="395"/>
                    </a:lnTo>
                    <a:lnTo>
                      <a:pt x="333" y="388"/>
                    </a:lnTo>
                    <a:lnTo>
                      <a:pt x="362" y="376"/>
                    </a:lnTo>
                    <a:lnTo>
                      <a:pt x="369" y="362"/>
                    </a:lnTo>
                    <a:lnTo>
                      <a:pt x="371" y="355"/>
                    </a:lnTo>
                    <a:lnTo>
                      <a:pt x="371" y="355"/>
                    </a:lnTo>
                    <a:lnTo>
                      <a:pt x="371" y="353"/>
                    </a:lnTo>
                    <a:lnTo>
                      <a:pt x="369" y="350"/>
                    </a:lnTo>
                    <a:lnTo>
                      <a:pt x="369" y="345"/>
                    </a:lnTo>
                    <a:lnTo>
                      <a:pt x="366" y="341"/>
                    </a:lnTo>
                    <a:lnTo>
                      <a:pt x="366" y="327"/>
                    </a:lnTo>
                    <a:lnTo>
                      <a:pt x="366" y="322"/>
                    </a:lnTo>
                    <a:lnTo>
                      <a:pt x="366" y="317"/>
                    </a:lnTo>
                    <a:lnTo>
                      <a:pt x="364" y="317"/>
                    </a:lnTo>
                    <a:lnTo>
                      <a:pt x="359" y="315"/>
                    </a:lnTo>
                    <a:lnTo>
                      <a:pt x="357" y="312"/>
                    </a:lnTo>
                    <a:lnTo>
                      <a:pt x="355" y="312"/>
                    </a:lnTo>
                    <a:lnTo>
                      <a:pt x="355" y="310"/>
                    </a:lnTo>
                    <a:lnTo>
                      <a:pt x="352" y="308"/>
                    </a:lnTo>
                    <a:lnTo>
                      <a:pt x="352" y="301"/>
                    </a:lnTo>
                    <a:lnTo>
                      <a:pt x="350" y="298"/>
                    </a:lnTo>
                    <a:lnTo>
                      <a:pt x="347" y="291"/>
                    </a:lnTo>
                    <a:lnTo>
                      <a:pt x="347" y="284"/>
                    </a:lnTo>
                    <a:lnTo>
                      <a:pt x="345" y="272"/>
                    </a:lnTo>
                    <a:lnTo>
                      <a:pt x="338" y="248"/>
                    </a:lnTo>
                    <a:lnTo>
                      <a:pt x="338" y="244"/>
                    </a:lnTo>
                    <a:lnTo>
                      <a:pt x="338" y="244"/>
                    </a:lnTo>
                    <a:lnTo>
                      <a:pt x="340" y="241"/>
                    </a:lnTo>
                    <a:lnTo>
                      <a:pt x="338" y="234"/>
                    </a:lnTo>
                    <a:lnTo>
                      <a:pt x="343" y="220"/>
                    </a:lnTo>
                    <a:lnTo>
                      <a:pt x="350" y="215"/>
                    </a:lnTo>
                    <a:lnTo>
                      <a:pt x="371" y="208"/>
                    </a:lnTo>
                    <a:lnTo>
                      <a:pt x="373" y="206"/>
                    </a:lnTo>
                    <a:lnTo>
                      <a:pt x="376" y="204"/>
                    </a:lnTo>
                    <a:lnTo>
                      <a:pt x="378" y="199"/>
                    </a:lnTo>
                    <a:lnTo>
                      <a:pt x="378" y="199"/>
                    </a:lnTo>
                    <a:lnTo>
                      <a:pt x="381" y="192"/>
                    </a:lnTo>
                    <a:lnTo>
                      <a:pt x="381" y="192"/>
                    </a:lnTo>
                    <a:lnTo>
                      <a:pt x="383" y="177"/>
                    </a:lnTo>
                    <a:lnTo>
                      <a:pt x="381" y="173"/>
                    </a:lnTo>
                    <a:lnTo>
                      <a:pt x="381" y="168"/>
                    </a:lnTo>
                    <a:lnTo>
                      <a:pt x="383" y="163"/>
                    </a:lnTo>
                    <a:lnTo>
                      <a:pt x="385" y="161"/>
                    </a:lnTo>
                    <a:lnTo>
                      <a:pt x="392" y="161"/>
                    </a:lnTo>
                    <a:lnTo>
                      <a:pt x="395" y="159"/>
                    </a:lnTo>
                    <a:lnTo>
                      <a:pt x="407" y="147"/>
                    </a:lnTo>
                    <a:lnTo>
                      <a:pt x="411" y="133"/>
                    </a:lnTo>
                    <a:lnTo>
                      <a:pt x="409" y="116"/>
                    </a:lnTo>
                    <a:lnTo>
                      <a:pt x="399" y="102"/>
                    </a:lnTo>
                    <a:lnTo>
                      <a:pt x="392" y="95"/>
                    </a:lnTo>
                    <a:lnTo>
                      <a:pt x="390" y="95"/>
                    </a:lnTo>
                    <a:lnTo>
                      <a:pt x="392" y="90"/>
                    </a:lnTo>
                    <a:lnTo>
                      <a:pt x="395" y="85"/>
                    </a:lnTo>
                    <a:lnTo>
                      <a:pt x="399" y="80"/>
                    </a:lnTo>
                    <a:lnTo>
                      <a:pt x="404" y="76"/>
                    </a:lnTo>
                    <a:lnTo>
                      <a:pt x="418" y="71"/>
                    </a:lnTo>
                    <a:lnTo>
                      <a:pt x="423" y="66"/>
                    </a:lnTo>
                    <a:lnTo>
                      <a:pt x="435" y="45"/>
                    </a:lnTo>
                    <a:lnTo>
                      <a:pt x="442" y="40"/>
                    </a:lnTo>
                    <a:lnTo>
                      <a:pt x="447" y="38"/>
                    </a:lnTo>
                    <a:lnTo>
                      <a:pt x="449" y="36"/>
                    </a:lnTo>
                    <a:lnTo>
                      <a:pt x="449" y="31"/>
                    </a:lnTo>
                    <a:lnTo>
                      <a:pt x="449" y="26"/>
                    </a:lnTo>
                    <a:lnTo>
                      <a:pt x="447" y="24"/>
                    </a:lnTo>
                    <a:lnTo>
                      <a:pt x="447" y="24"/>
                    </a:lnTo>
                    <a:lnTo>
                      <a:pt x="447" y="17"/>
                    </a:lnTo>
                    <a:lnTo>
                      <a:pt x="454" y="10"/>
                    </a:lnTo>
                    <a:lnTo>
                      <a:pt x="461" y="5"/>
                    </a:lnTo>
                    <a:lnTo>
                      <a:pt x="478" y="0"/>
                    </a:lnTo>
                    <a:lnTo>
                      <a:pt x="485" y="0"/>
                    </a:lnTo>
                    <a:lnTo>
                      <a:pt x="489" y="5"/>
                    </a:lnTo>
                    <a:lnTo>
                      <a:pt x="492" y="14"/>
                    </a:lnTo>
                    <a:lnTo>
                      <a:pt x="494" y="28"/>
                    </a:lnTo>
                    <a:lnTo>
                      <a:pt x="494" y="40"/>
                    </a:lnTo>
                    <a:lnTo>
                      <a:pt x="492" y="64"/>
                    </a:lnTo>
                    <a:lnTo>
                      <a:pt x="492" y="73"/>
                    </a:lnTo>
                    <a:lnTo>
                      <a:pt x="494" y="85"/>
                    </a:lnTo>
                    <a:lnTo>
                      <a:pt x="499" y="90"/>
                    </a:lnTo>
                    <a:lnTo>
                      <a:pt x="504" y="95"/>
                    </a:lnTo>
                    <a:lnTo>
                      <a:pt x="511" y="97"/>
                    </a:lnTo>
                    <a:lnTo>
                      <a:pt x="520" y="99"/>
                    </a:lnTo>
                    <a:lnTo>
                      <a:pt x="530" y="109"/>
                    </a:lnTo>
                    <a:lnTo>
                      <a:pt x="551" y="133"/>
                    </a:lnTo>
                    <a:lnTo>
                      <a:pt x="553" y="135"/>
                    </a:lnTo>
                    <a:lnTo>
                      <a:pt x="560" y="135"/>
                    </a:lnTo>
                    <a:lnTo>
                      <a:pt x="575" y="142"/>
                    </a:lnTo>
                    <a:lnTo>
                      <a:pt x="579" y="142"/>
                    </a:lnTo>
                    <a:lnTo>
                      <a:pt x="582" y="140"/>
                    </a:lnTo>
                    <a:lnTo>
                      <a:pt x="586" y="137"/>
                    </a:lnTo>
                    <a:lnTo>
                      <a:pt x="586" y="135"/>
                    </a:lnTo>
                    <a:lnTo>
                      <a:pt x="589" y="135"/>
                    </a:lnTo>
                    <a:lnTo>
                      <a:pt x="593" y="161"/>
                    </a:lnTo>
                    <a:lnTo>
                      <a:pt x="593" y="163"/>
                    </a:lnTo>
                    <a:lnTo>
                      <a:pt x="593" y="168"/>
                    </a:lnTo>
                    <a:lnTo>
                      <a:pt x="593" y="173"/>
                    </a:lnTo>
                    <a:lnTo>
                      <a:pt x="591" y="175"/>
                    </a:lnTo>
                    <a:lnTo>
                      <a:pt x="591" y="177"/>
                    </a:lnTo>
                    <a:lnTo>
                      <a:pt x="558" y="220"/>
                    </a:lnTo>
                    <a:lnTo>
                      <a:pt x="558" y="222"/>
                    </a:lnTo>
                    <a:lnTo>
                      <a:pt x="558" y="225"/>
                    </a:lnTo>
                    <a:lnTo>
                      <a:pt x="558" y="227"/>
                    </a:lnTo>
                    <a:lnTo>
                      <a:pt x="558" y="234"/>
                    </a:lnTo>
                    <a:lnTo>
                      <a:pt x="563" y="241"/>
                    </a:lnTo>
                    <a:lnTo>
                      <a:pt x="565" y="253"/>
                    </a:lnTo>
                    <a:lnTo>
                      <a:pt x="565" y="258"/>
                    </a:lnTo>
                    <a:lnTo>
                      <a:pt x="565" y="258"/>
                    </a:lnTo>
                    <a:lnTo>
                      <a:pt x="563" y="260"/>
                    </a:lnTo>
                    <a:lnTo>
                      <a:pt x="563" y="260"/>
                    </a:lnTo>
                    <a:lnTo>
                      <a:pt x="563" y="263"/>
                    </a:lnTo>
                    <a:lnTo>
                      <a:pt x="558" y="267"/>
                    </a:lnTo>
                    <a:lnTo>
                      <a:pt x="556" y="270"/>
                    </a:lnTo>
                    <a:lnTo>
                      <a:pt x="556" y="272"/>
                    </a:lnTo>
                    <a:lnTo>
                      <a:pt x="556" y="272"/>
                    </a:lnTo>
                    <a:lnTo>
                      <a:pt x="556" y="277"/>
                    </a:lnTo>
                    <a:lnTo>
                      <a:pt x="560" y="282"/>
                    </a:lnTo>
                    <a:lnTo>
                      <a:pt x="567" y="293"/>
                    </a:lnTo>
                    <a:lnTo>
                      <a:pt x="570" y="298"/>
                    </a:lnTo>
                    <a:lnTo>
                      <a:pt x="575" y="301"/>
                    </a:lnTo>
                    <a:lnTo>
                      <a:pt x="579" y="303"/>
                    </a:lnTo>
                    <a:lnTo>
                      <a:pt x="582" y="303"/>
                    </a:lnTo>
                    <a:lnTo>
                      <a:pt x="584" y="305"/>
                    </a:lnTo>
                    <a:lnTo>
                      <a:pt x="584" y="305"/>
                    </a:lnTo>
                    <a:lnTo>
                      <a:pt x="584" y="310"/>
                    </a:lnTo>
                    <a:lnTo>
                      <a:pt x="584" y="312"/>
                    </a:lnTo>
                    <a:lnTo>
                      <a:pt x="584" y="317"/>
                    </a:lnTo>
                    <a:lnTo>
                      <a:pt x="584" y="319"/>
                    </a:lnTo>
                    <a:lnTo>
                      <a:pt x="586" y="319"/>
                    </a:lnTo>
                    <a:lnTo>
                      <a:pt x="586" y="322"/>
                    </a:lnTo>
                    <a:lnTo>
                      <a:pt x="589" y="322"/>
                    </a:lnTo>
                    <a:lnTo>
                      <a:pt x="591" y="319"/>
                    </a:lnTo>
                    <a:lnTo>
                      <a:pt x="593" y="322"/>
                    </a:lnTo>
                    <a:lnTo>
                      <a:pt x="593" y="322"/>
                    </a:lnTo>
                    <a:lnTo>
                      <a:pt x="593" y="324"/>
                    </a:lnTo>
                    <a:lnTo>
                      <a:pt x="593" y="327"/>
                    </a:lnTo>
                    <a:lnTo>
                      <a:pt x="596" y="329"/>
                    </a:lnTo>
                    <a:lnTo>
                      <a:pt x="596" y="331"/>
                    </a:lnTo>
                    <a:lnTo>
                      <a:pt x="596" y="334"/>
                    </a:lnTo>
                    <a:lnTo>
                      <a:pt x="596" y="336"/>
                    </a:lnTo>
                    <a:lnTo>
                      <a:pt x="593" y="336"/>
                    </a:lnTo>
                    <a:lnTo>
                      <a:pt x="593" y="336"/>
                    </a:lnTo>
                    <a:lnTo>
                      <a:pt x="591" y="336"/>
                    </a:lnTo>
                    <a:lnTo>
                      <a:pt x="591" y="338"/>
                    </a:lnTo>
                    <a:lnTo>
                      <a:pt x="593" y="341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3"/>
                    </a:lnTo>
                    <a:lnTo>
                      <a:pt x="603" y="362"/>
                    </a:lnTo>
                    <a:lnTo>
                      <a:pt x="608" y="364"/>
                    </a:lnTo>
                    <a:lnTo>
                      <a:pt x="608" y="369"/>
                    </a:lnTo>
                    <a:lnTo>
                      <a:pt x="608" y="371"/>
                    </a:lnTo>
                    <a:lnTo>
                      <a:pt x="608" y="374"/>
                    </a:lnTo>
                    <a:lnTo>
                      <a:pt x="610" y="379"/>
                    </a:lnTo>
                    <a:lnTo>
                      <a:pt x="612" y="381"/>
                    </a:lnTo>
                    <a:lnTo>
                      <a:pt x="612" y="386"/>
                    </a:lnTo>
                    <a:lnTo>
                      <a:pt x="615" y="386"/>
                    </a:lnTo>
                    <a:lnTo>
                      <a:pt x="617" y="388"/>
                    </a:lnTo>
                    <a:lnTo>
                      <a:pt x="622" y="393"/>
                    </a:lnTo>
                    <a:lnTo>
                      <a:pt x="629" y="395"/>
                    </a:lnTo>
                    <a:lnTo>
                      <a:pt x="631" y="395"/>
                    </a:lnTo>
                    <a:lnTo>
                      <a:pt x="631" y="398"/>
                    </a:lnTo>
                    <a:lnTo>
                      <a:pt x="636" y="402"/>
                    </a:lnTo>
                    <a:lnTo>
                      <a:pt x="645" y="421"/>
                    </a:lnTo>
                    <a:lnTo>
                      <a:pt x="645" y="424"/>
                    </a:lnTo>
                    <a:lnTo>
                      <a:pt x="653" y="431"/>
                    </a:lnTo>
                    <a:lnTo>
                      <a:pt x="634" y="440"/>
                    </a:lnTo>
                    <a:lnTo>
                      <a:pt x="624" y="447"/>
                    </a:lnTo>
                    <a:lnTo>
                      <a:pt x="624" y="447"/>
                    </a:lnTo>
                    <a:lnTo>
                      <a:pt x="627" y="450"/>
                    </a:lnTo>
                    <a:lnTo>
                      <a:pt x="629" y="450"/>
                    </a:lnTo>
                    <a:lnTo>
                      <a:pt x="631" y="452"/>
                    </a:lnTo>
                    <a:lnTo>
                      <a:pt x="631" y="452"/>
                    </a:lnTo>
                    <a:lnTo>
                      <a:pt x="631" y="454"/>
                    </a:lnTo>
                    <a:lnTo>
                      <a:pt x="631" y="454"/>
                    </a:lnTo>
                    <a:lnTo>
                      <a:pt x="631" y="457"/>
                    </a:lnTo>
                    <a:lnTo>
                      <a:pt x="624" y="461"/>
                    </a:lnTo>
                    <a:lnTo>
                      <a:pt x="622" y="464"/>
                    </a:lnTo>
                    <a:lnTo>
                      <a:pt x="619" y="466"/>
                    </a:lnTo>
                    <a:lnTo>
                      <a:pt x="619" y="466"/>
                    </a:lnTo>
                    <a:lnTo>
                      <a:pt x="619" y="468"/>
                    </a:lnTo>
                    <a:lnTo>
                      <a:pt x="619" y="471"/>
                    </a:lnTo>
                    <a:lnTo>
                      <a:pt x="619" y="476"/>
                    </a:lnTo>
                    <a:lnTo>
                      <a:pt x="619" y="476"/>
                    </a:lnTo>
                    <a:lnTo>
                      <a:pt x="619" y="478"/>
                    </a:lnTo>
                    <a:lnTo>
                      <a:pt x="617" y="478"/>
                    </a:lnTo>
                    <a:lnTo>
                      <a:pt x="615" y="478"/>
                    </a:lnTo>
                    <a:lnTo>
                      <a:pt x="610" y="478"/>
                    </a:lnTo>
                    <a:lnTo>
                      <a:pt x="608" y="476"/>
                    </a:lnTo>
                    <a:lnTo>
                      <a:pt x="605" y="473"/>
                    </a:lnTo>
                    <a:lnTo>
                      <a:pt x="598" y="464"/>
                    </a:lnTo>
                    <a:lnTo>
                      <a:pt x="598" y="461"/>
                    </a:lnTo>
                    <a:lnTo>
                      <a:pt x="596" y="459"/>
                    </a:lnTo>
                    <a:lnTo>
                      <a:pt x="593" y="459"/>
                    </a:lnTo>
                    <a:lnTo>
                      <a:pt x="593" y="459"/>
                    </a:lnTo>
                    <a:lnTo>
                      <a:pt x="591" y="457"/>
                    </a:lnTo>
                    <a:lnTo>
                      <a:pt x="577" y="457"/>
                    </a:lnTo>
                    <a:lnTo>
                      <a:pt x="572" y="457"/>
                    </a:lnTo>
                    <a:lnTo>
                      <a:pt x="570" y="457"/>
                    </a:lnTo>
                    <a:lnTo>
                      <a:pt x="570" y="457"/>
                    </a:lnTo>
                    <a:lnTo>
                      <a:pt x="567" y="459"/>
                    </a:lnTo>
                    <a:lnTo>
                      <a:pt x="567" y="464"/>
                    </a:lnTo>
                    <a:lnTo>
                      <a:pt x="565" y="468"/>
                    </a:lnTo>
                    <a:lnTo>
                      <a:pt x="565" y="476"/>
                    </a:lnTo>
                    <a:lnTo>
                      <a:pt x="560" y="480"/>
                    </a:lnTo>
                    <a:lnTo>
                      <a:pt x="560" y="485"/>
                    </a:lnTo>
                    <a:lnTo>
                      <a:pt x="558" y="487"/>
                    </a:lnTo>
                    <a:lnTo>
                      <a:pt x="558" y="487"/>
                    </a:lnTo>
                    <a:lnTo>
                      <a:pt x="558" y="490"/>
                    </a:lnTo>
                    <a:lnTo>
                      <a:pt x="558" y="492"/>
                    </a:lnTo>
                    <a:lnTo>
                      <a:pt x="560" y="492"/>
                    </a:lnTo>
                    <a:lnTo>
                      <a:pt x="563" y="495"/>
                    </a:lnTo>
                    <a:lnTo>
                      <a:pt x="565" y="495"/>
                    </a:lnTo>
                    <a:lnTo>
                      <a:pt x="565" y="497"/>
                    </a:lnTo>
                    <a:lnTo>
                      <a:pt x="567" y="506"/>
                    </a:lnTo>
                    <a:lnTo>
                      <a:pt x="567" y="509"/>
                    </a:lnTo>
                    <a:lnTo>
                      <a:pt x="570" y="509"/>
                    </a:lnTo>
                    <a:lnTo>
                      <a:pt x="570" y="511"/>
                    </a:lnTo>
                    <a:lnTo>
                      <a:pt x="572" y="511"/>
                    </a:lnTo>
                    <a:lnTo>
                      <a:pt x="572" y="516"/>
                    </a:lnTo>
                    <a:lnTo>
                      <a:pt x="572" y="518"/>
                    </a:lnTo>
                    <a:lnTo>
                      <a:pt x="572" y="521"/>
                    </a:lnTo>
                    <a:lnTo>
                      <a:pt x="575" y="525"/>
                    </a:lnTo>
                    <a:lnTo>
                      <a:pt x="577" y="525"/>
                    </a:lnTo>
                    <a:lnTo>
                      <a:pt x="579" y="528"/>
                    </a:lnTo>
                    <a:lnTo>
                      <a:pt x="579" y="528"/>
                    </a:lnTo>
                    <a:lnTo>
                      <a:pt x="582" y="530"/>
                    </a:lnTo>
                    <a:lnTo>
                      <a:pt x="579" y="537"/>
                    </a:lnTo>
                    <a:lnTo>
                      <a:pt x="579" y="539"/>
                    </a:lnTo>
                    <a:lnTo>
                      <a:pt x="582" y="542"/>
                    </a:lnTo>
                    <a:lnTo>
                      <a:pt x="584" y="547"/>
                    </a:lnTo>
                    <a:lnTo>
                      <a:pt x="584" y="547"/>
                    </a:lnTo>
                    <a:lnTo>
                      <a:pt x="589" y="554"/>
                    </a:lnTo>
                    <a:lnTo>
                      <a:pt x="598" y="566"/>
                    </a:lnTo>
                    <a:lnTo>
                      <a:pt x="608" y="584"/>
                    </a:lnTo>
                    <a:lnTo>
                      <a:pt x="612" y="592"/>
                    </a:lnTo>
                    <a:lnTo>
                      <a:pt x="622" y="599"/>
                    </a:lnTo>
                    <a:lnTo>
                      <a:pt x="624" y="594"/>
                    </a:lnTo>
                    <a:lnTo>
                      <a:pt x="629" y="594"/>
                    </a:lnTo>
                    <a:lnTo>
                      <a:pt x="634" y="596"/>
                    </a:lnTo>
                    <a:lnTo>
                      <a:pt x="645" y="596"/>
                    </a:lnTo>
                    <a:lnTo>
                      <a:pt x="653" y="594"/>
                    </a:lnTo>
                    <a:lnTo>
                      <a:pt x="669" y="580"/>
                    </a:lnTo>
                    <a:lnTo>
                      <a:pt x="674" y="577"/>
                    </a:lnTo>
                    <a:lnTo>
                      <a:pt x="681" y="580"/>
                    </a:lnTo>
                    <a:lnTo>
                      <a:pt x="683" y="580"/>
                    </a:lnTo>
                    <a:lnTo>
                      <a:pt x="683" y="582"/>
                    </a:lnTo>
                    <a:lnTo>
                      <a:pt x="683" y="592"/>
                    </a:lnTo>
                    <a:lnTo>
                      <a:pt x="683" y="594"/>
                    </a:lnTo>
                    <a:lnTo>
                      <a:pt x="683" y="596"/>
                    </a:lnTo>
                    <a:lnTo>
                      <a:pt x="683" y="596"/>
                    </a:lnTo>
                    <a:lnTo>
                      <a:pt x="686" y="599"/>
                    </a:lnTo>
                    <a:lnTo>
                      <a:pt x="686" y="601"/>
                    </a:lnTo>
                    <a:lnTo>
                      <a:pt x="686" y="601"/>
                    </a:lnTo>
                    <a:lnTo>
                      <a:pt x="686" y="601"/>
                    </a:lnTo>
                    <a:lnTo>
                      <a:pt x="690" y="603"/>
                    </a:lnTo>
                    <a:lnTo>
                      <a:pt x="693" y="606"/>
                    </a:lnTo>
                    <a:lnTo>
                      <a:pt x="695" y="606"/>
                    </a:lnTo>
                    <a:lnTo>
                      <a:pt x="705" y="606"/>
                    </a:lnTo>
                    <a:lnTo>
                      <a:pt x="707" y="606"/>
                    </a:lnTo>
                    <a:lnTo>
                      <a:pt x="709" y="606"/>
                    </a:lnTo>
                    <a:lnTo>
                      <a:pt x="709" y="608"/>
                    </a:lnTo>
                    <a:lnTo>
                      <a:pt x="712" y="608"/>
                    </a:lnTo>
                    <a:lnTo>
                      <a:pt x="712" y="610"/>
                    </a:lnTo>
                    <a:lnTo>
                      <a:pt x="714" y="613"/>
                    </a:lnTo>
                    <a:lnTo>
                      <a:pt x="714" y="615"/>
                    </a:lnTo>
                    <a:lnTo>
                      <a:pt x="714" y="618"/>
                    </a:lnTo>
                    <a:lnTo>
                      <a:pt x="714" y="622"/>
                    </a:lnTo>
                    <a:lnTo>
                      <a:pt x="716" y="625"/>
                    </a:lnTo>
                    <a:lnTo>
                      <a:pt x="716" y="627"/>
                    </a:lnTo>
                    <a:lnTo>
                      <a:pt x="724" y="632"/>
                    </a:lnTo>
                    <a:lnTo>
                      <a:pt x="742" y="646"/>
                    </a:lnTo>
                    <a:lnTo>
                      <a:pt x="742" y="646"/>
                    </a:lnTo>
                    <a:lnTo>
                      <a:pt x="742" y="648"/>
                    </a:lnTo>
                    <a:lnTo>
                      <a:pt x="745" y="651"/>
                    </a:lnTo>
                    <a:lnTo>
                      <a:pt x="742" y="653"/>
                    </a:lnTo>
                    <a:lnTo>
                      <a:pt x="742" y="655"/>
                    </a:lnTo>
                    <a:lnTo>
                      <a:pt x="742" y="658"/>
                    </a:lnTo>
                    <a:lnTo>
                      <a:pt x="742" y="658"/>
                    </a:lnTo>
                    <a:lnTo>
                      <a:pt x="742" y="660"/>
                    </a:lnTo>
                    <a:lnTo>
                      <a:pt x="745" y="663"/>
                    </a:lnTo>
                    <a:lnTo>
                      <a:pt x="747" y="665"/>
                    </a:lnTo>
                    <a:lnTo>
                      <a:pt x="752" y="670"/>
                    </a:lnTo>
                    <a:lnTo>
                      <a:pt x="754" y="672"/>
                    </a:lnTo>
                    <a:lnTo>
                      <a:pt x="757" y="672"/>
                    </a:lnTo>
                    <a:lnTo>
                      <a:pt x="764" y="670"/>
                    </a:lnTo>
                    <a:lnTo>
                      <a:pt x="771" y="672"/>
                    </a:lnTo>
                    <a:lnTo>
                      <a:pt x="773" y="672"/>
                    </a:lnTo>
                    <a:lnTo>
                      <a:pt x="776" y="672"/>
                    </a:lnTo>
                    <a:lnTo>
                      <a:pt x="776" y="672"/>
                    </a:lnTo>
                    <a:lnTo>
                      <a:pt x="778" y="674"/>
                    </a:lnTo>
                    <a:lnTo>
                      <a:pt x="778" y="677"/>
                    </a:lnTo>
                    <a:lnTo>
                      <a:pt x="783" y="684"/>
                    </a:lnTo>
                    <a:lnTo>
                      <a:pt x="790" y="698"/>
                    </a:lnTo>
                    <a:lnTo>
                      <a:pt x="792" y="703"/>
                    </a:lnTo>
                    <a:lnTo>
                      <a:pt x="792" y="703"/>
                    </a:lnTo>
                    <a:lnTo>
                      <a:pt x="795" y="705"/>
                    </a:lnTo>
                    <a:lnTo>
                      <a:pt x="797" y="710"/>
                    </a:lnTo>
                    <a:lnTo>
                      <a:pt x="797" y="726"/>
                    </a:lnTo>
                    <a:lnTo>
                      <a:pt x="799" y="755"/>
                    </a:lnTo>
                    <a:lnTo>
                      <a:pt x="799" y="762"/>
                    </a:lnTo>
                    <a:lnTo>
                      <a:pt x="797" y="764"/>
                    </a:lnTo>
                    <a:lnTo>
                      <a:pt x="795" y="767"/>
                    </a:lnTo>
                    <a:lnTo>
                      <a:pt x="792" y="769"/>
                    </a:lnTo>
                    <a:lnTo>
                      <a:pt x="787" y="769"/>
                    </a:lnTo>
                    <a:lnTo>
                      <a:pt x="785" y="771"/>
                    </a:lnTo>
                    <a:lnTo>
                      <a:pt x="780" y="769"/>
                    </a:lnTo>
                    <a:lnTo>
                      <a:pt x="778" y="769"/>
                    </a:lnTo>
                    <a:lnTo>
                      <a:pt x="776" y="769"/>
                    </a:lnTo>
                    <a:lnTo>
                      <a:pt x="773" y="767"/>
                    </a:lnTo>
                    <a:lnTo>
                      <a:pt x="773" y="767"/>
                    </a:lnTo>
                    <a:lnTo>
                      <a:pt x="773" y="764"/>
                    </a:lnTo>
                    <a:lnTo>
                      <a:pt x="771" y="764"/>
                    </a:lnTo>
                    <a:lnTo>
                      <a:pt x="771" y="760"/>
                    </a:lnTo>
                    <a:lnTo>
                      <a:pt x="769" y="757"/>
                    </a:lnTo>
                    <a:lnTo>
                      <a:pt x="766" y="757"/>
                    </a:lnTo>
                    <a:lnTo>
                      <a:pt x="750" y="752"/>
                    </a:lnTo>
                    <a:lnTo>
                      <a:pt x="747" y="750"/>
                    </a:lnTo>
                    <a:lnTo>
                      <a:pt x="740" y="745"/>
                    </a:lnTo>
                    <a:lnTo>
                      <a:pt x="738" y="743"/>
                    </a:lnTo>
                    <a:lnTo>
                      <a:pt x="731" y="741"/>
                    </a:lnTo>
                    <a:lnTo>
                      <a:pt x="728" y="738"/>
                    </a:lnTo>
                    <a:lnTo>
                      <a:pt x="726" y="738"/>
                    </a:lnTo>
                    <a:lnTo>
                      <a:pt x="724" y="733"/>
                    </a:lnTo>
                    <a:lnTo>
                      <a:pt x="721" y="733"/>
                    </a:lnTo>
                    <a:lnTo>
                      <a:pt x="719" y="733"/>
                    </a:lnTo>
                    <a:lnTo>
                      <a:pt x="714" y="736"/>
                    </a:lnTo>
                    <a:lnTo>
                      <a:pt x="712" y="736"/>
                    </a:lnTo>
                    <a:lnTo>
                      <a:pt x="712" y="736"/>
                    </a:lnTo>
                    <a:lnTo>
                      <a:pt x="709" y="738"/>
                    </a:lnTo>
                    <a:lnTo>
                      <a:pt x="709" y="743"/>
                    </a:lnTo>
                    <a:lnTo>
                      <a:pt x="709" y="745"/>
                    </a:lnTo>
                    <a:lnTo>
                      <a:pt x="709" y="745"/>
                    </a:lnTo>
                    <a:lnTo>
                      <a:pt x="707" y="750"/>
                    </a:lnTo>
                    <a:lnTo>
                      <a:pt x="702" y="755"/>
                    </a:lnTo>
                    <a:lnTo>
                      <a:pt x="700" y="755"/>
                    </a:lnTo>
                    <a:lnTo>
                      <a:pt x="700" y="757"/>
                    </a:lnTo>
                    <a:lnTo>
                      <a:pt x="702" y="757"/>
                    </a:lnTo>
                    <a:lnTo>
                      <a:pt x="702" y="760"/>
                    </a:lnTo>
                    <a:lnTo>
                      <a:pt x="707" y="762"/>
                    </a:lnTo>
                    <a:lnTo>
                      <a:pt x="709" y="764"/>
                    </a:lnTo>
                    <a:lnTo>
                      <a:pt x="712" y="764"/>
                    </a:lnTo>
                    <a:lnTo>
                      <a:pt x="712" y="767"/>
                    </a:lnTo>
                    <a:lnTo>
                      <a:pt x="712" y="767"/>
                    </a:lnTo>
                    <a:lnTo>
                      <a:pt x="712" y="769"/>
                    </a:lnTo>
                    <a:lnTo>
                      <a:pt x="712" y="774"/>
                    </a:lnTo>
                    <a:lnTo>
                      <a:pt x="714" y="778"/>
                    </a:lnTo>
                    <a:lnTo>
                      <a:pt x="714" y="781"/>
                    </a:lnTo>
                    <a:lnTo>
                      <a:pt x="714" y="781"/>
                    </a:lnTo>
                    <a:lnTo>
                      <a:pt x="714" y="783"/>
                    </a:lnTo>
                    <a:lnTo>
                      <a:pt x="712" y="786"/>
                    </a:lnTo>
                    <a:lnTo>
                      <a:pt x="709" y="788"/>
                    </a:lnTo>
                    <a:lnTo>
                      <a:pt x="709" y="788"/>
                    </a:lnTo>
                    <a:lnTo>
                      <a:pt x="702" y="788"/>
                    </a:lnTo>
                    <a:lnTo>
                      <a:pt x="695" y="788"/>
                    </a:lnTo>
                    <a:lnTo>
                      <a:pt x="690" y="790"/>
                    </a:lnTo>
                    <a:lnTo>
                      <a:pt x="690" y="790"/>
                    </a:lnTo>
                    <a:lnTo>
                      <a:pt x="688" y="793"/>
                    </a:lnTo>
                    <a:lnTo>
                      <a:pt x="688" y="797"/>
                    </a:lnTo>
                    <a:lnTo>
                      <a:pt x="688" y="800"/>
                    </a:lnTo>
                    <a:lnTo>
                      <a:pt x="688" y="802"/>
                    </a:lnTo>
                    <a:lnTo>
                      <a:pt x="686" y="802"/>
                    </a:lnTo>
                    <a:lnTo>
                      <a:pt x="686" y="804"/>
                    </a:lnTo>
                    <a:lnTo>
                      <a:pt x="681" y="807"/>
                    </a:lnTo>
                    <a:lnTo>
                      <a:pt x="681" y="809"/>
                    </a:lnTo>
                    <a:lnTo>
                      <a:pt x="679" y="812"/>
                    </a:lnTo>
                    <a:lnTo>
                      <a:pt x="676" y="816"/>
                    </a:lnTo>
                    <a:lnTo>
                      <a:pt x="676" y="816"/>
                    </a:lnTo>
                    <a:lnTo>
                      <a:pt x="676" y="816"/>
                    </a:lnTo>
                    <a:lnTo>
                      <a:pt x="674" y="816"/>
                    </a:lnTo>
                    <a:lnTo>
                      <a:pt x="674" y="816"/>
                    </a:lnTo>
                    <a:lnTo>
                      <a:pt x="674" y="814"/>
                    </a:lnTo>
                    <a:lnTo>
                      <a:pt x="674" y="812"/>
                    </a:lnTo>
                    <a:lnTo>
                      <a:pt x="674" y="807"/>
                    </a:lnTo>
                    <a:lnTo>
                      <a:pt x="674" y="807"/>
                    </a:lnTo>
                    <a:lnTo>
                      <a:pt x="672" y="804"/>
                    </a:lnTo>
                    <a:lnTo>
                      <a:pt x="669" y="802"/>
                    </a:lnTo>
                    <a:lnTo>
                      <a:pt x="669" y="800"/>
                    </a:lnTo>
                    <a:lnTo>
                      <a:pt x="667" y="795"/>
                    </a:lnTo>
                    <a:lnTo>
                      <a:pt x="662" y="793"/>
                    </a:lnTo>
                    <a:lnTo>
                      <a:pt x="662" y="790"/>
                    </a:lnTo>
                    <a:lnTo>
                      <a:pt x="660" y="788"/>
                    </a:lnTo>
                    <a:lnTo>
                      <a:pt x="660" y="786"/>
                    </a:lnTo>
                    <a:lnTo>
                      <a:pt x="657" y="786"/>
                    </a:lnTo>
                    <a:lnTo>
                      <a:pt x="657" y="786"/>
                    </a:lnTo>
                    <a:lnTo>
                      <a:pt x="655" y="783"/>
                    </a:lnTo>
                    <a:lnTo>
                      <a:pt x="629" y="783"/>
                    </a:lnTo>
                    <a:lnTo>
                      <a:pt x="627" y="786"/>
                    </a:lnTo>
                    <a:lnTo>
                      <a:pt x="624" y="786"/>
                    </a:lnTo>
                    <a:lnTo>
                      <a:pt x="624" y="786"/>
                    </a:lnTo>
                    <a:lnTo>
                      <a:pt x="622" y="788"/>
                    </a:lnTo>
                    <a:lnTo>
                      <a:pt x="622" y="790"/>
                    </a:lnTo>
                    <a:lnTo>
                      <a:pt x="622" y="793"/>
                    </a:lnTo>
                    <a:lnTo>
                      <a:pt x="622" y="795"/>
                    </a:lnTo>
                    <a:lnTo>
                      <a:pt x="619" y="797"/>
                    </a:lnTo>
                    <a:lnTo>
                      <a:pt x="619" y="797"/>
                    </a:lnTo>
                    <a:lnTo>
                      <a:pt x="622" y="800"/>
                    </a:lnTo>
                    <a:lnTo>
                      <a:pt x="622" y="800"/>
                    </a:lnTo>
                    <a:lnTo>
                      <a:pt x="622" y="802"/>
                    </a:lnTo>
                    <a:lnTo>
                      <a:pt x="622" y="804"/>
                    </a:lnTo>
                    <a:lnTo>
                      <a:pt x="622" y="804"/>
                    </a:lnTo>
                    <a:lnTo>
                      <a:pt x="622" y="807"/>
                    </a:lnTo>
                    <a:lnTo>
                      <a:pt x="619" y="809"/>
                    </a:lnTo>
                    <a:lnTo>
                      <a:pt x="617" y="814"/>
                    </a:lnTo>
                    <a:lnTo>
                      <a:pt x="612" y="816"/>
                    </a:lnTo>
                    <a:lnTo>
                      <a:pt x="586" y="819"/>
                    </a:lnTo>
                    <a:lnTo>
                      <a:pt x="577" y="821"/>
                    </a:lnTo>
                    <a:lnTo>
                      <a:pt x="575" y="823"/>
                    </a:lnTo>
                    <a:lnTo>
                      <a:pt x="572" y="823"/>
                    </a:lnTo>
                    <a:lnTo>
                      <a:pt x="570" y="823"/>
                    </a:lnTo>
                    <a:lnTo>
                      <a:pt x="567" y="821"/>
                    </a:lnTo>
                    <a:lnTo>
                      <a:pt x="565" y="823"/>
                    </a:lnTo>
                    <a:lnTo>
                      <a:pt x="565" y="823"/>
                    </a:lnTo>
                    <a:lnTo>
                      <a:pt x="560" y="826"/>
                    </a:lnTo>
                    <a:lnTo>
                      <a:pt x="560" y="828"/>
                    </a:lnTo>
                    <a:lnTo>
                      <a:pt x="560" y="828"/>
                    </a:lnTo>
                    <a:lnTo>
                      <a:pt x="558" y="830"/>
                    </a:lnTo>
                    <a:lnTo>
                      <a:pt x="558" y="830"/>
                    </a:lnTo>
                    <a:lnTo>
                      <a:pt x="558" y="833"/>
                    </a:lnTo>
                    <a:lnTo>
                      <a:pt x="558" y="835"/>
                    </a:lnTo>
                    <a:lnTo>
                      <a:pt x="556" y="835"/>
                    </a:lnTo>
                    <a:lnTo>
                      <a:pt x="553" y="838"/>
                    </a:lnTo>
                    <a:lnTo>
                      <a:pt x="551" y="840"/>
                    </a:lnTo>
                    <a:lnTo>
                      <a:pt x="548" y="838"/>
                    </a:lnTo>
                    <a:lnTo>
                      <a:pt x="548" y="838"/>
                    </a:lnTo>
                    <a:lnTo>
                      <a:pt x="548" y="838"/>
                    </a:lnTo>
                    <a:lnTo>
                      <a:pt x="546" y="835"/>
                    </a:lnTo>
                    <a:lnTo>
                      <a:pt x="544" y="835"/>
                    </a:lnTo>
                    <a:lnTo>
                      <a:pt x="537" y="833"/>
                    </a:lnTo>
                    <a:lnTo>
                      <a:pt x="537" y="833"/>
                    </a:lnTo>
                    <a:lnTo>
                      <a:pt x="534" y="830"/>
                    </a:lnTo>
                    <a:lnTo>
                      <a:pt x="530" y="828"/>
                    </a:lnTo>
                    <a:lnTo>
                      <a:pt x="525" y="826"/>
                    </a:lnTo>
                    <a:lnTo>
                      <a:pt x="522" y="826"/>
                    </a:lnTo>
                    <a:lnTo>
                      <a:pt x="520" y="823"/>
                    </a:lnTo>
                    <a:lnTo>
                      <a:pt x="518" y="819"/>
                    </a:lnTo>
                    <a:lnTo>
                      <a:pt x="513" y="821"/>
                    </a:lnTo>
                    <a:lnTo>
                      <a:pt x="508" y="828"/>
                    </a:lnTo>
                    <a:lnTo>
                      <a:pt x="508" y="828"/>
                    </a:lnTo>
                    <a:lnTo>
                      <a:pt x="506" y="835"/>
                    </a:lnTo>
                    <a:lnTo>
                      <a:pt x="506" y="840"/>
                    </a:lnTo>
                    <a:lnTo>
                      <a:pt x="504" y="845"/>
                    </a:lnTo>
                    <a:lnTo>
                      <a:pt x="504" y="847"/>
                    </a:lnTo>
                    <a:lnTo>
                      <a:pt x="504" y="849"/>
                    </a:lnTo>
                    <a:lnTo>
                      <a:pt x="504" y="849"/>
                    </a:lnTo>
                    <a:lnTo>
                      <a:pt x="504" y="852"/>
                    </a:lnTo>
                    <a:lnTo>
                      <a:pt x="506" y="852"/>
                    </a:lnTo>
                    <a:lnTo>
                      <a:pt x="508" y="854"/>
                    </a:lnTo>
                    <a:lnTo>
                      <a:pt x="508" y="857"/>
                    </a:lnTo>
                    <a:lnTo>
                      <a:pt x="508" y="859"/>
                    </a:lnTo>
                    <a:lnTo>
                      <a:pt x="511" y="864"/>
                    </a:lnTo>
                    <a:lnTo>
                      <a:pt x="511" y="866"/>
                    </a:lnTo>
                    <a:lnTo>
                      <a:pt x="508" y="868"/>
                    </a:lnTo>
                    <a:lnTo>
                      <a:pt x="506" y="873"/>
                    </a:lnTo>
                    <a:lnTo>
                      <a:pt x="506" y="873"/>
                    </a:lnTo>
                    <a:lnTo>
                      <a:pt x="506" y="873"/>
                    </a:lnTo>
                    <a:lnTo>
                      <a:pt x="504" y="875"/>
                    </a:lnTo>
                    <a:lnTo>
                      <a:pt x="499" y="878"/>
                    </a:lnTo>
                    <a:lnTo>
                      <a:pt x="499" y="878"/>
                    </a:lnTo>
                    <a:lnTo>
                      <a:pt x="496" y="880"/>
                    </a:lnTo>
                    <a:lnTo>
                      <a:pt x="496" y="883"/>
                    </a:lnTo>
                    <a:lnTo>
                      <a:pt x="494" y="890"/>
                    </a:lnTo>
                    <a:lnTo>
                      <a:pt x="492" y="894"/>
                    </a:lnTo>
                    <a:lnTo>
                      <a:pt x="492" y="899"/>
                    </a:lnTo>
                    <a:lnTo>
                      <a:pt x="492" y="899"/>
                    </a:lnTo>
                    <a:lnTo>
                      <a:pt x="489" y="901"/>
                    </a:lnTo>
                    <a:lnTo>
                      <a:pt x="485" y="906"/>
                    </a:lnTo>
                    <a:lnTo>
                      <a:pt x="482" y="909"/>
                    </a:lnTo>
                    <a:lnTo>
                      <a:pt x="482" y="911"/>
                    </a:lnTo>
                    <a:lnTo>
                      <a:pt x="480" y="913"/>
                    </a:lnTo>
                    <a:lnTo>
                      <a:pt x="478" y="916"/>
                    </a:lnTo>
                    <a:lnTo>
                      <a:pt x="475" y="918"/>
                    </a:lnTo>
                    <a:lnTo>
                      <a:pt x="473" y="920"/>
                    </a:lnTo>
                    <a:lnTo>
                      <a:pt x="473" y="920"/>
                    </a:lnTo>
                    <a:lnTo>
                      <a:pt x="473" y="923"/>
                    </a:lnTo>
                    <a:lnTo>
                      <a:pt x="473" y="923"/>
                    </a:lnTo>
                    <a:lnTo>
                      <a:pt x="475" y="925"/>
                    </a:lnTo>
                    <a:lnTo>
                      <a:pt x="475" y="927"/>
                    </a:lnTo>
                    <a:lnTo>
                      <a:pt x="475" y="930"/>
                    </a:lnTo>
                    <a:lnTo>
                      <a:pt x="475" y="939"/>
                    </a:lnTo>
                    <a:lnTo>
                      <a:pt x="475" y="944"/>
                    </a:lnTo>
                    <a:lnTo>
                      <a:pt x="475" y="944"/>
                    </a:lnTo>
                    <a:lnTo>
                      <a:pt x="475" y="946"/>
                    </a:lnTo>
                    <a:lnTo>
                      <a:pt x="475" y="949"/>
                    </a:lnTo>
                    <a:lnTo>
                      <a:pt x="475" y="951"/>
                    </a:lnTo>
                    <a:lnTo>
                      <a:pt x="475" y="956"/>
                    </a:lnTo>
                    <a:lnTo>
                      <a:pt x="475" y="958"/>
                    </a:lnTo>
                    <a:lnTo>
                      <a:pt x="478" y="961"/>
                    </a:lnTo>
                    <a:lnTo>
                      <a:pt x="478" y="961"/>
                    </a:lnTo>
                    <a:lnTo>
                      <a:pt x="480" y="963"/>
                    </a:lnTo>
                    <a:lnTo>
                      <a:pt x="480" y="965"/>
                    </a:lnTo>
                    <a:lnTo>
                      <a:pt x="480" y="968"/>
                    </a:lnTo>
                    <a:lnTo>
                      <a:pt x="480" y="970"/>
                    </a:lnTo>
                    <a:lnTo>
                      <a:pt x="480" y="972"/>
                    </a:lnTo>
                    <a:lnTo>
                      <a:pt x="478" y="977"/>
                    </a:lnTo>
                    <a:lnTo>
                      <a:pt x="475" y="982"/>
                    </a:lnTo>
                    <a:lnTo>
                      <a:pt x="473" y="984"/>
                    </a:lnTo>
                    <a:lnTo>
                      <a:pt x="473" y="984"/>
                    </a:lnTo>
                    <a:lnTo>
                      <a:pt x="470" y="987"/>
                    </a:lnTo>
                    <a:lnTo>
                      <a:pt x="470" y="987"/>
                    </a:lnTo>
                    <a:lnTo>
                      <a:pt x="466" y="987"/>
                    </a:lnTo>
                    <a:lnTo>
                      <a:pt x="463" y="984"/>
                    </a:lnTo>
                    <a:lnTo>
                      <a:pt x="459" y="984"/>
                    </a:lnTo>
                    <a:lnTo>
                      <a:pt x="459" y="984"/>
                    </a:lnTo>
                    <a:lnTo>
                      <a:pt x="456" y="987"/>
                    </a:lnTo>
                    <a:lnTo>
                      <a:pt x="454" y="989"/>
                    </a:lnTo>
                    <a:lnTo>
                      <a:pt x="454" y="991"/>
                    </a:lnTo>
                    <a:lnTo>
                      <a:pt x="451" y="994"/>
                    </a:lnTo>
                    <a:lnTo>
                      <a:pt x="454" y="996"/>
                    </a:lnTo>
                    <a:lnTo>
                      <a:pt x="454" y="996"/>
                    </a:lnTo>
                    <a:lnTo>
                      <a:pt x="456" y="998"/>
                    </a:lnTo>
                    <a:lnTo>
                      <a:pt x="459" y="998"/>
                    </a:lnTo>
                    <a:lnTo>
                      <a:pt x="459" y="998"/>
                    </a:lnTo>
                    <a:lnTo>
                      <a:pt x="459" y="1001"/>
                    </a:lnTo>
                    <a:lnTo>
                      <a:pt x="461" y="1003"/>
                    </a:lnTo>
                    <a:lnTo>
                      <a:pt x="459" y="1003"/>
                    </a:lnTo>
                    <a:lnTo>
                      <a:pt x="459" y="1006"/>
                    </a:lnTo>
                    <a:lnTo>
                      <a:pt x="459" y="1006"/>
                    </a:lnTo>
                    <a:lnTo>
                      <a:pt x="456" y="1006"/>
                    </a:lnTo>
                    <a:lnTo>
                      <a:pt x="435" y="1006"/>
                    </a:lnTo>
                    <a:lnTo>
                      <a:pt x="428" y="1006"/>
                    </a:lnTo>
                    <a:lnTo>
                      <a:pt x="409" y="1006"/>
                    </a:lnTo>
                    <a:lnTo>
                      <a:pt x="399" y="1006"/>
                    </a:lnTo>
                    <a:lnTo>
                      <a:pt x="399" y="1003"/>
                    </a:lnTo>
                    <a:lnTo>
                      <a:pt x="395" y="1003"/>
                    </a:lnTo>
                    <a:lnTo>
                      <a:pt x="390" y="1001"/>
                    </a:lnTo>
                    <a:lnTo>
                      <a:pt x="388" y="1001"/>
                    </a:lnTo>
                    <a:lnTo>
                      <a:pt x="385" y="1001"/>
                    </a:lnTo>
                    <a:lnTo>
                      <a:pt x="383" y="1001"/>
                    </a:lnTo>
                    <a:lnTo>
                      <a:pt x="383" y="1001"/>
                    </a:lnTo>
                    <a:lnTo>
                      <a:pt x="381" y="1003"/>
                    </a:lnTo>
                    <a:lnTo>
                      <a:pt x="381" y="1006"/>
                    </a:lnTo>
                    <a:lnTo>
                      <a:pt x="378" y="1010"/>
                    </a:lnTo>
                    <a:lnTo>
                      <a:pt x="378" y="1010"/>
                    </a:lnTo>
                    <a:lnTo>
                      <a:pt x="376" y="1013"/>
                    </a:lnTo>
                    <a:lnTo>
                      <a:pt x="376" y="1013"/>
                    </a:lnTo>
                    <a:lnTo>
                      <a:pt x="378" y="1015"/>
                    </a:lnTo>
                    <a:lnTo>
                      <a:pt x="378" y="1017"/>
                    </a:lnTo>
                    <a:lnTo>
                      <a:pt x="378" y="1017"/>
                    </a:lnTo>
                    <a:lnTo>
                      <a:pt x="381" y="1017"/>
                    </a:lnTo>
                    <a:lnTo>
                      <a:pt x="381" y="1020"/>
                    </a:lnTo>
                    <a:lnTo>
                      <a:pt x="381" y="1020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6" name="Freeform 45"/>
              <p:cNvSpPr>
                <a:spLocks/>
              </p:cNvSpPr>
              <p:nvPr/>
            </p:nvSpPr>
            <p:spPr bwMode="auto">
              <a:xfrm>
                <a:off x="836887" y="854398"/>
                <a:ext cx="359311" cy="246175"/>
              </a:xfrm>
              <a:custGeom>
                <a:avLst/>
                <a:gdLst>
                  <a:gd name="T0" fmla="*/ 104 w 343"/>
                  <a:gd name="T1" fmla="*/ 230 h 235"/>
                  <a:gd name="T2" fmla="*/ 85 w 343"/>
                  <a:gd name="T3" fmla="*/ 225 h 235"/>
                  <a:gd name="T4" fmla="*/ 64 w 343"/>
                  <a:gd name="T5" fmla="*/ 194 h 235"/>
                  <a:gd name="T6" fmla="*/ 59 w 343"/>
                  <a:gd name="T7" fmla="*/ 183 h 235"/>
                  <a:gd name="T8" fmla="*/ 62 w 343"/>
                  <a:gd name="T9" fmla="*/ 168 h 235"/>
                  <a:gd name="T10" fmla="*/ 47 w 343"/>
                  <a:gd name="T11" fmla="*/ 159 h 235"/>
                  <a:gd name="T12" fmla="*/ 31 w 343"/>
                  <a:gd name="T13" fmla="*/ 149 h 235"/>
                  <a:gd name="T14" fmla="*/ 7 w 343"/>
                  <a:gd name="T15" fmla="*/ 135 h 235"/>
                  <a:gd name="T16" fmla="*/ 0 w 343"/>
                  <a:gd name="T17" fmla="*/ 102 h 235"/>
                  <a:gd name="T18" fmla="*/ 10 w 343"/>
                  <a:gd name="T19" fmla="*/ 86 h 235"/>
                  <a:gd name="T20" fmla="*/ 19 w 343"/>
                  <a:gd name="T21" fmla="*/ 81 h 235"/>
                  <a:gd name="T22" fmla="*/ 21 w 343"/>
                  <a:gd name="T23" fmla="*/ 76 h 235"/>
                  <a:gd name="T24" fmla="*/ 28 w 343"/>
                  <a:gd name="T25" fmla="*/ 79 h 235"/>
                  <a:gd name="T26" fmla="*/ 47 w 343"/>
                  <a:gd name="T27" fmla="*/ 71 h 235"/>
                  <a:gd name="T28" fmla="*/ 59 w 343"/>
                  <a:gd name="T29" fmla="*/ 52 h 235"/>
                  <a:gd name="T30" fmla="*/ 66 w 343"/>
                  <a:gd name="T31" fmla="*/ 41 h 235"/>
                  <a:gd name="T32" fmla="*/ 97 w 343"/>
                  <a:gd name="T33" fmla="*/ 60 h 235"/>
                  <a:gd name="T34" fmla="*/ 135 w 343"/>
                  <a:gd name="T35" fmla="*/ 45 h 235"/>
                  <a:gd name="T36" fmla="*/ 168 w 343"/>
                  <a:gd name="T37" fmla="*/ 38 h 235"/>
                  <a:gd name="T38" fmla="*/ 201 w 343"/>
                  <a:gd name="T39" fmla="*/ 15 h 235"/>
                  <a:gd name="T40" fmla="*/ 213 w 343"/>
                  <a:gd name="T41" fmla="*/ 5 h 235"/>
                  <a:gd name="T42" fmla="*/ 253 w 343"/>
                  <a:gd name="T43" fmla="*/ 8 h 235"/>
                  <a:gd name="T44" fmla="*/ 265 w 343"/>
                  <a:gd name="T45" fmla="*/ 22 h 235"/>
                  <a:gd name="T46" fmla="*/ 272 w 343"/>
                  <a:gd name="T47" fmla="*/ 19 h 235"/>
                  <a:gd name="T48" fmla="*/ 298 w 343"/>
                  <a:gd name="T49" fmla="*/ 22 h 235"/>
                  <a:gd name="T50" fmla="*/ 310 w 343"/>
                  <a:gd name="T51" fmla="*/ 22 h 235"/>
                  <a:gd name="T52" fmla="*/ 310 w 343"/>
                  <a:gd name="T53" fmla="*/ 12 h 235"/>
                  <a:gd name="T54" fmla="*/ 310 w 343"/>
                  <a:gd name="T55" fmla="*/ 22 h 235"/>
                  <a:gd name="T56" fmla="*/ 317 w 343"/>
                  <a:gd name="T57" fmla="*/ 50 h 235"/>
                  <a:gd name="T58" fmla="*/ 322 w 343"/>
                  <a:gd name="T59" fmla="*/ 76 h 235"/>
                  <a:gd name="T60" fmla="*/ 327 w 343"/>
                  <a:gd name="T61" fmla="*/ 88 h 235"/>
                  <a:gd name="T62" fmla="*/ 331 w 343"/>
                  <a:gd name="T63" fmla="*/ 93 h 235"/>
                  <a:gd name="T64" fmla="*/ 338 w 343"/>
                  <a:gd name="T65" fmla="*/ 100 h 235"/>
                  <a:gd name="T66" fmla="*/ 341 w 343"/>
                  <a:gd name="T67" fmla="*/ 123 h 235"/>
                  <a:gd name="T68" fmla="*/ 343 w 343"/>
                  <a:gd name="T69" fmla="*/ 133 h 235"/>
                  <a:gd name="T70" fmla="*/ 334 w 343"/>
                  <a:gd name="T71" fmla="*/ 154 h 235"/>
                  <a:gd name="T72" fmla="*/ 296 w 343"/>
                  <a:gd name="T73" fmla="*/ 176 h 235"/>
                  <a:gd name="T74" fmla="*/ 274 w 343"/>
                  <a:gd name="T75" fmla="*/ 178 h 235"/>
                  <a:gd name="T76" fmla="*/ 265 w 343"/>
                  <a:gd name="T77" fmla="*/ 173 h 235"/>
                  <a:gd name="T78" fmla="*/ 232 w 343"/>
                  <a:gd name="T79" fmla="*/ 171 h 235"/>
                  <a:gd name="T80" fmla="*/ 225 w 343"/>
                  <a:gd name="T81" fmla="*/ 176 h 235"/>
                  <a:gd name="T82" fmla="*/ 213 w 343"/>
                  <a:gd name="T83" fmla="*/ 178 h 235"/>
                  <a:gd name="T84" fmla="*/ 204 w 343"/>
                  <a:gd name="T85" fmla="*/ 190 h 235"/>
                  <a:gd name="T86" fmla="*/ 194 w 343"/>
                  <a:gd name="T87" fmla="*/ 197 h 235"/>
                  <a:gd name="T88" fmla="*/ 147 w 343"/>
                  <a:gd name="T89" fmla="*/ 220 h 235"/>
                  <a:gd name="T90" fmla="*/ 140 w 343"/>
                  <a:gd name="T91" fmla="*/ 223 h 235"/>
                  <a:gd name="T92" fmla="*/ 118 w 343"/>
                  <a:gd name="T93" fmla="*/ 220 h 235"/>
                  <a:gd name="T94" fmla="*/ 118 w 343"/>
                  <a:gd name="T95" fmla="*/ 218 h 235"/>
                  <a:gd name="T96" fmla="*/ 118 w 343"/>
                  <a:gd name="T97" fmla="*/ 213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43" h="235">
                    <a:moveTo>
                      <a:pt x="116" y="213"/>
                    </a:moveTo>
                    <a:lnTo>
                      <a:pt x="116" y="213"/>
                    </a:lnTo>
                    <a:lnTo>
                      <a:pt x="104" y="230"/>
                    </a:lnTo>
                    <a:lnTo>
                      <a:pt x="99" y="235"/>
                    </a:lnTo>
                    <a:lnTo>
                      <a:pt x="99" y="232"/>
                    </a:lnTo>
                    <a:lnTo>
                      <a:pt x="85" y="225"/>
                    </a:lnTo>
                    <a:lnTo>
                      <a:pt x="71" y="218"/>
                    </a:lnTo>
                    <a:lnTo>
                      <a:pt x="69" y="211"/>
                    </a:lnTo>
                    <a:lnTo>
                      <a:pt x="64" y="194"/>
                    </a:lnTo>
                    <a:lnTo>
                      <a:pt x="64" y="192"/>
                    </a:lnTo>
                    <a:lnTo>
                      <a:pt x="59" y="187"/>
                    </a:lnTo>
                    <a:lnTo>
                      <a:pt x="59" y="183"/>
                    </a:lnTo>
                    <a:lnTo>
                      <a:pt x="59" y="180"/>
                    </a:lnTo>
                    <a:lnTo>
                      <a:pt x="62" y="171"/>
                    </a:lnTo>
                    <a:lnTo>
                      <a:pt x="62" y="168"/>
                    </a:lnTo>
                    <a:lnTo>
                      <a:pt x="59" y="164"/>
                    </a:lnTo>
                    <a:lnTo>
                      <a:pt x="57" y="161"/>
                    </a:lnTo>
                    <a:lnTo>
                      <a:pt x="47" y="159"/>
                    </a:lnTo>
                    <a:lnTo>
                      <a:pt x="43" y="157"/>
                    </a:lnTo>
                    <a:lnTo>
                      <a:pt x="36" y="149"/>
                    </a:lnTo>
                    <a:lnTo>
                      <a:pt x="31" y="149"/>
                    </a:lnTo>
                    <a:lnTo>
                      <a:pt x="24" y="147"/>
                    </a:lnTo>
                    <a:lnTo>
                      <a:pt x="14" y="142"/>
                    </a:lnTo>
                    <a:lnTo>
                      <a:pt x="7" y="135"/>
                    </a:lnTo>
                    <a:lnTo>
                      <a:pt x="2" y="116"/>
                    </a:lnTo>
                    <a:lnTo>
                      <a:pt x="2" y="109"/>
                    </a:lnTo>
                    <a:lnTo>
                      <a:pt x="0" y="102"/>
                    </a:lnTo>
                    <a:lnTo>
                      <a:pt x="2" y="95"/>
                    </a:lnTo>
                    <a:lnTo>
                      <a:pt x="5" y="88"/>
                    </a:lnTo>
                    <a:lnTo>
                      <a:pt x="10" y="86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19" y="81"/>
                    </a:lnTo>
                    <a:lnTo>
                      <a:pt x="19" y="79"/>
                    </a:lnTo>
                    <a:lnTo>
                      <a:pt x="21" y="76"/>
                    </a:lnTo>
                    <a:lnTo>
                      <a:pt x="21" y="76"/>
                    </a:lnTo>
                    <a:lnTo>
                      <a:pt x="26" y="79"/>
                    </a:lnTo>
                    <a:lnTo>
                      <a:pt x="26" y="79"/>
                    </a:lnTo>
                    <a:lnTo>
                      <a:pt x="28" y="79"/>
                    </a:lnTo>
                    <a:lnTo>
                      <a:pt x="36" y="79"/>
                    </a:lnTo>
                    <a:lnTo>
                      <a:pt x="43" y="76"/>
                    </a:lnTo>
                    <a:lnTo>
                      <a:pt x="47" y="71"/>
                    </a:lnTo>
                    <a:lnTo>
                      <a:pt x="54" y="64"/>
                    </a:lnTo>
                    <a:lnTo>
                      <a:pt x="57" y="57"/>
                    </a:lnTo>
                    <a:lnTo>
                      <a:pt x="59" y="52"/>
                    </a:lnTo>
                    <a:lnTo>
                      <a:pt x="59" y="48"/>
                    </a:lnTo>
                    <a:lnTo>
                      <a:pt x="64" y="43"/>
                    </a:lnTo>
                    <a:lnTo>
                      <a:pt x="66" y="41"/>
                    </a:lnTo>
                    <a:lnTo>
                      <a:pt x="80" y="55"/>
                    </a:lnTo>
                    <a:lnTo>
                      <a:pt x="88" y="57"/>
                    </a:lnTo>
                    <a:lnTo>
                      <a:pt x="97" y="60"/>
                    </a:lnTo>
                    <a:lnTo>
                      <a:pt x="107" y="57"/>
                    </a:lnTo>
                    <a:lnTo>
                      <a:pt x="116" y="55"/>
                    </a:lnTo>
                    <a:lnTo>
                      <a:pt x="135" y="45"/>
                    </a:lnTo>
                    <a:lnTo>
                      <a:pt x="142" y="41"/>
                    </a:lnTo>
                    <a:lnTo>
                      <a:pt x="144" y="38"/>
                    </a:lnTo>
                    <a:lnTo>
                      <a:pt x="168" y="38"/>
                    </a:lnTo>
                    <a:lnTo>
                      <a:pt x="177" y="34"/>
                    </a:lnTo>
                    <a:lnTo>
                      <a:pt x="194" y="19"/>
                    </a:lnTo>
                    <a:lnTo>
                      <a:pt x="201" y="15"/>
                    </a:lnTo>
                    <a:lnTo>
                      <a:pt x="208" y="15"/>
                    </a:lnTo>
                    <a:lnTo>
                      <a:pt x="211" y="10"/>
                    </a:lnTo>
                    <a:lnTo>
                      <a:pt x="213" y="5"/>
                    </a:lnTo>
                    <a:lnTo>
                      <a:pt x="218" y="0"/>
                    </a:lnTo>
                    <a:lnTo>
                      <a:pt x="248" y="5"/>
                    </a:lnTo>
                    <a:lnTo>
                      <a:pt x="253" y="8"/>
                    </a:lnTo>
                    <a:lnTo>
                      <a:pt x="258" y="12"/>
                    </a:lnTo>
                    <a:lnTo>
                      <a:pt x="265" y="19"/>
                    </a:lnTo>
                    <a:lnTo>
                      <a:pt x="265" y="22"/>
                    </a:lnTo>
                    <a:lnTo>
                      <a:pt x="267" y="22"/>
                    </a:lnTo>
                    <a:lnTo>
                      <a:pt x="272" y="22"/>
                    </a:lnTo>
                    <a:lnTo>
                      <a:pt x="272" y="19"/>
                    </a:lnTo>
                    <a:lnTo>
                      <a:pt x="277" y="19"/>
                    </a:lnTo>
                    <a:lnTo>
                      <a:pt x="291" y="24"/>
                    </a:lnTo>
                    <a:lnTo>
                      <a:pt x="298" y="22"/>
                    </a:lnTo>
                    <a:lnTo>
                      <a:pt x="305" y="24"/>
                    </a:lnTo>
                    <a:lnTo>
                      <a:pt x="305" y="24"/>
                    </a:lnTo>
                    <a:lnTo>
                      <a:pt x="310" y="22"/>
                    </a:lnTo>
                    <a:lnTo>
                      <a:pt x="310" y="19"/>
                    </a:lnTo>
                    <a:lnTo>
                      <a:pt x="310" y="17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2" y="19"/>
                    </a:lnTo>
                    <a:lnTo>
                      <a:pt x="310" y="22"/>
                    </a:lnTo>
                    <a:lnTo>
                      <a:pt x="310" y="22"/>
                    </a:lnTo>
                    <a:lnTo>
                      <a:pt x="310" y="26"/>
                    </a:lnTo>
                    <a:lnTo>
                      <a:pt x="317" y="50"/>
                    </a:lnTo>
                    <a:lnTo>
                      <a:pt x="319" y="62"/>
                    </a:lnTo>
                    <a:lnTo>
                      <a:pt x="319" y="69"/>
                    </a:lnTo>
                    <a:lnTo>
                      <a:pt x="322" y="76"/>
                    </a:lnTo>
                    <a:lnTo>
                      <a:pt x="324" y="79"/>
                    </a:lnTo>
                    <a:lnTo>
                      <a:pt x="324" y="86"/>
                    </a:lnTo>
                    <a:lnTo>
                      <a:pt x="327" y="88"/>
                    </a:lnTo>
                    <a:lnTo>
                      <a:pt x="327" y="90"/>
                    </a:lnTo>
                    <a:lnTo>
                      <a:pt x="329" y="90"/>
                    </a:lnTo>
                    <a:lnTo>
                      <a:pt x="331" y="93"/>
                    </a:lnTo>
                    <a:lnTo>
                      <a:pt x="336" y="95"/>
                    </a:lnTo>
                    <a:lnTo>
                      <a:pt x="338" y="95"/>
                    </a:lnTo>
                    <a:lnTo>
                      <a:pt x="338" y="100"/>
                    </a:lnTo>
                    <a:lnTo>
                      <a:pt x="338" y="105"/>
                    </a:lnTo>
                    <a:lnTo>
                      <a:pt x="338" y="119"/>
                    </a:lnTo>
                    <a:lnTo>
                      <a:pt x="341" y="123"/>
                    </a:lnTo>
                    <a:lnTo>
                      <a:pt x="341" y="128"/>
                    </a:lnTo>
                    <a:lnTo>
                      <a:pt x="343" y="131"/>
                    </a:lnTo>
                    <a:lnTo>
                      <a:pt x="343" y="133"/>
                    </a:lnTo>
                    <a:lnTo>
                      <a:pt x="343" y="133"/>
                    </a:lnTo>
                    <a:lnTo>
                      <a:pt x="341" y="140"/>
                    </a:lnTo>
                    <a:lnTo>
                      <a:pt x="334" y="154"/>
                    </a:lnTo>
                    <a:lnTo>
                      <a:pt x="305" y="166"/>
                    </a:lnTo>
                    <a:lnTo>
                      <a:pt x="298" y="173"/>
                    </a:lnTo>
                    <a:lnTo>
                      <a:pt x="296" y="176"/>
                    </a:lnTo>
                    <a:lnTo>
                      <a:pt x="293" y="176"/>
                    </a:lnTo>
                    <a:lnTo>
                      <a:pt x="291" y="176"/>
                    </a:lnTo>
                    <a:lnTo>
                      <a:pt x="274" y="178"/>
                    </a:lnTo>
                    <a:lnTo>
                      <a:pt x="270" y="176"/>
                    </a:lnTo>
                    <a:lnTo>
                      <a:pt x="267" y="173"/>
                    </a:lnTo>
                    <a:lnTo>
                      <a:pt x="265" y="173"/>
                    </a:lnTo>
                    <a:lnTo>
                      <a:pt x="265" y="173"/>
                    </a:lnTo>
                    <a:lnTo>
                      <a:pt x="234" y="168"/>
                    </a:lnTo>
                    <a:lnTo>
                      <a:pt x="232" y="171"/>
                    </a:lnTo>
                    <a:lnTo>
                      <a:pt x="230" y="171"/>
                    </a:lnTo>
                    <a:lnTo>
                      <a:pt x="227" y="173"/>
                    </a:lnTo>
                    <a:lnTo>
                      <a:pt x="225" y="176"/>
                    </a:lnTo>
                    <a:lnTo>
                      <a:pt x="220" y="176"/>
                    </a:lnTo>
                    <a:lnTo>
                      <a:pt x="215" y="176"/>
                    </a:lnTo>
                    <a:lnTo>
                      <a:pt x="213" y="178"/>
                    </a:lnTo>
                    <a:lnTo>
                      <a:pt x="211" y="178"/>
                    </a:lnTo>
                    <a:lnTo>
                      <a:pt x="206" y="185"/>
                    </a:lnTo>
                    <a:lnTo>
                      <a:pt x="204" y="190"/>
                    </a:lnTo>
                    <a:lnTo>
                      <a:pt x="201" y="192"/>
                    </a:lnTo>
                    <a:lnTo>
                      <a:pt x="196" y="194"/>
                    </a:lnTo>
                    <a:lnTo>
                      <a:pt x="194" y="197"/>
                    </a:lnTo>
                    <a:lnTo>
                      <a:pt x="192" y="202"/>
                    </a:lnTo>
                    <a:lnTo>
                      <a:pt x="189" y="202"/>
                    </a:lnTo>
                    <a:lnTo>
                      <a:pt x="147" y="220"/>
                    </a:lnTo>
                    <a:lnTo>
                      <a:pt x="147" y="223"/>
                    </a:lnTo>
                    <a:lnTo>
                      <a:pt x="144" y="223"/>
                    </a:lnTo>
                    <a:lnTo>
                      <a:pt x="140" y="223"/>
                    </a:lnTo>
                    <a:lnTo>
                      <a:pt x="125" y="223"/>
                    </a:lnTo>
                    <a:lnTo>
                      <a:pt x="121" y="223"/>
                    </a:lnTo>
                    <a:lnTo>
                      <a:pt x="118" y="220"/>
                    </a:lnTo>
                    <a:lnTo>
                      <a:pt x="118" y="220"/>
                    </a:lnTo>
                    <a:lnTo>
                      <a:pt x="118" y="220"/>
                    </a:lnTo>
                    <a:lnTo>
                      <a:pt x="118" y="218"/>
                    </a:lnTo>
                    <a:lnTo>
                      <a:pt x="118" y="218"/>
                    </a:lnTo>
                    <a:lnTo>
                      <a:pt x="118" y="216"/>
                    </a:lnTo>
                    <a:lnTo>
                      <a:pt x="118" y="213"/>
                    </a:lnTo>
                    <a:lnTo>
                      <a:pt x="116" y="213"/>
                    </a:lnTo>
                    <a:lnTo>
                      <a:pt x="116" y="21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8" name="Freeform 47"/>
              <p:cNvSpPr>
                <a:spLocks/>
              </p:cNvSpPr>
              <p:nvPr/>
            </p:nvSpPr>
            <p:spPr bwMode="auto">
              <a:xfrm>
                <a:off x="1389995" y="480421"/>
                <a:ext cx="931276" cy="901944"/>
              </a:xfrm>
              <a:custGeom>
                <a:avLst/>
                <a:gdLst>
                  <a:gd name="T0" fmla="*/ 54 w 889"/>
                  <a:gd name="T1" fmla="*/ 308 h 861"/>
                  <a:gd name="T2" fmla="*/ 99 w 889"/>
                  <a:gd name="T3" fmla="*/ 367 h 861"/>
                  <a:gd name="T4" fmla="*/ 125 w 889"/>
                  <a:gd name="T5" fmla="*/ 339 h 861"/>
                  <a:gd name="T6" fmla="*/ 132 w 889"/>
                  <a:gd name="T7" fmla="*/ 279 h 861"/>
                  <a:gd name="T8" fmla="*/ 172 w 889"/>
                  <a:gd name="T9" fmla="*/ 201 h 861"/>
                  <a:gd name="T10" fmla="*/ 175 w 889"/>
                  <a:gd name="T11" fmla="*/ 88 h 861"/>
                  <a:gd name="T12" fmla="*/ 227 w 889"/>
                  <a:gd name="T13" fmla="*/ 126 h 861"/>
                  <a:gd name="T14" fmla="*/ 307 w 889"/>
                  <a:gd name="T15" fmla="*/ 149 h 861"/>
                  <a:gd name="T16" fmla="*/ 383 w 889"/>
                  <a:gd name="T17" fmla="*/ 130 h 861"/>
                  <a:gd name="T18" fmla="*/ 421 w 889"/>
                  <a:gd name="T19" fmla="*/ 133 h 861"/>
                  <a:gd name="T20" fmla="*/ 397 w 889"/>
                  <a:gd name="T21" fmla="*/ 74 h 861"/>
                  <a:gd name="T22" fmla="*/ 407 w 889"/>
                  <a:gd name="T23" fmla="*/ 12 h 861"/>
                  <a:gd name="T24" fmla="*/ 482 w 889"/>
                  <a:gd name="T25" fmla="*/ 29 h 861"/>
                  <a:gd name="T26" fmla="*/ 567 w 889"/>
                  <a:gd name="T27" fmla="*/ 57 h 861"/>
                  <a:gd name="T28" fmla="*/ 560 w 889"/>
                  <a:gd name="T29" fmla="*/ 97 h 861"/>
                  <a:gd name="T30" fmla="*/ 563 w 889"/>
                  <a:gd name="T31" fmla="*/ 133 h 861"/>
                  <a:gd name="T32" fmla="*/ 565 w 889"/>
                  <a:gd name="T33" fmla="*/ 208 h 861"/>
                  <a:gd name="T34" fmla="*/ 546 w 889"/>
                  <a:gd name="T35" fmla="*/ 263 h 861"/>
                  <a:gd name="T36" fmla="*/ 563 w 889"/>
                  <a:gd name="T37" fmla="*/ 282 h 861"/>
                  <a:gd name="T38" fmla="*/ 574 w 889"/>
                  <a:gd name="T39" fmla="*/ 324 h 861"/>
                  <a:gd name="T40" fmla="*/ 596 w 889"/>
                  <a:gd name="T41" fmla="*/ 339 h 861"/>
                  <a:gd name="T42" fmla="*/ 617 w 889"/>
                  <a:gd name="T43" fmla="*/ 320 h 861"/>
                  <a:gd name="T44" fmla="*/ 641 w 889"/>
                  <a:gd name="T45" fmla="*/ 312 h 861"/>
                  <a:gd name="T46" fmla="*/ 619 w 889"/>
                  <a:gd name="T47" fmla="*/ 421 h 861"/>
                  <a:gd name="T48" fmla="*/ 650 w 889"/>
                  <a:gd name="T49" fmla="*/ 509 h 861"/>
                  <a:gd name="T50" fmla="*/ 669 w 889"/>
                  <a:gd name="T51" fmla="*/ 542 h 861"/>
                  <a:gd name="T52" fmla="*/ 698 w 889"/>
                  <a:gd name="T53" fmla="*/ 549 h 861"/>
                  <a:gd name="T54" fmla="*/ 750 w 889"/>
                  <a:gd name="T55" fmla="*/ 589 h 861"/>
                  <a:gd name="T56" fmla="*/ 769 w 889"/>
                  <a:gd name="T57" fmla="*/ 596 h 861"/>
                  <a:gd name="T58" fmla="*/ 785 w 889"/>
                  <a:gd name="T59" fmla="*/ 608 h 861"/>
                  <a:gd name="T60" fmla="*/ 811 w 889"/>
                  <a:gd name="T61" fmla="*/ 613 h 861"/>
                  <a:gd name="T62" fmla="*/ 851 w 889"/>
                  <a:gd name="T63" fmla="*/ 663 h 861"/>
                  <a:gd name="T64" fmla="*/ 806 w 889"/>
                  <a:gd name="T65" fmla="*/ 674 h 861"/>
                  <a:gd name="T66" fmla="*/ 740 w 889"/>
                  <a:gd name="T67" fmla="*/ 696 h 861"/>
                  <a:gd name="T68" fmla="*/ 693 w 889"/>
                  <a:gd name="T69" fmla="*/ 682 h 861"/>
                  <a:gd name="T70" fmla="*/ 662 w 889"/>
                  <a:gd name="T71" fmla="*/ 686 h 861"/>
                  <a:gd name="T72" fmla="*/ 560 w 889"/>
                  <a:gd name="T73" fmla="*/ 689 h 861"/>
                  <a:gd name="T74" fmla="*/ 433 w 889"/>
                  <a:gd name="T75" fmla="*/ 656 h 861"/>
                  <a:gd name="T76" fmla="*/ 407 w 889"/>
                  <a:gd name="T77" fmla="*/ 674 h 861"/>
                  <a:gd name="T78" fmla="*/ 354 w 889"/>
                  <a:gd name="T79" fmla="*/ 672 h 861"/>
                  <a:gd name="T80" fmla="*/ 324 w 889"/>
                  <a:gd name="T81" fmla="*/ 656 h 861"/>
                  <a:gd name="T82" fmla="*/ 286 w 889"/>
                  <a:gd name="T83" fmla="*/ 682 h 861"/>
                  <a:gd name="T84" fmla="*/ 265 w 889"/>
                  <a:gd name="T85" fmla="*/ 771 h 861"/>
                  <a:gd name="T86" fmla="*/ 267 w 889"/>
                  <a:gd name="T87" fmla="*/ 824 h 861"/>
                  <a:gd name="T88" fmla="*/ 260 w 889"/>
                  <a:gd name="T89" fmla="*/ 852 h 861"/>
                  <a:gd name="T90" fmla="*/ 241 w 889"/>
                  <a:gd name="T91" fmla="*/ 845 h 861"/>
                  <a:gd name="T92" fmla="*/ 201 w 889"/>
                  <a:gd name="T93" fmla="*/ 807 h 861"/>
                  <a:gd name="T94" fmla="*/ 186 w 889"/>
                  <a:gd name="T95" fmla="*/ 781 h 861"/>
                  <a:gd name="T96" fmla="*/ 149 w 889"/>
                  <a:gd name="T97" fmla="*/ 741 h 861"/>
                  <a:gd name="T98" fmla="*/ 127 w 889"/>
                  <a:gd name="T99" fmla="*/ 715 h 861"/>
                  <a:gd name="T100" fmla="*/ 33 w 889"/>
                  <a:gd name="T101" fmla="*/ 689 h 861"/>
                  <a:gd name="T102" fmla="*/ 16 w 889"/>
                  <a:gd name="T103" fmla="*/ 651 h 861"/>
                  <a:gd name="T104" fmla="*/ 2 w 889"/>
                  <a:gd name="T105" fmla="*/ 622 h 861"/>
                  <a:gd name="T106" fmla="*/ 37 w 889"/>
                  <a:gd name="T107" fmla="*/ 594 h 861"/>
                  <a:gd name="T108" fmla="*/ 63 w 889"/>
                  <a:gd name="T109" fmla="*/ 603 h 861"/>
                  <a:gd name="T110" fmla="*/ 68 w 889"/>
                  <a:gd name="T111" fmla="*/ 582 h 861"/>
                  <a:gd name="T112" fmla="*/ 56 w 889"/>
                  <a:gd name="T113" fmla="*/ 516 h 861"/>
                  <a:gd name="T114" fmla="*/ 37 w 889"/>
                  <a:gd name="T115" fmla="*/ 471 h 861"/>
                  <a:gd name="T116" fmla="*/ 30 w 889"/>
                  <a:gd name="T117" fmla="*/ 454 h 861"/>
                  <a:gd name="T118" fmla="*/ 0 w 889"/>
                  <a:gd name="T119" fmla="*/ 412 h 861"/>
                  <a:gd name="T120" fmla="*/ 2 w 889"/>
                  <a:gd name="T121" fmla="*/ 362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89" h="861">
                    <a:moveTo>
                      <a:pt x="37" y="298"/>
                    </a:moveTo>
                    <a:lnTo>
                      <a:pt x="37" y="298"/>
                    </a:lnTo>
                    <a:lnTo>
                      <a:pt x="37" y="296"/>
                    </a:lnTo>
                    <a:lnTo>
                      <a:pt x="33" y="270"/>
                    </a:lnTo>
                    <a:lnTo>
                      <a:pt x="33" y="270"/>
                    </a:lnTo>
                    <a:lnTo>
                      <a:pt x="37" y="275"/>
                    </a:lnTo>
                    <a:lnTo>
                      <a:pt x="40" y="277"/>
                    </a:lnTo>
                    <a:lnTo>
                      <a:pt x="45" y="277"/>
                    </a:lnTo>
                    <a:lnTo>
                      <a:pt x="52" y="275"/>
                    </a:lnTo>
                    <a:lnTo>
                      <a:pt x="56" y="277"/>
                    </a:lnTo>
                    <a:lnTo>
                      <a:pt x="66" y="284"/>
                    </a:lnTo>
                    <a:lnTo>
                      <a:pt x="63" y="296"/>
                    </a:lnTo>
                    <a:lnTo>
                      <a:pt x="54" y="308"/>
                    </a:lnTo>
                    <a:lnTo>
                      <a:pt x="52" y="320"/>
                    </a:lnTo>
                    <a:lnTo>
                      <a:pt x="49" y="322"/>
                    </a:lnTo>
                    <a:lnTo>
                      <a:pt x="49" y="322"/>
                    </a:lnTo>
                    <a:lnTo>
                      <a:pt x="54" y="322"/>
                    </a:lnTo>
                    <a:lnTo>
                      <a:pt x="59" y="324"/>
                    </a:lnTo>
                    <a:lnTo>
                      <a:pt x="78" y="331"/>
                    </a:lnTo>
                    <a:lnTo>
                      <a:pt x="80" y="331"/>
                    </a:lnTo>
                    <a:lnTo>
                      <a:pt x="82" y="334"/>
                    </a:lnTo>
                    <a:lnTo>
                      <a:pt x="85" y="341"/>
                    </a:lnTo>
                    <a:lnTo>
                      <a:pt x="92" y="350"/>
                    </a:lnTo>
                    <a:lnTo>
                      <a:pt x="94" y="355"/>
                    </a:lnTo>
                    <a:lnTo>
                      <a:pt x="97" y="360"/>
                    </a:lnTo>
                    <a:lnTo>
                      <a:pt x="99" y="367"/>
                    </a:lnTo>
                    <a:lnTo>
                      <a:pt x="99" y="374"/>
                    </a:lnTo>
                    <a:lnTo>
                      <a:pt x="97" y="379"/>
                    </a:lnTo>
                    <a:lnTo>
                      <a:pt x="97" y="386"/>
                    </a:lnTo>
                    <a:lnTo>
                      <a:pt x="108" y="379"/>
                    </a:lnTo>
                    <a:lnTo>
                      <a:pt x="118" y="383"/>
                    </a:lnTo>
                    <a:lnTo>
                      <a:pt x="127" y="383"/>
                    </a:lnTo>
                    <a:lnTo>
                      <a:pt x="134" y="372"/>
                    </a:lnTo>
                    <a:lnTo>
                      <a:pt x="142" y="355"/>
                    </a:lnTo>
                    <a:lnTo>
                      <a:pt x="142" y="348"/>
                    </a:lnTo>
                    <a:lnTo>
                      <a:pt x="137" y="341"/>
                    </a:lnTo>
                    <a:lnTo>
                      <a:pt x="134" y="341"/>
                    </a:lnTo>
                    <a:lnTo>
                      <a:pt x="127" y="341"/>
                    </a:lnTo>
                    <a:lnTo>
                      <a:pt x="125" y="339"/>
                    </a:lnTo>
                    <a:lnTo>
                      <a:pt x="120" y="334"/>
                    </a:lnTo>
                    <a:lnTo>
                      <a:pt x="118" y="327"/>
                    </a:lnTo>
                    <a:lnTo>
                      <a:pt x="113" y="324"/>
                    </a:lnTo>
                    <a:lnTo>
                      <a:pt x="113" y="324"/>
                    </a:lnTo>
                    <a:lnTo>
                      <a:pt x="113" y="322"/>
                    </a:lnTo>
                    <a:lnTo>
                      <a:pt x="113" y="322"/>
                    </a:lnTo>
                    <a:lnTo>
                      <a:pt x="113" y="320"/>
                    </a:lnTo>
                    <a:lnTo>
                      <a:pt x="123" y="310"/>
                    </a:lnTo>
                    <a:lnTo>
                      <a:pt x="116" y="296"/>
                    </a:lnTo>
                    <a:lnTo>
                      <a:pt x="116" y="291"/>
                    </a:lnTo>
                    <a:lnTo>
                      <a:pt x="123" y="284"/>
                    </a:lnTo>
                    <a:lnTo>
                      <a:pt x="130" y="282"/>
                    </a:lnTo>
                    <a:lnTo>
                      <a:pt x="132" y="279"/>
                    </a:lnTo>
                    <a:lnTo>
                      <a:pt x="134" y="275"/>
                    </a:lnTo>
                    <a:lnTo>
                      <a:pt x="134" y="270"/>
                    </a:lnTo>
                    <a:lnTo>
                      <a:pt x="132" y="260"/>
                    </a:lnTo>
                    <a:lnTo>
                      <a:pt x="132" y="256"/>
                    </a:lnTo>
                    <a:lnTo>
                      <a:pt x="137" y="246"/>
                    </a:lnTo>
                    <a:lnTo>
                      <a:pt x="156" y="230"/>
                    </a:lnTo>
                    <a:lnTo>
                      <a:pt x="158" y="225"/>
                    </a:lnTo>
                    <a:lnTo>
                      <a:pt x="160" y="220"/>
                    </a:lnTo>
                    <a:lnTo>
                      <a:pt x="160" y="215"/>
                    </a:lnTo>
                    <a:lnTo>
                      <a:pt x="163" y="213"/>
                    </a:lnTo>
                    <a:lnTo>
                      <a:pt x="168" y="211"/>
                    </a:lnTo>
                    <a:lnTo>
                      <a:pt x="170" y="206"/>
                    </a:lnTo>
                    <a:lnTo>
                      <a:pt x="172" y="201"/>
                    </a:lnTo>
                    <a:lnTo>
                      <a:pt x="175" y="187"/>
                    </a:lnTo>
                    <a:lnTo>
                      <a:pt x="182" y="168"/>
                    </a:lnTo>
                    <a:lnTo>
                      <a:pt x="182" y="159"/>
                    </a:lnTo>
                    <a:lnTo>
                      <a:pt x="179" y="152"/>
                    </a:lnTo>
                    <a:lnTo>
                      <a:pt x="175" y="137"/>
                    </a:lnTo>
                    <a:lnTo>
                      <a:pt x="175" y="133"/>
                    </a:lnTo>
                    <a:lnTo>
                      <a:pt x="175" y="126"/>
                    </a:lnTo>
                    <a:lnTo>
                      <a:pt x="172" y="123"/>
                    </a:lnTo>
                    <a:lnTo>
                      <a:pt x="170" y="121"/>
                    </a:lnTo>
                    <a:lnTo>
                      <a:pt x="165" y="114"/>
                    </a:lnTo>
                    <a:lnTo>
                      <a:pt x="168" y="104"/>
                    </a:lnTo>
                    <a:lnTo>
                      <a:pt x="170" y="92"/>
                    </a:lnTo>
                    <a:lnTo>
                      <a:pt x="175" y="88"/>
                    </a:lnTo>
                    <a:lnTo>
                      <a:pt x="189" y="83"/>
                    </a:lnTo>
                    <a:lnTo>
                      <a:pt x="196" y="85"/>
                    </a:lnTo>
                    <a:lnTo>
                      <a:pt x="196" y="90"/>
                    </a:lnTo>
                    <a:lnTo>
                      <a:pt x="205" y="97"/>
                    </a:lnTo>
                    <a:lnTo>
                      <a:pt x="205" y="97"/>
                    </a:lnTo>
                    <a:lnTo>
                      <a:pt x="210" y="95"/>
                    </a:lnTo>
                    <a:lnTo>
                      <a:pt x="210" y="92"/>
                    </a:lnTo>
                    <a:lnTo>
                      <a:pt x="210" y="90"/>
                    </a:lnTo>
                    <a:lnTo>
                      <a:pt x="213" y="88"/>
                    </a:lnTo>
                    <a:lnTo>
                      <a:pt x="217" y="83"/>
                    </a:lnTo>
                    <a:lnTo>
                      <a:pt x="220" y="81"/>
                    </a:lnTo>
                    <a:lnTo>
                      <a:pt x="220" y="85"/>
                    </a:lnTo>
                    <a:lnTo>
                      <a:pt x="227" y="126"/>
                    </a:lnTo>
                    <a:lnTo>
                      <a:pt x="227" y="130"/>
                    </a:lnTo>
                    <a:lnTo>
                      <a:pt x="229" y="133"/>
                    </a:lnTo>
                    <a:lnTo>
                      <a:pt x="231" y="135"/>
                    </a:lnTo>
                    <a:lnTo>
                      <a:pt x="239" y="137"/>
                    </a:lnTo>
                    <a:lnTo>
                      <a:pt x="241" y="140"/>
                    </a:lnTo>
                    <a:lnTo>
                      <a:pt x="248" y="154"/>
                    </a:lnTo>
                    <a:lnTo>
                      <a:pt x="253" y="159"/>
                    </a:lnTo>
                    <a:lnTo>
                      <a:pt x="260" y="163"/>
                    </a:lnTo>
                    <a:lnTo>
                      <a:pt x="267" y="166"/>
                    </a:lnTo>
                    <a:lnTo>
                      <a:pt x="300" y="161"/>
                    </a:lnTo>
                    <a:lnTo>
                      <a:pt x="305" y="159"/>
                    </a:lnTo>
                    <a:lnTo>
                      <a:pt x="310" y="152"/>
                    </a:lnTo>
                    <a:lnTo>
                      <a:pt x="307" y="149"/>
                    </a:lnTo>
                    <a:lnTo>
                      <a:pt x="307" y="145"/>
                    </a:lnTo>
                    <a:lnTo>
                      <a:pt x="307" y="137"/>
                    </a:lnTo>
                    <a:lnTo>
                      <a:pt x="310" y="135"/>
                    </a:lnTo>
                    <a:lnTo>
                      <a:pt x="312" y="135"/>
                    </a:lnTo>
                    <a:lnTo>
                      <a:pt x="321" y="137"/>
                    </a:lnTo>
                    <a:lnTo>
                      <a:pt x="324" y="137"/>
                    </a:lnTo>
                    <a:lnTo>
                      <a:pt x="331" y="135"/>
                    </a:lnTo>
                    <a:lnTo>
                      <a:pt x="347" y="123"/>
                    </a:lnTo>
                    <a:lnTo>
                      <a:pt x="362" y="118"/>
                    </a:lnTo>
                    <a:lnTo>
                      <a:pt x="366" y="118"/>
                    </a:lnTo>
                    <a:lnTo>
                      <a:pt x="373" y="118"/>
                    </a:lnTo>
                    <a:lnTo>
                      <a:pt x="380" y="123"/>
                    </a:lnTo>
                    <a:lnTo>
                      <a:pt x="383" y="130"/>
                    </a:lnTo>
                    <a:lnTo>
                      <a:pt x="385" y="137"/>
                    </a:lnTo>
                    <a:lnTo>
                      <a:pt x="388" y="147"/>
                    </a:lnTo>
                    <a:lnTo>
                      <a:pt x="392" y="154"/>
                    </a:lnTo>
                    <a:lnTo>
                      <a:pt x="404" y="161"/>
                    </a:lnTo>
                    <a:lnTo>
                      <a:pt x="409" y="168"/>
                    </a:lnTo>
                    <a:lnTo>
                      <a:pt x="411" y="178"/>
                    </a:lnTo>
                    <a:lnTo>
                      <a:pt x="421" y="178"/>
                    </a:lnTo>
                    <a:lnTo>
                      <a:pt x="433" y="171"/>
                    </a:lnTo>
                    <a:lnTo>
                      <a:pt x="440" y="166"/>
                    </a:lnTo>
                    <a:lnTo>
                      <a:pt x="442" y="156"/>
                    </a:lnTo>
                    <a:lnTo>
                      <a:pt x="437" y="149"/>
                    </a:lnTo>
                    <a:lnTo>
                      <a:pt x="423" y="137"/>
                    </a:lnTo>
                    <a:lnTo>
                      <a:pt x="421" y="133"/>
                    </a:lnTo>
                    <a:lnTo>
                      <a:pt x="418" y="130"/>
                    </a:lnTo>
                    <a:lnTo>
                      <a:pt x="418" y="126"/>
                    </a:lnTo>
                    <a:lnTo>
                      <a:pt x="418" y="121"/>
                    </a:lnTo>
                    <a:lnTo>
                      <a:pt x="421" y="116"/>
                    </a:lnTo>
                    <a:lnTo>
                      <a:pt x="425" y="109"/>
                    </a:lnTo>
                    <a:lnTo>
                      <a:pt x="428" y="107"/>
                    </a:lnTo>
                    <a:lnTo>
                      <a:pt x="430" y="97"/>
                    </a:lnTo>
                    <a:lnTo>
                      <a:pt x="425" y="92"/>
                    </a:lnTo>
                    <a:lnTo>
                      <a:pt x="421" y="92"/>
                    </a:lnTo>
                    <a:lnTo>
                      <a:pt x="409" y="90"/>
                    </a:lnTo>
                    <a:lnTo>
                      <a:pt x="399" y="88"/>
                    </a:lnTo>
                    <a:lnTo>
                      <a:pt x="395" y="83"/>
                    </a:lnTo>
                    <a:lnTo>
                      <a:pt x="397" y="74"/>
                    </a:lnTo>
                    <a:lnTo>
                      <a:pt x="395" y="71"/>
                    </a:lnTo>
                    <a:lnTo>
                      <a:pt x="392" y="71"/>
                    </a:lnTo>
                    <a:lnTo>
                      <a:pt x="392" y="66"/>
                    </a:lnTo>
                    <a:lnTo>
                      <a:pt x="392" y="64"/>
                    </a:lnTo>
                    <a:lnTo>
                      <a:pt x="392" y="59"/>
                    </a:lnTo>
                    <a:lnTo>
                      <a:pt x="390" y="50"/>
                    </a:lnTo>
                    <a:lnTo>
                      <a:pt x="390" y="45"/>
                    </a:lnTo>
                    <a:lnTo>
                      <a:pt x="392" y="43"/>
                    </a:lnTo>
                    <a:lnTo>
                      <a:pt x="399" y="36"/>
                    </a:lnTo>
                    <a:lnTo>
                      <a:pt x="399" y="31"/>
                    </a:lnTo>
                    <a:lnTo>
                      <a:pt x="402" y="17"/>
                    </a:lnTo>
                    <a:lnTo>
                      <a:pt x="404" y="14"/>
                    </a:lnTo>
                    <a:lnTo>
                      <a:pt x="407" y="12"/>
                    </a:lnTo>
                    <a:lnTo>
                      <a:pt x="433" y="0"/>
                    </a:lnTo>
                    <a:lnTo>
                      <a:pt x="440" y="0"/>
                    </a:lnTo>
                    <a:lnTo>
                      <a:pt x="444" y="3"/>
                    </a:lnTo>
                    <a:lnTo>
                      <a:pt x="447" y="7"/>
                    </a:lnTo>
                    <a:lnTo>
                      <a:pt x="444" y="17"/>
                    </a:lnTo>
                    <a:lnTo>
                      <a:pt x="447" y="21"/>
                    </a:lnTo>
                    <a:lnTo>
                      <a:pt x="459" y="24"/>
                    </a:lnTo>
                    <a:lnTo>
                      <a:pt x="461" y="26"/>
                    </a:lnTo>
                    <a:lnTo>
                      <a:pt x="463" y="26"/>
                    </a:lnTo>
                    <a:lnTo>
                      <a:pt x="466" y="29"/>
                    </a:lnTo>
                    <a:lnTo>
                      <a:pt x="470" y="31"/>
                    </a:lnTo>
                    <a:lnTo>
                      <a:pt x="473" y="31"/>
                    </a:lnTo>
                    <a:lnTo>
                      <a:pt x="482" y="29"/>
                    </a:lnTo>
                    <a:lnTo>
                      <a:pt x="504" y="31"/>
                    </a:lnTo>
                    <a:lnTo>
                      <a:pt x="511" y="29"/>
                    </a:lnTo>
                    <a:lnTo>
                      <a:pt x="511" y="24"/>
                    </a:lnTo>
                    <a:lnTo>
                      <a:pt x="513" y="26"/>
                    </a:lnTo>
                    <a:lnTo>
                      <a:pt x="518" y="36"/>
                    </a:lnTo>
                    <a:lnTo>
                      <a:pt x="520" y="38"/>
                    </a:lnTo>
                    <a:lnTo>
                      <a:pt x="522" y="43"/>
                    </a:lnTo>
                    <a:lnTo>
                      <a:pt x="525" y="45"/>
                    </a:lnTo>
                    <a:lnTo>
                      <a:pt x="527" y="45"/>
                    </a:lnTo>
                    <a:lnTo>
                      <a:pt x="541" y="45"/>
                    </a:lnTo>
                    <a:lnTo>
                      <a:pt x="548" y="48"/>
                    </a:lnTo>
                    <a:lnTo>
                      <a:pt x="565" y="55"/>
                    </a:lnTo>
                    <a:lnTo>
                      <a:pt x="567" y="57"/>
                    </a:lnTo>
                    <a:lnTo>
                      <a:pt x="567" y="59"/>
                    </a:lnTo>
                    <a:lnTo>
                      <a:pt x="570" y="64"/>
                    </a:lnTo>
                    <a:lnTo>
                      <a:pt x="572" y="76"/>
                    </a:lnTo>
                    <a:lnTo>
                      <a:pt x="574" y="81"/>
                    </a:lnTo>
                    <a:lnTo>
                      <a:pt x="574" y="83"/>
                    </a:lnTo>
                    <a:lnTo>
                      <a:pt x="574" y="83"/>
                    </a:lnTo>
                    <a:lnTo>
                      <a:pt x="572" y="85"/>
                    </a:lnTo>
                    <a:lnTo>
                      <a:pt x="572" y="88"/>
                    </a:lnTo>
                    <a:lnTo>
                      <a:pt x="570" y="90"/>
                    </a:lnTo>
                    <a:lnTo>
                      <a:pt x="567" y="92"/>
                    </a:lnTo>
                    <a:lnTo>
                      <a:pt x="567" y="95"/>
                    </a:lnTo>
                    <a:lnTo>
                      <a:pt x="565" y="95"/>
                    </a:lnTo>
                    <a:lnTo>
                      <a:pt x="560" y="97"/>
                    </a:lnTo>
                    <a:lnTo>
                      <a:pt x="553" y="97"/>
                    </a:lnTo>
                    <a:lnTo>
                      <a:pt x="553" y="97"/>
                    </a:lnTo>
                    <a:lnTo>
                      <a:pt x="551" y="97"/>
                    </a:lnTo>
                    <a:lnTo>
                      <a:pt x="546" y="104"/>
                    </a:lnTo>
                    <a:lnTo>
                      <a:pt x="546" y="109"/>
                    </a:lnTo>
                    <a:lnTo>
                      <a:pt x="558" y="116"/>
                    </a:lnTo>
                    <a:lnTo>
                      <a:pt x="560" y="118"/>
                    </a:lnTo>
                    <a:lnTo>
                      <a:pt x="563" y="121"/>
                    </a:lnTo>
                    <a:lnTo>
                      <a:pt x="563" y="123"/>
                    </a:lnTo>
                    <a:lnTo>
                      <a:pt x="563" y="126"/>
                    </a:lnTo>
                    <a:lnTo>
                      <a:pt x="563" y="128"/>
                    </a:lnTo>
                    <a:lnTo>
                      <a:pt x="563" y="128"/>
                    </a:lnTo>
                    <a:lnTo>
                      <a:pt x="563" y="133"/>
                    </a:lnTo>
                    <a:lnTo>
                      <a:pt x="565" y="135"/>
                    </a:lnTo>
                    <a:lnTo>
                      <a:pt x="567" y="145"/>
                    </a:lnTo>
                    <a:lnTo>
                      <a:pt x="570" y="149"/>
                    </a:lnTo>
                    <a:lnTo>
                      <a:pt x="570" y="152"/>
                    </a:lnTo>
                    <a:lnTo>
                      <a:pt x="567" y="163"/>
                    </a:lnTo>
                    <a:lnTo>
                      <a:pt x="565" y="171"/>
                    </a:lnTo>
                    <a:lnTo>
                      <a:pt x="565" y="173"/>
                    </a:lnTo>
                    <a:lnTo>
                      <a:pt x="565" y="175"/>
                    </a:lnTo>
                    <a:lnTo>
                      <a:pt x="565" y="185"/>
                    </a:lnTo>
                    <a:lnTo>
                      <a:pt x="567" y="201"/>
                    </a:lnTo>
                    <a:lnTo>
                      <a:pt x="567" y="206"/>
                    </a:lnTo>
                    <a:lnTo>
                      <a:pt x="565" y="206"/>
                    </a:lnTo>
                    <a:lnTo>
                      <a:pt x="565" y="208"/>
                    </a:lnTo>
                    <a:lnTo>
                      <a:pt x="558" y="218"/>
                    </a:lnTo>
                    <a:lnTo>
                      <a:pt x="556" y="220"/>
                    </a:lnTo>
                    <a:lnTo>
                      <a:pt x="556" y="223"/>
                    </a:lnTo>
                    <a:lnTo>
                      <a:pt x="553" y="227"/>
                    </a:lnTo>
                    <a:lnTo>
                      <a:pt x="553" y="237"/>
                    </a:lnTo>
                    <a:lnTo>
                      <a:pt x="553" y="242"/>
                    </a:lnTo>
                    <a:lnTo>
                      <a:pt x="551" y="244"/>
                    </a:lnTo>
                    <a:lnTo>
                      <a:pt x="548" y="246"/>
                    </a:lnTo>
                    <a:lnTo>
                      <a:pt x="548" y="249"/>
                    </a:lnTo>
                    <a:lnTo>
                      <a:pt x="546" y="251"/>
                    </a:lnTo>
                    <a:lnTo>
                      <a:pt x="546" y="256"/>
                    </a:lnTo>
                    <a:lnTo>
                      <a:pt x="544" y="260"/>
                    </a:lnTo>
                    <a:lnTo>
                      <a:pt x="546" y="263"/>
                    </a:lnTo>
                    <a:lnTo>
                      <a:pt x="546" y="263"/>
                    </a:lnTo>
                    <a:lnTo>
                      <a:pt x="546" y="265"/>
                    </a:lnTo>
                    <a:lnTo>
                      <a:pt x="548" y="265"/>
                    </a:lnTo>
                    <a:lnTo>
                      <a:pt x="548" y="268"/>
                    </a:lnTo>
                    <a:lnTo>
                      <a:pt x="551" y="268"/>
                    </a:lnTo>
                    <a:lnTo>
                      <a:pt x="556" y="268"/>
                    </a:lnTo>
                    <a:lnTo>
                      <a:pt x="558" y="268"/>
                    </a:lnTo>
                    <a:lnTo>
                      <a:pt x="558" y="270"/>
                    </a:lnTo>
                    <a:lnTo>
                      <a:pt x="558" y="272"/>
                    </a:lnTo>
                    <a:lnTo>
                      <a:pt x="560" y="277"/>
                    </a:lnTo>
                    <a:lnTo>
                      <a:pt x="560" y="279"/>
                    </a:lnTo>
                    <a:lnTo>
                      <a:pt x="560" y="279"/>
                    </a:lnTo>
                    <a:lnTo>
                      <a:pt x="563" y="282"/>
                    </a:lnTo>
                    <a:lnTo>
                      <a:pt x="563" y="282"/>
                    </a:lnTo>
                    <a:lnTo>
                      <a:pt x="565" y="286"/>
                    </a:lnTo>
                    <a:lnTo>
                      <a:pt x="567" y="289"/>
                    </a:lnTo>
                    <a:lnTo>
                      <a:pt x="567" y="291"/>
                    </a:lnTo>
                    <a:lnTo>
                      <a:pt x="567" y="294"/>
                    </a:lnTo>
                    <a:lnTo>
                      <a:pt x="565" y="298"/>
                    </a:lnTo>
                    <a:lnTo>
                      <a:pt x="565" y="301"/>
                    </a:lnTo>
                    <a:lnTo>
                      <a:pt x="565" y="305"/>
                    </a:lnTo>
                    <a:lnTo>
                      <a:pt x="565" y="305"/>
                    </a:lnTo>
                    <a:lnTo>
                      <a:pt x="567" y="310"/>
                    </a:lnTo>
                    <a:lnTo>
                      <a:pt x="572" y="322"/>
                    </a:lnTo>
                    <a:lnTo>
                      <a:pt x="572" y="322"/>
                    </a:lnTo>
                    <a:lnTo>
                      <a:pt x="574" y="324"/>
                    </a:lnTo>
                    <a:lnTo>
                      <a:pt x="574" y="324"/>
                    </a:lnTo>
                    <a:lnTo>
                      <a:pt x="579" y="324"/>
                    </a:lnTo>
                    <a:lnTo>
                      <a:pt x="582" y="327"/>
                    </a:lnTo>
                    <a:lnTo>
                      <a:pt x="584" y="327"/>
                    </a:lnTo>
                    <a:lnTo>
                      <a:pt x="584" y="329"/>
                    </a:lnTo>
                    <a:lnTo>
                      <a:pt x="584" y="334"/>
                    </a:lnTo>
                    <a:lnTo>
                      <a:pt x="584" y="336"/>
                    </a:lnTo>
                    <a:lnTo>
                      <a:pt x="586" y="336"/>
                    </a:lnTo>
                    <a:lnTo>
                      <a:pt x="589" y="339"/>
                    </a:lnTo>
                    <a:lnTo>
                      <a:pt x="591" y="339"/>
                    </a:lnTo>
                    <a:lnTo>
                      <a:pt x="593" y="339"/>
                    </a:lnTo>
                    <a:lnTo>
                      <a:pt x="593" y="339"/>
                    </a:lnTo>
                    <a:lnTo>
                      <a:pt x="596" y="339"/>
                    </a:lnTo>
                    <a:lnTo>
                      <a:pt x="596" y="336"/>
                    </a:lnTo>
                    <a:lnTo>
                      <a:pt x="601" y="331"/>
                    </a:lnTo>
                    <a:lnTo>
                      <a:pt x="601" y="331"/>
                    </a:lnTo>
                    <a:lnTo>
                      <a:pt x="603" y="331"/>
                    </a:lnTo>
                    <a:lnTo>
                      <a:pt x="610" y="331"/>
                    </a:lnTo>
                    <a:lnTo>
                      <a:pt x="612" y="329"/>
                    </a:lnTo>
                    <a:lnTo>
                      <a:pt x="615" y="329"/>
                    </a:lnTo>
                    <a:lnTo>
                      <a:pt x="615" y="329"/>
                    </a:lnTo>
                    <a:lnTo>
                      <a:pt x="615" y="327"/>
                    </a:lnTo>
                    <a:lnTo>
                      <a:pt x="617" y="327"/>
                    </a:lnTo>
                    <a:lnTo>
                      <a:pt x="617" y="324"/>
                    </a:lnTo>
                    <a:lnTo>
                      <a:pt x="617" y="322"/>
                    </a:lnTo>
                    <a:lnTo>
                      <a:pt x="617" y="320"/>
                    </a:lnTo>
                    <a:lnTo>
                      <a:pt x="617" y="317"/>
                    </a:lnTo>
                    <a:lnTo>
                      <a:pt x="617" y="315"/>
                    </a:lnTo>
                    <a:lnTo>
                      <a:pt x="617" y="315"/>
                    </a:lnTo>
                    <a:lnTo>
                      <a:pt x="619" y="312"/>
                    </a:lnTo>
                    <a:lnTo>
                      <a:pt x="619" y="312"/>
                    </a:lnTo>
                    <a:lnTo>
                      <a:pt x="624" y="312"/>
                    </a:lnTo>
                    <a:lnTo>
                      <a:pt x="627" y="312"/>
                    </a:lnTo>
                    <a:lnTo>
                      <a:pt x="631" y="310"/>
                    </a:lnTo>
                    <a:lnTo>
                      <a:pt x="634" y="310"/>
                    </a:lnTo>
                    <a:lnTo>
                      <a:pt x="634" y="310"/>
                    </a:lnTo>
                    <a:lnTo>
                      <a:pt x="636" y="310"/>
                    </a:lnTo>
                    <a:lnTo>
                      <a:pt x="641" y="312"/>
                    </a:lnTo>
                    <a:lnTo>
                      <a:pt x="641" y="312"/>
                    </a:lnTo>
                    <a:lnTo>
                      <a:pt x="643" y="312"/>
                    </a:lnTo>
                    <a:lnTo>
                      <a:pt x="653" y="308"/>
                    </a:lnTo>
                    <a:lnTo>
                      <a:pt x="655" y="308"/>
                    </a:lnTo>
                    <a:lnTo>
                      <a:pt x="657" y="308"/>
                    </a:lnTo>
                    <a:lnTo>
                      <a:pt x="660" y="310"/>
                    </a:lnTo>
                    <a:lnTo>
                      <a:pt x="667" y="312"/>
                    </a:lnTo>
                    <a:lnTo>
                      <a:pt x="657" y="331"/>
                    </a:lnTo>
                    <a:lnTo>
                      <a:pt x="655" y="336"/>
                    </a:lnTo>
                    <a:lnTo>
                      <a:pt x="653" y="348"/>
                    </a:lnTo>
                    <a:lnTo>
                      <a:pt x="648" y="360"/>
                    </a:lnTo>
                    <a:lnTo>
                      <a:pt x="643" y="365"/>
                    </a:lnTo>
                    <a:lnTo>
                      <a:pt x="619" y="414"/>
                    </a:lnTo>
                    <a:lnTo>
                      <a:pt x="619" y="421"/>
                    </a:lnTo>
                    <a:lnTo>
                      <a:pt x="622" y="433"/>
                    </a:lnTo>
                    <a:lnTo>
                      <a:pt x="629" y="462"/>
                    </a:lnTo>
                    <a:lnTo>
                      <a:pt x="631" y="478"/>
                    </a:lnTo>
                    <a:lnTo>
                      <a:pt x="629" y="478"/>
                    </a:lnTo>
                    <a:lnTo>
                      <a:pt x="629" y="480"/>
                    </a:lnTo>
                    <a:lnTo>
                      <a:pt x="629" y="483"/>
                    </a:lnTo>
                    <a:lnTo>
                      <a:pt x="631" y="485"/>
                    </a:lnTo>
                    <a:lnTo>
                      <a:pt x="631" y="490"/>
                    </a:lnTo>
                    <a:lnTo>
                      <a:pt x="636" y="495"/>
                    </a:lnTo>
                    <a:lnTo>
                      <a:pt x="643" y="492"/>
                    </a:lnTo>
                    <a:lnTo>
                      <a:pt x="648" y="492"/>
                    </a:lnTo>
                    <a:lnTo>
                      <a:pt x="650" y="499"/>
                    </a:lnTo>
                    <a:lnTo>
                      <a:pt x="650" y="509"/>
                    </a:lnTo>
                    <a:lnTo>
                      <a:pt x="653" y="511"/>
                    </a:lnTo>
                    <a:lnTo>
                      <a:pt x="655" y="514"/>
                    </a:lnTo>
                    <a:lnTo>
                      <a:pt x="655" y="516"/>
                    </a:lnTo>
                    <a:lnTo>
                      <a:pt x="653" y="521"/>
                    </a:lnTo>
                    <a:lnTo>
                      <a:pt x="655" y="530"/>
                    </a:lnTo>
                    <a:lnTo>
                      <a:pt x="653" y="535"/>
                    </a:lnTo>
                    <a:lnTo>
                      <a:pt x="660" y="535"/>
                    </a:lnTo>
                    <a:lnTo>
                      <a:pt x="662" y="535"/>
                    </a:lnTo>
                    <a:lnTo>
                      <a:pt x="664" y="535"/>
                    </a:lnTo>
                    <a:lnTo>
                      <a:pt x="664" y="535"/>
                    </a:lnTo>
                    <a:lnTo>
                      <a:pt x="667" y="537"/>
                    </a:lnTo>
                    <a:lnTo>
                      <a:pt x="669" y="540"/>
                    </a:lnTo>
                    <a:lnTo>
                      <a:pt x="669" y="542"/>
                    </a:lnTo>
                    <a:lnTo>
                      <a:pt x="669" y="542"/>
                    </a:lnTo>
                    <a:lnTo>
                      <a:pt x="671" y="544"/>
                    </a:lnTo>
                    <a:lnTo>
                      <a:pt x="671" y="544"/>
                    </a:lnTo>
                    <a:lnTo>
                      <a:pt x="674" y="542"/>
                    </a:lnTo>
                    <a:lnTo>
                      <a:pt x="676" y="542"/>
                    </a:lnTo>
                    <a:lnTo>
                      <a:pt x="676" y="540"/>
                    </a:lnTo>
                    <a:lnTo>
                      <a:pt x="676" y="537"/>
                    </a:lnTo>
                    <a:lnTo>
                      <a:pt x="679" y="537"/>
                    </a:lnTo>
                    <a:lnTo>
                      <a:pt x="679" y="537"/>
                    </a:lnTo>
                    <a:lnTo>
                      <a:pt x="681" y="537"/>
                    </a:lnTo>
                    <a:lnTo>
                      <a:pt x="686" y="537"/>
                    </a:lnTo>
                    <a:lnTo>
                      <a:pt x="695" y="547"/>
                    </a:lnTo>
                    <a:lnTo>
                      <a:pt x="698" y="549"/>
                    </a:lnTo>
                    <a:lnTo>
                      <a:pt x="700" y="551"/>
                    </a:lnTo>
                    <a:lnTo>
                      <a:pt x="700" y="554"/>
                    </a:lnTo>
                    <a:lnTo>
                      <a:pt x="733" y="573"/>
                    </a:lnTo>
                    <a:lnTo>
                      <a:pt x="742" y="575"/>
                    </a:lnTo>
                    <a:lnTo>
                      <a:pt x="745" y="575"/>
                    </a:lnTo>
                    <a:lnTo>
                      <a:pt x="747" y="577"/>
                    </a:lnTo>
                    <a:lnTo>
                      <a:pt x="750" y="580"/>
                    </a:lnTo>
                    <a:lnTo>
                      <a:pt x="750" y="580"/>
                    </a:lnTo>
                    <a:lnTo>
                      <a:pt x="752" y="582"/>
                    </a:lnTo>
                    <a:lnTo>
                      <a:pt x="752" y="582"/>
                    </a:lnTo>
                    <a:lnTo>
                      <a:pt x="752" y="585"/>
                    </a:lnTo>
                    <a:lnTo>
                      <a:pt x="750" y="587"/>
                    </a:lnTo>
                    <a:lnTo>
                      <a:pt x="750" y="589"/>
                    </a:lnTo>
                    <a:lnTo>
                      <a:pt x="750" y="589"/>
                    </a:lnTo>
                    <a:lnTo>
                      <a:pt x="750" y="592"/>
                    </a:lnTo>
                    <a:lnTo>
                      <a:pt x="752" y="592"/>
                    </a:lnTo>
                    <a:lnTo>
                      <a:pt x="752" y="592"/>
                    </a:lnTo>
                    <a:lnTo>
                      <a:pt x="754" y="594"/>
                    </a:lnTo>
                    <a:lnTo>
                      <a:pt x="754" y="594"/>
                    </a:lnTo>
                    <a:lnTo>
                      <a:pt x="759" y="594"/>
                    </a:lnTo>
                    <a:lnTo>
                      <a:pt x="764" y="592"/>
                    </a:lnTo>
                    <a:lnTo>
                      <a:pt x="764" y="592"/>
                    </a:lnTo>
                    <a:lnTo>
                      <a:pt x="766" y="592"/>
                    </a:lnTo>
                    <a:lnTo>
                      <a:pt x="769" y="594"/>
                    </a:lnTo>
                    <a:lnTo>
                      <a:pt x="769" y="596"/>
                    </a:lnTo>
                    <a:lnTo>
                      <a:pt x="769" y="596"/>
                    </a:lnTo>
                    <a:lnTo>
                      <a:pt x="766" y="601"/>
                    </a:lnTo>
                    <a:lnTo>
                      <a:pt x="766" y="601"/>
                    </a:lnTo>
                    <a:lnTo>
                      <a:pt x="766" y="603"/>
                    </a:lnTo>
                    <a:lnTo>
                      <a:pt x="766" y="603"/>
                    </a:lnTo>
                    <a:lnTo>
                      <a:pt x="769" y="606"/>
                    </a:lnTo>
                    <a:lnTo>
                      <a:pt x="769" y="606"/>
                    </a:lnTo>
                    <a:lnTo>
                      <a:pt x="773" y="611"/>
                    </a:lnTo>
                    <a:lnTo>
                      <a:pt x="776" y="613"/>
                    </a:lnTo>
                    <a:lnTo>
                      <a:pt x="778" y="613"/>
                    </a:lnTo>
                    <a:lnTo>
                      <a:pt x="780" y="613"/>
                    </a:lnTo>
                    <a:lnTo>
                      <a:pt x="780" y="613"/>
                    </a:lnTo>
                    <a:lnTo>
                      <a:pt x="783" y="611"/>
                    </a:lnTo>
                    <a:lnTo>
                      <a:pt x="785" y="608"/>
                    </a:lnTo>
                    <a:lnTo>
                      <a:pt x="785" y="608"/>
                    </a:lnTo>
                    <a:lnTo>
                      <a:pt x="785" y="606"/>
                    </a:lnTo>
                    <a:lnTo>
                      <a:pt x="795" y="606"/>
                    </a:lnTo>
                    <a:lnTo>
                      <a:pt x="797" y="603"/>
                    </a:lnTo>
                    <a:lnTo>
                      <a:pt x="797" y="603"/>
                    </a:lnTo>
                    <a:lnTo>
                      <a:pt x="799" y="601"/>
                    </a:lnTo>
                    <a:lnTo>
                      <a:pt x="802" y="601"/>
                    </a:lnTo>
                    <a:lnTo>
                      <a:pt x="804" y="601"/>
                    </a:lnTo>
                    <a:lnTo>
                      <a:pt x="813" y="603"/>
                    </a:lnTo>
                    <a:lnTo>
                      <a:pt x="816" y="606"/>
                    </a:lnTo>
                    <a:lnTo>
                      <a:pt x="813" y="611"/>
                    </a:lnTo>
                    <a:lnTo>
                      <a:pt x="811" y="611"/>
                    </a:lnTo>
                    <a:lnTo>
                      <a:pt x="811" y="613"/>
                    </a:lnTo>
                    <a:lnTo>
                      <a:pt x="811" y="613"/>
                    </a:lnTo>
                    <a:lnTo>
                      <a:pt x="813" y="622"/>
                    </a:lnTo>
                    <a:lnTo>
                      <a:pt x="813" y="622"/>
                    </a:lnTo>
                    <a:lnTo>
                      <a:pt x="821" y="625"/>
                    </a:lnTo>
                    <a:lnTo>
                      <a:pt x="837" y="622"/>
                    </a:lnTo>
                    <a:lnTo>
                      <a:pt x="839" y="632"/>
                    </a:lnTo>
                    <a:lnTo>
                      <a:pt x="849" y="641"/>
                    </a:lnTo>
                    <a:lnTo>
                      <a:pt x="877" y="653"/>
                    </a:lnTo>
                    <a:lnTo>
                      <a:pt x="882" y="653"/>
                    </a:lnTo>
                    <a:lnTo>
                      <a:pt x="887" y="656"/>
                    </a:lnTo>
                    <a:lnTo>
                      <a:pt x="889" y="663"/>
                    </a:lnTo>
                    <a:lnTo>
                      <a:pt x="873" y="660"/>
                    </a:lnTo>
                    <a:lnTo>
                      <a:pt x="851" y="663"/>
                    </a:lnTo>
                    <a:lnTo>
                      <a:pt x="851" y="663"/>
                    </a:lnTo>
                    <a:lnTo>
                      <a:pt x="849" y="665"/>
                    </a:lnTo>
                    <a:lnTo>
                      <a:pt x="849" y="665"/>
                    </a:lnTo>
                    <a:lnTo>
                      <a:pt x="849" y="670"/>
                    </a:lnTo>
                    <a:lnTo>
                      <a:pt x="847" y="672"/>
                    </a:lnTo>
                    <a:lnTo>
                      <a:pt x="844" y="672"/>
                    </a:lnTo>
                    <a:lnTo>
                      <a:pt x="839" y="670"/>
                    </a:lnTo>
                    <a:lnTo>
                      <a:pt x="818" y="679"/>
                    </a:lnTo>
                    <a:lnTo>
                      <a:pt x="813" y="682"/>
                    </a:lnTo>
                    <a:lnTo>
                      <a:pt x="811" y="679"/>
                    </a:lnTo>
                    <a:lnTo>
                      <a:pt x="809" y="677"/>
                    </a:lnTo>
                    <a:lnTo>
                      <a:pt x="806" y="677"/>
                    </a:lnTo>
                    <a:lnTo>
                      <a:pt x="806" y="674"/>
                    </a:lnTo>
                    <a:lnTo>
                      <a:pt x="790" y="672"/>
                    </a:lnTo>
                    <a:lnTo>
                      <a:pt x="787" y="672"/>
                    </a:lnTo>
                    <a:lnTo>
                      <a:pt x="764" y="679"/>
                    </a:lnTo>
                    <a:lnTo>
                      <a:pt x="761" y="679"/>
                    </a:lnTo>
                    <a:lnTo>
                      <a:pt x="761" y="679"/>
                    </a:lnTo>
                    <a:lnTo>
                      <a:pt x="761" y="682"/>
                    </a:lnTo>
                    <a:lnTo>
                      <a:pt x="759" y="684"/>
                    </a:lnTo>
                    <a:lnTo>
                      <a:pt x="759" y="686"/>
                    </a:lnTo>
                    <a:lnTo>
                      <a:pt x="757" y="686"/>
                    </a:lnTo>
                    <a:lnTo>
                      <a:pt x="747" y="691"/>
                    </a:lnTo>
                    <a:lnTo>
                      <a:pt x="745" y="691"/>
                    </a:lnTo>
                    <a:lnTo>
                      <a:pt x="745" y="693"/>
                    </a:lnTo>
                    <a:lnTo>
                      <a:pt x="740" y="696"/>
                    </a:lnTo>
                    <a:lnTo>
                      <a:pt x="733" y="701"/>
                    </a:lnTo>
                    <a:lnTo>
                      <a:pt x="728" y="698"/>
                    </a:lnTo>
                    <a:lnTo>
                      <a:pt x="728" y="696"/>
                    </a:lnTo>
                    <a:lnTo>
                      <a:pt x="724" y="696"/>
                    </a:lnTo>
                    <a:lnTo>
                      <a:pt x="724" y="696"/>
                    </a:lnTo>
                    <a:lnTo>
                      <a:pt x="693" y="691"/>
                    </a:lnTo>
                    <a:lnTo>
                      <a:pt x="693" y="691"/>
                    </a:lnTo>
                    <a:lnTo>
                      <a:pt x="690" y="691"/>
                    </a:lnTo>
                    <a:lnTo>
                      <a:pt x="690" y="689"/>
                    </a:lnTo>
                    <a:lnTo>
                      <a:pt x="690" y="686"/>
                    </a:lnTo>
                    <a:lnTo>
                      <a:pt x="693" y="686"/>
                    </a:lnTo>
                    <a:lnTo>
                      <a:pt x="693" y="684"/>
                    </a:lnTo>
                    <a:lnTo>
                      <a:pt x="693" y="682"/>
                    </a:lnTo>
                    <a:lnTo>
                      <a:pt x="690" y="682"/>
                    </a:lnTo>
                    <a:lnTo>
                      <a:pt x="690" y="679"/>
                    </a:lnTo>
                    <a:lnTo>
                      <a:pt x="690" y="679"/>
                    </a:lnTo>
                    <a:lnTo>
                      <a:pt x="688" y="679"/>
                    </a:lnTo>
                    <a:lnTo>
                      <a:pt x="683" y="674"/>
                    </a:lnTo>
                    <a:lnTo>
                      <a:pt x="683" y="674"/>
                    </a:lnTo>
                    <a:lnTo>
                      <a:pt x="679" y="674"/>
                    </a:lnTo>
                    <a:lnTo>
                      <a:pt x="674" y="677"/>
                    </a:lnTo>
                    <a:lnTo>
                      <a:pt x="671" y="677"/>
                    </a:lnTo>
                    <a:lnTo>
                      <a:pt x="671" y="674"/>
                    </a:lnTo>
                    <a:lnTo>
                      <a:pt x="669" y="674"/>
                    </a:lnTo>
                    <a:lnTo>
                      <a:pt x="667" y="677"/>
                    </a:lnTo>
                    <a:lnTo>
                      <a:pt x="662" y="686"/>
                    </a:lnTo>
                    <a:lnTo>
                      <a:pt x="655" y="698"/>
                    </a:lnTo>
                    <a:lnTo>
                      <a:pt x="645" y="708"/>
                    </a:lnTo>
                    <a:lnTo>
                      <a:pt x="636" y="712"/>
                    </a:lnTo>
                    <a:lnTo>
                      <a:pt x="622" y="712"/>
                    </a:lnTo>
                    <a:lnTo>
                      <a:pt x="610" y="712"/>
                    </a:lnTo>
                    <a:lnTo>
                      <a:pt x="598" y="708"/>
                    </a:lnTo>
                    <a:lnTo>
                      <a:pt x="593" y="701"/>
                    </a:lnTo>
                    <a:lnTo>
                      <a:pt x="586" y="689"/>
                    </a:lnTo>
                    <a:lnTo>
                      <a:pt x="582" y="686"/>
                    </a:lnTo>
                    <a:lnTo>
                      <a:pt x="577" y="689"/>
                    </a:lnTo>
                    <a:lnTo>
                      <a:pt x="572" y="691"/>
                    </a:lnTo>
                    <a:lnTo>
                      <a:pt x="567" y="691"/>
                    </a:lnTo>
                    <a:lnTo>
                      <a:pt x="560" y="689"/>
                    </a:lnTo>
                    <a:lnTo>
                      <a:pt x="527" y="672"/>
                    </a:lnTo>
                    <a:lnTo>
                      <a:pt x="515" y="670"/>
                    </a:lnTo>
                    <a:lnTo>
                      <a:pt x="504" y="674"/>
                    </a:lnTo>
                    <a:lnTo>
                      <a:pt x="492" y="679"/>
                    </a:lnTo>
                    <a:lnTo>
                      <a:pt x="482" y="679"/>
                    </a:lnTo>
                    <a:lnTo>
                      <a:pt x="473" y="667"/>
                    </a:lnTo>
                    <a:lnTo>
                      <a:pt x="466" y="656"/>
                    </a:lnTo>
                    <a:lnTo>
                      <a:pt x="466" y="651"/>
                    </a:lnTo>
                    <a:lnTo>
                      <a:pt x="463" y="651"/>
                    </a:lnTo>
                    <a:lnTo>
                      <a:pt x="459" y="646"/>
                    </a:lnTo>
                    <a:lnTo>
                      <a:pt x="456" y="644"/>
                    </a:lnTo>
                    <a:lnTo>
                      <a:pt x="451" y="644"/>
                    </a:lnTo>
                    <a:lnTo>
                      <a:pt x="433" y="656"/>
                    </a:lnTo>
                    <a:lnTo>
                      <a:pt x="433" y="646"/>
                    </a:lnTo>
                    <a:lnTo>
                      <a:pt x="428" y="641"/>
                    </a:lnTo>
                    <a:lnTo>
                      <a:pt x="421" y="644"/>
                    </a:lnTo>
                    <a:lnTo>
                      <a:pt x="423" y="651"/>
                    </a:lnTo>
                    <a:lnTo>
                      <a:pt x="428" y="658"/>
                    </a:lnTo>
                    <a:lnTo>
                      <a:pt x="428" y="663"/>
                    </a:lnTo>
                    <a:lnTo>
                      <a:pt x="423" y="663"/>
                    </a:lnTo>
                    <a:lnTo>
                      <a:pt x="409" y="660"/>
                    </a:lnTo>
                    <a:lnTo>
                      <a:pt x="407" y="663"/>
                    </a:lnTo>
                    <a:lnTo>
                      <a:pt x="411" y="667"/>
                    </a:lnTo>
                    <a:lnTo>
                      <a:pt x="411" y="672"/>
                    </a:lnTo>
                    <a:lnTo>
                      <a:pt x="409" y="674"/>
                    </a:lnTo>
                    <a:lnTo>
                      <a:pt x="407" y="674"/>
                    </a:lnTo>
                    <a:lnTo>
                      <a:pt x="407" y="672"/>
                    </a:lnTo>
                    <a:lnTo>
                      <a:pt x="402" y="667"/>
                    </a:lnTo>
                    <a:lnTo>
                      <a:pt x="390" y="663"/>
                    </a:lnTo>
                    <a:lnTo>
                      <a:pt x="388" y="658"/>
                    </a:lnTo>
                    <a:lnTo>
                      <a:pt x="385" y="658"/>
                    </a:lnTo>
                    <a:lnTo>
                      <a:pt x="385" y="660"/>
                    </a:lnTo>
                    <a:lnTo>
                      <a:pt x="385" y="660"/>
                    </a:lnTo>
                    <a:lnTo>
                      <a:pt x="385" y="660"/>
                    </a:lnTo>
                    <a:lnTo>
                      <a:pt x="383" y="660"/>
                    </a:lnTo>
                    <a:lnTo>
                      <a:pt x="385" y="672"/>
                    </a:lnTo>
                    <a:lnTo>
                      <a:pt x="376" y="677"/>
                    </a:lnTo>
                    <a:lnTo>
                      <a:pt x="364" y="677"/>
                    </a:lnTo>
                    <a:lnTo>
                      <a:pt x="354" y="672"/>
                    </a:lnTo>
                    <a:lnTo>
                      <a:pt x="350" y="670"/>
                    </a:lnTo>
                    <a:lnTo>
                      <a:pt x="350" y="670"/>
                    </a:lnTo>
                    <a:lnTo>
                      <a:pt x="350" y="663"/>
                    </a:lnTo>
                    <a:lnTo>
                      <a:pt x="350" y="660"/>
                    </a:lnTo>
                    <a:lnTo>
                      <a:pt x="350" y="658"/>
                    </a:lnTo>
                    <a:lnTo>
                      <a:pt x="350" y="658"/>
                    </a:lnTo>
                    <a:lnTo>
                      <a:pt x="345" y="656"/>
                    </a:lnTo>
                    <a:lnTo>
                      <a:pt x="343" y="658"/>
                    </a:lnTo>
                    <a:lnTo>
                      <a:pt x="338" y="663"/>
                    </a:lnTo>
                    <a:lnTo>
                      <a:pt x="336" y="665"/>
                    </a:lnTo>
                    <a:lnTo>
                      <a:pt x="331" y="665"/>
                    </a:lnTo>
                    <a:lnTo>
                      <a:pt x="326" y="658"/>
                    </a:lnTo>
                    <a:lnTo>
                      <a:pt x="324" y="656"/>
                    </a:lnTo>
                    <a:lnTo>
                      <a:pt x="321" y="658"/>
                    </a:lnTo>
                    <a:lnTo>
                      <a:pt x="319" y="660"/>
                    </a:lnTo>
                    <a:lnTo>
                      <a:pt x="321" y="665"/>
                    </a:lnTo>
                    <a:lnTo>
                      <a:pt x="321" y="667"/>
                    </a:lnTo>
                    <a:lnTo>
                      <a:pt x="324" y="672"/>
                    </a:lnTo>
                    <a:lnTo>
                      <a:pt x="321" y="677"/>
                    </a:lnTo>
                    <a:lnTo>
                      <a:pt x="319" y="677"/>
                    </a:lnTo>
                    <a:lnTo>
                      <a:pt x="312" y="672"/>
                    </a:lnTo>
                    <a:lnTo>
                      <a:pt x="310" y="672"/>
                    </a:lnTo>
                    <a:lnTo>
                      <a:pt x="307" y="672"/>
                    </a:lnTo>
                    <a:lnTo>
                      <a:pt x="300" y="674"/>
                    </a:lnTo>
                    <a:lnTo>
                      <a:pt x="286" y="674"/>
                    </a:lnTo>
                    <a:lnTo>
                      <a:pt x="286" y="682"/>
                    </a:lnTo>
                    <a:lnTo>
                      <a:pt x="283" y="684"/>
                    </a:lnTo>
                    <a:lnTo>
                      <a:pt x="276" y="701"/>
                    </a:lnTo>
                    <a:lnTo>
                      <a:pt x="262" y="745"/>
                    </a:lnTo>
                    <a:lnTo>
                      <a:pt x="262" y="750"/>
                    </a:lnTo>
                    <a:lnTo>
                      <a:pt x="260" y="755"/>
                    </a:lnTo>
                    <a:lnTo>
                      <a:pt x="260" y="757"/>
                    </a:lnTo>
                    <a:lnTo>
                      <a:pt x="260" y="760"/>
                    </a:lnTo>
                    <a:lnTo>
                      <a:pt x="260" y="764"/>
                    </a:lnTo>
                    <a:lnTo>
                      <a:pt x="260" y="767"/>
                    </a:lnTo>
                    <a:lnTo>
                      <a:pt x="262" y="769"/>
                    </a:lnTo>
                    <a:lnTo>
                      <a:pt x="262" y="769"/>
                    </a:lnTo>
                    <a:lnTo>
                      <a:pt x="265" y="771"/>
                    </a:lnTo>
                    <a:lnTo>
                      <a:pt x="265" y="771"/>
                    </a:lnTo>
                    <a:lnTo>
                      <a:pt x="267" y="774"/>
                    </a:lnTo>
                    <a:lnTo>
                      <a:pt x="274" y="774"/>
                    </a:lnTo>
                    <a:lnTo>
                      <a:pt x="276" y="776"/>
                    </a:lnTo>
                    <a:lnTo>
                      <a:pt x="276" y="776"/>
                    </a:lnTo>
                    <a:lnTo>
                      <a:pt x="279" y="779"/>
                    </a:lnTo>
                    <a:lnTo>
                      <a:pt x="279" y="779"/>
                    </a:lnTo>
                    <a:lnTo>
                      <a:pt x="279" y="781"/>
                    </a:lnTo>
                    <a:lnTo>
                      <a:pt x="279" y="783"/>
                    </a:lnTo>
                    <a:lnTo>
                      <a:pt x="279" y="795"/>
                    </a:lnTo>
                    <a:lnTo>
                      <a:pt x="276" y="802"/>
                    </a:lnTo>
                    <a:lnTo>
                      <a:pt x="272" y="816"/>
                    </a:lnTo>
                    <a:lnTo>
                      <a:pt x="269" y="821"/>
                    </a:lnTo>
                    <a:lnTo>
                      <a:pt x="267" y="824"/>
                    </a:lnTo>
                    <a:lnTo>
                      <a:pt x="269" y="826"/>
                    </a:lnTo>
                    <a:lnTo>
                      <a:pt x="269" y="828"/>
                    </a:lnTo>
                    <a:lnTo>
                      <a:pt x="274" y="835"/>
                    </a:lnTo>
                    <a:lnTo>
                      <a:pt x="274" y="842"/>
                    </a:lnTo>
                    <a:lnTo>
                      <a:pt x="276" y="842"/>
                    </a:lnTo>
                    <a:lnTo>
                      <a:pt x="276" y="845"/>
                    </a:lnTo>
                    <a:lnTo>
                      <a:pt x="274" y="847"/>
                    </a:lnTo>
                    <a:lnTo>
                      <a:pt x="274" y="850"/>
                    </a:lnTo>
                    <a:lnTo>
                      <a:pt x="272" y="852"/>
                    </a:lnTo>
                    <a:lnTo>
                      <a:pt x="269" y="852"/>
                    </a:lnTo>
                    <a:lnTo>
                      <a:pt x="267" y="852"/>
                    </a:lnTo>
                    <a:lnTo>
                      <a:pt x="262" y="852"/>
                    </a:lnTo>
                    <a:lnTo>
                      <a:pt x="260" y="852"/>
                    </a:lnTo>
                    <a:lnTo>
                      <a:pt x="257" y="850"/>
                    </a:lnTo>
                    <a:lnTo>
                      <a:pt x="255" y="847"/>
                    </a:lnTo>
                    <a:lnTo>
                      <a:pt x="255" y="845"/>
                    </a:lnTo>
                    <a:lnTo>
                      <a:pt x="253" y="845"/>
                    </a:lnTo>
                    <a:lnTo>
                      <a:pt x="253" y="845"/>
                    </a:lnTo>
                    <a:lnTo>
                      <a:pt x="253" y="847"/>
                    </a:lnTo>
                    <a:lnTo>
                      <a:pt x="253" y="850"/>
                    </a:lnTo>
                    <a:lnTo>
                      <a:pt x="253" y="854"/>
                    </a:lnTo>
                    <a:lnTo>
                      <a:pt x="253" y="857"/>
                    </a:lnTo>
                    <a:lnTo>
                      <a:pt x="253" y="859"/>
                    </a:lnTo>
                    <a:lnTo>
                      <a:pt x="250" y="861"/>
                    </a:lnTo>
                    <a:lnTo>
                      <a:pt x="241" y="861"/>
                    </a:lnTo>
                    <a:lnTo>
                      <a:pt x="241" y="845"/>
                    </a:lnTo>
                    <a:lnTo>
                      <a:pt x="239" y="840"/>
                    </a:lnTo>
                    <a:lnTo>
                      <a:pt x="236" y="838"/>
                    </a:lnTo>
                    <a:lnTo>
                      <a:pt x="236" y="838"/>
                    </a:lnTo>
                    <a:lnTo>
                      <a:pt x="234" y="833"/>
                    </a:lnTo>
                    <a:lnTo>
                      <a:pt x="227" y="819"/>
                    </a:lnTo>
                    <a:lnTo>
                      <a:pt x="222" y="812"/>
                    </a:lnTo>
                    <a:lnTo>
                      <a:pt x="222" y="809"/>
                    </a:lnTo>
                    <a:lnTo>
                      <a:pt x="220" y="807"/>
                    </a:lnTo>
                    <a:lnTo>
                      <a:pt x="220" y="807"/>
                    </a:lnTo>
                    <a:lnTo>
                      <a:pt x="217" y="807"/>
                    </a:lnTo>
                    <a:lnTo>
                      <a:pt x="215" y="807"/>
                    </a:lnTo>
                    <a:lnTo>
                      <a:pt x="208" y="805"/>
                    </a:lnTo>
                    <a:lnTo>
                      <a:pt x="201" y="807"/>
                    </a:lnTo>
                    <a:lnTo>
                      <a:pt x="198" y="807"/>
                    </a:lnTo>
                    <a:lnTo>
                      <a:pt x="196" y="805"/>
                    </a:lnTo>
                    <a:lnTo>
                      <a:pt x="191" y="800"/>
                    </a:lnTo>
                    <a:lnTo>
                      <a:pt x="189" y="798"/>
                    </a:lnTo>
                    <a:lnTo>
                      <a:pt x="186" y="795"/>
                    </a:lnTo>
                    <a:lnTo>
                      <a:pt x="186" y="793"/>
                    </a:lnTo>
                    <a:lnTo>
                      <a:pt x="186" y="793"/>
                    </a:lnTo>
                    <a:lnTo>
                      <a:pt x="186" y="790"/>
                    </a:lnTo>
                    <a:lnTo>
                      <a:pt x="186" y="788"/>
                    </a:lnTo>
                    <a:lnTo>
                      <a:pt x="189" y="786"/>
                    </a:lnTo>
                    <a:lnTo>
                      <a:pt x="186" y="783"/>
                    </a:lnTo>
                    <a:lnTo>
                      <a:pt x="186" y="781"/>
                    </a:lnTo>
                    <a:lnTo>
                      <a:pt x="186" y="781"/>
                    </a:lnTo>
                    <a:lnTo>
                      <a:pt x="168" y="767"/>
                    </a:lnTo>
                    <a:lnTo>
                      <a:pt x="160" y="762"/>
                    </a:lnTo>
                    <a:lnTo>
                      <a:pt x="160" y="760"/>
                    </a:lnTo>
                    <a:lnTo>
                      <a:pt x="158" y="757"/>
                    </a:lnTo>
                    <a:lnTo>
                      <a:pt x="158" y="753"/>
                    </a:lnTo>
                    <a:lnTo>
                      <a:pt x="158" y="750"/>
                    </a:lnTo>
                    <a:lnTo>
                      <a:pt x="158" y="748"/>
                    </a:lnTo>
                    <a:lnTo>
                      <a:pt x="156" y="745"/>
                    </a:lnTo>
                    <a:lnTo>
                      <a:pt x="156" y="743"/>
                    </a:lnTo>
                    <a:lnTo>
                      <a:pt x="153" y="743"/>
                    </a:lnTo>
                    <a:lnTo>
                      <a:pt x="153" y="741"/>
                    </a:lnTo>
                    <a:lnTo>
                      <a:pt x="151" y="741"/>
                    </a:lnTo>
                    <a:lnTo>
                      <a:pt x="149" y="741"/>
                    </a:lnTo>
                    <a:lnTo>
                      <a:pt x="139" y="741"/>
                    </a:lnTo>
                    <a:lnTo>
                      <a:pt x="137" y="741"/>
                    </a:lnTo>
                    <a:lnTo>
                      <a:pt x="134" y="738"/>
                    </a:lnTo>
                    <a:lnTo>
                      <a:pt x="130" y="736"/>
                    </a:lnTo>
                    <a:lnTo>
                      <a:pt x="130" y="736"/>
                    </a:lnTo>
                    <a:lnTo>
                      <a:pt x="130" y="736"/>
                    </a:lnTo>
                    <a:lnTo>
                      <a:pt x="130" y="734"/>
                    </a:lnTo>
                    <a:lnTo>
                      <a:pt x="127" y="731"/>
                    </a:lnTo>
                    <a:lnTo>
                      <a:pt x="127" y="731"/>
                    </a:lnTo>
                    <a:lnTo>
                      <a:pt x="127" y="729"/>
                    </a:lnTo>
                    <a:lnTo>
                      <a:pt x="127" y="727"/>
                    </a:lnTo>
                    <a:lnTo>
                      <a:pt x="127" y="717"/>
                    </a:lnTo>
                    <a:lnTo>
                      <a:pt x="127" y="715"/>
                    </a:lnTo>
                    <a:lnTo>
                      <a:pt x="125" y="715"/>
                    </a:lnTo>
                    <a:lnTo>
                      <a:pt x="118" y="712"/>
                    </a:lnTo>
                    <a:lnTo>
                      <a:pt x="113" y="715"/>
                    </a:lnTo>
                    <a:lnTo>
                      <a:pt x="97" y="729"/>
                    </a:lnTo>
                    <a:lnTo>
                      <a:pt x="89" y="731"/>
                    </a:lnTo>
                    <a:lnTo>
                      <a:pt x="78" y="731"/>
                    </a:lnTo>
                    <a:lnTo>
                      <a:pt x="73" y="729"/>
                    </a:lnTo>
                    <a:lnTo>
                      <a:pt x="68" y="729"/>
                    </a:lnTo>
                    <a:lnTo>
                      <a:pt x="66" y="734"/>
                    </a:lnTo>
                    <a:lnTo>
                      <a:pt x="56" y="727"/>
                    </a:lnTo>
                    <a:lnTo>
                      <a:pt x="52" y="719"/>
                    </a:lnTo>
                    <a:lnTo>
                      <a:pt x="42" y="701"/>
                    </a:lnTo>
                    <a:lnTo>
                      <a:pt x="33" y="689"/>
                    </a:lnTo>
                    <a:lnTo>
                      <a:pt x="28" y="682"/>
                    </a:lnTo>
                    <a:lnTo>
                      <a:pt x="28" y="682"/>
                    </a:lnTo>
                    <a:lnTo>
                      <a:pt x="26" y="677"/>
                    </a:lnTo>
                    <a:lnTo>
                      <a:pt x="23" y="674"/>
                    </a:lnTo>
                    <a:lnTo>
                      <a:pt x="23" y="672"/>
                    </a:lnTo>
                    <a:lnTo>
                      <a:pt x="26" y="665"/>
                    </a:lnTo>
                    <a:lnTo>
                      <a:pt x="23" y="663"/>
                    </a:lnTo>
                    <a:lnTo>
                      <a:pt x="23" y="663"/>
                    </a:lnTo>
                    <a:lnTo>
                      <a:pt x="21" y="660"/>
                    </a:lnTo>
                    <a:lnTo>
                      <a:pt x="19" y="660"/>
                    </a:lnTo>
                    <a:lnTo>
                      <a:pt x="16" y="656"/>
                    </a:lnTo>
                    <a:lnTo>
                      <a:pt x="16" y="653"/>
                    </a:lnTo>
                    <a:lnTo>
                      <a:pt x="16" y="651"/>
                    </a:lnTo>
                    <a:lnTo>
                      <a:pt x="16" y="646"/>
                    </a:lnTo>
                    <a:lnTo>
                      <a:pt x="14" y="646"/>
                    </a:lnTo>
                    <a:lnTo>
                      <a:pt x="14" y="644"/>
                    </a:lnTo>
                    <a:lnTo>
                      <a:pt x="11" y="644"/>
                    </a:lnTo>
                    <a:lnTo>
                      <a:pt x="11" y="641"/>
                    </a:lnTo>
                    <a:lnTo>
                      <a:pt x="9" y="632"/>
                    </a:lnTo>
                    <a:lnTo>
                      <a:pt x="9" y="630"/>
                    </a:lnTo>
                    <a:lnTo>
                      <a:pt x="7" y="630"/>
                    </a:lnTo>
                    <a:lnTo>
                      <a:pt x="4" y="627"/>
                    </a:lnTo>
                    <a:lnTo>
                      <a:pt x="2" y="627"/>
                    </a:lnTo>
                    <a:lnTo>
                      <a:pt x="2" y="625"/>
                    </a:lnTo>
                    <a:lnTo>
                      <a:pt x="2" y="622"/>
                    </a:lnTo>
                    <a:lnTo>
                      <a:pt x="2" y="622"/>
                    </a:lnTo>
                    <a:lnTo>
                      <a:pt x="4" y="620"/>
                    </a:lnTo>
                    <a:lnTo>
                      <a:pt x="4" y="615"/>
                    </a:lnTo>
                    <a:lnTo>
                      <a:pt x="9" y="611"/>
                    </a:lnTo>
                    <a:lnTo>
                      <a:pt x="9" y="603"/>
                    </a:lnTo>
                    <a:lnTo>
                      <a:pt x="11" y="599"/>
                    </a:lnTo>
                    <a:lnTo>
                      <a:pt x="11" y="594"/>
                    </a:lnTo>
                    <a:lnTo>
                      <a:pt x="14" y="592"/>
                    </a:lnTo>
                    <a:lnTo>
                      <a:pt x="14" y="592"/>
                    </a:lnTo>
                    <a:lnTo>
                      <a:pt x="16" y="592"/>
                    </a:lnTo>
                    <a:lnTo>
                      <a:pt x="21" y="592"/>
                    </a:lnTo>
                    <a:lnTo>
                      <a:pt x="35" y="592"/>
                    </a:lnTo>
                    <a:lnTo>
                      <a:pt x="37" y="594"/>
                    </a:lnTo>
                    <a:lnTo>
                      <a:pt x="37" y="594"/>
                    </a:lnTo>
                    <a:lnTo>
                      <a:pt x="40" y="594"/>
                    </a:lnTo>
                    <a:lnTo>
                      <a:pt x="42" y="596"/>
                    </a:lnTo>
                    <a:lnTo>
                      <a:pt x="42" y="599"/>
                    </a:lnTo>
                    <a:lnTo>
                      <a:pt x="49" y="608"/>
                    </a:lnTo>
                    <a:lnTo>
                      <a:pt x="52" y="611"/>
                    </a:lnTo>
                    <a:lnTo>
                      <a:pt x="54" y="613"/>
                    </a:lnTo>
                    <a:lnTo>
                      <a:pt x="59" y="613"/>
                    </a:lnTo>
                    <a:lnTo>
                      <a:pt x="61" y="613"/>
                    </a:lnTo>
                    <a:lnTo>
                      <a:pt x="63" y="613"/>
                    </a:lnTo>
                    <a:lnTo>
                      <a:pt x="63" y="611"/>
                    </a:lnTo>
                    <a:lnTo>
                      <a:pt x="63" y="611"/>
                    </a:lnTo>
                    <a:lnTo>
                      <a:pt x="63" y="606"/>
                    </a:lnTo>
                    <a:lnTo>
                      <a:pt x="63" y="603"/>
                    </a:lnTo>
                    <a:lnTo>
                      <a:pt x="63" y="601"/>
                    </a:lnTo>
                    <a:lnTo>
                      <a:pt x="63" y="601"/>
                    </a:lnTo>
                    <a:lnTo>
                      <a:pt x="66" y="599"/>
                    </a:lnTo>
                    <a:lnTo>
                      <a:pt x="68" y="596"/>
                    </a:lnTo>
                    <a:lnTo>
                      <a:pt x="75" y="592"/>
                    </a:lnTo>
                    <a:lnTo>
                      <a:pt x="75" y="589"/>
                    </a:lnTo>
                    <a:lnTo>
                      <a:pt x="75" y="589"/>
                    </a:lnTo>
                    <a:lnTo>
                      <a:pt x="75" y="587"/>
                    </a:lnTo>
                    <a:lnTo>
                      <a:pt x="75" y="587"/>
                    </a:lnTo>
                    <a:lnTo>
                      <a:pt x="73" y="585"/>
                    </a:lnTo>
                    <a:lnTo>
                      <a:pt x="71" y="585"/>
                    </a:lnTo>
                    <a:lnTo>
                      <a:pt x="68" y="582"/>
                    </a:lnTo>
                    <a:lnTo>
                      <a:pt x="68" y="582"/>
                    </a:lnTo>
                    <a:lnTo>
                      <a:pt x="78" y="575"/>
                    </a:lnTo>
                    <a:lnTo>
                      <a:pt x="97" y="566"/>
                    </a:lnTo>
                    <a:lnTo>
                      <a:pt x="89" y="559"/>
                    </a:lnTo>
                    <a:lnTo>
                      <a:pt x="89" y="556"/>
                    </a:lnTo>
                    <a:lnTo>
                      <a:pt x="80" y="537"/>
                    </a:lnTo>
                    <a:lnTo>
                      <a:pt x="75" y="533"/>
                    </a:lnTo>
                    <a:lnTo>
                      <a:pt x="75" y="530"/>
                    </a:lnTo>
                    <a:lnTo>
                      <a:pt x="73" y="530"/>
                    </a:lnTo>
                    <a:lnTo>
                      <a:pt x="66" y="528"/>
                    </a:lnTo>
                    <a:lnTo>
                      <a:pt x="61" y="523"/>
                    </a:lnTo>
                    <a:lnTo>
                      <a:pt x="59" y="521"/>
                    </a:lnTo>
                    <a:lnTo>
                      <a:pt x="56" y="521"/>
                    </a:lnTo>
                    <a:lnTo>
                      <a:pt x="56" y="516"/>
                    </a:lnTo>
                    <a:lnTo>
                      <a:pt x="54" y="514"/>
                    </a:lnTo>
                    <a:lnTo>
                      <a:pt x="52" y="509"/>
                    </a:lnTo>
                    <a:lnTo>
                      <a:pt x="52" y="506"/>
                    </a:lnTo>
                    <a:lnTo>
                      <a:pt x="52" y="504"/>
                    </a:lnTo>
                    <a:lnTo>
                      <a:pt x="52" y="499"/>
                    </a:lnTo>
                    <a:lnTo>
                      <a:pt x="47" y="497"/>
                    </a:lnTo>
                    <a:lnTo>
                      <a:pt x="47" y="488"/>
                    </a:lnTo>
                    <a:lnTo>
                      <a:pt x="47" y="485"/>
                    </a:lnTo>
                    <a:lnTo>
                      <a:pt x="47" y="485"/>
                    </a:lnTo>
                    <a:lnTo>
                      <a:pt x="37" y="476"/>
                    </a:lnTo>
                    <a:lnTo>
                      <a:pt x="35" y="473"/>
                    </a:lnTo>
                    <a:lnTo>
                      <a:pt x="35" y="471"/>
                    </a:lnTo>
                    <a:lnTo>
                      <a:pt x="37" y="471"/>
                    </a:lnTo>
                    <a:lnTo>
                      <a:pt x="37" y="471"/>
                    </a:lnTo>
                    <a:lnTo>
                      <a:pt x="40" y="471"/>
                    </a:lnTo>
                    <a:lnTo>
                      <a:pt x="40" y="469"/>
                    </a:lnTo>
                    <a:lnTo>
                      <a:pt x="40" y="466"/>
                    </a:lnTo>
                    <a:lnTo>
                      <a:pt x="40" y="464"/>
                    </a:lnTo>
                    <a:lnTo>
                      <a:pt x="37" y="462"/>
                    </a:lnTo>
                    <a:lnTo>
                      <a:pt x="37" y="459"/>
                    </a:lnTo>
                    <a:lnTo>
                      <a:pt x="37" y="457"/>
                    </a:lnTo>
                    <a:lnTo>
                      <a:pt x="37" y="457"/>
                    </a:lnTo>
                    <a:lnTo>
                      <a:pt x="35" y="454"/>
                    </a:lnTo>
                    <a:lnTo>
                      <a:pt x="33" y="457"/>
                    </a:lnTo>
                    <a:lnTo>
                      <a:pt x="30" y="457"/>
                    </a:lnTo>
                    <a:lnTo>
                      <a:pt x="30" y="454"/>
                    </a:lnTo>
                    <a:lnTo>
                      <a:pt x="28" y="454"/>
                    </a:lnTo>
                    <a:lnTo>
                      <a:pt x="28" y="452"/>
                    </a:lnTo>
                    <a:lnTo>
                      <a:pt x="28" y="447"/>
                    </a:lnTo>
                    <a:lnTo>
                      <a:pt x="28" y="445"/>
                    </a:lnTo>
                    <a:lnTo>
                      <a:pt x="28" y="440"/>
                    </a:lnTo>
                    <a:lnTo>
                      <a:pt x="28" y="440"/>
                    </a:lnTo>
                    <a:lnTo>
                      <a:pt x="26" y="438"/>
                    </a:lnTo>
                    <a:lnTo>
                      <a:pt x="23" y="438"/>
                    </a:lnTo>
                    <a:lnTo>
                      <a:pt x="19" y="436"/>
                    </a:lnTo>
                    <a:lnTo>
                      <a:pt x="14" y="433"/>
                    </a:lnTo>
                    <a:lnTo>
                      <a:pt x="11" y="428"/>
                    </a:lnTo>
                    <a:lnTo>
                      <a:pt x="4" y="417"/>
                    </a:lnTo>
                    <a:lnTo>
                      <a:pt x="0" y="412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0" y="405"/>
                    </a:lnTo>
                    <a:lnTo>
                      <a:pt x="2" y="402"/>
                    </a:lnTo>
                    <a:lnTo>
                      <a:pt x="7" y="398"/>
                    </a:lnTo>
                    <a:lnTo>
                      <a:pt x="7" y="395"/>
                    </a:lnTo>
                    <a:lnTo>
                      <a:pt x="7" y="395"/>
                    </a:lnTo>
                    <a:lnTo>
                      <a:pt x="9" y="393"/>
                    </a:lnTo>
                    <a:lnTo>
                      <a:pt x="9" y="393"/>
                    </a:lnTo>
                    <a:lnTo>
                      <a:pt x="9" y="388"/>
                    </a:lnTo>
                    <a:lnTo>
                      <a:pt x="7" y="376"/>
                    </a:lnTo>
                    <a:lnTo>
                      <a:pt x="2" y="369"/>
                    </a:lnTo>
                    <a:lnTo>
                      <a:pt x="2" y="362"/>
                    </a:lnTo>
                    <a:lnTo>
                      <a:pt x="2" y="360"/>
                    </a:lnTo>
                    <a:lnTo>
                      <a:pt x="2" y="357"/>
                    </a:lnTo>
                    <a:lnTo>
                      <a:pt x="2" y="355"/>
                    </a:lnTo>
                    <a:lnTo>
                      <a:pt x="35" y="312"/>
                    </a:lnTo>
                    <a:lnTo>
                      <a:pt x="35" y="310"/>
                    </a:lnTo>
                    <a:lnTo>
                      <a:pt x="37" y="308"/>
                    </a:lnTo>
                    <a:lnTo>
                      <a:pt x="37" y="303"/>
                    </a:lnTo>
                    <a:lnTo>
                      <a:pt x="37" y="29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0" name="Freeform 49"/>
              <p:cNvSpPr>
                <a:spLocks/>
              </p:cNvSpPr>
              <p:nvPr/>
            </p:nvSpPr>
            <p:spPr bwMode="auto">
              <a:xfrm>
                <a:off x="2952946" y="803067"/>
                <a:ext cx="19904" cy="24094"/>
              </a:xfrm>
              <a:custGeom>
                <a:avLst/>
                <a:gdLst>
                  <a:gd name="T0" fmla="*/ 3 w 19"/>
                  <a:gd name="T1" fmla="*/ 9 h 23"/>
                  <a:gd name="T2" fmla="*/ 3 w 19"/>
                  <a:gd name="T3" fmla="*/ 9 h 23"/>
                  <a:gd name="T4" fmla="*/ 0 w 19"/>
                  <a:gd name="T5" fmla="*/ 7 h 23"/>
                  <a:gd name="T6" fmla="*/ 0 w 19"/>
                  <a:gd name="T7" fmla="*/ 4 h 23"/>
                  <a:gd name="T8" fmla="*/ 19 w 19"/>
                  <a:gd name="T9" fmla="*/ 0 h 23"/>
                  <a:gd name="T10" fmla="*/ 19 w 19"/>
                  <a:gd name="T11" fmla="*/ 9 h 23"/>
                  <a:gd name="T12" fmla="*/ 17 w 19"/>
                  <a:gd name="T13" fmla="*/ 16 h 23"/>
                  <a:gd name="T14" fmla="*/ 17 w 19"/>
                  <a:gd name="T15" fmla="*/ 21 h 23"/>
                  <a:gd name="T16" fmla="*/ 17 w 19"/>
                  <a:gd name="T17" fmla="*/ 23 h 23"/>
                  <a:gd name="T18" fmla="*/ 15 w 19"/>
                  <a:gd name="T19" fmla="*/ 23 h 23"/>
                  <a:gd name="T20" fmla="*/ 12 w 19"/>
                  <a:gd name="T21" fmla="*/ 23 h 23"/>
                  <a:gd name="T22" fmla="*/ 12 w 19"/>
                  <a:gd name="T23" fmla="*/ 23 h 23"/>
                  <a:gd name="T24" fmla="*/ 12 w 19"/>
                  <a:gd name="T25" fmla="*/ 23 h 23"/>
                  <a:gd name="T26" fmla="*/ 10 w 19"/>
                  <a:gd name="T27" fmla="*/ 21 h 23"/>
                  <a:gd name="T28" fmla="*/ 8 w 19"/>
                  <a:gd name="T29" fmla="*/ 19 h 23"/>
                  <a:gd name="T30" fmla="*/ 5 w 19"/>
                  <a:gd name="T31" fmla="*/ 16 h 23"/>
                  <a:gd name="T32" fmla="*/ 5 w 19"/>
                  <a:gd name="T33" fmla="*/ 14 h 23"/>
                  <a:gd name="T34" fmla="*/ 3 w 19"/>
                  <a:gd name="T35" fmla="*/ 12 h 23"/>
                  <a:gd name="T36" fmla="*/ 3 w 19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3">
                    <a:moveTo>
                      <a:pt x="3" y="9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9"/>
                    </a:lnTo>
                    <a:lnTo>
                      <a:pt x="17" y="16"/>
                    </a:lnTo>
                    <a:lnTo>
                      <a:pt x="17" y="21"/>
                    </a:lnTo>
                    <a:lnTo>
                      <a:pt x="17" y="23"/>
                    </a:lnTo>
                    <a:lnTo>
                      <a:pt x="15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0" y="21"/>
                    </a:lnTo>
                    <a:lnTo>
                      <a:pt x="8" y="19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3" y="12"/>
                    </a:lnTo>
                    <a:lnTo>
                      <a:pt x="3" y="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1" name="Freeform 50"/>
              <p:cNvSpPr>
                <a:spLocks/>
              </p:cNvSpPr>
              <p:nvPr/>
            </p:nvSpPr>
            <p:spPr bwMode="auto">
              <a:xfrm>
                <a:off x="2952946" y="803067"/>
                <a:ext cx="19904" cy="24094"/>
              </a:xfrm>
              <a:custGeom>
                <a:avLst/>
                <a:gdLst>
                  <a:gd name="T0" fmla="*/ 3 w 19"/>
                  <a:gd name="T1" fmla="*/ 9 h 23"/>
                  <a:gd name="T2" fmla="*/ 3 w 19"/>
                  <a:gd name="T3" fmla="*/ 9 h 23"/>
                  <a:gd name="T4" fmla="*/ 0 w 19"/>
                  <a:gd name="T5" fmla="*/ 7 h 23"/>
                  <a:gd name="T6" fmla="*/ 0 w 19"/>
                  <a:gd name="T7" fmla="*/ 4 h 23"/>
                  <a:gd name="T8" fmla="*/ 19 w 19"/>
                  <a:gd name="T9" fmla="*/ 0 h 23"/>
                  <a:gd name="T10" fmla="*/ 19 w 19"/>
                  <a:gd name="T11" fmla="*/ 9 h 23"/>
                  <a:gd name="T12" fmla="*/ 17 w 19"/>
                  <a:gd name="T13" fmla="*/ 16 h 23"/>
                  <a:gd name="T14" fmla="*/ 17 w 19"/>
                  <a:gd name="T15" fmla="*/ 21 h 23"/>
                  <a:gd name="T16" fmla="*/ 17 w 19"/>
                  <a:gd name="T17" fmla="*/ 23 h 23"/>
                  <a:gd name="T18" fmla="*/ 15 w 19"/>
                  <a:gd name="T19" fmla="*/ 23 h 23"/>
                  <a:gd name="T20" fmla="*/ 12 w 19"/>
                  <a:gd name="T21" fmla="*/ 23 h 23"/>
                  <a:gd name="T22" fmla="*/ 12 w 19"/>
                  <a:gd name="T23" fmla="*/ 23 h 23"/>
                  <a:gd name="T24" fmla="*/ 12 w 19"/>
                  <a:gd name="T25" fmla="*/ 23 h 23"/>
                  <a:gd name="T26" fmla="*/ 10 w 19"/>
                  <a:gd name="T27" fmla="*/ 21 h 23"/>
                  <a:gd name="T28" fmla="*/ 8 w 19"/>
                  <a:gd name="T29" fmla="*/ 19 h 23"/>
                  <a:gd name="T30" fmla="*/ 5 w 19"/>
                  <a:gd name="T31" fmla="*/ 16 h 23"/>
                  <a:gd name="T32" fmla="*/ 5 w 19"/>
                  <a:gd name="T33" fmla="*/ 14 h 23"/>
                  <a:gd name="T34" fmla="*/ 3 w 19"/>
                  <a:gd name="T35" fmla="*/ 12 h 23"/>
                  <a:gd name="T36" fmla="*/ 3 w 19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3">
                    <a:moveTo>
                      <a:pt x="3" y="9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9"/>
                    </a:lnTo>
                    <a:lnTo>
                      <a:pt x="17" y="16"/>
                    </a:lnTo>
                    <a:lnTo>
                      <a:pt x="17" y="21"/>
                    </a:lnTo>
                    <a:lnTo>
                      <a:pt x="17" y="23"/>
                    </a:lnTo>
                    <a:lnTo>
                      <a:pt x="15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0" y="21"/>
                    </a:lnTo>
                    <a:lnTo>
                      <a:pt x="8" y="19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3" y="12"/>
                    </a:lnTo>
                    <a:lnTo>
                      <a:pt x="3" y="9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2" name="Freeform 51"/>
              <p:cNvSpPr>
                <a:spLocks/>
              </p:cNvSpPr>
              <p:nvPr/>
            </p:nvSpPr>
            <p:spPr bwMode="auto">
              <a:xfrm>
                <a:off x="2941423" y="807258"/>
                <a:ext cx="38759" cy="35617"/>
              </a:xfrm>
              <a:custGeom>
                <a:avLst/>
                <a:gdLst>
                  <a:gd name="T0" fmla="*/ 33 w 37"/>
                  <a:gd name="T1" fmla="*/ 27 h 34"/>
                  <a:gd name="T2" fmla="*/ 33 w 37"/>
                  <a:gd name="T3" fmla="*/ 27 h 34"/>
                  <a:gd name="T4" fmla="*/ 30 w 37"/>
                  <a:gd name="T5" fmla="*/ 29 h 34"/>
                  <a:gd name="T6" fmla="*/ 30 w 37"/>
                  <a:gd name="T7" fmla="*/ 31 h 34"/>
                  <a:gd name="T8" fmla="*/ 21 w 37"/>
                  <a:gd name="T9" fmla="*/ 34 h 34"/>
                  <a:gd name="T10" fmla="*/ 9 w 37"/>
                  <a:gd name="T11" fmla="*/ 22 h 34"/>
                  <a:gd name="T12" fmla="*/ 9 w 37"/>
                  <a:gd name="T13" fmla="*/ 22 h 34"/>
                  <a:gd name="T14" fmla="*/ 7 w 37"/>
                  <a:gd name="T15" fmla="*/ 17 h 34"/>
                  <a:gd name="T16" fmla="*/ 9 w 37"/>
                  <a:gd name="T17" fmla="*/ 12 h 34"/>
                  <a:gd name="T18" fmla="*/ 9 w 37"/>
                  <a:gd name="T19" fmla="*/ 10 h 34"/>
                  <a:gd name="T20" fmla="*/ 4 w 37"/>
                  <a:gd name="T21" fmla="*/ 10 h 34"/>
                  <a:gd name="T22" fmla="*/ 2 w 37"/>
                  <a:gd name="T23" fmla="*/ 8 h 34"/>
                  <a:gd name="T24" fmla="*/ 0 w 37"/>
                  <a:gd name="T25" fmla="*/ 5 h 34"/>
                  <a:gd name="T26" fmla="*/ 0 w 37"/>
                  <a:gd name="T27" fmla="*/ 3 h 34"/>
                  <a:gd name="T28" fmla="*/ 4 w 37"/>
                  <a:gd name="T29" fmla="*/ 3 h 34"/>
                  <a:gd name="T30" fmla="*/ 11 w 37"/>
                  <a:gd name="T31" fmla="*/ 0 h 34"/>
                  <a:gd name="T32" fmla="*/ 11 w 37"/>
                  <a:gd name="T33" fmla="*/ 3 h 34"/>
                  <a:gd name="T34" fmla="*/ 14 w 37"/>
                  <a:gd name="T35" fmla="*/ 5 h 34"/>
                  <a:gd name="T36" fmla="*/ 14 w 37"/>
                  <a:gd name="T37" fmla="*/ 8 h 34"/>
                  <a:gd name="T38" fmla="*/ 16 w 37"/>
                  <a:gd name="T39" fmla="*/ 10 h 34"/>
                  <a:gd name="T40" fmla="*/ 16 w 37"/>
                  <a:gd name="T41" fmla="*/ 12 h 34"/>
                  <a:gd name="T42" fmla="*/ 19 w 37"/>
                  <a:gd name="T43" fmla="*/ 15 h 34"/>
                  <a:gd name="T44" fmla="*/ 21 w 37"/>
                  <a:gd name="T45" fmla="*/ 17 h 34"/>
                  <a:gd name="T46" fmla="*/ 23 w 37"/>
                  <a:gd name="T47" fmla="*/ 19 h 34"/>
                  <a:gd name="T48" fmla="*/ 23 w 37"/>
                  <a:gd name="T49" fmla="*/ 19 h 34"/>
                  <a:gd name="T50" fmla="*/ 23 w 37"/>
                  <a:gd name="T51" fmla="*/ 19 h 34"/>
                  <a:gd name="T52" fmla="*/ 26 w 37"/>
                  <a:gd name="T53" fmla="*/ 19 h 34"/>
                  <a:gd name="T54" fmla="*/ 28 w 37"/>
                  <a:gd name="T55" fmla="*/ 19 h 34"/>
                  <a:gd name="T56" fmla="*/ 28 w 37"/>
                  <a:gd name="T57" fmla="*/ 17 h 34"/>
                  <a:gd name="T58" fmla="*/ 28 w 37"/>
                  <a:gd name="T59" fmla="*/ 12 h 34"/>
                  <a:gd name="T60" fmla="*/ 37 w 37"/>
                  <a:gd name="T61" fmla="*/ 12 h 34"/>
                  <a:gd name="T62" fmla="*/ 37 w 37"/>
                  <a:gd name="T63" fmla="*/ 15 h 34"/>
                  <a:gd name="T64" fmla="*/ 37 w 37"/>
                  <a:gd name="T65" fmla="*/ 15 h 34"/>
                  <a:gd name="T66" fmla="*/ 37 w 37"/>
                  <a:gd name="T67" fmla="*/ 17 h 34"/>
                  <a:gd name="T68" fmla="*/ 35 w 37"/>
                  <a:gd name="T69" fmla="*/ 22 h 34"/>
                  <a:gd name="T70" fmla="*/ 35 w 37"/>
                  <a:gd name="T71" fmla="*/ 24 h 34"/>
                  <a:gd name="T72" fmla="*/ 33 w 37"/>
                  <a:gd name="T73" fmla="*/ 24 h 34"/>
                  <a:gd name="T74" fmla="*/ 33 w 37"/>
                  <a:gd name="T75" fmla="*/ 27 h 34"/>
                  <a:gd name="T76" fmla="*/ 33 w 37"/>
                  <a:gd name="T77" fmla="*/ 27 h 34"/>
                  <a:gd name="T78" fmla="*/ 33 w 37"/>
                  <a:gd name="T79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34"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9"/>
                    </a:lnTo>
                    <a:lnTo>
                      <a:pt x="30" y="31"/>
                    </a:lnTo>
                    <a:lnTo>
                      <a:pt x="21" y="3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7" y="17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9" y="15"/>
                    </a:lnTo>
                    <a:lnTo>
                      <a:pt x="21" y="17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7"/>
                    </a:lnTo>
                    <a:lnTo>
                      <a:pt x="28" y="12"/>
                    </a:lnTo>
                    <a:lnTo>
                      <a:pt x="37" y="12"/>
                    </a:lnTo>
                    <a:lnTo>
                      <a:pt x="37" y="15"/>
                    </a:lnTo>
                    <a:lnTo>
                      <a:pt x="37" y="15"/>
                    </a:lnTo>
                    <a:lnTo>
                      <a:pt x="37" y="17"/>
                    </a:lnTo>
                    <a:lnTo>
                      <a:pt x="35" y="22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7"/>
                    </a:lnTo>
                    <a:lnTo>
                      <a:pt x="33" y="27"/>
                    </a:lnTo>
                    <a:lnTo>
                      <a:pt x="33" y="2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" name="Freeform 52"/>
              <p:cNvSpPr>
                <a:spLocks/>
              </p:cNvSpPr>
              <p:nvPr/>
            </p:nvSpPr>
            <p:spPr bwMode="auto">
              <a:xfrm>
                <a:off x="2941423" y="807258"/>
                <a:ext cx="38759" cy="35617"/>
              </a:xfrm>
              <a:custGeom>
                <a:avLst/>
                <a:gdLst>
                  <a:gd name="T0" fmla="*/ 33 w 37"/>
                  <a:gd name="T1" fmla="*/ 27 h 34"/>
                  <a:gd name="T2" fmla="*/ 33 w 37"/>
                  <a:gd name="T3" fmla="*/ 27 h 34"/>
                  <a:gd name="T4" fmla="*/ 30 w 37"/>
                  <a:gd name="T5" fmla="*/ 29 h 34"/>
                  <a:gd name="T6" fmla="*/ 30 w 37"/>
                  <a:gd name="T7" fmla="*/ 31 h 34"/>
                  <a:gd name="T8" fmla="*/ 21 w 37"/>
                  <a:gd name="T9" fmla="*/ 34 h 34"/>
                  <a:gd name="T10" fmla="*/ 9 w 37"/>
                  <a:gd name="T11" fmla="*/ 22 h 34"/>
                  <a:gd name="T12" fmla="*/ 9 w 37"/>
                  <a:gd name="T13" fmla="*/ 22 h 34"/>
                  <a:gd name="T14" fmla="*/ 7 w 37"/>
                  <a:gd name="T15" fmla="*/ 17 h 34"/>
                  <a:gd name="T16" fmla="*/ 9 w 37"/>
                  <a:gd name="T17" fmla="*/ 12 h 34"/>
                  <a:gd name="T18" fmla="*/ 9 w 37"/>
                  <a:gd name="T19" fmla="*/ 10 h 34"/>
                  <a:gd name="T20" fmla="*/ 4 w 37"/>
                  <a:gd name="T21" fmla="*/ 10 h 34"/>
                  <a:gd name="T22" fmla="*/ 2 w 37"/>
                  <a:gd name="T23" fmla="*/ 8 h 34"/>
                  <a:gd name="T24" fmla="*/ 0 w 37"/>
                  <a:gd name="T25" fmla="*/ 5 h 34"/>
                  <a:gd name="T26" fmla="*/ 0 w 37"/>
                  <a:gd name="T27" fmla="*/ 3 h 34"/>
                  <a:gd name="T28" fmla="*/ 4 w 37"/>
                  <a:gd name="T29" fmla="*/ 3 h 34"/>
                  <a:gd name="T30" fmla="*/ 11 w 37"/>
                  <a:gd name="T31" fmla="*/ 0 h 34"/>
                  <a:gd name="T32" fmla="*/ 11 w 37"/>
                  <a:gd name="T33" fmla="*/ 3 h 34"/>
                  <a:gd name="T34" fmla="*/ 14 w 37"/>
                  <a:gd name="T35" fmla="*/ 5 h 34"/>
                  <a:gd name="T36" fmla="*/ 14 w 37"/>
                  <a:gd name="T37" fmla="*/ 8 h 34"/>
                  <a:gd name="T38" fmla="*/ 16 w 37"/>
                  <a:gd name="T39" fmla="*/ 10 h 34"/>
                  <a:gd name="T40" fmla="*/ 16 w 37"/>
                  <a:gd name="T41" fmla="*/ 12 h 34"/>
                  <a:gd name="T42" fmla="*/ 19 w 37"/>
                  <a:gd name="T43" fmla="*/ 15 h 34"/>
                  <a:gd name="T44" fmla="*/ 21 w 37"/>
                  <a:gd name="T45" fmla="*/ 17 h 34"/>
                  <a:gd name="T46" fmla="*/ 23 w 37"/>
                  <a:gd name="T47" fmla="*/ 19 h 34"/>
                  <a:gd name="T48" fmla="*/ 23 w 37"/>
                  <a:gd name="T49" fmla="*/ 19 h 34"/>
                  <a:gd name="T50" fmla="*/ 23 w 37"/>
                  <a:gd name="T51" fmla="*/ 19 h 34"/>
                  <a:gd name="T52" fmla="*/ 26 w 37"/>
                  <a:gd name="T53" fmla="*/ 19 h 34"/>
                  <a:gd name="T54" fmla="*/ 28 w 37"/>
                  <a:gd name="T55" fmla="*/ 19 h 34"/>
                  <a:gd name="T56" fmla="*/ 28 w 37"/>
                  <a:gd name="T57" fmla="*/ 17 h 34"/>
                  <a:gd name="T58" fmla="*/ 28 w 37"/>
                  <a:gd name="T59" fmla="*/ 12 h 34"/>
                  <a:gd name="T60" fmla="*/ 37 w 37"/>
                  <a:gd name="T61" fmla="*/ 12 h 34"/>
                  <a:gd name="T62" fmla="*/ 37 w 37"/>
                  <a:gd name="T63" fmla="*/ 15 h 34"/>
                  <a:gd name="T64" fmla="*/ 37 w 37"/>
                  <a:gd name="T65" fmla="*/ 15 h 34"/>
                  <a:gd name="T66" fmla="*/ 37 w 37"/>
                  <a:gd name="T67" fmla="*/ 17 h 34"/>
                  <a:gd name="T68" fmla="*/ 35 w 37"/>
                  <a:gd name="T69" fmla="*/ 22 h 34"/>
                  <a:gd name="T70" fmla="*/ 35 w 37"/>
                  <a:gd name="T71" fmla="*/ 24 h 34"/>
                  <a:gd name="T72" fmla="*/ 33 w 37"/>
                  <a:gd name="T73" fmla="*/ 24 h 34"/>
                  <a:gd name="T74" fmla="*/ 33 w 37"/>
                  <a:gd name="T75" fmla="*/ 27 h 34"/>
                  <a:gd name="T76" fmla="*/ 33 w 37"/>
                  <a:gd name="T77" fmla="*/ 27 h 34"/>
                  <a:gd name="T78" fmla="*/ 33 w 37"/>
                  <a:gd name="T79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34"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9"/>
                    </a:lnTo>
                    <a:lnTo>
                      <a:pt x="30" y="31"/>
                    </a:lnTo>
                    <a:lnTo>
                      <a:pt x="21" y="3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7" y="17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9" y="15"/>
                    </a:lnTo>
                    <a:lnTo>
                      <a:pt x="21" y="17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7"/>
                    </a:lnTo>
                    <a:lnTo>
                      <a:pt x="28" y="12"/>
                    </a:lnTo>
                    <a:lnTo>
                      <a:pt x="37" y="12"/>
                    </a:lnTo>
                    <a:lnTo>
                      <a:pt x="37" y="15"/>
                    </a:lnTo>
                    <a:lnTo>
                      <a:pt x="37" y="15"/>
                    </a:lnTo>
                    <a:lnTo>
                      <a:pt x="37" y="17"/>
                    </a:lnTo>
                    <a:lnTo>
                      <a:pt x="35" y="22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7"/>
                    </a:lnTo>
                    <a:lnTo>
                      <a:pt x="33" y="27"/>
                    </a:lnTo>
                    <a:lnTo>
                      <a:pt x="33" y="27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4" name="Freeform 53"/>
              <p:cNvSpPr>
                <a:spLocks/>
              </p:cNvSpPr>
              <p:nvPr/>
            </p:nvSpPr>
            <p:spPr bwMode="auto">
              <a:xfrm>
                <a:off x="2511925" y="362047"/>
                <a:ext cx="520634" cy="421117"/>
              </a:xfrm>
              <a:custGeom>
                <a:avLst/>
                <a:gdLst>
                  <a:gd name="T0" fmla="*/ 121 w 497"/>
                  <a:gd name="T1" fmla="*/ 11 h 402"/>
                  <a:gd name="T2" fmla="*/ 280 w 497"/>
                  <a:gd name="T3" fmla="*/ 4 h 402"/>
                  <a:gd name="T4" fmla="*/ 332 w 497"/>
                  <a:gd name="T5" fmla="*/ 4 h 402"/>
                  <a:gd name="T6" fmla="*/ 377 w 497"/>
                  <a:gd name="T7" fmla="*/ 16 h 402"/>
                  <a:gd name="T8" fmla="*/ 353 w 497"/>
                  <a:gd name="T9" fmla="*/ 45 h 402"/>
                  <a:gd name="T10" fmla="*/ 315 w 497"/>
                  <a:gd name="T11" fmla="*/ 90 h 402"/>
                  <a:gd name="T12" fmla="*/ 298 w 497"/>
                  <a:gd name="T13" fmla="*/ 125 h 402"/>
                  <a:gd name="T14" fmla="*/ 313 w 497"/>
                  <a:gd name="T15" fmla="*/ 151 h 402"/>
                  <a:gd name="T16" fmla="*/ 334 w 497"/>
                  <a:gd name="T17" fmla="*/ 146 h 402"/>
                  <a:gd name="T18" fmla="*/ 381 w 497"/>
                  <a:gd name="T19" fmla="*/ 153 h 402"/>
                  <a:gd name="T20" fmla="*/ 350 w 497"/>
                  <a:gd name="T21" fmla="*/ 224 h 402"/>
                  <a:gd name="T22" fmla="*/ 350 w 497"/>
                  <a:gd name="T23" fmla="*/ 241 h 402"/>
                  <a:gd name="T24" fmla="*/ 369 w 497"/>
                  <a:gd name="T25" fmla="*/ 248 h 402"/>
                  <a:gd name="T26" fmla="*/ 386 w 497"/>
                  <a:gd name="T27" fmla="*/ 305 h 402"/>
                  <a:gd name="T28" fmla="*/ 455 w 497"/>
                  <a:gd name="T29" fmla="*/ 331 h 402"/>
                  <a:gd name="T30" fmla="*/ 495 w 497"/>
                  <a:gd name="T31" fmla="*/ 378 h 402"/>
                  <a:gd name="T32" fmla="*/ 450 w 497"/>
                  <a:gd name="T33" fmla="*/ 388 h 402"/>
                  <a:gd name="T34" fmla="*/ 462 w 497"/>
                  <a:gd name="T35" fmla="*/ 376 h 402"/>
                  <a:gd name="T36" fmla="*/ 417 w 497"/>
                  <a:gd name="T37" fmla="*/ 328 h 402"/>
                  <a:gd name="T38" fmla="*/ 384 w 497"/>
                  <a:gd name="T39" fmla="*/ 345 h 402"/>
                  <a:gd name="T40" fmla="*/ 367 w 497"/>
                  <a:gd name="T41" fmla="*/ 362 h 402"/>
                  <a:gd name="T42" fmla="*/ 353 w 497"/>
                  <a:gd name="T43" fmla="*/ 371 h 402"/>
                  <a:gd name="T44" fmla="*/ 332 w 497"/>
                  <a:gd name="T45" fmla="*/ 355 h 402"/>
                  <a:gd name="T46" fmla="*/ 277 w 497"/>
                  <a:gd name="T47" fmla="*/ 350 h 402"/>
                  <a:gd name="T48" fmla="*/ 261 w 497"/>
                  <a:gd name="T49" fmla="*/ 355 h 402"/>
                  <a:gd name="T50" fmla="*/ 253 w 497"/>
                  <a:gd name="T51" fmla="*/ 371 h 402"/>
                  <a:gd name="T52" fmla="*/ 272 w 497"/>
                  <a:gd name="T53" fmla="*/ 385 h 402"/>
                  <a:gd name="T54" fmla="*/ 246 w 497"/>
                  <a:gd name="T55" fmla="*/ 376 h 402"/>
                  <a:gd name="T56" fmla="*/ 237 w 497"/>
                  <a:gd name="T57" fmla="*/ 364 h 402"/>
                  <a:gd name="T58" fmla="*/ 225 w 497"/>
                  <a:gd name="T59" fmla="*/ 345 h 402"/>
                  <a:gd name="T60" fmla="*/ 211 w 497"/>
                  <a:gd name="T61" fmla="*/ 333 h 402"/>
                  <a:gd name="T62" fmla="*/ 192 w 497"/>
                  <a:gd name="T63" fmla="*/ 338 h 402"/>
                  <a:gd name="T64" fmla="*/ 185 w 497"/>
                  <a:gd name="T65" fmla="*/ 331 h 402"/>
                  <a:gd name="T66" fmla="*/ 175 w 497"/>
                  <a:gd name="T67" fmla="*/ 340 h 402"/>
                  <a:gd name="T68" fmla="*/ 168 w 497"/>
                  <a:gd name="T69" fmla="*/ 340 h 402"/>
                  <a:gd name="T70" fmla="*/ 164 w 497"/>
                  <a:gd name="T71" fmla="*/ 333 h 402"/>
                  <a:gd name="T72" fmla="*/ 156 w 497"/>
                  <a:gd name="T73" fmla="*/ 340 h 402"/>
                  <a:gd name="T74" fmla="*/ 135 w 497"/>
                  <a:gd name="T75" fmla="*/ 359 h 402"/>
                  <a:gd name="T76" fmla="*/ 116 w 497"/>
                  <a:gd name="T77" fmla="*/ 347 h 402"/>
                  <a:gd name="T78" fmla="*/ 97 w 497"/>
                  <a:gd name="T79" fmla="*/ 350 h 402"/>
                  <a:gd name="T80" fmla="*/ 81 w 497"/>
                  <a:gd name="T81" fmla="*/ 319 h 402"/>
                  <a:gd name="T82" fmla="*/ 62 w 497"/>
                  <a:gd name="T83" fmla="*/ 307 h 402"/>
                  <a:gd name="T84" fmla="*/ 50 w 497"/>
                  <a:gd name="T85" fmla="*/ 288 h 402"/>
                  <a:gd name="T86" fmla="*/ 45 w 497"/>
                  <a:gd name="T87" fmla="*/ 253 h 402"/>
                  <a:gd name="T88" fmla="*/ 57 w 497"/>
                  <a:gd name="T89" fmla="*/ 243 h 402"/>
                  <a:gd name="T90" fmla="*/ 59 w 497"/>
                  <a:gd name="T91" fmla="*/ 229 h 402"/>
                  <a:gd name="T92" fmla="*/ 45 w 497"/>
                  <a:gd name="T93" fmla="*/ 210 h 402"/>
                  <a:gd name="T94" fmla="*/ 38 w 497"/>
                  <a:gd name="T95" fmla="*/ 198 h 402"/>
                  <a:gd name="T96" fmla="*/ 29 w 497"/>
                  <a:gd name="T97" fmla="*/ 194 h 402"/>
                  <a:gd name="T98" fmla="*/ 10 w 497"/>
                  <a:gd name="T99" fmla="*/ 187 h 402"/>
                  <a:gd name="T100" fmla="*/ 3 w 497"/>
                  <a:gd name="T101" fmla="*/ 172 h 402"/>
                  <a:gd name="T102" fmla="*/ 33 w 497"/>
                  <a:gd name="T103" fmla="*/ 134 h 402"/>
                  <a:gd name="T104" fmla="*/ 50 w 497"/>
                  <a:gd name="T105" fmla="*/ 90 h 402"/>
                  <a:gd name="T106" fmla="*/ 86 w 497"/>
                  <a:gd name="T107" fmla="*/ 82 h 402"/>
                  <a:gd name="T108" fmla="*/ 78 w 497"/>
                  <a:gd name="T109" fmla="*/ 73 h 402"/>
                  <a:gd name="T110" fmla="*/ 78 w 497"/>
                  <a:gd name="T111" fmla="*/ 59 h 402"/>
                  <a:gd name="T112" fmla="*/ 104 w 497"/>
                  <a:gd name="T113" fmla="*/ 45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97" h="402">
                    <a:moveTo>
                      <a:pt x="104" y="30"/>
                    </a:moveTo>
                    <a:lnTo>
                      <a:pt x="104" y="30"/>
                    </a:lnTo>
                    <a:lnTo>
                      <a:pt x="100" y="21"/>
                    </a:lnTo>
                    <a:lnTo>
                      <a:pt x="95" y="2"/>
                    </a:lnTo>
                    <a:lnTo>
                      <a:pt x="102" y="4"/>
                    </a:lnTo>
                    <a:lnTo>
                      <a:pt x="121" y="11"/>
                    </a:lnTo>
                    <a:lnTo>
                      <a:pt x="187" y="7"/>
                    </a:lnTo>
                    <a:lnTo>
                      <a:pt x="213" y="7"/>
                    </a:lnTo>
                    <a:lnTo>
                      <a:pt x="232" y="16"/>
                    </a:lnTo>
                    <a:lnTo>
                      <a:pt x="239" y="16"/>
                    </a:lnTo>
                    <a:lnTo>
                      <a:pt x="251" y="16"/>
                    </a:lnTo>
                    <a:lnTo>
                      <a:pt x="280" y="4"/>
                    </a:lnTo>
                    <a:lnTo>
                      <a:pt x="291" y="4"/>
                    </a:lnTo>
                    <a:lnTo>
                      <a:pt x="308" y="0"/>
                    </a:lnTo>
                    <a:lnTo>
                      <a:pt x="310" y="2"/>
                    </a:lnTo>
                    <a:lnTo>
                      <a:pt x="315" y="4"/>
                    </a:lnTo>
                    <a:lnTo>
                      <a:pt x="317" y="7"/>
                    </a:lnTo>
                    <a:lnTo>
                      <a:pt x="332" y="4"/>
                    </a:lnTo>
                    <a:lnTo>
                      <a:pt x="367" y="9"/>
                    </a:lnTo>
                    <a:lnTo>
                      <a:pt x="372" y="9"/>
                    </a:lnTo>
                    <a:lnTo>
                      <a:pt x="377" y="9"/>
                    </a:lnTo>
                    <a:lnTo>
                      <a:pt x="377" y="11"/>
                    </a:lnTo>
                    <a:lnTo>
                      <a:pt x="377" y="14"/>
                    </a:lnTo>
                    <a:lnTo>
                      <a:pt x="377" y="16"/>
                    </a:lnTo>
                    <a:lnTo>
                      <a:pt x="374" y="19"/>
                    </a:lnTo>
                    <a:lnTo>
                      <a:pt x="377" y="30"/>
                    </a:lnTo>
                    <a:lnTo>
                      <a:pt x="374" y="37"/>
                    </a:lnTo>
                    <a:lnTo>
                      <a:pt x="369" y="42"/>
                    </a:lnTo>
                    <a:lnTo>
                      <a:pt x="362" y="42"/>
                    </a:lnTo>
                    <a:lnTo>
                      <a:pt x="353" y="45"/>
                    </a:lnTo>
                    <a:lnTo>
                      <a:pt x="346" y="54"/>
                    </a:lnTo>
                    <a:lnTo>
                      <a:pt x="341" y="64"/>
                    </a:lnTo>
                    <a:lnTo>
                      <a:pt x="336" y="71"/>
                    </a:lnTo>
                    <a:lnTo>
                      <a:pt x="324" y="80"/>
                    </a:lnTo>
                    <a:lnTo>
                      <a:pt x="317" y="87"/>
                    </a:lnTo>
                    <a:lnTo>
                      <a:pt x="315" y="90"/>
                    </a:lnTo>
                    <a:lnTo>
                      <a:pt x="310" y="92"/>
                    </a:lnTo>
                    <a:lnTo>
                      <a:pt x="308" y="94"/>
                    </a:lnTo>
                    <a:lnTo>
                      <a:pt x="306" y="104"/>
                    </a:lnTo>
                    <a:lnTo>
                      <a:pt x="303" y="116"/>
                    </a:lnTo>
                    <a:lnTo>
                      <a:pt x="296" y="120"/>
                    </a:lnTo>
                    <a:lnTo>
                      <a:pt x="298" y="125"/>
                    </a:lnTo>
                    <a:lnTo>
                      <a:pt x="301" y="130"/>
                    </a:lnTo>
                    <a:lnTo>
                      <a:pt x="306" y="139"/>
                    </a:lnTo>
                    <a:lnTo>
                      <a:pt x="306" y="139"/>
                    </a:lnTo>
                    <a:lnTo>
                      <a:pt x="306" y="139"/>
                    </a:lnTo>
                    <a:lnTo>
                      <a:pt x="310" y="144"/>
                    </a:lnTo>
                    <a:lnTo>
                      <a:pt x="313" y="151"/>
                    </a:lnTo>
                    <a:lnTo>
                      <a:pt x="315" y="153"/>
                    </a:lnTo>
                    <a:lnTo>
                      <a:pt x="322" y="151"/>
                    </a:lnTo>
                    <a:lnTo>
                      <a:pt x="317" y="144"/>
                    </a:lnTo>
                    <a:lnTo>
                      <a:pt x="322" y="144"/>
                    </a:lnTo>
                    <a:lnTo>
                      <a:pt x="332" y="144"/>
                    </a:lnTo>
                    <a:lnTo>
                      <a:pt x="334" y="146"/>
                    </a:lnTo>
                    <a:lnTo>
                      <a:pt x="343" y="146"/>
                    </a:lnTo>
                    <a:lnTo>
                      <a:pt x="350" y="149"/>
                    </a:lnTo>
                    <a:lnTo>
                      <a:pt x="360" y="156"/>
                    </a:lnTo>
                    <a:lnTo>
                      <a:pt x="367" y="156"/>
                    </a:lnTo>
                    <a:lnTo>
                      <a:pt x="377" y="153"/>
                    </a:lnTo>
                    <a:lnTo>
                      <a:pt x="381" y="153"/>
                    </a:lnTo>
                    <a:lnTo>
                      <a:pt x="386" y="161"/>
                    </a:lnTo>
                    <a:lnTo>
                      <a:pt x="381" y="177"/>
                    </a:lnTo>
                    <a:lnTo>
                      <a:pt x="353" y="208"/>
                    </a:lnTo>
                    <a:lnTo>
                      <a:pt x="348" y="220"/>
                    </a:lnTo>
                    <a:lnTo>
                      <a:pt x="350" y="220"/>
                    </a:lnTo>
                    <a:lnTo>
                      <a:pt x="350" y="224"/>
                    </a:lnTo>
                    <a:lnTo>
                      <a:pt x="350" y="227"/>
                    </a:lnTo>
                    <a:lnTo>
                      <a:pt x="350" y="229"/>
                    </a:lnTo>
                    <a:lnTo>
                      <a:pt x="348" y="231"/>
                    </a:lnTo>
                    <a:lnTo>
                      <a:pt x="343" y="236"/>
                    </a:lnTo>
                    <a:lnTo>
                      <a:pt x="348" y="239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60" y="250"/>
                    </a:lnTo>
                    <a:lnTo>
                      <a:pt x="369" y="248"/>
                    </a:lnTo>
                    <a:lnTo>
                      <a:pt x="379" y="241"/>
                    </a:lnTo>
                    <a:lnTo>
                      <a:pt x="388" y="239"/>
                    </a:lnTo>
                    <a:lnTo>
                      <a:pt x="393" y="246"/>
                    </a:lnTo>
                    <a:lnTo>
                      <a:pt x="393" y="262"/>
                    </a:lnTo>
                    <a:lnTo>
                      <a:pt x="386" y="291"/>
                    </a:lnTo>
                    <a:lnTo>
                      <a:pt x="386" y="305"/>
                    </a:lnTo>
                    <a:lnTo>
                      <a:pt x="393" y="312"/>
                    </a:lnTo>
                    <a:lnTo>
                      <a:pt x="403" y="317"/>
                    </a:lnTo>
                    <a:lnTo>
                      <a:pt x="412" y="317"/>
                    </a:lnTo>
                    <a:lnTo>
                      <a:pt x="417" y="317"/>
                    </a:lnTo>
                    <a:lnTo>
                      <a:pt x="433" y="326"/>
                    </a:lnTo>
                    <a:lnTo>
                      <a:pt x="455" y="331"/>
                    </a:lnTo>
                    <a:lnTo>
                      <a:pt x="485" y="366"/>
                    </a:lnTo>
                    <a:lnTo>
                      <a:pt x="488" y="369"/>
                    </a:lnTo>
                    <a:lnTo>
                      <a:pt x="492" y="371"/>
                    </a:lnTo>
                    <a:lnTo>
                      <a:pt x="497" y="371"/>
                    </a:lnTo>
                    <a:lnTo>
                      <a:pt x="497" y="371"/>
                    </a:lnTo>
                    <a:lnTo>
                      <a:pt x="495" y="378"/>
                    </a:lnTo>
                    <a:lnTo>
                      <a:pt x="488" y="395"/>
                    </a:lnTo>
                    <a:lnTo>
                      <a:pt x="474" y="397"/>
                    </a:lnTo>
                    <a:lnTo>
                      <a:pt x="462" y="395"/>
                    </a:lnTo>
                    <a:lnTo>
                      <a:pt x="447" y="397"/>
                    </a:lnTo>
                    <a:lnTo>
                      <a:pt x="447" y="395"/>
                    </a:lnTo>
                    <a:lnTo>
                      <a:pt x="450" y="388"/>
                    </a:lnTo>
                    <a:lnTo>
                      <a:pt x="459" y="388"/>
                    </a:lnTo>
                    <a:lnTo>
                      <a:pt x="466" y="385"/>
                    </a:lnTo>
                    <a:lnTo>
                      <a:pt x="474" y="383"/>
                    </a:lnTo>
                    <a:lnTo>
                      <a:pt x="469" y="383"/>
                    </a:lnTo>
                    <a:lnTo>
                      <a:pt x="466" y="381"/>
                    </a:lnTo>
                    <a:lnTo>
                      <a:pt x="462" y="376"/>
                    </a:lnTo>
                    <a:lnTo>
                      <a:pt x="450" y="373"/>
                    </a:lnTo>
                    <a:lnTo>
                      <a:pt x="455" y="369"/>
                    </a:lnTo>
                    <a:lnTo>
                      <a:pt x="452" y="362"/>
                    </a:lnTo>
                    <a:lnTo>
                      <a:pt x="447" y="355"/>
                    </a:lnTo>
                    <a:lnTo>
                      <a:pt x="443" y="350"/>
                    </a:lnTo>
                    <a:lnTo>
                      <a:pt x="417" y="328"/>
                    </a:lnTo>
                    <a:lnTo>
                      <a:pt x="410" y="326"/>
                    </a:lnTo>
                    <a:lnTo>
                      <a:pt x="393" y="321"/>
                    </a:lnTo>
                    <a:lnTo>
                      <a:pt x="386" y="321"/>
                    </a:lnTo>
                    <a:lnTo>
                      <a:pt x="381" y="326"/>
                    </a:lnTo>
                    <a:lnTo>
                      <a:pt x="381" y="336"/>
                    </a:lnTo>
                    <a:lnTo>
                      <a:pt x="384" y="345"/>
                    </a:lnTo>
                    <a:lnTo>
                      <a:pt x="391" y="345"/>
                    </a:lnTo>
                    <a:lnTo>
                      <a:pt x="381" y="352"/>
                    </a:lnTo>
                    <a:lnTo>
                      <a:pt x="379" y="355"/>
                    </a:lnTo>
                    <a:lnTo>
                      <a:pt x="379" y="357"/>
                    </a:lnTo>
                    <a:lnTo>
                      <a:pt x="372" y="359"/>
                    </a:lnTo>
                    <a:lnTo>
                      <a:pt x="367" y="362"/>
                    </a:lnTo>
                    <a:lnTo>
                      <a:pt x="365" y="369"/>
                    </a:lnTo>
                    <a:lnTo>
                      <a:pt x="358" y="373"/>
                    </a:lnTo>
                    <a:lnTo>
                      <a:pt x="350" y="378"/>
                    </a:lnTo>
                    <a:lnTo>
                      <a:pt x="343" y="376"/>
                    </a:lnTo>
                    <a:lnTo>
                      <a:pt x="346" y="373"/>
                    </a:lnTo>
                    <a:lnTo>
                      <a:pt x="353" y="371"/>
                    </a:lnTo>
                    <a:lnTo>
                      <a:pt x="355" y="366"/>
                    </a:lnTo>
                    <a:lnTo>
                      <a:pt x="358" y="364"/>
                    </a:lnTo>
                    <a:lnTo>
                      <a:pt x="353" y="357"/>
                    </a:lnTo>
                    <a:lnTo>
                      <a:pt x="341" y="357"/>
                    </a:lnTo>
                    <a:lnTo>
                      <a:pt x="336" y="350"/>
                    </a:lnTo>
                    <a:lnTo>
                      <a:pt x="332" y="355"/>
                    </a:lnTo>
                    <a:lnTo>
                      <a:pt x="303" y="352"/>
                    </a:lnTo>
                    <a:lnTo>
                      <a:pt x="298" y="350"/>
                    </a:lnTo>
                    <a:lnTo>
                      <a:pt x="291" y="345"/>
                    </a:lnTo>
                    <a:lnTo>
                      <a:pt x="289" y="343"/>
                    </a:lnTo>
                    <a:lnTo>
                      <a:pt x="287" y="345"/>
                    </a:lnTo>
                    <a:lnTo>
                      <a:pt x="277" y="350"/>
                    </a:lnTo>
                    <a:lnTo>
                      <a:pt x="275" y="357"/>
                    </a:lnTo>
                    <a:lnTo>
                      <a:pt x="272" y="359"/>
                    </a:lnTo>
                    <a:lnTo>
                      <a:pt x="270" y="357"/>
                    </a:lnTo>
                    <a:lnTo>
                      <a:pt x="265" y="352"/>
                    </a:lnTo>
                    <a:lnTo>
                      <a:pt x="263" y="352"/>
                    </a:lnTo>
                    <a:lnTo>
                      <a:pt x="261" y="355"/>
                    </a:lnTo>
                    <a:lnTo>
                      <a:pt x="261" y="357"/>
                    </a:lnTo>
                    <a:lnTo>
                      <a:pt x="261" y="362"/>
                    </a:lnTo>
                    <a:lnTo>
                      <a:pt x="265" y="362"/>
                    </a:lnTo>
                    <a:lnTo>
                      <a:pt x="265" y="366"/>
                    </a:lnTo>
                    <a:lnTo>
                      <a:pt x="258" y="366"/>
                    </a:lnTo>
                    <a:lnTo>
                      <a:pt x="253" y="371"/>
                    </a:lnTo>
                    <a:lnTo>
                      <a:pt x="251" y="378"/>
                    </a:lnTo>
                    <a:lnTo>
                      <a:pt x="253" y="385"/>
                    </a:lnTo>
                    <a:lnTo>
                      <a:pt x="261" y="388"/>
                    </a:lnTo>
                    <a:lnTo>
                      <a:pt x="265" y="385"/>
                    </a:lnTo>
                    <a:lnTo>
                      <a:pt x="275" y="378"/>
                    </a:lnTo>
                    <a:lnTo>
                      <a:pt x="272" y="385"/>
                    </a:lnTo>
                    <a:lnTo>
                      <a:pt x="265" y="395"/>
                    </a:lnTo>
                    <a:lnTo>
                      <a:pt x="263" y="402"/>
                    </a:lnTo>
                    <a:lnTo>
                      <a:pt x="263" y="402"/>
                    </a:lnTo>
                    <a:lnTo>
                      <a:pt x="258" y="397"/>
                    </a:lnTo>
                    <a:lnTo>
                      <a:pt x="256" y="395"/>
                    </a:lnTo>
                    <a:lnTo>
                      <a:pt x="246" y="376"/>
                    </a:lnTo>
                    <a:lnTo>
                      <a:pt x="244" y="376"/>
                    </a:lnTo>
                    <a:lnTo>
                      <a:pt x="242" y="371"/>
                    </a:lnTo>
                    <a:lnTo>
                      <a:pt x="239" y="369"/>
                    </a:lnTo>
                    <a:lnTo>
                      <a:pt x="237" y="369"/>
                    </a:lnTo>
                    <a:lnTo>
                      <a:pt x="237" y="364"/>
                    </a:lnTo>
                    <a:lnTo>
                      <a:pt x="237" y="364"/>
                    </a:lnTo>
                    <a:lnTo>
                      <a:pt x="237" y="364"/>
                    </a:lnTo>
                    <a:lnTo>
                      <a:pt x="235" y="362"/>
                    </a:lnTo>
                    <a:lnTo>
                      <a:pt x="227" y="352"/>
                    </a:lnTo>
                    <a:lnTo>
                      <a:pt x="227" y="352"/>
                    </a:lnTo>
                    <a:lnTo>
                      <a:pt x="225" y="350"/>
                    </a:lnTo>
                    <a:lnTo>
                      <a:pt x="225" y="345"/>
                    </a:lnTo>
                    <a:lnTo>
                      <a:pt x="223" y="340"/>
                    </a:lnTo>
                    <a:lnTo>
                      <a:pt x="223" y="336"/>
                    </a:lnTo>
                    <a:lnTo>
                      <a:pt x="223" y="336"/>
                    </a:lnTo>
                    <a:lnTo>
                      <a:pt x="220" y="331"/>
                    </a:lnTo>
                    <a:lnTo>
                      <a:pt x="216" y="328"/>
                    </a:lnTo>
                    <a:lnTo>
                      <a:pt x="211" y="333"/>
                    </a:lnTo>
                    <a:lnTo>
                      <a:pt x="211" y="338"/>
                    </a:lnTo>
                    <a:lnTo>
                      <a:pt x="211" y="338"/>
                    </a:lnTo>
                    <a:lnTo>
                      <a:pt x="209" y="340"/>
                    </a:lnTo>
                    <a:lnTo>
                      <a:pt x="206" y="340"/>
                    </a:lnTo>
                    <a:lnTo>
                      <a:pt x="192" y="340"/>
                    </a:lnTo>
                    <a:lnTo>
                      <a:pt x="192" y="338"/>
                    </a:lnTo>
                    <a:lnTo>
                      <a:pt x="190" y="338"/>
                    </a:lnTo>
                    <a:lnTo>
                      <a:pt x="190" y="336"/>
                    </a:lnTo>
                    <a:lnTo>
                      <a:pt x="190" y="333"/>
                    </a:lnTo>
                    <a:lnTo>
                      <a:pt x="190" y="333"/>
                    </a:lnTo>
                    <a:lnTo>
                      <a:pt x="187" y="333"/>
                    </a:lnTo>
                    <a:lnTo>
                      <a:pt x="185" y="331"/>
                    </a:lnTo>
                    <a:lnTo>
                      <a:pt x="185" y="331"/>
                    </a:lnTo>
                    <a:lnTo>
                      <a:pt x="183" y="331"/>
                    </a:lnTo>
                    <a:lnTo>
                      <a:pt x="180" y="333"/>
                    </a:lnTo>
                    <a:lnTo>
                      <a:pt x="178" y="336"/>
                    </a:lnTo>
                    <a:lnTo>
                      <a:pt x="178" y="338"/>
                    </a:lnTo>
                    <a:lnTo>
                      <a:pt x="175" y="340"/>
                    </a:lnTo>
                    <a:lnTo>
                      <a:pt x="175" y="343"/>
                    </a:lnTo>
                    <a:lnTo>
                      <a:pt x="175" y="343"/>
                    </a:lnTo>
                    <a:lnTo>
                      <a:pt x="173" y="343"/>
                    </a:lnTo>
                    <a:lnTo>
                      <a:pt x="171" y="343"/>
                    </a:lnTo>
                    <a:lnTo>
                      <a:pt x="171" y="340"/>
                    </a:lnTo>
                    <a:lnTo>
                      <a:pt x="168" y="340"/>
                    </a:lnTo>
                    <a:lnTo>
                      <a:pt x="168" y="338"/>
                    </a:lnTo>
                    <a:lnTo>
                      <a:pt x="168" y="336"/>
                    </a:lnTo>
                    <a:lnTo>
                      <a:pt x="168" y="336"/>
                    </a:lnTo>
                    <a:lnTo>
                      <a:pt x="168" y="333"/>
                    </a:lnTo>
                    <a:lnTo>
                      <a:pt x="166" y="333"/>
                    </a:lnTo>
                    <a:lnTo>
                      <a:pt x="164" y="333"/>
                    </a:lnTo>
                    <a:lnTo>
                      <a:pt x="161" y="331"/>
                    </a:lnTo>
                    <a:lnTo>
                      <a:pt x="159" y="331"/>
                    </a:lnTo>
                    <a:lnTo>
                      <a:pt x="159" y="333"/>
                    </a:lnTo>
                    <a:lnTo>
                      <a:pt x="159" y="336"/>
                    </a:lnTo>
                    <a:lnTo>
                      <a:pt x="156" y="338"/>
                    </a:lnTo>
                    <a:lnTo>
                      <a:pt x="156" y="340"/>
                    </a:lnTo>
                    <a:lnTo>
                      <a:pt x="154" y="340"/>
                    </a:lnTo>
                    <a:lnTo>
                      <a:pt x="149" y="343"/>
                    </a:lnTo>
                    <a:lnTo>
                      <a:pt x="147" y="345"/>
                    </a:lnTo>
                    <a:lnTo>
                      <a:pt x="145" y="347"/>
                    </a:lnTo>
                    <a:lnTo>
                      <a:pt x="138" y="357"/>
                    </a:lnTo>
                    <a:lnTo>
                      <a:pt x="135" y="359"/>
                    </a:lnTo>
                    <a:lnTo>
                      <a:pt x="130" y="359"/>
                    </a:lnTo>
                    <a:lnTo>
                      <a:pt x="128" y="355"/>
                    </a:lnTo>
                    <a:lnTo>
                      <a:pt x="126" y="352"/>
                    </a:lnTo>
                    <a:lnTo>
                      <a:pt x="121" y="350"/>
                    </a:lnTo>
                    <a:lnTo>
                      <a:pt x="119" y="347"/>
                    </a:lnTo>
                    <a:lnTo>
                      <a:pt x="116" y="347"/>
                    </a:lnTo>
                    <a:lnTo>
                      <a:pt x="116" y="350"/>
                    </a:lnTo>
                    <a:lnTo>
                      <a:pt x="114" y="350"/>
                    </a:lnTo>
                    <a:lnTo>
                      <a:pt x="112" y="352"/>
                    </a:lnTo>
                    <a:lnTo>
                      <a:pt x="109" y="352"/>
                    </a:lnTo>
                    <a:lnTo>
                      <a:pt x="109" y="352"/>
                    </a:lnTo>
                    <a:lnTo>
                      <a:pt x="97" y="350"/>
                    </a:lnTo>
                    <a:lnTo>
                      <a:pt x="95" y="347"/>
                    </a:lnTo>
                    <a:lnTo>
                      <a:pt x="95" y="345"/>
                    </a:lnTo>
                    <a:lnTo>
                      <a:pt x="93" y="343"/>
                    </a:lnTo>
                    <a:lnTo>
                      <a:pt x="83" y="324"/>
                    </a:lnTo>
                    <a:lnTo>
                      <a:pt x="81" y="319"/>
                    </a:lnTo>
                    <a:lnTo>
                      <a:pt x="81" y="319"/>
                    </a:lnTo>
                    <a:lnTo>
                      <a:pt x="81" y="317"/>
                    </a:lnTo>
                    <a:lnTo>
                      <a:pt x="78" y="314"/>
                    </a:lnTo>
                    <a:lnTo>
                      <a:pt x="76" y="314"/>
                    </a:lnTo>
                    <a:lnTo>
                      <a:pt x="71" y="312"/>
                    </a:lnTo>
                    <a:lnTo>
                      <a:pt x="69" y="312"/>
                    </a:lnTo>
                    <a:lnTo>
                      <a:pt x="62" y="307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7" y="305"/>
                    </a:lnTo>
                    <a:lnTo>
                      <a:pt x="55" y="302"/>
                    </a:lnTo>
                    <a:lnTo>
                      <a:pt x="52" y="300"/>
                    </a:lnTo>
                    <a:lnTo>
                      <a:pt x="50" y="288"/>
                    </a:lnTo>
                    <a:lnTo>
                      <a:pt x="48" y="279"/>
                    </a:lnTo>
                    <a:lnTo>
                      <a:pt x="41" y="267"/>
                    </a:lnTo>
                    <a:lnTo>
                      <a:pt x="43" y="260"/>
                    </a:lnTo>
                    <a:lnTo>
                      <a:pt x="43" y="258"/>
                    </a:lnTo>
                    <a:lnTo>
                      <a:pt x="43" y="255"/>
                    </a:lnTo>
                    <a:lnTo>
                      <a:pt x="45" y="253"/>
                    </a:lnTo>
                    <a:lnTo>
                      <a:pt x="45" y="250"/>
                    </a:lnTo>
                    <a:lnTo>
                      <a:pt x="45" y="250"/>
                    </a:lnTo>
                    <a:lnTo>
                      <a:pt x="48" y="250"/>
                    </a:lnTo>
                    <a:lnTo>
                      <a:pt x="48" y="248"/>
                    </a:lnTo>
                    <a:lnTo>
                      <a:pt x="55" y="246"/>
                    </a:lnTo>
                    <a:lnTo>
                      <a:pt x="57" y="243"/>
                    </a:lnTo>
                    <a:lnTo>
                      <a:pt x="59" y="241"/>
                    </a:lnTo>
                    <a:lnTo>
                      <a:pt x="59" y="241"/>
                    </a:lnTo>
                    <a:lnTo>
                      <a:pt x="59" y="239"/>
                    </a:lnTo>
                    <a:lnTo>
                      <a:pt x="59" y="236"/>
                    </a:lnTo>
                    <a:lnTo>
                      <a:pt x="59" y="234"/>
                    </a:lnTo>
                    <a:lnTo>
                      <a:pt x="59" y="229"/>
                    </a:lnTo>
                    <a:lnTo>
                      <a:pt x="57" y="222"/>
                    </a:lnTo>
                    <a:lnTo>
                      <a:pt x="55" y="220"/>
                    </a:lnTo>
                    <a:lnTo>
                      <a:pt x="52" y="217"/>
                    </a:lnTo>
                    <a:lnTo>
                      <a:pt x="48" y="213"/>
                    </a:lnTo>
                    <a:lnTo>
                      <a:pt x="45" y="210"/>
                    </a:lnTo>
                    <a:lnTo>
                      <a:pt x="45" y="210"/>
                    </a:lnTo>
                    <a:lnTo>
                      <a:pt x="43" y="210"/>
                    </a:lnTo>
                    <a:lnTo>
                      <a:pt x="43" y="208"/>
                    </a:lnTo>
                    <a:lnTo>
                      <a:pt x="41" y="201"/>
                    </a:lnTo>
                    <a:lnTo>
                      <a:pt x="41" y="198"/>
                    </a:lnTo>
                    <a:lnTo>
                      <a:pt x="38" y="198"/>
                    </a:lnTo>
                    <a:lnTo>
                      <a:pt x="38" y="198"/>
                    </a:lnTo>
                    <a:lnTo>
                      <a:pt x="33" y="198"/>
                    </a:lnTo>
                    <a:lnTo>
                      <a:pt x="33" y="198"/>
                    </a:lnTo>
                    <a:lnTo>
                      <a:pt x="31" y="196"/>
                    </a:lnTo>
                    <a:lnTo>
                      <a:pt x="31" y="196"/>
                    </a:lnTo>
                    <a:lnTo>
                      <a:pt x="31" y="194"/>
                    </a:lnTo>
                    <a:lnTo>
                      <a:pt x="29" y="194"/>
                    </a:lnTo>
                    <a:lnTo>
                      <a:pt x="29" y="191"/>
                    </a:lnTo>
                    <a:lnTo>
                      <a:pt x="26" y="191"/>
                    </a:lnTo>
                    <a:lnTo>
                      <a:pt x="22" y="194"/>
                    </a:lnTo>
                    <a:lnTo>
                      <a:pt x="19" y="194"/>
                    </a:lnTo>
                    <a:lnTo>
                      <a:pt x="17" y="191"/>
                    </a:lnTo>
                    <a:lnTo>
                      <a:pt x="10" y="187"/>
                    </a:lnTo>
                    <a:lnTo>
                      <a:pt x="5" y="182"/>
                    </a:lnTo>
                    <a:lnTo>
                      <a:pt x="3" y="182"/>
                    </a:lnTo>
                    <a:lnTo>
                      <a:pt x="3" y="179"/>
                    </a:lnTo>
                    <a:lnTo>
                      <a:pt x="0" y="177"/>
                    </a:lnTo>
                    <a:lnTo>
                      <a:pt x="3" y="175"/>
                    </a:lnTo>
                    <a:lnTo>
                      <a:pt x="3" y="172"/>
                    </a:lnTo>
                    <a:lnTo>
                      <a:pt x="7" y="165"/>
                    </a:lnTo>
                    <a:lnTo>
                      <a:pt x="10" y="161"/>
                    </a:lnTo>
                    <a:lnTo>
                      <a:pt x="12" y="156"/>
                    </a:lnTo>
                    <a:lnTo>
                      <a:pt x="26" y="146"/>
                    </a:lnTo>
                    <a:lnTo>
                      <a:pt x="29" y="144"/>
                    </a:lnTo>
                    <a:lnTo>
                      <a:pt x="33" y="134"/>
                    </a:lnTo>
                    <a:lnTo>
                      <a:pt x="41" y="116"/>
                    </a:lnTo>
                    <a:lnTo>
                      <a:pt x="41" y="106"/>
                    </a:lnTo>
                    <a:lnTo>
                      <a:pt x="43" y="97"/>
                    </a:lnTo>
                    <a:lnTo>
                      <a:pt x="43" y="94"/>
                    </a:lnTo>
                    <a:lnTo>
                      <a:pt x="45" y="94"/>
                    </a:lnTo>
                    <a:lnTo>
                      <a:pt x="50" y="90"/>
                    </a:lnTo>
                    <a:lnTo>
                      <a:pt x="62" y="85"/>
                    </a:lnTo>
                    <a:lnTo>
                      <a:pt x="76" y="82"/>
                    </a:lnTo>
                    <a:lnTo>
                      <a:pt x="78" y="82"/>
                    </a:lnTo>
                    <a:lnTo>
                      <a:pt x="83" y="82"/>
                    </a:lnTo>
                    <a:lnTo>
                      <a:pt x="83" y="82"/>
                    </a:lnTo>
                    <a:lnTo>
                      <a:pt x="86" y="82"/>
                    </a:lnTo>
                    <a:lnTo>
                      <a:pt x="86" y="80"/>
                    </a:lnTo>
                    <a:lnTo>
                      <a:pt x="86" y="78"/>
                    </a:lnTo>
                    <a:lnTo>
                      <a:pt x="83" y="75"/>
                    </a:lnTo>
                    <a:lnTo>
                      <a:pt x="83" y="73"/>
                    </a:lnTo>
                    <a:lnTo>
                      <a:pt x="81" y="73"/>
                    </a:lnTo>
                    <a:lnTo>
                      <a:pt x="78" y="73"/>
                    </a:lnTo>
                    <a:lnTo>
                      <a:pt x="76" y="73"/>
                    </a:lnTo>
                    <a:lnTo>
                      <a:pt x="76" y="71"/>
                    </a:lnTo>
                    <a:lnTo>
                      <a:pt x="74" y="71"/>
                    </a:lnTo>
                    <a:lnTo>
                      <a:pt x="74" y="68"/>
                    </a:lnTo>
                    <a:lnTo>
                      <a:pt x="76" y="66"/>
                    </a:lnTo>
                    <a:lnTo>
                      <a:pt x="78" y="59"/>
                    </a:lnTo>
                    <a:lnTo>
                      <a:pt x="81" y="56"/>
                    </a:lnTo>
                    <a:lnTo>
                      <a:pt x="81" y="56"/>
                    </a:lnTo>
                    <a:lnTo>
                      <a:pt x="83" y="54"/>
                    </a:lnTo>
                    <a:lnTo>
                      <a:pt x="86" y="52"/>
                    </a:lnTo>
                    <a:lnTo>
                      <a:pt x="104" y="47"/>
                    </a:lnTo>
                    <a:lnTo>
                      <a:pt x="104" y="45"/>
                    </a:lnTo>
                    <a:lnTo>
                      <a:pt x="107" y="45"/>
                    </a:lnTo>
                    <a:lnTo>
                      <a:pt x="104" y="40"/>
                    </a:lnTo>
                    <a:lnTo>
                      <a:pt x="104" y="35"/>
                    </a:lnTo>
                    <a:lnTo>
                      <a:pt x="104" y="30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6" name="Freeform 55"/>
              <p:cNvSpPr>
                <a:spLocks/>
              </p:cNvSpPr>
              <p:nvPr/>
            </p:nvSpPr>
            <p:spPr bwMode="auto">
              <a:xfrm>
                <a:off x="1892821" y="195486"/>
                <a:ext cx="631675" cy="674625"/>
              </a:xfrm>
              <a:custGeom>
                <a:avLst/>
                <a:gdLst>
                  <a:gd name="T0" fmla="*/ 24 w 603"/>
                  <a:gd name="T1" fmla="*/ 260 h 644"/>
                  <a:gd name="T2" fmla="*/ 5 w 603"/>
                  <a:gd name="T3" fmla="*/ 218 h 644"/>
                  <a:gd name="T4" fmla="*/ 14 w 603"/>
                  <a:gd name="T5" fmla="*/ 163 h 644"/>
                  <a:gd name="T6" fmla="*/ 94 w 603"/>
                  <a:gd name="T7" fmla="*/ 180 h 644"/>
                  <a:gd name="T8" fmla="*/ 128 w 603"/>
                  <a:gd name="T9" fmla="*/ 182 h 644"/>
                  <a:gd name="T10" fmla="*/ 175 w 603"/>
                  <a:gd name="T11" fmla="*/ 182 h 644"/>
                  <a:gd name="T12" fmla="*/ 191 w 603"/>
                  <a:gd name="T13" fmla="*/ 137 h 644"/>
                  <a:gd name="T14" fmla="*/ 281 w 603"/>
                  <a:gd name="T15" fmla="*/ 81 h 644"/>
                  <a:gd name="T16" fmla="*/ 307 w 603"/>
                  <a:gd name="T17" fmla="*/ 66 h 644"/>
                  <a:gd name="T18" fmla="*/ 333 w 603"/>
                  <a:gd name="T19" fmla="*/ 59 h 644"/>
                  <a:gd name="T20" fmla="*/ 378 w 603"/>
                  <a:gd name="T21" fmla="*/ 66 h 644"/>
                  <a:gd name="T22" fmla="*/ 494 w 603"/>
                  <a:gd name="T23" fmla="*/ 0 h 644"/>
                  <a:gd name="T24" fmla="*/ 490 w 603"/>
                  <a:gd name="T25" fmla="*/ 64 h 644"/>
                  <a:gd name="T26" fmla="*/ 511 w 603"/>
                  <a:gd name="T27" fmla="*/ 85 h 644"/>
                  <a:gd name="T28" fmla="*/ 537 w 603"/>
                  <a:gd name="T29" fmla="*/ 118 h 644"/>
                  <a:gd name="T30" fmla="*/ 584 w 603"/>
                  <a:gd name="T31" fmla="*/ 156 h 644"/>
                  <a:gd name="T32" fmla="*/ 584 w 603"/>
                  <a:gd name="T33" fmla="*/ 180 h 644"/>
                  <a:gd name="T34" fmla="*/ 575 w 603"/>
                  <a:gd name="T35" fmla="*/ 185 h 644"/>
                  <a:gd name="T36" fmla="*/ 542 w 603"/>
                  <a:gd name="T37" fmla="*/ 199 h 644"/>
                  <a:gd name="T38" fmla="*/ 513 w 603"/>
                  <a:gd name="T39" fmla="*/ 187 h 644"/>
                  <a:gd name="T40" fmla="*/ 494 w 603"/>
                  <a:gd name="T41" fmla="*/ 196 h 644"/>
                  <a:gd name="T42" fmla="*/ 487 w 603"/>
                  <a:gd name="T43" fmla="*/ 232 h 644"/>
                  <a:gd name="T44" fmla="*/ 445 w 603"/>
                  <a:gd name="T45" fmla="*/ 270 h 644"/>
                  <a:gd name="T46" fmla="*/ 452 w 603"/>
                  <a:gd name="T47" fmla="*/ 284 h 644"/>
                  <a:gd name="T48" fmla="*/ 442 w 603"/>
                  <a:gd name="T49" fmla="*/ 312 h 644"/>
                  <a:gd name="T50" fmla="*/ 447 w 603"/>
                  <a:gd name="T51" fmla="*/ 338 h 644"/>
                  <a:gd name="T52" fmla="*/ 456 w 603"/>
                  <a:gd name="T53" fmla="*/ 355 h 644"/>
                  <a:gd name="T54" fmla="*/ 475 w 603"/>
                  <a:gd name="T55" fmla="*/ 362 h 644"/>
                  <a:gd name="T56" fmla="*/ 490 w 603"/>
                  <a:gd name="T57" fmla="*/ 381 h 644"/>
                  <a:gd name="T58" fmla="*/ 483 w 603"/>
                  <a:gd name="T59" fmla="*/ 398 h 644"/>
                  <a:gd name="T60" fmla="*/ 447 w 603"/>
                  <a:gd name="T61" fmla="*/ 428 h 644"/>
                  <a:gd name="T62" fmla="*/ 423 w 603"/>
                  <a:gd name="T63" fmla="*/ 454 h 644"/>
                  <a:gd name="T64" fmla="*/ 409 w 603"/>
                  <a:gd name="T65" fmla="*/ 492 h 644"/>
                  <a:gd name="T66" fmla="*/ 390 w 603"/>
                  <a:gd name="T67" fmla="*/ 480 h 644"/>
                  <a:gd name="T68" fmla="*/ 350 w 603"/>
                  <a:gd name="T69" fmla="*/ 495 h 644"/>
                  <a:gd name="T70" fmla="*/ 338 w 603"/>
                  <a:gd name="T71" fmla="*/ 514 h 644"/>
                  <a:gd name="T72" fmla="*/ 324 w 603"/>
                  <a:gd name="T73" fmla="*/ 523 h 644"/>
                  <a:gd name="T74" fmla="*/ 312 w 603"/>
                  <a:gd name="T75" fmla="*/ 525 h 644"/>
                  <a:gd name="T76" fmla="*/ 293 w 603"/>
                  <a:gd name="T77" fmla="*/ 587 h 644"/>
                  <a:gd name="T78" fmla="*/ 291 w 603"/>
                  <a:gd name="T79" fmla="*/ 603 h 644"/>
                  <a:gd name="T80" fmla="*/ 248 w 603"/>
                  <a:gd name="T81" fmla="*/ 627 h 644"/>
                  <a:gd name="T82" fmla="*/ 229 w 603"/>
                  <a:gd name="T83" fmla="*/ 637 h 644"/>
                  <a:gd name="T84" fmla="*/ 215 w 603"/>
                  <a:gd name="T85" fmla="*/ 641 h 644"/>
                  <a:gd name="T86" fmla="*/ 201 w 603"/>
                  <a:gd name="T87" fmla="*/ 618 h 644"/>
                  <a:gd name="T88" fmla="*/ 206 w 603"/>
                  <a:gd name="T89" fmla="*/ 601 h 644"/>
                  <a:gd name="T90" fmla="*/ 173 w 603"/>
                  <a:gd name="T91" fmla="*/ 580 h 644"/>
                  <a:gd name="T92" fmla="*/ 144 w 603"/>
                  <a:gd name="T93" fmla="*/ 584 h 644"/>
                  <a:gd name="T94" fmla="*/ 137 w 603"/>
                  <a:gd name="T95" fmla="*/ 599 h 644"/>
                  <a:gd name="T96" fmla="*/ 116 w 603"/>
                  <a:gd name="T97" fmla="*/ 608 h 644"/>
                  <a:gd name="T98" fmla="*/ 104 w 603"/>
                  <a:gd name="T99" fmla="*/ 601 h 644"/>
                  <a:gd name="T100" fmla="*/ 85 w 603"/>
                  <a:gd name="T101" fmla="*/ 577 h 644"/>
                  <a:gd name="T102" fmla="*/ 83 w 603"/>
                  <a:gd name="T103" fmla="*/ 554 h 644"/>
                  <a:gd name="T104" fmla="*/ 68 w 603"/>
                  <a:gd name="T105" fmla="*/ 540 h 644"/>
                  <a:gd name="T106" fmla="*/ 68 w 603"/>
                  <a:gd name="T107" fmla="*/ 518 h 644"/>
                  <a:gd name="T108" fmla="*/ 85 w 603"/>
                  <a:gd name="T109" fmla="*/ 478 h 644"/>
                  <a:gd name="T110" fmla="*/ 90 w 603"/>
                  <a:gd name="T111" fmla="*/ 421 h 644"/>
                  <a:gd name="T112" fmla="*/ 80 w 603"/>
                  <a:gd name="T113" fmla="*/ 390 h 644"/>
                  <a:gd name="T114" fmla="*/ 87 w 603"/>
                  <a:gd name="T115" fmla="*/ 367 h 644"/>
                  <a:gd name="T116" fmla="*/ 90 w 603"/>
                  <a:gd name="T117" fmla="*/ 336 h 644"/>
                  <a:gd name="T118" fmla="*/ 40 w 603"/>
                  <a:gd name="T119" fmla="*/ 310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03" h="644">
                    <a:moveTo>
                      <a:pt x="38" y="308"/>
                    </a:moveTo>
                    <a:lnTo>
                      <a:pt x="38" y="308"/>
                    </a:lnTo>
                    <a:lnTo>
                      <a:pt x="33" y="298"/>
                    </a:lnTo>
                    <a:lnTo>
                      <a:pt x="31" y="296"/>
                    </a:lnTo>
                    <a:lnTo>
                      <a:pt x="33" y="293"/>
                    </a:lnTo>
                    <a:lnTo>
                      <a:pt x="33" y="282"/>
                    </a:lnTo>
                    <a:lnTo>
                      <a:pt x="33" y="272"/>
                    </a:lnTo>
                    <a:lnTo>
                      <a:pt x="28" y="265"/>
                    </a:lnTo>
                    <a:lnTo>
                      <a:pt x="24" y="260"/>
                    </a:lnTo>
                    <a:lnTo>
                      <a:pt x="9" y="260"/>
                    </a:lnTo>
                    <a:lnTo>
                      <a:pt x="5" y="256"/>
                    </a:lnTo>
                    <a:lnTo>
                      <a:pt x="0" y="246"/>
                    </a:lnTo>
                    <a:lnTo>
                      <a:pt x="2" y="241"/>
                    </a:lnTo>
                    <a:lnTo>
                      <a:pt x="5" y="239"/>
                    </a:lnTo>
                    <a:lnTo>
                      <a:pt x="7" y="234"/>
                    </a:lnTo>
                    <a:lnTo>
                      <a:pt x="7" y="227"/>
                    </a:lnTo>
                    <a:lnTo>
                      <a:pt x="5" y="223"/>
                    </a:lnTo>
                    <a:lnTo>
                      <a:pt x="5" y="218"/>
                    </a:lnTo>
                    <a:lnTo>
                      <a:pt x="9" y="215"/>
                    </a:lnTo>
                    <a:lnTo>
                      <a:pt x="14" y="208"/>
                    </a:lnTo>
                    <a:lnTo>
                      <a:pt x="12" y="204"/>
                    </a:lnTo>
                    <a:lnTo>
                      <a:pt x="9" y="196"/>
                    </a:lnTo>
                    <a:lnTo>
                      <a:pt x="7" y="192"/>
                    </a:lnTo>
                    <a:lnTo>
                      <a:pt x="12" y="182"/>
                    </a:lnTo>
                    <a:lnTo>
                      <a:pt x="14" y="180"/>
                    </a:lnTo>
                    <a:lnTo>
                      <a:pt x="14" y="175"/>
                    </a:lnTo>
                    <a:lnTo>
                      <a:pt x="14" y="163"/>
                    </a:lnTo>
                    <a:lnTo>
                      <a:pt x="24" y="168"/>
                    </a:lnTo>
                    <a:lnTo>
                      <a:pt x="35" y="168"/>
                    </a:lnTo>
                    <a:lnTo>
                      <a:pt x="64" y="156"/>
                    </a:lnTo>
                    <a:lnTo>
                      <a:pt x="68" y="156"/>
                    </a:lnTo>
                    <a:lnTo>
                      <a:pt x="73" y="156"/>
                    </a:lnTo>
                    <a:lnTo>
                      <a:pt x="97" y="166"/>
                    </a:lnTo>
                    <a:lnTo>
                      <a:pt x="102" y="170"/>
                    </a:lnTo>
                    <a:lnTo>
                      <a:pt x="99" y="173"/>
                    </a:lnTo>
                    <a:lnTo>
                      <a:pt x="94" y="180"/>
                    </a:lnTo>
                    <a:lnTo>
                      <a:pt x="94" y="182"/>
                    </a:lnTo>
                    <a:lnTo>
                      <a:pt x="97" y="185"/>
                    </a:lnTo>
                    <a:lnTo>
                      <a:pt x="99" y="185"/>
                    </a:lnTo>
                    <a:lnTo>
                      <a:pt x="104" y="182"/>
                    </a:lnTo>
                    <a:lnTo>
                      <a:pt x="109" y="182"/>
                    </a:lnTo>
                    <a:lnTo>
                      <a:pt x="118" y="187"/>
                    </a:lnTo>
                    <a:lnTo>
                      <a:pt x="121" y="187"/>
                    </a:lnTo>
                    <a:lnTo>
                      <a:pt x="125" y="185"/>
                    </a:lnTo>
                    <a:lnTo>
                      <a:pt x="128" y="182"/>
                    </a:lnTo>
                    <a:lnTo>
                      <a:pt x="130" y="185"/>
                    </a:lnTo>
                    <a:lnTo>
                      <a:pt x="137" y="187"/>
                    </a:lnTo>
                    <a:lnTo>
                      <a:pt x="139" y="189"/>
                    </a:lnTo>
                    <a:lnTo>
                      <a:pt x="142" y="187"/>
                    </a:lnTo>
                    <a:lnTo>
                      <a:pt x="151" y="185"/>
                    </a:lnTo>
                    <a:lnTo>
                      <a:pt x="156" y="182"/>
                    </a:lnTo>
                    <a:lnTo>
                      <a:pt x="165" y="182"/>
                    </a:lnTo>
                    <a:lnTo>
                      <a:pt x="173" y="182"/>
                    </a:lnTo>
                    <a:lnTo>
                      <a:pt x="175" y="182"/>
                    </a:lnTo>
                    <a:lnTo>
                      <a:pt x="180" y="178"/>
                    </a:lnTo>
                    <a:lnTo>
                      <a:pt x="184" y="166"/>
                    </a:lnTo>
                    <a:lnTo>
                      <a:pt x="184" y="163"/>
                    </a:lnTo>
                    <a:lnTo>
                      <a:pt x="187" y="161"/>
                    </a:lnTo>
                    <a:lnTo>
                      <a:pt x="189" y="161"/>
                    </a:lnTo>
                    <a:lnTo>
                      <a:pt x="189" y="159"/>
                    </a:lnTo>
                    <a:lnTo>
                      <a:pt x="189" y="154"/>
                    </a:lnTo>
                    <a:lnTo>
                      <a:pt x="189" y="152"/>
                    </a:lnTo>
                    <a:lnTo>
                      <a:pt x="191" y="137"/>
                    </a:lnTo>
                    <a:lnTo>
                      <a:pt x="191" y="123"/>
                    </a:lnTo>
                    <a:lnTo>
                      <a:pt x="194" y="118"/>
                    </a:lnTo>
                    <a:lnTo>
                      <a:pt x="210" y="97"/>
                    </a:lnTo>
                    <a:lnTo>
                      <a:pt x="215" y="92"/>
                    </a:lnTo>
                    <a:lnTo>
                      <a:pt x="234" y="83"/>
                    </a:lnTo>
                    <a:lnTo>
                      <a:pt x="253" y="76"/>
                    </a:lnTo>
                    <a:lnTo>
                      <a:pt x="265" y="78"/>
                    </a:lnTo>
                    <a:lnTo>
                      <a:pt x="274" y="81"/>
                    </a:lnTo>
                    <a:lnTo>
                      <a:pt x="281" y="81"/>
                    </a:lnTo>
                    <a:lnTo>
                      <a:pt x="291" y="69"/>
                    </a:lnTo>
                    <a:lnTo>
                      <a:pt x="291" y="69"/>
                    </a:lnTo>
                    <a:lnTo>
                      <a:pt x="293" y="66"/>
                    </a:lnTo>
                    <a:lnTo>
                      <a:pt x="293" y="64"/>
                    </a:lnTo>
                    <a:lnTo>
                      <a:pt x="298" y="62"/>
                    </a:lnTo>
                    <a:lnTo>
                      <a:pt x="303" y="62"/>
                    </a:lnTo>
                    <a:lnTo>
                      <a:pt x="305" y="64"/>
                    </a:lnTo>
                    <a:lnTo>
                      <a:pt x="305" y="64"/>
                    </a:lnTo>
                    <a:lnTo>
                      <a:pt x="307" y="66"/>
                    </a:lnTo>
                    <a:lnTo>
                      <a:pt x="310" y="69"/>
                    </a:lnTo>
                    <a:lnTo>
                      <a:pt x="312" y="69"/>
                    </a:lnTo>
                    <a:lnTo>
                      <a:pt x="317" y="66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26" y="62"/>
                    </a:lnTo>
                    <a:lnTo>
                      <a:pt x="333" y="59"/>
                    </a:lnTo>
                    <a:lnTo>
                      <a:pt x="348" y="62"/>
                    </a:lnTo>
                    <a:lnTo>
                      <a:pt x="348" y="62"/>
                    </a:lnTo>
                    <a:lnTo>
                      <a:pt x="348" y="62"/>
                    </a:lnTo>
                    <a:lnTo>
                      <a:pt x="350" y="59"/>
                    </a:lnTo>
                    <a:lnTo>
                      <a:pt x="352" y="59"/>
                    </a:lnTo>
                    <a:lnTo>
                      <a:pt x="359" y="59"/>
                    </a:lnTo>
                    <a:lnTo>
                      <a:pt x="369" y="66"/>
                    </a:lnTo>
                    <a:lnTo>
                      <a:pt x="374" y="66"/>
                    </a:lnTo>
                    <a:lnTo>
                      <a:pt x="378" y="66"/>
                    </a:lnTo>
                    <a:lnTo>
                      <a:pt x="383" y="59"/>
                    </a:lnTo>
                    <a:lnTo>
                      <a:pt x="386" y="57"/>
                    </a:lnTo>
                    <a:lnTo>
                      <a:pt x="397" y="52"/>
                    </a:lnTo>
                    <a:lnTo>
                      <a:pt x="407" y="43"/>
                    </a:lnTo>
                    <a:lnTo>
                      <a:pt x="419" y="36"/>
                    </a:lnTo>
                    <a:lnTo>
                      <a:pt x="430" y="28"/>
                    </a:lnTo>
                    <a:lnTo>
                      <a:pt x="449" y="26"/>
                    </a:lnTo>
                    <a:lnTo>
                      <a:pt x="475" y="5"/>
                    </a:lnTo>
                    <a:lnTo>
                      <a:pt x="494" y="0"/>
                    </a:lnTo>
                    <a:lnTo>
                      <a:pt x="501" y="0"/>
                    </a:lnTo>
                    <a:lnTo>
                      <a:pt x="504" y="12"/>
                    </a:lnTo>
                    <a:lnTo>
                      <a:pt x="499" y="21"/>
                    </a:lnTo>
                    <a:lnTo>
                      <a:pt x="483" y="33"/>
                    </a:lnTo>
                    <a:lnTo>
                      <a:pt x="480" y="40"/>
                    </a:lnTo>
                    <a:lnTo>
                      <a:pt x="483" y="45"/>
                    </a:lnTo>
                    <a:lnTo>
                      <a:pt x="485" y="50"/>
                    </a:lnTo>
                    <a:lnTo>
                      <a:pt x="487" y="59"/>
                    </a:lnTo>
                    <a:lnTo>
                      <a:pt x="490" y="64"/>
                    </a:lnTo>
                    <a:lnTo>
                      <a:pt x="494" y="66"/>
                    </a:lnTo>
                    <a:lnTo>
                      <a:pt x="494" y="71"/>
                    </a:lnTo>
                    <a:lnTo>
                      <a:pt x="490" y="76"/>
                    </a:lnTo>
                    <a:lnTo>
                      <a:pt x="494" y="76"/>
                    </a:lnTo>
                    <a:lnTo>
                      <a:pt x="501" y="76"/>
                    </a:lnTo>
                    <a:lnTo>
                      <a:pt x="504" y="78"/>
                    </a:lnTo>
                    <a:lnTo>
                      <a:pt x="509" y="81"/>
                    </a:lnTo>
                    <a:lnTo>
                      <a:pt x="509" y="83"/>
                    </a:lnTo>
                    <a:lnTo>
                      <a:pt x="511" y="85"/>
                    </a:lnTo>
                    <a:lnTo>
                      <a:pt x="516" y="85"/>
                    </a:lnTo>
                    <a:lnTo>
                      <a:pt x="527" y="85"/>
                    </a:lnTo>
                    <a:lnTo>
                      <a:pt x="532" y="88"/>
                    </a:lnTo>
                    <a:lnTo>
                      <a:pt x="537" y="95"/>
                    </a:lnTo>
                    <a:lnTo>
                      <a:pt x="537" y="102"/>
                    </a:lnTo>
                    <a:lnTo>
                      <a:pt x="537" y="104"/>
                    </a:lnTo>
                    <a:lnTo>
                      <a:pt x="537" y="107"/>
                    </a:lnTo>
                    <a:lnTo>
                      <a:pt x="537" y="111"/>
                    </a:lnTo>
                    <a:lnTo>
                      <a:pt x="537" y="118"/>
                    </a:lnTo>
                    <a:lnTo>
                      <a:pt x="539" y="121"/>
                    </a:lnTo>
                    <a:lnTo>
                      <a:pt x="542" y="121"/>
                    </a:lnTo>
                    <a:lnTo>
                      <a:pt x="544" y="123"/>
                    </a:lnTo>
                    <a:lnTo>
                      <a:pt x="551" y="126"/>
                    </a:lnTo>
                    <a:lnTo>
                      <a:pt x="556" y="126"/>
                    </a:lnTo>
                    <a:lnTo>
                      <a:pt x="561" y="128"/>
                    </a:lnTo>
                    <a:lnTo>
                      <a:pt x="565" y="135"/>
                    </a:lnTo>
                    <a:lnTo>
                      <a:pt x="572" y="149"/>
                    </a:lnTo>
                    <a:lnTo>
                      <a:pt x="584" y="156"/>
                    </a:lnTo>
                    <a:lnTo>
                      <a:pt x="596" y="159"/>
                    </a:lnTo>
                    <a:lnTo>
                      <a:pt x="603" y="159"/>
                    </a:lnTo>
                    <a:lnTo>
                      <a:pt x="598" y="166"/>
                    </a:lnTo>
                    <a:lnTo>
                      <a:pt x="594" y="168"/>
                    </a:lnTo>
                    <a:lnTo>
                      <a:pt x="594" y="170"/>
                    </a:lnTo>
                    <a:lnTo>
                      <a:pt x="591" y="173"/>
                    </a:lnTo>
                    <a:lnTo>
                      <a:pt x="591" y="173"/>
                    </a:lnTo>
                    <a:lnTo>
                      <a:pt x="587" y="178"/>
                    </a:lnTo>
                    <a:lnTo>
                      <a:pt x="584" y="180"/>
                    </a:lnTo>
                    <a:lnTo>
                      <a:pt x="584" y="180"/>
                    </a:lnTo>
                    <a:lnTo>
                      <a:pt x="584" y="185"/>
                    </a:lnTo>
                    <a:lnTo>
                      <a:pt x="584" y="185"/>
                    </a:lnTo>
                    <a:lnTo>
                      <a:pt x="584" y="187"/>
                    </a:lnTo>
                    <a:lnTo>
                      <a:pt x="582" y="187"/>
                    </a:lnTo>
                    <a:lnTo>
                      <a:pt x="580" y="187"/>
                    </a:lnTo>
                    <a:lnTo>
                      <a:pt x="577" y="187"/>
                    </a:lnTo>
                    <a:lnTo>
                      <a:pt x="575" y="187"/>
                    </a:lnTo>
                    <a:lnTo>
                      <a:pt x="575" y="185"/>
                    </a:lnTo>
                    <a:lnTo>
                      <a:pt x="572" y="185"/>
                    </a:lnTo>
                    <a:lnTo>
                      <a:pt x="572" y="185"/>
                    </a:lnTo>
                    <a:lnTo>
                      <a:pt x="570" y="185"/>
                    </a:lnTo>
                    <a:lnTo>
                      <a:pt x="568" y="187"/>
                    </a:lnTo>
                    <a:lnTo>
                      <a:pt x="565" y="189"/>
                    </a:lnTo>
                    <a:lnTo>
                      <a:pt x="563" y="192"/>
                    </a:lnTo>
                    <a:lnTo>
                      <a:pt x="561" y="192"/>
                    </a:lnTo>
                    <a:lnTo>
                      <a:pt x="546" y="196"/>
                    </a:lnTo>
                    <a:lnTo>
                      <a:pt x="542" y="199"/>
                    </a:lnTo>
                    <a:lnTo>
                      <a:pt x="537" y="204"/>
                    </a:lnTo>
                    <a:lnTo>
                      <a:pt x="535" y="206"/>
                    </a:lnTo>
                    <a:lnTo>
                      <a:pt x="532" y="204"/>
                    </a:lnTo>
                    <a:lnTo>
                      <a:pt x="532" y="201"/>
                    </a:lnTo>
                    <a:lnTo>
                      <a:pt x="532" y="199"/>
                    </a:lnTo>
                    <a:lnTo>
                      <a:pt x="523" y="189"/>
                    </a:lnTo>
                    <a:lnTo>
                      <a:pt x="523" y="189"/>
                    </a:lnTo>
                    <a:lnTo>
                      <a:pt x="520" y="189"/>
                    </a:lnTo>
                    <a:lnTo>
                      <a:pt x="513" y="187"/>
                    </a:lnTo>
                    <a:lnTo>
                      <a:pt x="511" y="187"/>
                    </a:lnTo>
                    <a:lnTo>
                      <a:pt x="499" y="180"/>
                    </a:lnTo>
                    <a:lnTo>
                      <a:pt x="497" y="180"/>
                    </a:lnTo>
                    <a:lnTo>
                      <a:pt x="497" y="180"/>
                    </a:lnTo>
                    <a:lnTo>
                      <a:pt x="494" y="182"/>
                    </a:lnTo>
                    <a:lnTo>
                      <a:pt x="494" y="185"/>
                    </a:lnTo>
                    <a:lnTo>
                      <a:pt x="494" y="187"/>
                    </a:lnTo>
                    <a:lnTo>
                      <a:pt x="494" y="194"/>
                    </a:lnTo>
                    <a:lnTo>
                      <a:pt x="494" y="196"/>
                    </a:lnTo>
                    <a:lnTo>
                      <a:pt x="494" y="204"/>
                    </a:lnTo>
                    <a:lnTo>
                      <a:pt x="492" y="208"/>
                    </a:lnTo>
                    <a:lnTo>
                      <a:pt x="492" y="215"/>
                    </a:lnTo>
                    <a:lnTo>
                      <a:pt x="487" y="220"/>
                    </a:lnTo>
                    <a:lnTo>
                      <a:pt x="487" y="223"/>
                    </a:lnTo>
                    <a:lnTo>
                      <a:pt x="487" y="225"/>
                    </a:lnTo>
                    <a:lnTo>
                      <a:pt x="487" y="230"/>
                    </a:lnTo>
                    <a:lnTo>
                      <a:pt x="487" y="232"/>
                    </a:lnTo>
                    <a:lnTo>
                      <a:pt x="487" y="232"/>
                    </a:lnTo>
                    <a:lnTo>
                      <a:pt x="485" y="234"/>
                    </a:lnTo>
                    <a:lnTo>
                      <a:pt x="485" y="234"/>
                    </a:lnTo>
                    <a:lnTo>
                      <a:pt x="485" y="237"/>
                    </a:lnTo>
                    <a:lnTo>
                      <a:pt x="480" y="239"/>
                    </a:lnTo>
                    <a:lnTo>
                      <a:pt x="438" y="253"/>
                    </a:lnTo>
                    <a:lnTo>
                      <a:pt x="433" y="260"/>
                    </a:lnTo>
                    <a:lnTo>
                      <a:pt x="435" y="267"/>
                    </a:lnTo>
                    <a:lnTo>
                      <a:pt x="438" y="270"/>
                    </a:lnTo>
                    <a:lnTo>
                      <a:pt x="445" y="270"/>
                    </a:lnTo>
                    <a:lnTo>
                      <a:pt x="449" y="272"/>
                    </a:lnTo>
                    <a:lnTo>
                      <a:pt x="452" y="272"/>
                    </a:lnTo>
                    <a:lnTo>
                      <a:pt x="452" y="275"/>
                    </a:lnTo>
                    <a:lnTo>
                      <a:pt x="452" y="275"/>
                    </a:lnTo>
                    <a:lnTo>
                      <a:pt x="454" y="277"/>
                    </a:lnTo>
                    <a:lnTo>
                      <a:pt x="454" y="277"/>
                    </a:lnTo>
                    <a:lnTo>
                      <a:pt x="454" y="279"/>
                    </a:lnTo>
                    <a:lnTo>
                      <a:pt x="452" y="282"/>
                    </a:lnTo>
                    <a:lnTo>
                      <a:pt x="452" y="284"/>
                    </a:lnTo>
                    <a:lnTo>
                      <a:pt x="449" y="286"/>
                    </a:lnTo>
                    <a:lnTo>
                      <a:pt x="447" y="289"/>
                    </a:lnTo>
                    <a:lnTo>
                      <a:pt x="447" y="289"/>
                    </a:lnTo>
                    <a:lnTo>
                      <a:pt x="445" y="291"/>
                    </a:lnTo>
                    <a:lnTo>
                      <a:pt x="445" y="293"/>
                    </a:lnTo>
                    <a:lnTo>
                      <a:pt x="445" y="296"/>
                    </a:lnTo>
                    <a:lnTo>
                      <a:pt x="445" y="310"/>
                    </a:lnTo>
                    <a:lnTo>
                      <a:pt x="445" y="310"/>
                    </a:lnTo>
                    <a:lnTo>
                      <a:pt x="442" y="312"/>
                    </a:lnTo>
                    <a:lnTo>
                      <a:pt x="438" y="312"/>
                    </a:lnTo>
                    <a:lnTo>
                      <a:pt x="438" y="315"/>
                    </a:lnTo>
                    <a:lnTo>
                      <a:pt x="433" y="320"/>
                    </a:lnTo>
                    <a:lnTo>
                      <a:pt x="433" y="320"/>
                    </a:lnTo>
                    <a:lnTo>
                      <a:pt x="430" y="322"/>
                    </a:lnTo>
                    <a:lnTo>
                      <a:pt x="433" y="324"/>
                    </a:lnTo>
                    <a:lnTo>
                      <a:pt x="433" y="327"/>
                    </a:lnTo>
                    <a:lnTo>
                      <a:pt x="435" y="329"/>
                    </a:lnTo>
                    <a:lnTo>
                      <a:pt x="447" y="338"/>
                    </a:lnTo>
                    <a:lnTo>
                      <a:pt x="449" y="341"/>
                    </a:lnTo>
                    <a:lnTo>
                      <a:pt x="449" y="341"/>
                    </a:lnTo>
                    <a:lnTo>
                      <a:pt x="449" y="343"/>
                    </a:lnTo>
                    <a:lnTo>
                      <a:pt x="449" y="346"/>
                    </a:lnTo>
                    <a:lnTo>
                      <a:pt x="452" y="353"/>
                    </a:lnTo>
                    <a:lnTo>
                      <a:pt x="452" y="355"/>
                    </a:lnTo>
                    <a:lnTo>
                      <a:pt x="452" y="355"/>
                    </a:lnTo>
                    <a:lnTo>
                      <a:pt x="454" y="357"/>
                    </a:lnTo>
                    <a:lnTo>
                      <a:pt x="456" y="355"/>
                    </a:lnTo>
                    <a:lnTo>
                      <a:pt x="464" y="355"/>
                    </a:lnTo>
                    <a:lnTo>
                      <a:pt x="464" y="355"/>
                    </a:lnTo>
                    <a:lnTo>
                      <a:pt x="466" y="355"/>
                    </a:lnTo>
                    <a:lnTo>
                      <a:pt x="466" y="357"/>
                    </a:lnTo>
                    <a:lnTo>
                      <a:pt x="468" y="360"/>
                    </a:lnTo>
                    <a:lnTo>
                      <a:pt x="468" y="360"/>
                    </a:lnTo>
                    <a:lnTo>
                      <a:pt x="471" y="360"/>
                    </a:lnTo>
                    <a:lnTo>
                      <a:pt x="473" y="362"/>
                    </a:lnTo>
                    <a:lnTo>
                      <a:pt x="475" y="362"/>
                    </a:lnTo>
                    <a:lnTo>
                      <a:pt x="475" y="362"/>
                    </a:lnTo>
                    <a:lnTo>
                      <a:pt x="475" y="362"/>
                    </a:lnTo>
                    <a:lnTo>
                      <a:pt x="475" y="369"/>
                    </a:lnTo>
                    <a:lnTo>
                      <a:pt x="475" y="372"/>
                    </a:lnTo>
                    <a:lnTo>
                      <a:pt x="475" y="374"/>
                    </a:lnTo>
                    <a:lnTo>
                      <a:pt x="475" y="376"/>
                    </a:lnTo>
                    <a:lnTo>
                      <a:pt x="478" y="376"/>
                    </a:lnTo>
                    <a:lnTo>
                      <a:pt x="480" y="379"/>
                    </a:lnTo>
                    <a:lnTo>
                      <a:pt x="490" y="381"/>
                    </a:lnTo>
                    <a:lnTo>
                      <a:pt x="490" y="383"/>
                    </a:lnTo>
                    <a:lnTo>
                      <a:pt x="492" y="383"/>
                    </a:lnTo>
                    <a:lnTo>
                      <a:pt x="492" y="386"/>
                    </a:lnTo>
                    <a:lnTo>
                      <a:pt x="492" y="386"/>
                    </a:lnTo>
                    <a:lnTo>
                      <a:pt x="492" y="388"/>
                    </a:lnTo>
                    <a:lnTo>
                      <a:pt x="490" y="390"/>
                    </a:lnTo>
                    <a:lnTo>
                      <a:pt x="485" y="393"/>
                    </a:lnTo>
                    <a:lnTo>
                      <a:pt x="485" y="395"/>
                    </a:lnTo>
                    <a:lnTo>
                      <a:pt x="483" y="398"/>
                    </a:lnTo>
                    <a:lnTo>
                      <a:pt x="478" y="407"/>
                    </a:lnTo>
                    <a:lnTo>
                      <a:pt x="475" y="409"/>
                    </a:lnTo>
                    <a:lnTo>
                      <a:pt x="475" y="412"/>
                    </a:lnTo>
                    <a:lnTo>
                      <a:pt x="475" y="414"/>
                    </a:lnTo>
                    <a:lnTo>
                      <a:pt x="471" y="417"/>
                    </a:lnTo>
                    <a:lnTo>
                      <a:pt x="459" y="421"/>
                    </a:lnTo>
                    <a:lnTo>
                      <a:pt x="454" y="426"/>
                    </a:lnTo>
                    <a:lnTo>
                      <a:pt x="452" y="428"/>
                    </a:lnTo>
                    <a:lnTo>
                      <a:pt x="447" y="428"/>
                    </a:lnTo>
                    <a:lnTo>
                      <a:pt x="433" y="431"/>
                    </a:lnTo>
                    <a:lnTo>
                      <a:pt x="423" y="435"/>
                    </a:lnTo>
                    <a:lnTo>
                      <a:pt x="421" y="435"/>
                    </a:lnTo>
                    <a:lnTo>
                      <a:pt x="421" y="438"/>
                    </a:lnTo>
                    <a:lnTo>
                      <a:pt x="421" y="443"/>
                    </a:lnTo>
                    <a:lnTo>
                      <a:pt x="421" y="447"/>
                    </a:lnTo>
                    <a:lnTo>
                      <a:pt x="421" y="450"/>
                    </a:lnTo>
                    <a:lnTo>
                      <a:pt x="423" y="452"/>
                    </a:lnTo>
                    <a:lnTo>
                      <a:pt x="423" y="454"/>
                    </a:lnTo>
                    <a:lnTo>
                      <a:pt x="423" y="454"/>
                    </a:lnTo>
                    <a:lnTo>
                      <a:pt x="423" y="457"/>
                    </a:lnTo>
                    <a:lnTo>
                      <a:pt x="421" y="461"/>
                    </a:lnTo>
                    <a:lnTo>
                      <a:pt x="419" y="464"/>
                    </a:lnTo>
                    <a:lnTo>
                      <a:pt x="419" y="466"/>
                    </a:lnTo>
                    <a:lnTo>
                      <a:pt x="419" y="478"/>
                    </a:lnTo>
                    <a:lnTo>
                      <a:pt x="423" y="485"/>
                    </a:lnTo>
                    <a:lnTo>
                      <a:pt x="414" y="490"/>
                    </a:lnTo>
                    <a:lnTo>
                      <a:pt x="409" y="492"/>
                    </a:lnTo>
                    <a:lnTo>
                      <a:pt x="402" y="492"/>
                    </a:lnTo>
                    <a:lnTo>
                      <a:pt x="400" y="492"/>
                    </a:lnTo>
                    <a:lnTo>
                      <a:pt x="397" y="492"/>
                    </a:lnTo>
                    <a:lnTo>
                      <a:pt x="397" y="490"/>
                    </a:lnTo>
                    <a:lnTo>
                      <a:pt x="395" y="490"/>
                    </a:lnTo>
                    <a:lnTo>
                      <a:pt x="395" y="487"/>
                    </a:lnTo>
                    <a:lnTo>
                      <a:pt x="393" y="483"/>
                    </a:lnTo>
                    <a:lnTo>
                      <a:pt x="393" y="483"/>
                    </a:lnTo>
                    <a:lnTo>
                      <a:pt x="390" y="480"/>
                    </a:lnTo>
                    <a:lnTo>
                      <a:pt x="388" y="478"/>
                    </a:lnTo>
                    <a:lnTo>
                      <a:pt x="386" y="478"/>
                    </a:lnTo>
                    <a:lnTo>
                      <a:pt x="386" y="478"/>
                    </a:lnTo>
                    <a:lnTo>
                      <a:pt x="383" y="478"/>
                    </a:lnTo>
                    <a:lnTo>
                      <a:pt x="383" y="478"/>
                    </a:lnTo>
                    <a:lnTo>
                      <a:pt x="378" y="478"/>
                    </a:lnTo>
                    <a:lnTo>
                      <a:pt x="364" y="480"/>
                    </a:lnTo>
                    <a:lnTo>
                      <a:pt x="362" y="483"/>
                    </a:lnTo>
                    <a:lnTo>
                      <a:pt x="350" y="495"/>
                    </a:lnTo>
                    <a:lnTo>
                      <a:pt x="343" y="497"/>
                    </a:lnTo>
                    <a:lnTo>
                      <a:pt x="338" y="499"/>
                    </a:lnTo>
                    <a:lnTo>
                      <a:pt x="336" y="499"/>
                    </a:lnTo>
                    <a:lnTo>
                      <a:pt x="336" y="502"/>
                    </a:lnTo>
                    <a:lnTo>
                      <a:pt x="333" y="506"/>
                    </a:lnTo>
                    <a:lnTo>
                      <a:pt x="336" y="506"/>
                    </a:lnTo>
                    <a:lnTo>
                      <a:pt x="336" y="509"/>
                    </a:lnTo>
                    <a:lnTo>
                      <a:pt x="336" y="511"/>
                    </a:lnTo>
                    <a:lnTo>
                      <a:pt x="338" y="514"/>
                    </a:lnTo>
                    <a:lnTo>
                      <a:pt x="336" y="516"/>
                    </a:lnTo>
                    <a:lnTo>
                      <a:pt x="336" y="518"/>
                    </a:lnTo>
                    <a:lnTo>
                      <a:pt x="333" y="518"/>
                    </a:lnTo>
                    <a:lnTo>
                      <a:pt x="333" y="523"/>
                    </a:lnTo>
                    <a:lnTo>
                      <a:pt x="331" y="525"/>
                    </a:lnTo>
                    <a:lnTo>
                      <a:pt x="329" y="525"/>
                    </a:lnTo>
                    <a:lnTo>
                      <a:pt x="326" y="525"/>
                    </a:lnTo>
                    <a:lnTo>
                      <a:pt x="326" y="525"/>
                    </a:lnTo>
                    <a:lnTo>
                      <a:pt x="324" y="523"/>
                    </a:lnTo>
                    <a:lnTo>
                      <a:pt x="322" y="523"/>
                    </a:lnTo>
                    <a:lnTo>
                      <a:pt x="322" y="523"/>
                    </a:lnTo>
                    <a:lnTo>
                      <a:pt x="322" y="521"/>
                    </a:lnTo>
                    <a:lnTo>
                      <a:pt x="319" y="521"/>
                    </a:lnTo>
                    <a:lnTo>
                      <a:pt x="319" y="521"/>
                    </a:lnTo>
                    <a:lnTo>
                      <a:pt x="317" y="521"/>
                    </a:lnTo>
                    <a:lnTo>
                      <a:pt x="317" y="521"/>
                    </a:lnTo>
                    <a:lnTo>
                      <a:pt x="315" y="523"/>
                    </a:lnTo>
                    <a:lnTo>
                      <a:pt x="312" y="525"/>
                    </a:lnTo>
                    <a:lnTo>
                      <a:pt x="307" y="530"/>
                    </a:lnTo>
                    <a:lnTo>
                      <a:pt x="307" y="532"/>
                    </a:lnTo>
                    <a:lnTo>
                      <a:pt x="305" y="535"/>
                    </a:lnTo>
                    <a:lnTo>
                      <a:pt x="305" y="540"/>
                    </a:lnTo>
                    <a:lnTo>
                      <a:pt x="305" y="547"/>
                    </a:lnTo>
                    <a:lnTo>
                      <a:pt x="291" y="580"/>
                    </a:lnTo>
                    <a:lnTo>
                      <a:pt x="291" y="580"/>
                    </a:lnTo>
                    <a:lnTo>
                      <a:pt x="291" y="582"/>
                    </a:lnTo>
                    <a:lnTo>
                      <a:pt x="293" y="587"/>
                    </a:lnTo>
                    <a:lnTo>
                      <a:pt x="293" y="587"/>
                    </a:lnTo>
                    <a:lnTo>
                      <a:pt x="293" y="589"/>
                    </a:lnTo>
                    <a:lnTo>
                      <a:pt x="291" y="592"/>
                    </a:lnTo>
                    <a:lnTo>
                      <a:pt x="289" y="592"/>
                    </a:lnTo>
                    <a:lnTo>
                      <a:pt x="289" y="594"/>
                    </a:lnTo>
                    <a:lnTo>
                      <a:pt x="289" y="596"/>
                    </a:lnTo>
                    <a:lnTo>
                      <a:pt x="291" y="601"/>
                    </a:lnTo>
                    <a:lnTo>
                      <a:pt x="291" y="601"/>
                    </a:lnTo>
                    <a:lnTo>
                      <a:pt x="291" y="603"/>
                    </a:lnTo>
                    <a:lnTo>
                      <a:pt x="281" y="625"/>
                    </a:lnTo>
                    <a:lnTo>
                      <a:pt x="277" y="629"/>
                    </a:lnTo>
                    <a:lnTo>
                      <a:pt x="272" y="629"/>
                    </a:lnTo>
                    <a:lnTo>
                      <a:pt x="258" y="627"/>
                    </a:lnTo>
                    <a:lnTo>
                      <a:pt x="255" y="627"/>
                    </a:lnTo>
                    <a:lnTo>
                      <a:pt x="255" y="627"/>
                    </a:lnTo>
                    <a:lnTo>
                      <a:pt x="251" y="627"/>
                    </a:lnTo>
                    <a:lnTo>
                      <a:pt x="248" y="627"/>
                    </a:lnTo>
                    <a:lnTo>
                      <a:pt x="248" y="627"/>
                    </a:lnTo>
                    <a:lnTo>
                      <a:pt x="244" y="627"/>
                    </a:lnTo>
                    <a:lnTo>
                      <a:pt x="241" y="627"/>
                    </a:lnTo>
                    <a:lnTo>
                      <a:pt x="241" y="629"/>
                    </a:lnTo>
                    <a:lnTo>
                      <a:pt x="239" y="634"/>
                    </a:lnTo>
                    <a:lnTo>
                      <a:pt x="236" y="637"/>
                    </a:lnTo>
                    <a:lnTo>
                      <a:pt x="236" y="637"/>
                    </a:lnTo>
                    <a:lnTo>
                      <a:pt x="234" y="639"/>
                    </a:lnTo>
                    <a:lnTo>
                      <a:pt x="234" y="639"/>
                    </a:lnTo>
                    <a:lnTo>
                      <a:pt x="229" y="637"/>
                    </a:lnTo>
                    <a:lnTo>
                      <a:pt x="227" y="639"/>
                    </a:lnTo>
                    <a:lnTo>
                      <a:pt x="227" y="639"/>
                    </a:lnTo>
                    <a:lnTo>
                      <a:pt x="225" y="641"/>
                    </a:lnTo>
                    <a:lnTo>
                      <a:pt x="225" y="644"/>
                    </a:lnTo>
                    <a:lnTo>
                      <a:pt x="225" y="644"/>
                    </a:lnTo>
                    <a:lnTo>
                      <a:pt x="222" y="644"/>
                    </a:lnTo>
                    <a:lnTo>
                      <a:pt x="220" y="644"/>
                    </a:lnTo>
                    <a:lnTo>
                      <a:pt x="218" y="644"/>
                    </a:lnTo>
                    <a:lnTo>
                      <a:pt x="215" y="641"/>
                    </a:lnTo>
                    <a:lnTo>
                      <a:pt x="210" y="634"/>
                    </a:lnTo>
                    <a:lnTo>
                      <a:pt x="208" y="632"/>
                    </a:lnTo>
                    <a:lnTo>
                      <a:pt x="206" y="632"/>
                    </a:lnTo>
                    <a:lnTo>
                      <a:pt x="203" y="632"/>
                    </a:lnTo>
                    <a:lnTo>
                      <a:pt x="201" y="632"/>
                    </a:lnTo>
                    <a:lnTo>
                      <a:pt x="201" y="629"/>
                    </a:lnTo>
                    <a:lnTo>
                      <a:pt x="201" y="627"/>
                    </a:lnTo>
                    <a:lnTo>
                      <a:pt x="201" y="618"/>
                    </a:lnTo>
                    <a:lnTo>
                      <a:pt x="201" y="618"/>
                    </a:lnTo>
                    <a:lnTo>
                      <a:pt x="201" y="615"/>
                    </a:lnTo>
                    <a:lnTo>
                      <a:pt x="201" y="615"/>
                    </a:lnTo>
                    <a:lnTo>
                      <a:pt x="201" y="613"/>
                    </a:lnTo>
                    <a:lnTo>
                      <a:pt x="201" y="611"/>
                    </a:lnTo>
                    <a:lnTo>
                      <a:pt x="201" y="611"/>
                    </a:lnTo>
                    <a:lnTo>
                      <a:pt x="206" y="606"/>
                    </a:lnTo>
                    <a:lnTo>
                      <a:pt x="206" y="603"/>
                    </a:lnTo>
                    <a:lnTo>
                      <a:pt x="206" y="603"/>
                    </a:lnTo>
                    <a:lnTo>
                      <a:pt x="206" y="601"/>
                    </a:lnTo>
                    <a:lnTo>
                      <a:pt x="203" y="596"/>
                    </a:lnTo>
                    <a:lnTo>
                      <a:pt x="203" y="594"/>
                    </a:lnTo>
                    <a:lnTo>
                      <a:pt x="201" y="592"/>
                    </a:lnTo>
                    <a:lnTo>
                      <a:pt x="199" y="589"/>
                    </a:lnTo>
                    <a:lnTo>
                      <a:pt x="187" y="584"/>
                    </a:lnTo>
                    <a:lnTo>
                      <a:pt x="180" y="582"/>
                    </a:lnTo>
                    <a:lnTo>
                      <a:pt x="177" y="580"/>
                    </a:lnTo>
                    <a:lnTo>
                      <a:pt x="175" y="580"/>
                    </a:lnTo>
                    <a:lnTo>
                      <a:pt x="173" y="580"/>
                    </a:lnTo>
                    <a:lnTo>
                      <a:pt x="163" y="584"/>
                    </a:lnTo>
                    <a:lnTo>
                      <a:pt x="161" y="584"/>
                    </a:lnTo>
                    <a:lnTo>
                      <a:pt x="161" y="584"/>
                    </a:lnTo>
                    <a:lnTo>
                      <a:pt x="156" y="582"/>
                    </a:lnTo>
                    <a:lnTo>
                      <a:pt x="154" y="582"/>
                    </a:lnTo>
                    <a:lnTo>
                      <a:pt x="154" y="582"/>
                    </a:lnTo>
                    <a:lnTo>
                      <a:pt x="151" y="582"/>
                    </a:lnTo>
                    <a:lnTo>
                      <a:pt x="147" y="584"/>
                    </a:lnTo>
                    <a:lnTo>
                      <a:pt x="144" y="584"/>
                    </a:lnTo>
                    <a:lnTo>
                      <a:pt x="139" y="584"/>
                    </a:lnTo>
                    <a:lnTo>
                      <a:pt x="139" y="584"/>
                    </a:lnTo>
                    <a:lnTo>
                      <a:pt x="137" y="587"/>
                    </a:lnTo>
                    <a:lnTo>
                      <a:pt x="137" y="587"/>
                    </a:lnTo>
                    <a:lnTo>
                      <a:pt x="137" y="589"/>
                    </a:lnTo>
                    <a:lnTo>
                      <a:pt x="137" y="592"/>
                    </a:lnTo>
                    <a:lnTo>
                      <a:pt x="137" y="594"/>
                    </a:lnTo>
                    <a:lnTo>
                      <a:pt x="137" y="596"/>
                    </a:lnTo>
                    <a:lnTo>
                      <a:pt x="137" y="599"/>
                    </a:lnTo>
                    <a:lnTo>
                      <a:pt x="135" y="599"/>
                    </a:lnTo>
                    <a:lnTo>
                      <a:pt x="135" y="601"/>
                    </a:lnTo>
                    <a:lnTo>
                      <a:pt x="135" y="601"/>
                    </a:lnTo>
                    <a:lnTo>
                      <a:pt x="132" y="601"/>
                    </a:lnTo>
                    <a:lnTo>
                      <a:pt x="130" y="603"/>
                    </a:lnTo>
                    <a:lnTo>
                      <a:pt x="123" y="603"/>
                    </a:lnTo>
                    <a:lnTo>
                      <a:pt x="121" y="603"/>
                    </a:lnTo>
                    <a:lnTo>
                      <a:pt x="121" y="603"/>
                    </a:lnTo>
                    <a:lnTo>
                      <a:pt x="116" y="608"/>
                    </a:lnTo>
                    <a:lnTo>
                      <a:pt x="116" y="611"/>
                    </a:lnTo>
                    <a:lnTo>
                      <a:pt x="113" y="611"/>
                    </a:lnTo>
                    <a:lnTo>
                      <a:pt x="113" y="611"/>
                    </a:lnTo>
                    <a:lnTo>
                      <a:pt x="111" y="611"/>
                    </a:lnTo>
                    <a:lnTo>
                      <a:pt x="109" y="611"/>
                    </a:lnTo>
                    <a:lnTo>
                      <a:pt x="106" y="608"/>
                    </a:lnTo>
                    <a:lnTo>
                      <a:pt x="104" y="608"/>
                    </a:lnTo>
                    <a:lnTo>
                      <a:pt x="104" y="606"/>
                    </a:lnTo>
                    <a:lnTo>
                      <a:pt x="104" y="601"/>
                    </a:lnTo>
                    <a:lnTo>
                      <a:pt x="104" y="599"/>
                    </a:lnTo>
                    <a:lnTo>
                      <a:pt x="102" y="599"/>
                    </a:lnTo>
                    <a:lnTo>
                      <a:pt x="99" y="596"/>
                    </a:lnTo>
                    <a:lnTo>
                      <a:pt x="94" y="596"/>
                    </a:lnTo>
                    <a:lnTo>
                      <a:pt x="94" y="596"/>
                    </a:lnTo>
                    <a:lnTo>
                      <a:pt x="92" y="594"/>
                    </a:lnTo>
                    <a:lnTo>
                      <a:pt x="92" y="594"/>
                    </a:lnTo>
                    <a:lnTo>
                      <a:pt x="87" y="582"/>
                    </a:lnTo>
                    <a:lnTo>
                      <a:pt x="85" y="577"/>
                    </a:lnTo>
                    <a:lnTo>
                      <a:pt x="85" y="577"/>
                    </a:lnTo>
                    <a:lnTo>
                      <a:pt x="85" y="573"/>
                    </a:lnTo>
                    <a:lnTo>
                      <a:pt x="85" y="570"/>
                    </a:lnTo>
                    <a:lnTo>
                      <a:pt x="87" y="566"/>
                    </a:lnTo>
                    <a:lnTo>
                      <a:pt x="87" y="563"/>
                    </a:lnTo>
                    <a:lnTo>
                      <a:pt x="87" y="561"/>
                    </a:lnTo>
                    <a:lnTo>
                      <a:pt x="85" y="558"/>
                    </a:lnTo>
                    <a:lnTo>
                      <a:pt x="83" y="554"/>
                    </a:lnTo>
                    <a:lnTo>
                      <a:pt x="83" y="554"/>
                    </a:lnTo>
                    <a:lnTo>
                      <a:pt x="80" y="551"/>
                    </a:lnTo>
                    <a:lnTo>
                      <a:pt x="80" y="551"/>
                    </a:lnTo>
                    <a:lnTo>
                      <a:pt x="80" y="549"/>
                    </a:lnTo>
                    <a:lnTo>
                      <a:pt x="78" y="544"/>
                    </a:lnTo>
                    <a:lnTo>
                      <a:pt x="78" y="542"/>
                    </a:lnTo>
                    <a:lnTo>
                      <a:pt x="78" y="540"/>
                    </a:lnTo>
                    <a:lnTo>
                      <a:pt x="76" y="540"/>
                    </a:lnTo>
                    <a:lnTo>
                      <a:pt x="71" y="540"/>
                    </a:lnTo>
                    <a:lnTo>
                      <a:pt x="68" y="540"/>
                    </a:lnTo>
                    <a:lnTo>
                      <a:pt x="68" y="537"/>
                    </a:lnTo>
                    <a:lnTo>
                      <a:pt x="66" y="537"/>
                    </a:lnTo>
                    <a:lnTo>
                      <a:pt x="66" y="535"/>
                    </a:lnTo>
                    <a:lnTo>
                      <a:pt x="66" y="535"/>
                    </a:lnTo>
                    <a:lnTo>
                      <a:pt x="64" y="532"/>
                    </a:lnTo>
                    <a:lnTo>
                      <a:pt x="66" y="528"/>
                    </a:lnTo>
                    <a:lnTo>
                      <a:pt x="66" y="523"/>
                    </a:lnTo>
                    <a:lnTo>
                      <a:pt x="68" y="521"/>
                    </a:lnTo>
                    <a:lnTo>
                      <a:pt x="68" y="518"/>
                    </a:lnTo>
                    <a:lnTo>
                      <a:pt x="71" y="516"/>
                    </a:lnTo>
                    <a:lnTo>
                      <a:pt x="73" y="514"/>
                    </a:lnTo>
                    <a:lnTo>
                      <a:pt x="73" y="509"/>
                    </a:lnTo>
                    <a:lnTo>
                      <a:pt x="73" y="499"/>
                    </a:lnTo>
                    <a:lnTo>
                      <a:pt x="76" y="495"/>
                    </a:lnTo>
                    <a:lnTo>
                      <a:pt x="76" y="492"/>
                    </a:lnTo>
                    <a:lnTo>
                      <a:pt x="78" y="490"/>
                    </a:lnTo>
                    <a:lnTo>
                      <a:pt x="85" y="480"/>
                    </a:lnTo>
                    <a:lnTo>
                      <a:pt x="85" y="478"/>
                    </a:lnTo>
                    <a:lnTo>
                      <a:pt x="87" y="478"/>
                    </a:lnTo>
                    <a:lnTo>
                      <a:pt x="87" y="473"/>
                    </a:lnTo>
                    <a:lnTo>
                      <a:pt x="85" y="457"/>
                    </a:lnTo>
                    <a:lnTo>
                      <a:pt x="85" y="447"/>
                    </a:lnTo>
                    <a:lnTo>
                      <a:pt x="85" y="445"/>
                    </a:lnTo>
                    <a:lnTo>
                      <a:pt x="85" y="443"/>
                    </a:lnTo>
                    <a:lnTo>
                      <a:pt x="87" y="435"/>
                    </a:lnTo>
                    <a:lnTo>
                      <a:pt x="90" y="424"/>
                    </a:lnTo>
                    <a:lnTo>
                      <a:pt x="90" y="421"/>
                    </a:lnTo>
                    <a:lnTo>
                      <a:pt x="87" y="417"/>
                    </a:lnTo>
                    <a:lnTo>
                      <a:pt x="85" y="407"/>
                    </a:lnTo>
                    <a:lnTo>
                      <a:pt x="83" y="405"/>
                    </a:lnTo>
                    <a:lnTo>
                      <a:pt x="83" y="400"/>
                    </a:lnTo>
                    <a:lnTo>
                      <a:pt x="83" y="400"/>
                    </a:lnTo>
                    <a:lnTo>
                      <a:pt x="83" y="398"/>
                    </a:lnTo>
                    <a:lnTo>
                      <a:pt x="83" y="395"/>
                    </a:lnTo>
                    <a:lnTo>
                      <a:pt x="83" y="393"/>
                    </a:lnTo>
                    <a:lnTo>
                      <a:pt x="80" y="390"/>
                    </a:lnTo>
                    <a:lnTo>
                      <a:pt x="78" y="388"/>
                    </a:lnTo>
                    <a:lnTo>
                      <a:pt x="66" y="381"/>
                    </a:lnTo>
                    <a:lnTo>
                      <a:pt x="66" y="376"/>
                    </a:lnTo>
                    <a:lnTo>
                      <a:pt x="71" y="369"/>
                    </a:lnTo>
                    <a:lnTo>
                      <a:pt x="73" y="369"/>
                    </a:lnTo>
                    <a:lnTo>
                      <a:pt x="73" y="369"/>
                    </a:lnTo>
                    <a:lnTo>
                      <a:pt x="80" y="369"/>
                    </a:lnTo>
                    <a:lnTo>
                      <a:pt x="85" y="367"/>
                    </a:lnTo>
                    <a:lnTo>
                      <a:pt x="87" y="367"/>
                    </a:lnTo>
                    <a:lnTo>
                      <a:pt x="87" y="364"/>
                    </a:lnTo>
                    <a:lnTo>
                      <a:pt x="90" y="362"/>
                    </a:lnTo>
                    <a:lnTo>
                      <a:pt x="92" y="360"/>
                    </a:lnTo>
                    <a:lnTo>
                      <a:pt x="92" y="357"/>
                    </a:lnTo>
                    <a:lnTo>
                      <a:pt x="94" y="355"/>
                    </a:lnTo>
                    <a:lnTo>
                      <a:pt x="94" y="355"/>
                    </a:lnTo>
                    <a:lnTo>
                      <a:pt x="94" y="353"/>
                    </a:lnTo>
                    <a:lnTo>
                      <a:pt x="92" y="348"/>
                    </a:lnTo>
                    <a:lnTo>
                      <a:pt x="90" y="336"/>
                    </a:lnTo>
                    <a:lnTo>
                      <a:pt x="87" y="331"/>
                    </a:lnTo>
                    <a:lnTo>
                      <a:pt x="87" y="329"/>
                    </a:lnTo>
                    <a:lnTo>
                      <a:pt x="85" y="327"/>
                    </a:lnTo>
                    <a:lnTo>
                      <a:pt x="68" y="320"/>
                    </a:lnTo>
                    <a:lnTo>
                      <a:pt x="61" y="317"/>
                    </a:lnTo>
                    <a:lnTo>
                      <a:pt x="47" y="317"/>
                    </a:lnTo>
                    <a:lnTo>
                      <a:pt x="45" y="317"/>
                    </a:lnTo>
                    <a:lnTo>
                      <a:pt x="42" y="315"/>
                    </a:lnTo>
                    <a:lnTo>
                      <a:pt x="40" y="310"/>
                    </a:lnTo>
                    <a:lnTo>
                      <a:pt x="38" y="30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8" name="Freeform 57"/>
              <p:cNvSpPr>
                <a:spLocks noEditPoints="1"/>
              </p:cNvSpPr>
              <p:nvPr/>
            </p:nvSpPr>
            <p:spPr bwMode="auto">
              <a:xfrm>
                <a:off x="2038431" y="362047"/>
                <a:ext cx="749001" cy="836996"/>
              </a:xfrm>
              <a:custGeom>
                <a:avLst/>
                <a:gdLst>
                  <a:gd name="T0" fmla="*/ 438 w 715"/>
                  <a:gd name="T1" fmla="*/ 28 h 799"/>
                  <a:gd name="T2" fmla="*/ 393 w 715"/>
                  <a:gd name="T3" fmla="*/ 45 h 799"/>
                  <a:gd name="T4" fmla="*/ 355 w 715"/>
                  <a:gd name="T5" fmla="*/ 35 h 799"/>
                  <a:gd name="T6" fmla="*/ 341 w 715"/>
                  <a:gd name="T7" fmla="*/ 80 h 799"/>
                  <a:gd name="T8" fmla="*/ 313 w 715"/>
                  <a:gd name="T9" fmla="*/ 125 h 799"/>
                  <a:gd name="T10" fmla="*/ 291 w 715"/>
                  <a:gd name="T11" fmla="*/ 163 h 799"/>
                  <a:gd name="T12" fmla="*/ 325 w 715"/>
                  <a:gd name="T13" fmla="*/ 196 h 799"/>
                  <a:gd name="T14" fmla="*/ 336 w 715"/>
                  <a:gd name="T15" fmla="*/ 217 h 799"/>
                  <a:gd name="T16" fmla="*/ 336 w 715"/>
                  <a:gd name="T17" fmla="*/ 250 h 799"/>
                  <a:gd name="T18" fmla="*/ 282 w 715"/>
                  <a:gd name="T19" fmla="*/ 291 h 799"/>
                  <a:gd name="T20" fmla="*/ 258 w 715"/>
                  <a:gd name="T21" fmla="*/ 333 h 799"/>
                  <a:gd name="T22" fmla="*/ 223 w 715"/>
                  <a:gd name="T23" fmla="*/ 324 h 799"/>
                  <a:gd name="T24" fmla="*/ 194 w 715"/>
                  <a:gd name="T25" fmla="*/ 364 h 799"/>
                  <a:gd name="T26" fmla="*/ 173 w 715"/>
                  <a:gd name="T27" fmla="*/ 366 h 799"/>
                  <a:gd name="T28" fmla="*/ 150 w 715"/>
                  <a:gd name="T29" fmla="*/ 435 h 799"/>
                  <a:gd name="T30" fmla="*/ 105 w 715"/>
                  <a:gd name="T31" fmla="*/ 468 h 799"/>
                  <a:gd name="T32" fmla="*/ 83 w 715"/>
                  <a:gd name="T33" fmla="*/ 485 h 799"/>
                  <a:gd name="T34" fmla="*/ 62 w 715"/>
                  <a:gd name="T35" fmla="*/ 456 h 799"/>
                  <a:gd name="T36" fmla="*/ 36 w 715"/>
                  <a:gd name="T37" fmla="*/ 449 h 799"/>
                  <a:gd name="T38" fmla="*/ 17 w 715"/>
                  <a:gd name="T39" fmla="*/ 608 h 799"/>
                  <a:gd name="T40" fmla="*/ 45 w 715"/>
                  <a:gd name="T41" fmla="*/ 648 h 799"/>
                  <a:gd name="T42" fmla="*/ 67 w 715"/>
                  <a:gd name="T43" fmla="*/ 650 h 799"/>
                  <a:gd name="T44" fmla="*/ 131 w 715"/>
                  <a:gd name="T45" fmla="*/ 700 h 799"/>
                  <a:gd name="T46" fmla="*/ 150 w 715"/>
                  <a:gd name="T47" fmla="*/ 709 h 799"/>
                  <a:gd name="T48" fmla="*/ 166 w 715"/>
                  <a:gd name="T49" fmla="*/ 721 h 799"/>
                  <a:gd name="T50" fmla="*/ 194 w 715"/>
                  <a:gd name="T51" fmla="*/ 735 h 799"/>
                  <a:gd name="T52" fmla="*/ 301 w 715"/>
                  <a:gd name="T53" fmla="*/ 776 h 799"/>
                  <a:gd name="T54" fmla="*/ 377 w 715"/>
                  <a:gd name="T55" fmla="*/ 752 h 799"/>
                  <a:gd name="T56" fmla="*/ 471 w 715"/>
                  <a:gd name="T57" fmla="*/ 738 h 799"/>
                  <a:gd name="T58" fmla="*/ 509 w 715"/>
                  <a:gd name="T59" fmla="*/ 750 h 799"/>
                  <a:gd name="T60" fmla="*/ 528 w 715"/>
                  <a:gd name="T61" fmla="*/ 752 h 799"/>
                  <a:gd name="T62" fmla="*/ 547 w 715"/>
                  <a:gd name="T63" fmla="*/ 778 h 799"/>
                  <a:gd name="T64" fmla="*/ 568 w 715"/>
                  <a:gd name="T65" fmla="*/ 785 h 799"/>
                  <a:gd name="T66" fmla="*/ 575 w 715"/>
                  <a:gd name="T67" fmla="*/ 761 h 799"/>
                  <a:gd name="T68" fmla="*/ 594 w 715"/>
                  <a:gd name="T69" fmla="*/ 733 h 799"/>
                  <a:gd name="T70" fmla="*/ 575 w 715"/>
                  <a:gd name="T71" fmla="*/ 712 h 799"/>
                  <a:gd name="T72" fmla="*/ 542 w 715"/>
                  <a:gd name="T73" fmla="*/ 700 h 799"/>
                  <a:gd name="T74" fmla="*/ 519 w 715"/>
                  <a:gd name="T75" fmla="*/ 672 h 799"/>
                  <a:gd name="T76" fmla="*/ 504 w 715"/>
                  <a:gd name="T77" fmla="*/ 627 h 799"/>
                  <a:gd name="T78" fmla="*/ 485 w 715"/>
                  <a:gd name="T79" fmla="*/ 598 h 799"/>
                  <a:gd name="T80" fmla="*/ 478 w 715"/>
                  <a:gd name="T81" fmla="*/ 589 h 799"/>
                  <a:gd name="T82" fmla="*/ 483 w 715"/>
                  <a:gd name="T83" fmla="*/ 539 h 799"/>
                  <a:gd name="T84" fmla="*/ 516 w 715"/>
                  <a:gd name="T85" fmla="*/ 489 h 799"/>
                  <a:gd name="T86" fmla="*/ 561 w 715"/>
                  <a:gd name="T87" fmla="*/ 478 h 799"/>
                  <a:gd name="T88" fmla="*/ 554 w 715"/>
                  <a:gd name="T89" fmla="*/ 496 h 799"/>
                  <a:gd name="T90" fmla="*/ 538 w 715"/>
                  <a:gd name="T91" fmla="*/ 499 h 799"/>
                  <a:gd name="T92" fmla="*/ 585 w 715"/>
                  <a:gd name="T93" fmla="*/ 492 h 799"/>
                  <a:gd name="T94" fmla="*/ 689 w 715"/>
                  <a:gd name="T95" fmla="*/ 364 h 799"/>
                  <a:gd name="T96" fmla="*/ 663 w 715"/>
                  <a:gd name="T97" fmla="*/ 338 h 799"/>
                  <a:gd name="T98" fmla="*/ 632 w 715"/>
                  <a:gd name="T99" fmla="*/ 333 h 799"/>
                  <a:gd name="T100" fmla="*/ 618 w 715"/>
                  <a:gd name="T101" fmla="*/ 333 h 799"/>
                  <a:gd name="T102" fmla="*/ 582 w 715"/>
                  <a:gd name="T103" fmla="*/ 359 h 799"/>
                  <a:gd name="T104" fmla="*/ 545 w 715"/>
                  <a:gd name="T105" fmla="*/ 343 h 799"/>
                  <a:gd name="T106" fmla="*/ 504 w 715"/>
                  <a:gd name="T107" fmla="*/ 300 h 799"/>
                  <a:gd name="T108" fmla="*/ 511 w 715"/>
                  <a:gd name="T109" fmla="*/ 241 h 799"/>
                  <a:gd name="T110" fmla="*/ 493 w 715"/>
                  <a:gd name="T111" fmla="*/ 201 h 799"/>
                  <a:gd name="T112" fmla="*/ 469 w 715"/>
                  <a:gd name="T113" fmla="*/ 191 h 799"/>
                  <a:gd name="T114" fmla="*/ 493 w 715"/>
                  <a:gd name="T115" fmla="*/ 116 h 799"/>
                  <a:gd name="T116" fmla="*/ 535 w 715"/>
                  <a:gd name="T117" fmla="*/ 75 h 799"/>
                  <a:gd name="T118" fmla="*/ 556 w 715"/>
                  <a:gd name="T119" fmla="*/ 47 h 799"/>
                  <a:gd name="T120" fmla="*/ 523 w 715"/>
                  <a:gd name="T121" fmla="*/ 0 h 799"/>
                  <a:gd name="T122" fmla="*/ 521 w 715"/>
                  <a:gd name="T123" fmla="*/ 534 h 7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15" h="799">
                    <a:moveTo>
                      <a:pt x="455" y="9"/>
                    </a:moveTo>
                    <a:lnTo>
                      <a:pt x="455" y="9"/>
                    </a:lnTo>
                    <a:lnTo>
                      <a:pt x="455" y="11"/>
                    </a:lnTo>
                    <a:lnTo>
                      <a:pt x="452" y="14"/>
                    </a:lnTo>
                    <a:lnTo>
                      <a:pt x="452" y="14"/>
                    </a:lnTo>
                    <a:lnTo>
                      <a:pt x="448" y="19"/>
                    </a:lnTo>
                    <a:lnTo>
                      <a:pt x="445" y="21"/>
                    </a:lnTo>
                    <a:lnTo>
                      <a:pt x="445" y="21"/>
                    </a:lnTo>
                    <a:lnTo>
                      <a:pt x="445" y="26"/>
                    </a:lnTo>
                    <a:lnTo>
                      <a:pt x="445" y="26"/>
                    </a:lnTo>
                    <a:lnTo>
                      <a:pt x="445" y="28"/>
                    </a:lnTo>
                    <a:lnTo>
                      <a:pt x="443" y="28"/>
                    </a:lnTo>
                    <a:lnTo>
                      <a:pt x="441" y="28"/>
                    </a:lnTo>
                    <a:lnTo>
                      <a:pt x="438" y="28"/>
                    </a:lnTo>
                    <a:lnTo>
                      <a:pt x="436" y="28"/>
                    </a:lnTo>
                    <a:lnTo>
                      <a:pt x="436" y="26"/>
                    </a:lnTo>
                    <a:lnTo>
                      <a:pt x="433" y="26"/>
                    </a:lnTo>
                    <a:lnTo>
                      <a:pt x="433" y="26"/>
                    </a:lnTo>
                    <a:lnTo>
                      <a:pt x="431" y="26"/>
                    </a:lnTo>
                    <a:lnTo>
                      <a:pt x="429" y="28"/>
                    </a:lnTo>
                    <a:lnTo>
                      <a:pt x="426" y="30"/>
                    </a:lnTo>
                    <a:lnTo>
                      <a:pt x="424" y="33"/>
                    </a:lnTo>
                    <a:lnTo>
                      <a:pt x="422" y="33"/>
                    </a:lnTo>
                    <a:lnTo>
                      <a:pt x="407" y="37"/>
                    </a:lnTo>
                    <a:lnTo>
                      <a:pt x="403" y="40"/>
                    </a:lnTo>
                    <a:lnTo>
                      <a:pt x="398" y="45"/>
                    </a:lnTo>
                    <a:lnTo>
                      <a:pt x="396" y="47"/>
                    </a:lnTo>
                    <a:lnTo>
                      <a:pt x="393" y="45"/>
                    </a:lnTo>
                    <a:lnTo>
                      <a:pt x="393" y="42"/>
                    </a:lnTo>
                    <a:lnTo>
                      <a:pt x="393" y="40"/>
                    </a:lnTo>
                    <a:lnTo>
                      <a:pt x="384" y="30"/>
                    </a:lnTo>
                    <a:lnTo>
                      <a:pt x="384" y="30"/>
                    </a:lnTo>
                    <a:lnTo>
                      <a:pt x="381" y="30"/>
                    </a:lnTo>
                    <a:lnTo>
                      <a:pt x="374" y="28"/>
                    </a:lnTo>
                    <a:lnTo>
                      <a:pt x="372" y="28"/>
                    </a:lnTo>
                    <a:lnTo>
                      <a:pt x="360" y="21"/>
                    </a:lnTo>
                    <a:lnTo>
                      <a:pt x="358" y="21"/>
                    </a:lnTo>
                    <a:lnTo>
                      <a:pt x="358" y="21"/>
                    </a:lnTo>
                    <a:lnTo>
                      <a:pt x="355" y="23"/>
                    </a:lnTo>
                    <a:lnTo>
                      <a:pt x="355" y="26"/>
                    </a:lnTo>
                    <a:lnTo>
                      <a:pt x="355" y="28"/>
                    </a:lnTo>
                    <a:lnTo>
                      <a:pt x="355" y="35"/>
                    </a:lnTo>
                    <a:lnTo>
                      <a:pt x="355" y="37"/>
                    </a:lnTo>
                    <a:lnTo>
                      <a:pt x="355" y="45"/>
                    </a:lnTo>
                    <a:lnTo>
                      <a:pt x="353" y="49"/>
                    </a:lnTo>
                    <a:lnTo>
                      <a:pt x="353" y="56"/>
                    </a:lnTo>
                    <a:lnTo>
                      <a:pt x="348" y="61"/>
                    </a:lnTo>
                    <a:lnTo>
                      <a:pt x="348" y="64"/>
                    </a:lnTo>
                    <a:lnTo>
                      <a:pt x="348" y="66"/>
                    </a:lnTo>
                    <a:lnTo>
                      <a:pt x="348" y="71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46" y="75"/>
                    </a:lnTo>
                    <a:lnTo>
                      <a:pt x="346" y="75"/>
                    </a:lnTo>
                    <a:lnTo>
                      <a:pt x="346" y="78"/>
                    </a:lnTo>
                    <a:lnTo>
                      <a:pt x="341" y="80"/>
                    </a:lnTo>
                    <a:lnTo>
                      <a:pt x="299" y="94"/>
                    </a:lnTo>
                    <a:lnTo>
                      <a:pt x="294" y="101"/>
                    </a:lnTo>
                    <a:lnTo>
                      <a:pt x="296" y="108"/>
                    </a:lnTo>
                    <a:lnTo>
                      <a:pt x="299" y="111"/>
                    </a:lnTo>
                    <a:lnTo>
                      <a:pt x="306" y="111"/>
                    </a:lnTo>
                    <a:lnTo>
                      <a:pt x="310" y="113"/>
                    </a:lnTo>
                    <a:lnTo>
                      <a:pt x="313" y="113"/>
                    </a:lnTo>
                    <a:lnTo>
                      <a:pt x="313" y="116"/>
                    </a:lnTo>
                    <a:lnTo>
                      <a:pt x="313" y="116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5" y="120"/>
                    </a:lnTo>
                    <a:lnTo>
                      <a:pt x="313" y="123"/>
                    </a:lnTo>
                    <a:lnTo>
                      <a:pt x="313" y="125"/>
                    </a:lnTo>
                    <a:lnTo>
                      <a:pt x="310" y="127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06" y="132"/>
                    </a:lnTo>
                    <a:lnTo>
                      <a:pt x="306" y="134"/>
                    </a:lnTo>
                    <a:lnTo>
                      <a:pt x="306" y="137"/>
                    </a:lnTo>
                    <a:lnTo>
                      <a:pt x="306" y="151"/>
                    </a:lnTo>
                    <a:lnTo>
                      <a:pt x="306" y="151"/>
                    </a:lnTo>
                    <a:lnTo>
                      <a:pt x="303" y="153"/>
                    </a:lnTo>
                    <a:lnTo>
                      <a:pt x="299" y="153"/>
                    </a:lnTo>
                    <a:lnTo>
                      <a:pt x="299" y="156"/>
                    </a:lnTo>
                    <a:lnTo>
                      <a:pt x="294" y="161"/>
                    </a:lnTo>
                    <a:lnTo>
                      <a:pt x="294" y="161"/>
                    </a:lnTo>
                    <a:lnTo>
                      <a:pt x="291" y="163"/>
                    </a:lnTo>
                    <a:lnTo>
                      <a:pt x="294" y="165"/>
                    </a:lnTo>
                    <a:lnTo>
                      <a:pt x="294" y="168"/>
                    </a:lnTo>
                    <a:lnTo>
                      <a:pt x="296" y="170"/>
                    </a:lnTo>
                    <a:lnTo>
                      <a:pt x="308" y="179"/>
                    </a:lnTo>
                    <a:lnTo>
                      <a:pt x="310" y="182"/>
                    </a:lnTo>
                    <a:lnTo>
                      <a:pt x="310" y="182"/>
                    </a:lnTo>
                    <a:lnTo>
                      <a:pt x="310" y="184"/>
                    </a:lnTo>
                    <a:lnTo>
                      <a:pt x="310" y="187"/>
                    </a:lnTo>
                    <a:lnTo>
                      <a:pt x="313" y="194"/>
                    </a:lnTo>
                    <a:lnTo>
                      <a:pt x="313" y="196"/>
                    </a:lnTo>
                    <a:lnTo>
                      <a:pt x="313" y="196"/>
                    </a:lnTo>
                    <a:lnTo>
                      <a:pt x="315" y="198"/>
                    </a:lnTo>
                    <a:lnTo>
                      <a:pt x="317" y="196"/>
                    </a:lnTo>
                    <a:lnTo>
                      <a:pt x="325" y="196"/>
                    </a:lnTo>
                    <a:lnTo>
                      <a:pt x="325" y="196"/>
                    </a:lnTo>
                    <a:lnTo>
                      <a:pt x="327" y="196"/>
                    </a:lnTo>
                    <a:lnTo>
                      <a:pt x="327" y="198"/>
                    </a:lnTo>
                    <a:lnTo>
                      <a:pt x="329" y="201"/>
                    </a:lnTo>
                    <a:lnTo>
                      <a:pt x="329" y="201"/>
                    </a:lnTo>
                    <a:lnTo>
                      <a:pt x="332" y="201"/>
                    </a:lnTo>
                    <a:lnTo>
                      <a:pt x="334" y="203"/>
                    </a:lnTo>
                    <a:lnTo>
                      <a:pt x="336" y="203"/>
                    </a:lnTo>
                    <a:lnTo>
                      <a:pt x="336" y="203"/>
                    </a:lnTo>
                    <a:lnTo>
                      <a:pt x="336" y="203"/>
                    </a:lnTo>
                    <a:lnTo>
                      <a:pt x="336" y="210"/>
                    </a:lnTo>
                    <a:lnTo>
                      <a:pt x="336" y="213"/>
                    </a:lnTo>
                    <a:lnTo>
                      <a:pt x="336" y="215"/>
                    </a:lnTo>
                    <a:lnTo>
                      <a:pt x="336" y="217"/>
                    </a:lnTo>
                    <a:lnTo>
                      <a:pt x="339" y="217"/>
                    </a:lnTo>
                    <a:lnTo>
                      <a:pt x="341" y="220"/>
                    </a:lnTo>
                    <a:lnTo>
                      <a:pt x="351" y="222"/>
                    </a:lnTo>
                    <a:lnTo>
                      <a:pt x="351" y="224"/>
                    </a:lnTo>
                    <a:lnTo>
                      <a:pt x="353" y="224"/>
                    </a:lnTo>
                    <a:lnTo>
                      <a:pt x="353" y="227"/>
                    </a:lnTo>
                    <a:lnTo>
                      <a:pt x="353" y="227"/>
                    </a:lnTo>
                    <a:lnTo>
                      <a:pt x="353" y="229"/>
                    </a:lnTo>
                    <a:lnTo>
                      <a:pt x="351" y="231"/>
                    </a:lnTo>
                    <a:lnTo>
                      <a:pt x="346" y="234"/>
                    </a:lnTo>
                    <a:lnTo>
                      <a:pt x="346" y="236"/>
                    </a:lnTo>
                    <a:lnTo>
                      <a:pt x="344" y="239"/>
                    </a:lnTo>
                    <a:lnTo>
                      <a:pt x="339" y="248"/>
                    </a:lnTo>
                    <a:lnTo>
                      <a:pt x="336" y="250"/>
                    </a:lnTo>
                    <a:lnTo>
                      <a:pt x="336" y="253"/>
                    </a:lnTo>
                    <a:lnTo>
                      <a:pt x="336" y="255"/>
                    </a:lnTo>
                    <a:lnTo>
                      <a:pt x="332" y="258"/>
                    </a:lnTo>
                    <a:lnTo>
                      <a:pt x="320" y="262"/>
                    </a:lnTo>
                    <a:lnTo>
                      <a:pt x="315" y="267"/>
                    </a:lnTo>
                    <a:lnTo>
                      <a:pt x="313" y="269"/>
                    </a:lnTo>
                    <a:lnTo>
                      <a:pt x="308" y="269"/>
                    </a:lnTo>
                    <a:lnTo>
                      <a:pt x="294" y="272"/>
                    </a:lnTo>
                    <a:lnTo>
                      <a:pt x="284" y="276"/>
                    </a:lnTo>
                    <a:lnTo>
                      <a:pt x="282" y="276"/>
                    </a:lnTo>
                    <a:lnTo>
                      <a:pt x="282" y="279"/>
                    </a:lnTo>
                    <a:lnTo>
                      <a:pt x="282" y="284"/>
                    </a:lnTo>
                    <a:lnTo>
                      <a:pt x="282" y="288"/>
                    </a:lnTo>
                    <a:lnTo>
                      <a:pt x="282" y="291"/>
                    </a:lnTo>
                    <a:lnTo>
                      <a:pt x="284" y="293"/>
                    </a:lnTo>
                    <a:lnTo>
                      <a:pt x="284" y="295"/>
                    </a:lnTo>
                    <a:lnTo>
                      <a:pt x="284" y="295"/>
                    </a:lnTo>
                    <a:lnTo>
                      <a:pt x="284" y="298"/>
                    </a:lnTo>
                    <a:lnTo>
                      <a:pt x="282" y="302"/>
                    </a:lnTo>
                    <a:lnTo>
                      <a:pt x="280" y="305"/>
                    </a:lnTo>
                    <a:lnTo>
                      <a:pt x="280" y="307"/>
                    </a:lnTo>
                    <a:lnTo>
                      <a:pt x="280" y="319"/>
                    </a:lnTo>
                    <a:lnTo>
                      <a:pt x="284" y="326"/>
                    </a:lnTo>
                    <a:lnTo>
                      <a:pt x="275" y="331"/>
                    </a:lnTo>
                    <a:lnTo>
                      <a:pt x="270" y="333"/>
                    </a:lnTo>
                    <a:lnTo>
                      <a:pt x="263" y="333"/>
                    </a:lnTo>
                    <a:lnTo>
                      <a:pt x="261" y="333"/>
                    </a:lnTo>
                    <a:lnTo>
                      <a:pt x="258" y="333"/>
                    </a:lnTo>
                    <a:lnTo>
                      <a:pt x="258" y="331"/>
                    </a:lnTo>
                    <a:lnTo>
                      <a:pt x="256" y="331"/>
                    </a:lnTo>
                    <a:lnTo>
                      <a:pt x="256" y="328"/>
                    </a:lnTo>
                    <a:lnTo>
                      <a:pt x="254" y="324"/>
                    </a:lnTo>
                    <a:lnTo>
                      <a:pt x="254" y="324"/>
                    </a:lnTo>
                    <a:lnTo>
                      <a:pt x="251" y="321"/>
                    </a:lnTo>
                    <a:lnTo>
                      <a:pt x="249" y="319"/>
                    </a:lnTo>
                    <a:lnTo>
                      <a:pt x="247" y="319"/>
                    </a:lnTo>
                    <a:lnTo>
                      <a:pt x="247" y="319"/>
                    </a:lnTo>
                    <a:lnTo>
                      <a:pt x="244" y="319"/>
                    </a:lnTo>
                    <a:lnTo>
                      <a:pt x="244" y="319"/>
                    </a:lnTo>
                    <a:lnTo>
                      <a:pt x="239" y="319"/>
                    </a:lnTo>
                    <a:lnTo>
                      <a:pt x="225" y="321"/>
                    </a:lnTo>
                    <a:lnTo>
                      <a:pt x="223" y="324"/>
                    </a:lnTo>
                    <a:lnTo>
                      <a:pt x="211" y="336"/>
                    </a:lnTo>
                    <a:lnTo>
                      <a:pt x="204" y="338"/>
                    </a:lnTo>
                    <a:lnTo>
                      <a:pt x="199" y="340"/>
                    </a:lnTo>
                    <a:lnTo>
                      <a:pt x="197" y="340"/>
                    </a:lnTo>
                    <a:lnTo>
                      <a:pt x="197" y="343"/>
                    </a:lnTo>
                    <a:lnTo>
                      <a:pt x="194" y="347"/>
                    </a:lnTo>
                    <a:lnTo>
                      <a:pt x="197" y="347"/>
                    </a:lnTo>
                    <a:lnTo>
                      <a:pt x="197" y="350"/>
                    </a:lnTo>
                    <a:lnTo>
                      <a:pt x="197" y="352"/>
                    </a:lnTo>
                    <a:lnTo>
                      <a:pt x="199" y="355"/>
                    </a:lnTo>
                    <a:lnTo>
                      <a:pt x="197" y="357"/>
                    </a:lnTo>
                    <a:lnTo>
                      <a:pt x="197" y="359"/>
                    </a:lnTo>
                    <a:lnTo>
                      <a:pt x="194" y="359"/>
                    </a:lnTo>
                    <a:lnTo>
                      <a:pt x="194" y="364"/>
                    </a:lnTo>
                    <a:lnTo>
                      <a:pt x="192" y="366"/>
                    </a:lnTo>
                    <a:lnTo>
                      <a:pt x="190" y="366"/>
                    </a:lnTo>
                    <a:lnTo>
                      <a:pt x="187" y="366"/>
                    </a:lnTo>
                    <a:lnTo>
                      <a:pt x="187" y="366"/>
                    </a:lnTo>
                    <a:lnTo>
                      <a:pt x="185" y="364"/>
                    </a:lnTo>
                    <a:lnTo>
                      <a:pt x="183" y="364"/>
                    </a:lnTo>
                    <a:lnTo>
                      <a:pt x="183" y="364"/>
                    </a:lnTo>
                    <a:lnTo>
                      <a:pt x="183" y="362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78" y="362"/>
                    </a:lnTo>
                    <a:lnTo>
                      <a:pt x="178" y="362"/>
                    </a:lnTo>
                    <a:lnTo>
                      <a:pt x="176" y="364"/>
                    </a:lnTo>
                    <a:lnTo>
                      <a:pt x="173" y="366"/>
                    </a:lnTo>
                    <a:lnTo>
                      <a:pt x="168" y="371"/>
                    </a:lnTo>
                    <a:lnTo>
                      <a:pt x="168" y="373"/>
                    </a:lnTo>
                    <a:lnTo>
                      <a:pt x="166" y="376"/>
                    </a:lnTo>
                    <a:lnTo>
                      <a:pt x="166" y="381"/>
                    </a:lnTo>
                    <a:lnTo>
                      <a:pt x="166" y="388"/>
                    </a:lnTo>
                    <a:lnTo>
                      <a:pt x="152" y="421"/>
                    </a:lnTo>
                    <a:lnTo>
                      <a:pt x="152" y="421"/>
                    </a:lnTo>
                    <a:lnTo>
                      <a:pt x="152" y="423"/>
                    </a:lnTo>
                    <a:lnTo>
                      <a:pt x="154" y="428"/>
                    </a:lnTo>
                    <a:lnTo>
                      <a:pt x="154" y="428"/>
                    </a:lnTo>
                    <a:lnTo>
                      <a:pt x="154" y="430"/>
                    </a:lnTo>
                    <a:lnTo>
                      <a:pt x="152" y="433"/>
                    </a:lnTo>
                    <a:lnTo>
                      <a:pt x="150" y="433"/>
                    </a:lnTo>
                    <a:lnTo>
                      <a:pt x="150" y="435"/>
                    </a:lnTo>
                    <a:lnTo>
                      <a:pt x="150" y="437"/>
                    </a:lnTo>
                    <a:lnTo>
                      <a:pt x="152" y="442"/>
                    </a:lnTo>
                    <a:lnTo>
                      <a:pt x="152" y="442"/>
                    </a:lnTo>
                    <a:lnTo>
                      <a:pt x="152" y="444"/>
                    </a:lnTo>
                    <a:lnTo>
                      <a:pt x="142" y="466"/>
                    </a:lnTo>
                    <a:lnTo>
                      <a:pt x="138" y="470"/>
                    </a:lnTo>
                    <a:lnTo>
                      <a:pt x="133" y="470"/>
                    </a:lnTo>
                    <a:lnTo>
                      <a:pt x="119" y="468"/>
                    </a:lnTo>
                    <a:lnTo>
                      <a:pt x="116" y="468"/>
                    </a:lnTo>
                    <a:lnTo>
                      <a:pt x="116" y="468"/>
                    </a:lnTo>
                    <a:lnTo>
                      <a:pt x="112" y="468"/>
                    </a:lnTo>
                    <a:lnTo>
                      <a:pt x="109" y="468"/>
                    </a:lnTo>
                    <a:lnTo>
                      <a:pt x="109" y="468"/>
                    </a:lnTo>
                    <a:lnTo>
                      <a:pt x="105" y="468"/>
                    </a:lnTo>
                    <a:lnTo>
                      <a:pt x="102" y="468"/>
                    </a:lnTo>
                    <a:lnTo>
                      <a:pt x="102" y="470"/>
                    </a:lnTo>
                    <a:lnTo>
                      <a:pt x="100" y="475"/>
                    </a:lnTo>
                    <a:lnTo>
                      <a:pt x="97" y="478"/>
                    </a:lnTo>
                    <a:lnTo>
                      <a:pt x="97" y="478"/>
                    </a:lnTo>
                    <a:lnTo>
                      <a:pt x="95" y="480"/>
                    </a:lnTo>
                    <a:lnTo>
                      <a:pt x="95" y="480"/>
                    </a:lnTo>
                    <a:lnTo>
                      <a:pt x="90" y="478"/>
                    </a:lnTo>
                    <a:lnTo>
                      <a:pt x="88" y="480"/>
                    </a:lnTo>
                    <a:lnTo>
                      <a:pt x="88" y="480"/>
                    </a:lnTo>
                    <a:lnTo>
                      <a:pt x="86" y="482"/>
                    </a:lnTo>
                    <a:lnTo>
                      <a:pt x="86" y="485"/>
                    </a:lnTo>
                    <a:lnTo>
                      <a:pt x="86" y="485"/>
                    </a:lnTo>
                    <a:lnTo>
                      <a:pt x="83" y="485"/>
                    </a:lnTo>
                    <a:lnTo>
                      <a:pt x="81" y="485"/>
                    </a:lnTo>
                    <a:lnTo>
                      <a:pt x="79" y="485"/>
                    </a:lnTo>
                    <a:lnTo>
                      <a:pt x="76" y="482"/>
                    </a:lnTo>
                    <a:lnTo>
                      <a:pt x="71" y="475"/>
                    </a:lnTo>
                    <a:lnTo>
                      <a:pt x="69" y="473"/>
                    </a:lnTo>
                    <a:lnTo>
                      <a:pt x="67" y="473"/>
                    </a:lnTo>
                    <a:lnTo>
                      <a:pt x="64" y="473"/>
                    </a:lnTo>
                    <a:lnTo>
                      <a:pt x="62" y="473"/>
                    </a:lnTo>
                    <a:lnTo>
                      <a:pt x="62" y="470"/>
                    </a:lnTo>
                    <a:lnTo>
                      <a:pt x="62" y="468"/>
                    </a:lnTo>
                    <a:lnTo>
                      <a:pt x="62" y="459"/>
                    </a:lnTo>
                    <a:lnTo>
                      <a:pt x="62" y="459"/>
                    </a:lnTo>
                    <a:lnTo>
                      <a:pt x="62" y="456"/>
                    </a:lnTo>
                    <a:lnTo>
                      <a:pt x="62" y="456"/>
                    </a:lnTo>
                    <a:lnTo>
                      <a:pt x="62" y="454"/>
                    </a:lnTo>
                    <a:lnTo>
                      <a:pt x="62" y="452"/>
                    </a:lnTo>
                    <a:lnTo>
                      <a:pt x="62" y="452"/>
                    </a:lnTo>
                    <a:lnTo>
                      <a:pt x="67" y="447"/>
                    </a:lnTo>
                    <a:lnTo>
                      <a:pt x="67" y="444"/>
                    </a:lnTo>
                    <a:lnTo>
                      <a:pt x="67" y="444"/>
                    </a:lnTo>
                    <a:lnTo>
                      <a:pt x="67" y="442"/>
                    </a:lnTo>
                    <a:lnTo>
                      <a:pt x="64" y="437"/>
                    </a:lnTo>
                    <a:lnTo>
                      <a:pt x="64" y="435"/>
                    </a:lnTo>
                    <a:lnTo>
                      <a:pt x="62" y="433"/>
                    </a:lnTo>
                    <a:lnTo>
                      <a:pt x="60" y="430"/>
                    </a:lnTo>
                    <a:lnTo>
                      <a:pt x="48" y="425"/>
                    </a:lnTo>
                    <a:lnTo>
                      <a:pt x="38" y="444"/>
                    </a:lnTo>
                    <a:lnTo>
                      <a:pt x="36" y="449"/>
                    </a:lnTo>
                    <a:lnTo>
                      <a:pt x="34" y="461"/>
                    </a:lnTo>
                    <a:lnTo>
                      <a:pt x="29" y="473"/>
                    </a:lnTo>
                    <a:lnTo>
                      <a:pt x="24" y="478"/>
                    </a:lnTo>
                    <a:lnTo>
                      <a:pt x="0" y="527"/>
                    </a:lnTo>
                    <a:lnTo>
                      <a:pt x="0" y="534"/>
                    </a:lnTo>
                    <a:lnTo>
                      <a:pt x="3" y="546"/>
                    </a:lnTo>
                    <a:lnTo>
                      <a:pt x="10" y="575"/>
                    </a:lnTo>
                    <a:lnTo>
                      <a:pt x="12" y="591"/>
                    </a:lnTo>
                    <a:lnTo>
                      <a:pt x="10" y="591"/>
                    </a:lnTo>
                    <a:lnTo>
                      <a:pt x="10" y="593"/>
                    </a:lnTo>
                    <a:lnTo>
                      <a:pt x="10" y="596"/>
                    </a:lnTo>
                    <a:lnTo>
                      <a:pt x="12" y="598"/>
                    </a:lnTo>
                    <a:lnTo>
                      <a:pt x="12" y="603"/>
                    </a:lnTo>
                    <a:lnTo>
                      <a:pt x="17" y="608"/>
                    </a:lnTo>
                    <a:lnTo>
                      <a:pt x="24" y="605"/>
                    </a:lnTo>
                    <a:lnTo>
                      <a:pt x="29" y="605"/>
                    </a:lnTo>
                    <a:lnTo>
                      <a:pt x="31" y="612"/>
                    </a:lnTo>
                    <a:lnTo>
                      <a:pt x="31" y="622"/>
                    </a:lnTo>
                    <a:lnTo>
                      <a:pt x="34" y="624"/>
                    </a:lnTo>
                    <a:lnTo>
                      <a:pt x="36" y="627"/>
                    </a:lnTo>
                    <a:lnTo>
                      <a:pt x="36" y="629"/>
                    </a:lnTo>
                    <a:lnTo>
                      <a:pt x="34" y="634"/>
                    </a:lnTo>
                    <a:lnTo>
                      <a:pt x="36" y="643"/>
                    </a:lnTo>
                    <a:lnTo>
                      <a:pt x="34" y="648"/>
                    </a:lnTo>
                    <a:lnTo>
                      <a:pt x="41" y="648"/>
                    </a:lnTo>
                    <a:lnTo>
                      <a:pt x="43" y="648"/>
                    </a:lnTo>
                    <a:lnTo>
                      <a:pt x="45" y="648"/>
                    </a:lnTo>
                    <a:lnTo>
                      <a:pt x="45" y="648"/>
                    </a:lnTo>
                    <a:lnTo>
                      <a:pt x="48" y="650"/>
                    </a:lnTo>
                    <a:lnTo>
                      <a:pt x="50" y="653"/>
                    </a:lnTo>
                    <a:lnTo>
                      <a:pt x="50" y="655"/>
                    </a:lnTo>
                    <a:lnTo>
                      <a:pt x="50" y="655"/>
                    </a:lnTo>
                    <a:lnTo>
                      <a:pt x="52" y="657"/>
                    </a:lnTo>
                    <a:lnTo>
                      <a:pt x="52" y="657"/>
                    </a:lnTo>
                    <a:lnTo>
                      <a:pt x="55" y="655"/>
                    </a:lnTo>
                    <a:lnTo>
                      <a:pt x="57" y="655"/>
                    </a:lnTo>
                    <a:lnTo>
                      <a:pt x="57" y="653"/>
                    </a:lnTo>
                    <a:lnTo>
                      <a:pt x="57" y="650"/>
                    </a:lnTo>
                    <a:lnTo>
                      <a:pt x="60" y="650"/>
                    </a:lnTo>
                    <a:lnTo>
                      <a:pt x="60" y="650"/>
                    </a:lnTo>
                    <a:lnTo>
                      <a:pt x="62" y="650"/>
                    </a:lnTo>
                    <a:lnTo>
                      <a:pt x="67" y="650"/>
                    </a:lnTo>
                    <a:lnTo>
                      <a:pt x="76" y="660"/>
                    </a:lnTo>
                    <a:lnTo>
                      <a:pt x="79" y="662"/>
                    </a:lnTo>
                    <a:lnTo>
                      <a:pt x="81" y="664"/>
                    </a:lnTo>
                    <a:lnTo>
                      <a:pt x="81" y="667"/>
                    </a:lnTo>
                    <a:lnTo>
                      <a:pt x="114" y="686"/>
                    </a:lnTo>
                    <a:lnTo>
                      <a:pt x="123" y="688"/>
                    </a:lnTo>
                    <a:lnTo>
                      <a:pt x="126" y="688"/>
                    </a:lnTo>
                    <a:lnTo>
                      <a:pt x="128" y="690"/>
                    </a:lnTo>
                    <a:lnTo>
                      <a:pt x="131" y="693"/>
                    </a:lnTo>
                    <a:lnTo>
                      <a:pt x="131" y="693"/>
                    </a:lnTo>
                    <a:lnTo>
                      <a:pt x="133" y="695"/>
                    </a:lnTo>
                    <a:lnTo>
                      <a:pt x="133" y="695"/>
                    </a:lnTo>
                    <a:lnTo>
                      <a:pt x="133" y="698"/>
                    </a:lnTo>
                    <a:lnTo>
                      <a:pt x="131" y="700"/>
                    </a:lnTo>
                    <a:lnTo>
                      <a:pt x="131" y="702"/>
                    </a:lnTo>
                    <a:lnTo>
                      <a:pt x="131" y="702"/>
                    </a:lnTo>
                    <a:lnTo>
                      <a:pt x="131" y="705"/>
                    </a:lnTo>
                    <a:lnTo>
                      <a:pt x="133" y="705"/>
                    </a:lnTo>
                    <a:lnTo>
                      <a:pt x="133" y="705"/>
                    </a:lnTo>
                    <a:lnTo>
                      <a:pt x="135" y="707"/>
                    </a:lnTo>
                    <a:lnTo>
                      <a:pt x="135" y="707"/>
                    </a:lnTo>
                    <a:lnTo>
                      <a:pt x="140" y="707"/>
                    </a:lnTo>
                    <a:lnTo>
                      <a:pt x="145" y="705"/>
                    </a:lnTo>
                    <a:lnTo>
                      <a:pt x="145" y="705"/>
                    </a:lnTo>
                    <a:lnTo>
                      <a:pt x="147" y="705"/>
                    </a:lnTo>
                    <a:lnTo>
                      <a:pt x="150" y="707"/>
                    </a:lnTo>
                    <a:lnTo>
                      <a:pt x="150" y="709"/>
                    </a:lnTo>
                    <a:lnTo>
                      <a:pt x="150" y="709"/>
                    </a:lnTo>
                    <a:lnTo>
                      <a:pt x="147" y="714"/>
                    </a:lnTo>
                    <a:lnTo>
                      <a:pt x="147" y="714"/>
                    </a:lnTo>
                    <a:lnTo>
                      <a:pt x="147" y="716"/>
                    </a:lnTo>
                    <a:lnTo>
                      <a:pt x="147" y="716"/>
                    </a:lnTo>
                    <a:lnTo>
                      <a:pt x="150" y="719"/>
                    </a:lnTo>
                    <a:lnTo>
                      <a:pt x="150" y="719"/>
                    </a:lnTo>
                    <a:lnTo>
                      <a:pt x="154" y="724"/>
                    </a:lnTo>
                    <a:lnTo>
                      <a:pt x="157" y="726"/>
                    </a:lnTo>
                    <a:lnTo>
                      <a:pt x="159" y="726"/>
                    </a:lnTo>
                    <a:lnTo>
                      <a:pt x="161" y="726"/>
                    </a:lnTo>
                    <a:lnTo>
                      <a:pt x="161" y="726"/>
                    </a:lnTo>
                    <a:lnTo>
                      <a:pt x="164" y="724"/>
                    </a:lnTo>
                    <a:lnTo>
                      <a:pt x="166" y="721"/>
                    </a:lnTo>
                    <a:lnTo>
                      <a:pt x="166" y="721"/>
                    </a:lnTo>
                    <a:lnTo>
                      <a:pt x="166" y="719"/>
                    </a:lnTo>
                    <a:lnTo>
                      <a:pt x="176" y="719"/>
                    </a:lnTo>
                    <a:lnTo>
                      <a:pt x="178" y="716"/>
                    </a:lnTo>
                    <a:lnTo>
                      <a:pt x="178" y="716"/>
                    </a:lnTo>
                    <a:lnTo>
                      <a:pt x="180" y="714"/>
                    </a:lnTo>
                    <a:lnTo>
                      <a:pt x="183" y="714"/>
                    </a:lnTo>
                    <a:lnTo>
                      <a:pt x="185" y="714"/>
                    </a:lnTo>
                    <a:lnTo>
                      <a:pt x="194" y="716"/>
                    </a:lnTo>
                    <a:lnTo>
                      <a:pt x="197" y="719"/>
                    </a:lnTo>
                    <a:lnTo>
                      <a:pt x="194" y="724"/>
                    </a:lnTo>
                    <a:lnTo>
                      <a:pt x="192" y="724"/>
                    </a:lnTo>
                    <a:lnTo>
                      <a:pt x="192" y="726"/>
                    </a:lnTo>
                    <a:lnTo>
                      <a:pt x="192" y="726"/>
                    </a:lnTo>
                    <a:lnTo>
                      <a:pt x="194" y="735"/>
                    </a:lnTo>
                    <a:lnTo>
                      <a:pt x="194" y="735"/>
                    </a:lnTo>
                    <a:lnTo>
                      <a:pt x="202" y="738"/>
                    </a:lnTo>
                    <a:lnTo>
                      <a:pt x="218" y="735"/>
                    </a:lnTo>
                    <a:lnTo>
                      <a:pt x="220" y="745"/>
                    </a:lnTo>
                    <a:lnTo>
                      <a:pt x="230" y="754"/>
                    </a:lnTo>
                    <a:lnTo>
                      <a:pt x="258" y="766"/>
                    </a:lnTo>
                    <a:lnTo>
                      <a:pt x="263" y="766"/>
                    </a:lnTo>
                    <a:lnTo>
                      <a:pt x="268" y="769"/>
                    </a:lnTo>
                    <a:lnTo>
                      <a:pt x="270" y="776"/>
                    </a:lnTo>
                    <a:lnTo>
                      <a:pt x="273" y="780"/>
                    </a:lnTo>
                    <a:lnTo>
                      <a:pt x="277" y="778"/>
                    </a:lnTo>
                    <a:lnTo>
                      <a:pt x="289" y="776"/>
                    </a:lnTo>
                    <a:lnTo>
                      <a:pt x="296" y="773"/>
                    </a:lnTo>
                    <a:lnTo>
                      <a:pt x="301" y="776"/>
                    </a:lnTo>
                    <a:lnTo>
                      <a:pt x="310" y="778"/>
                    </a:lnTo>
                    <a:lnTo>
                      <a:pt x="327" y="790"/>
                    </a:lnTo>
                    <a:lnTo>
                      <a:pt x="332" y="790"/>
                    </a:lnTo>
                    <a:lnTo>
                      <a:pt x="336" y="787"/>
                    </a:lnTo>
                    <a:lnTo>
                      <a:pt x="341" y="783"/>
                    </a:lnTo>
                    <a:lnTo>
                      <a:pt x="346" y="776"/>
                    </a:lnTo>
                    <a:lnTo>
                      <a:pt x="358" y="771"/>
                    </a:lnTo>
                    <a:lnTo>
                      <a:pt x="362" y="766"/>
                    </a:lnTo>
                    <a:lnTo>
                      <a:pt x="362" y="761"/>
                    </a:lnTo>
                    <a:lnTo>
                      <a:pt x="365" y="759"/>
                    </a:lnTo>
                    <a:lnTo>
                      <a:pt x="367" y="757"/>
                    </a:lnTo>
                    <a:lnTo>
                      <a:pt x="372" y="754"/>
                    </a:lnTo>
                    <a:lnTo>
                      <a:pt x="374" y="754"/>
                    </a:lnTo>
                    <a:lnTo>
                      <a:pt x="377" y="752"/>
                    </a:lnTo>
                    <a:lnTo>
                      <a:pt x="377" y="747"/>
                    </a:lnTo>
                    <a:lnTo>
                      <a:pt x="379" y="747"/>
                    </a:lnTo>
                    <a:lnTo>
                      <a:pt x="386" y="745"/>
                    </a:lnTo>
                    <a:lnTo>
                      <a:pt x="400" y="740"/>
                    </a:lnTo>
                    <a:lnTo>
                      <a:pt x="407" y="740"/>
                    </a:lnTo>
                    <a:lnTo>
                      <a:pt x="412" y="740"/>
                    </a:lnTo>
                    <a:lnTo>
                      <a:pt x="417" y="740"/>
                    </a:lnTo>
                    <a:lnTo>
                      <a:pt x="417" y="740"/>
                    </a:lnTo>
                    <a:lnTo>
                      <a:pt x="429" y="735"/>
                    </a:lnTo>
                    <a:lnTo>
                      <a:pt x="431" y="735"/>
                    </a:lnTo>
                    <a:lnTo>
                      <a:pt x="433" y="735"/>
                    </a:lnTo>
                    <a:lnTo>
                      <a:pt x="436" y="735"/>
                    </a:lnTo>
                    <a:lnTo>
                      <a:pt x="464" y="738"/>
                    </a:lnTo>
                    <a:lnTo>
                      <a:pt x="471" y="738"/>
                    </a:lnTo>
                    <a:lnTo>
                      <a:pt x="474" y="740"/>
                    </a:lnTo>
                    <a:lnTo>
                      <a:pt x="476" y="743"/>
                    </a:lnTo>
                    <a:lnTo>
                      <a:pt x="476" y="743"/>
                    </a:lnTo>
                    <a:lnTo>
                      <a:pt x="478" y="747"/>
                    </a:lnTo>
                    <a:lnTo>
                      <a:pt x="478" y="747"/>
                    </a:lnTo>
                    <a:lnTo>
                      <a:pt x="481" y="750"/>
                    </a:lnTo>
                    <a:lnTo>
                      <a:pt x="485" y="750"/>
                    </a:lnTo>
                    <a:lnTo>
                      <a:pt x="488" y="750"/>
                    </a:lnTo>
                    <a:lnTo>
                      <a:pt x="490" y="750"/>
                    </a:lnTo>
                    <a:lnTo>
                      <a:pt x="490" y="747"/>
                    </a:lnTo>
                    <a:lnTo>
                      <a:pt x="493" y="747"/>
                    </a:lnTo>
                    <a:lnTo>
                      <a:pt x="497" y="750"/>
                    </a:lnTo>
                    <a:lnTo>
                      <a:pt x="507" y="750"/>
                    </a:lnTo>
                    <a:lnTo>
                      <a:pt x="509" y="750"/>
                    </a:lnTo>
                    <a:lnTo>
                      <a:pt x="511" y="750"/>
                    </a:lnTo>
                    <a:lnTo>
                      <a:pt x="511" y="747"/>
                    </a:lnTo>
                    <a:lnTo>
                      <a:pt x="511" y="747"/>
                    </a:lnTo>
                    <a:lnTo>
                      <a:pt x="514" y="747"/>
                    </a:lnTo>
                    <a:lnTo>
                      <a:pt x="521" y="743"/>
                    </a:lnTo>
                    <a:lnTo>
                      <a:pt x="523" y="743"/>
                    </a:lnTo>
                    <a:lnTo>
                      <a:pt x="526" y="743"/>
                    </a:lnTo>
                    <a:lnTo>
                      <a:pt x="528" y="745"/>
                    </a:lnTo>
                    <a:lnTo>
                      <a:pt x="528" y="745"/>
                    </a:lnTo>
                    <a:lnTo>
                      <a:pt x="528" y="747"/>
                    </a:lnTo>
                    <a:lnTo>
                      <a:pt x="528" y="747"/>
                    </a:lnTo>
                    <a:lnTo>
                      <a:pt x="528" y="750"/>
                    </a:lnTo>
                    <a:lnTo>
                      <a:pt x="528" y="752"/>
                    </a:lnTo>
                    <a:lnTo>
                      <a:pt x="528" y="752"/>
                    </a:lnTo>
                    <a:lnTo>
                      <a:pt x="528" y="754"/>
                    </a:lnTo>
                    <a:lnTo>
                      <a:pt x="528" y="757"/>
                    </a:lnTo>
                    <a:lnTo>
                      <a:pt x="528" y="757"/>
                    </a:lnTo>
                    <a:lnTo>
                      <a:pt x="528" y="761"/>
                    </a:lnTo>
                    <a:lnTo>
                      <a:pt x="530" y="766"/>
                    </a:lnTo>
                    <a:lnTo>
                      <a:pt x="530" y="771"/>
                    </a:lnTo>
                    <a:lnTo>
                      <a:pt x="533" y="771"/>
                    </a:lnTo>
                    <a:lnTo>
                      <a:pt x="533" y="773"/>
                    </a:lnTo>
                    <a:lnTo>
                      <a:pt x="533" y="773"/>
                    </a:lnTo>
                    <a:lnTo>
                      <a:pt x="535" y="776"/>
                    </a:lnTo>
                    <a:lnTo>
                      <a:pt x="542" y="776"/>
                    </a:lnTo>
                    <a:lnTo>
                      <a:pt x="545" y="776"/>
                    </a:lnTo>
                    <a:lnTo>
                      <a:pt x="547" y="778"/>
                    </a:lnTo>
                    <a:lnTo>
                      <a:pt x="547" y="778"/>
                    </a:lnTo>
                    <a:lnTo>
                      <a:pt x="549" y="780"/>
                    </a:lnTo>
                    <a:lnTo>
                      <a:pt x="549" y="780"/>
                    </a:lnTo>
                    <a:lnTo>
                      <a:pt x="549" y="783"/>
                    </a:lnTo>
                    <a:lnTo>
                      <a:pt x="549" y="785"/>
                    </a:lnTo>
                    <a:lnTo>
                      <a:pt x="549" y="787"/>
                    </a:lnTo>
                    <a:lnTo>
                      <a:pt x="552" y="790"/>
                    </a:lnTo>
                    <a:lnTo>
                      <a:pt x="552" y="790"/>
                    </a:lnTo>
                    <a:lnTo>
                      <a:pt x="556" y="792"/>
                    </a:lnTo>
                    <a:lnTo>
                      <a:pt x="566" y="799"/>
                    </a:lnTo>
                    <a:lnTo>
                      <a:pt x="568" y="797"/>
                    </a:lnTo>
                    <a:lnTo>
                      <a:pt x="573" y="792"/>
                    </a:lnTo>
                    <a:lnTo>
                      <a:pt x="573" y="785"/>
                    </a:lnTo>
                    <a:lnTo>
                      <a:pt x="571" y="785"/>
                    </a:lnTo>
                    <a:lnTo>
                      <a:pt x="568" y="785"/>
                    </a:lnTo>
                    <a:lnTo>
                      <a:pt x="566" y="785"/>
                    </a:lnTo>
                    <a:lnTo>
                      <a:pt x="566" y="780"/>
                    </a:lnTo>
                    <a:lnTo>
                      <a:pt x="568" y="780"/>
                    </a:lnTo>
                    <a:lnTo>
                      <a:pt x="571" y="776"/>
                    </a:lnTo>
                    <a:lnTo>
                      <a:pt x="571" y="773"/>
                    </a:lnTo>
                    <a:lnTo>
                      <a:pt x="561" y="771"/>
                    </a:lnTo>
                    <a:lnTo>
                      <a:pt x="561" y="766"/>
                    </a:lnTo>
                    <a:lnTo>
                      <a:pt x="564" y="759"/>
                    </a:lnTo>
                    <a:lnTo>
                      <a:pt x="564" y="757"/>
                    </a:lnTo>
                    <a:lnTo>
                      <a:pt x="566" y="752"/>
                    </a:lnTo>
                    <a:lnTo>
                      <a:pt x="568" y="750"/>
                    </a:lnTo>
                    <a:lnTo>
                      <a:pt x="573" y="750"/>
                    </a:lnTo>
                    <a:lnTo>
                      <a:pt x="575" y="754"/>
                    </a:lnTo>
                    <a:lnTo>
                      <a:pt x="575" y="761"/>
                    </a:lnTo>
                    <a:lnTo>
                      <a:pt x="571" y="771"/>
                    </a:lnTo>
                    <a:lnTo>
                      <a:pt x="575" y="773"/>
                    </a:lnTo>
                    <a:lnTo>
                      <a:pt x="578" y="778"/>
                    </a:lnTo>
                    <a:lnTo>
                      <a:pt x="580" y="783"/>
                    </a:lnTo>
                    <a:lnTo>
                      <a:pt x="580" y="785"/>
                    </a:lnTo>
                    <a:lnTo>
                      <a:pt x="587" y="773"/>
                    </a:lnTo>
                    <a:lnTo>
                      <a:pt x="590" y="764"/>
                    </a:lnTo>
                    <a:lnTo>
                      <a:pt x="590" y="757"/>
                    </a:lnTo>
                    <a:lnTo>
                      <a:pt x="590" y="745"/>
                    </a:lnTo>
                    <a:lnTo>
                      <a:pt x="590" y="740"/>
                    </a:lnTo>
                    <a:lnTo>
                      <a:pt x="592" y="738"/>
                    </a:lnTo>
                    <a:lnTo>
                      <a:pt x="594" y="738"/>
                    </a:lnTo>
                    <a:lnTo>
                      <a:pt x="594" y="735"/>
                    </a:lnTo>
                    <a:lnTo>
                      <a:pt x="594" y="733"/>
                    </a:lnTo>
                    <a:lnTo>
                      <a:pt x="597" y="728"/>
                    </a:lnTo>
                    <a:lnTo>
                      <a:pt x="594" y="726"/>
                    </a:lnTo>
                    <a:lnTo>
                      <a:pt x="597" y="721"/>
                    </a:lnTo>
                    <a:lnTo>
                      <a:pt x="597" y="716"/>
                    </a:lnTo>
                    <a:lnTo>
                      <a:pt x="594" y="714"/>
                    </a:lnTo>
                    <a:lnTo>
                      <a:pt x="590" y="709"/>
                    </a:lnTo>
                    <a:lnTo>
                      <a:pt x="587" y="709"/>
                    </a:lnTo>
                    <a:lnTo>
                      <a:pt x="580" y="709"/>
                    </a:lnTo>
                    <a:lnTo>
                      <a:pt x="582" y="714"/>
                    </a:lnTo>
                    <a:lnTo>
                      <a:pt x="582" y="714"/>
                    </a:lnTo>
                    <a:lnTo>
                      <a:pt x="585" y="714"/>
                    </a:lnTo>
                    <a:lnTo>
                      <a:pt x="585" y="712"/>
                    </a:lnTo>
                    <a:lnTo>
                      <a:pt x="582" y="716"/>
                    </a:lnTo>
                    <a:lnTo>
                      <a:pt x="575" y="712"/>
                    </a:lnTo>
                    <a:lnTo>
                      <a:pt x="568" y="705"/>
                    </a:lnTo>
                    <a:lnTo>
                      <a:pt x="564" y="702"/>
                    </a:lnTo>
                    <a:lnTo>
                      <a:pt x="561" y="700"/>
                    </a:lnTo>
                    <a:lnTo>
                      <a:pt x="556" y="698"/>
                    </a:lnTo>
                    <a:lnTo>
                      <a:pt x="556" y="693"/>
                    </a:lnTo>
                    <a:lnTo>
                      <a:pt x="552" y="690"/>
                    </a:lnTo>
                    <a:lnTo>
                      <a:pt x="547" y="688"/>
                    </a:lnTo>
                    <a:lnTo>
                      <a:pt x="542" y="683"/>
                    </a:lnTo>
                    <a:lnTo>
                      <a:pt x="547" y="690"/>
                    </a:lnTo>
                    <a:lnTo>
                      <a:pt x="549" y="695"/>
                    </a:lnTo>
                    <a:lnTo>
                      <a:pt x="549" y="700"/>
                    </a:lnTo>
                    <a:lnTo>
                      <a:pt x="545" y="707"/>
                    </a:lnTo>
                    <a:lnTo>
                      <a:pt x="540" y="702"/>
                    </a:lnTo>
                    <a:lnTo>
                      <a:pt x="542" y="700"/>
                    </a:lnTo>
                    <a:lnTo>
                      <a:pt x="542" y="700"/>
                    </a:lnTo>
                    <a:lnTo>
                      <a:pt x="545" y="700"/>
                    </a:lnTo>
                    <a:lnTo>
                      <a:pt x="547" y="698"/>
                    </a:lnTo>
                    <a:lnTo>
                      <a:pt x="545" y="695"/>
                    </a:lnTo>
                    <a:lnTo>
                      <a:pt x="542" y="690"/>
                    </a:lnTo>
                    <a:lnTo>
                      <a:pt x="538" y="683"/>
                    </a:lnTo>
                    <a:lnTo>
                      <a:pt x="533" y="679"/>
                    </a:lnTo>
                    <a:lnTo>
                      <a:pt x="526" y="674"/>
                    </a:lnTo>
                    <a:lnTo>
                      <a:pt x="528" y="679"/>
                    </a:lnTo>
                    <a:lnTo>
                      <a:pt x="528" y="679"/>
                    </a:lnTo>
                    <a:lnTo>
                      <a:pt x="528" y="681"/>
                    </a:lnTo>
                    <a:lnTo>
                      <a:pt x="523" y="681"/>
                    </a:lnTo>
                    <a:lnTo>
                      <a:pt x="519" y="679"/>
                    </a:lnTo>
                    <a:lnTo>
                      <a:pt x="519" y="672"/>
                    </a:lnTo>
                    <a:lnTo>
                      <a:pt x="519" y="660"/>
                    </a:lnTo>
                    <a:lnTo>
                      <a:pt x="521" y="662"/>
                    </a:lnTo>
                    <a:lnTo>
                      <a:pt x="521" y="667"/>
                    </a:lnTo>
                    <a:lnTo>
                      <a:pt x="521" y="669"/>
                    </a:lnTo>
                    <a:lnTo>
                      <a:pt x="526" y="672"/>
                    </a:lnTo>
                    <a:lnTo>
                      <a:pt x="528" y="672"/>
                    </a:lnTo>
                    <a:lnTo>
                      <a:pt x="523" y="655"/>
                    </a:lnTo>
                    <a:lnTo>
                      <a:pt x="521" y="641"/>
                    </a:lnTo>
                    <a:lnTo>
                      <a:pt x="519" y="636"/>
                    </a:lnTo>
                    <a:lnTo>
                      <a:pt x="514" y="631"/>
                    </a:lnTo>
                    <a:lnTo>
                      <a:pt x="511" y="624"/>
                    </a:lnTo>
                    <a:lnTo>
                      <a:pt x="514" y="617"/>
                    </a:lnTo>
                    <a:lnTo>
                      <a:pt x="509" y="619"/>
                    </a:lnTo>
                    <a:lnTo>
                      <a:pt x="504" y="627"/>
                    </a:lnTo>
                    <a:lnTo>
                      <a:pt x="500" y="631"/>
                    </a:lnTo>
                    <a:lnTo>
                      <a:pt x="502" y="631"/>
                    </a:lnTo>
                    <a:lnTo>
                      <a:pt x="502" y="631"/>
                    </a:lnTo>
                    <a:lnTo>
                      <a:pt x="502" y="634"/>
                    </a:lnTo>
                    <a:lnTo>
                      <a:pt x="497" y="634"/>
                    </a:lnTo>
                    <a:lnTo>
                      <a:pt x="493" y="631"/>
                    </a:lnTo>
                    <a:lnTo>
                      <a:pt x="488" y="627"/>
                    </a:lnTo>
                    <a:lnTo>
                      <a:pt x="488" y="622"/>
                    </a:lnTo>
                    <a:lnTo>
                      <a:pt x="485" y="619"/>
                    </a:lnTo>
                    <a:lnTo>
                      <a:pt x="483" y="617"/>
                    </a:lnTo>
                    <a:lnTo>
                      <a:pt x="485" y="615"/>
                    </a:lnTo>
                    <a:lnTo>
                      <a:pt x="488" y="612"/>
                    </a:lnTo>
                    <a:lnTo>
                      <a:pt x="485" y="605"/>
                    </a:lnTo>
                    <a:lnTo>
                      <a:pt x="485" y="598"/>
                    </a:lnTo>
                    <a:lnTo>
                      <a:pt x="483" y="596"/>
                    </a:lnTo>
                    <a:lnTo>
                      <a:pt x="476" y="593"/>
                    </a:lnTo>
                    <a:lnTo>
                      <a:pt x="478" y="598"/>
                    </a:lnTo>
                    <a:lnTo>
                      <a:pt x="478" y="603"/>
                    </a:lnTo>
                    <a:lnTo>
                      <a:pt x="476" y="610"/>
                    </a:lnTo>
                    <a:lnTo>
                      <a:pt x="474" y="612"/>
                    </a:lnTo>
                    <a:lnTo>
                      <a:pt x="471" y="610"/>
                    </a:lnTo>
                    <a:lnTo>
                      <a:pt x="467" y="603"/>
                    </a:lnTo>
                    <a:lnTo>
                      <a:pt x="462" y="598"/>
                    </a:lnTo>
                    <a:lnTo>
                      <a:pt x="462" y="589"/>
                    </a:lnTo>
                    <a:lnTo>
                      <a:pt x="464" y="589"/>
                    </a:lnTo>
                    <a:lnTo>
                      <a:pt x="469" y="589"/>
                    </a:lnTo>
                    <a:lnTo>
                      <a:pt x="474" y="591"/>
                    </a:lnTo>
                    <a:lnTo>
                      <a:pt x="478" y="589"/>
                    </a:lnTo>
                    <a:lnTo>
                      <a:pt x="481" y="586"/>
                    </a:lnTo>
                    <a:lnTo>
                      <a:pt x="481" y="582"/>
                    </a:lnTo>
                    <a:lnTo>
                      <a:pt x="483" y="575"/>
                    </a:lnTo>
                    <a:lnTo>
                      <a:pt x="481" y="570"/>
                    </a:lnTo>
                    <a:lnTo>
                      <a:pt x="481" y="567"/>
                    </a:lnTo>
                    <a:lnTo>
                      <a:pt x="485" y="567"/>
                    </a:lnTo>
                    <a:lnTo>
                      <a:pt x="485" y="565"/>
                    </a:lnTo>
                    <a:lnTo>
                      <a:pt x="485" y="560"/>
                    </a:lnTo>
                    <a:lnTo>
                      <a:pt x="485" y="558"/>
                    </a:lnTo>
                    <a:lnTo>
                      <a:pt x="485" y="556"/>
                    </a:lnTo>
                    <a:lnTo>
                      <a:pt x="488" y="551"/>
                    </a:lnTo>
                    <a:lnTo>
                      <a:pt x="485" y="549"/>
                    </a:lnTo>
                    <a:lnTo>
                      <a:pt x="483" y="544"/>
                    </a:lnTo>
                    <a:lnTo>
                      <a:pt x="483" y="539"/>
                    </a:lnTo>
                    <a:lnTo>
                      <a:pt x="485" y="534"/>
                    </a:lnTo>
                    <a:lnTo>
                      <a:pt x="483" y="537"/>
                    </a:lnTo>
                    <a:lnTo>
                      <a:pt x="483" y="532"/>
                    </a:lnTo>
                    <a:lnTo>
                      <a:pt x="488" y="520"/>
                    </a:lnTo>
                    <a:lnTo>
                      <a:pt x="497" y="508"/>
                    </a:lnTo>
                    <a:lnTo>
                      <a:pt x="507" y="499"/>
                    </a:lnTo>
                    <a:lnTo>
                      <a:pt x="519" y="499"/>
                    </a:lnTo>
                    <a:lnTo>
                      <a:pt x="516" y="504"/>
                    </a:lnTo>
                    <a:lnTo>
                      <a:pt x="521" y="504"/>
                    </a:lnTo>
                    <a:lnTo>
                      <a:pt x="526" y="501"/>
                    </a:lnTo>
                    <a:lnTo>
                      <a:pt x="530" y="499"/>
                    </a:lnTo>
                    <a:lnTo>
                      <a:pt x="530" y="496"/>
                    </a:lnTo>
                    <a:lnTo>
                      <a:pt x="519" y="494"/>
                    </a:lnTo>
                    <a:lnTo>
                      <a:pt x="516" y="489"/>
                    </a:lnTo>
                    <a:lnTo>
                      <a:pt x="519" y="482"/>
                    </a:lnTo>
                    <a:lnTo>
                      <a:pt x="523" y="492"/>
                    </a:lnTo>
                    <a:lnTo>
                      <a:pt x="526" y="492"/>
                    </a:lnTo>
                    <a:lnTo>
                      <a:pt x="526" y="489"/>
                    </a:lnTo>
                    <a:lnTo>
                      <a:pt x="533" y="492"/>
                    </a:lnTo>
                    <a:lnTo>
                      <a:pt x="538" y="492"/>
                    </a:lnTo>
                    <a:lnTo>
                      <a:pt x="538" y="489"/>
                    </a:lnTo>
                    <a:lnTo>
                      <a:pt x="533" y="485"/>
                    </a:lnTo>
                    <a:lnTo>
                      <a:pt x="538" y="478"/>
                    </a:lnTo>
                    <a:lnTo>
                      <a:pt x="542" y="468"/>
                    </a:lnTo>
                    <a:lnTo>
                      <a:pt x="549" y="463"/>
                    </a:lnTo>
                    <a:lnTo>
                      <a:pt x="552" y="470"/>
                    </a:lnTo>
                    <a:lnTo>
                      <a:pt x="554" y="473"/>
                    </a:lnTo>
                    <a:lnTo>
                      <a:pt x="561" y="478"/>
                    </a:lnTo>
                    <a:lnTo>
                      <a:pt x="564" y="478"/>
                    </a:lnTo>
                    <a:lnTo>
                      <a:pt x="568" y="470"/>
                    </a:lnTo>
                    <a:lnTo>
                      <a:pt x="573" y="468"/>
                    </a:lnTo>
                    <a:lnTo>
                      <a:pt x="571" y="475"/>
                    </a:lnTo>
                    <a:lnTo>
                      <a:pt x="568" y="480"/>
                    </a:lnTo>
                    <a:lnTo>
                      <a:pt x="564" y="482"/>
                    </a:lnTo>
                    <a:lnTo>
                      <a:pt x="559" y="482"/>
                    </a:lnTo>
                    <a:lnTo>
                      <a:pt x="556" y="487"/>
                    </a:lnTo>
                    <a:lnTo>
                      <a:pt x="556" y="492"/>
                    </a:lnTo>
                    <a:lnTo>
                      <a:pt x="556" y="496"/>
                    </a:lnTo>
                    <a:lnTo>
                      <a:pt x="549" y="499"/>
                    </a:lnTo>
                    <a:lnTo>
                      <a:pt x="549" y="496"/>
                    </a:lnTo>
                    <a:lnTo>
                      <a:pt x="554" y="496"/>
                    </a:lnTo>
                    <a:lnTo>
                      <a:pt x="554" y="496"/>
                    </a:lnTo>
                    <a:lnTo>
                      <a:pt x="554" y="494"/>
                    </a:lnTo>
                    <a:lnTo>
                      <a:pt x="552" y="494"/>
                    </a:lnTo>
                    <a:lnTo>
                      <a:pt x="552" y="492"/>
                    </a:lnTo>
                    <a:lnTo>
                      <a:pt x="552" y="494"/>
                    </a:lnTo>
                    <a:lnTo>
                      <a:pt x="552" y="492"/>
                    </a:lnTo>
                    <a:lnTo>
                      <a:pt x="547" y="494"/>
                    </a:lnTo>
                    <a:lnTo>
                      <a:pt x="545" y="494"/>
                    </a:lnTo>
                    <a:lnTo>
                      <a:pt x="542" y="494"/>
                    </a:lnTo>
                    <a:lnTo>
                      <a:pt x="547" y="499"/>
                    </a:lnTo>
                    <a:lnTo>
                      <a:pt x="545" y="501"/>
                    </a:lnTo>
                    <a:lnTo>
                      <a:pt x="542" y="504"/>
                    </a:lnTo>
                    <a:lnTo>
                      <a:pt x="542" y="501"/>
                    </a:lnTo>
                    <a:lnTo>
                      <a:pt x="540" y="496"/>
                    </a:lnTo>
                    <a:lnTo>
                      <a:pt x="538" y="499"/>
                    </a:lnTo>
                    <a:lnTo>
                      <a:pt x="538" y="501"/>
                    </a:lnTo>
                    <a:lnTo>
                      <a:pt x="538" y="504"/>
                    </a:lnTo>
                    <a:lnTo>
                      <a:pt x="535" y="506"/>
                    </a:lnTo>
                    <a:lnTo>
                      <a:pt x="533" y="506"/>
                    </a:lnTo>
                    <a:lnTo>
                      <a:pt x="535" y="508"/>
                    </a:lnTo>
                    <a:lnTo>
                      <a:pt x="533" y="513"/>
                    </a:lnTo>
                    <a:lnTo>
                      <a:pt x="530" y="520"/>
                    </a:lnTo>
                    <a:lnTo>
                      <a:pt x="530" y="525"/>
                    </a:lnTo>
                    <a:lnTo>
                      <a:pt x="533" y="525"/>
                    </a:lnTo>
                    <a:lnTo>
                      <a:pt x="540" y="518"/>
                    </a:lnTo>
                    <a:lnTo>
                      <a:pt x="552" y="513"/>
                    </a:lnTo>
                    <a:lnTo>
                      <a:pt x="554" y="511"/>
                    </a:lnTo>
                    <a:lnTo>
                      <a:pt x="559" y="506"/>
                    </a:lnTo>
                    <a:lnTo>
                      <a:pt x="585" y="492"/>
                    </a:lnTo>
                    <a:lnTo>
                      <a:pt x="630" y="459"/>
                    </a:lnTo>
                    <a:lnTo>
                      <a:pt x="672" y="421"/>
                    </a:lnTo>
                    <a:lnTo>
                      <a:pt x="684" y="416"/>
                    </a:lnTo>
                    <a:lnTo>
                      <a:pt x="705" y="411"/>
                    </a:lnTo>
                    <a:lnTo>
                      <a:pt x="713" y="407"/>
                    </a:lnTo>
                    <a:lnTo>
                      <a:pt x="715" y="402"/>
                    </a:lnTo>
                    <a:lnTo>
                      <a:pt x="710" y="397"/>
                    </a:lnTo>
                    <a:lnTo>
                      <a:pt x="708" y="395"/>
                    </a:lnTo>
                    <a:lnTo>
                      <a:pt x="698" y="376"/>
                    </a:lnTo>
                    <a:lnTo>
                      <a:pt x="696" y="376"/>
                    </a:lnTo>
                    <a:lnTo>
                      <a:pt x="694" y="371"/>
                    </a:lnTo>
                    <a:lnTo>
                      <a:pt x="691" y="369"/>
                    </a:lnTo>
                    <a:lnTo>
                      <a:pt x="689" y="369"/>
                    </a:lnTo>
                    <a:lnTo>
                      <a:pt x="689" y="364"/>
                    </a:lnTo>
                    <a:lnTo>
                      <a:pt x="689" y="364"/>
                    </a:lnTo>
                    <a:lnTo>
                      <a:pt x="689" y="364"/>
                    </a:lnTo>
                    <a:lnTo>
                      <a:pt x="687" y="362"/>
                    </a:lnTo>
                    <a:lnTo>
                      <a:pt x="679" y="352"/>
                    </a:lnTo>
                    <a:lnTo>
                      <a:pt x="679" y="352"/>
                    </a:lnTo>
                    <a:lnTo>
                      <a:pt x="677" y="350"/>
                    </a:lnTo>
                    <a:lnTo>
                      <a:pt x="677" y="345"/>
                    </a:lnTo>
                    <a:lnTo>
                      <a:pt x="675" y="340"/>
                    </a:lnTo>
                    <a:lnTo>
                      <a:pt x="675" y="336"/>
                    </a:lnTo>
                    <a:lnTo>
                      <a:pt x="675" y="336"/>
                    </a:lnTo>
                    <a:lnTo>
                      <a:pt x="672" y="331"/>
                    </a:lnTo>
                    <a:lnTo>
                      <a:pt x="668" y="328"/>
                    </a:lnTo>
                    <a:lnTo>
                      <a:pt x="663" y="333"/>
                    </a:lnTo>
                    <a:lnTo>
                      <a:pt x="663" y="338"/>
                    </a:lnTo>
                    <a:lnTo>
                      <a:pt x="663" y="338"/>
                    </a:lnTo>
                    <a:lnTo>
                      <a:pt x="661" y="340"/>
                    </a:lnTo>
                    <a:lnTo>
                      <a:pt x="658" y="340"/>
                    </a:lnTo>
                    <a:lnTo>
                      <a:pt x="644" y="340"/>
                    </a:lnTo>
                    <a:lnTo>
                      <a:pt x="644" y="338"/>
                    </a:lnTo>
                    <a:lnTo>
                      <a:pt x="642" y="338"/>
                    </a:lnTo>
                    <a:lnTo>
                      <a:pt x="642" y="336"/>
                    </a:lnTo>
                    <a:lnTo>
                      <a:pt x="642" y="333"/>
                    </a:lnTo>
                    <a:lnTo>
                      <a:pt x="642" y="333"/>
                    </a:lnTo>
                    <a:lnTo>
                      <a:pt x="639" y="333"/>
                    </a:lnTo>
                    <a:lnTo>
                      <a:pt x="637" y="331"/>
                    </a:lnTo>
                    <a:lnTo>
                      <a:pt x="637" y="331"/>
                    </a:lnTo>
                    <a:lnTo>
                      <a:pt x="635" y="331"/>
                    </a:lnTo>
                    <a:lnTo>
                      <a:pt x="632" y="333"/>
                    </a:lnTo>
                    <a:lnTo>
                      <a:pt x="630" y="336"/>
                    </a:lnTo>
                    <a:lnTo>
                      <a:pt x="630" y="338"/>
                    </a:lnTo>
                    <a:lnTo>
                      <a:pt x="627" y="340"/>
                    </a:lnTo>
                    <a:lnTo>
                      <a:pt x="627" y="343"/>
                    </a:lnTo>
                    <a:lnTo>
                      <a:pt x="627" y="343"/>
                    </a:lnTo>
                    <a:lnTo>
                      <a:pt x="625" y="343"/>
                    </a:lnTo>
                    <a:lnTo>
                      <a:pt x="623" y="343"/>
                    </a:lnTo>
                    <a:lnTo>
                      <a:pt x="623" y="340"/>
                    </a:lnTo>
                    <a:lnTo>
                      <a:pt x="620" y="340"/>
                    </a:lnTo>
                    <a:lnTo>
                      <a:pt x="620" y="338"/>
                    </a:lnTo>
                    <a:lnTo>
                      <a:pt x="620" y="336"/>
                    </a:lnTo>
                    <a:lnTo>
                      <a:pt x="620" y="336"/>
                    </a:lnTo>
                    <a:lnTo>
                      <a:pt x="620" y="333"/>
                    </a:lnTo>
                    <a:lnTo>
                      <a:pt x="618" y="333"/>
                    </a:lnTo>
                    <a:lnTo>
                      <a:pt x="616" y="333"/>
                    </a:lnTo>
                    <a:lnTo>
                      <a:pt x="613" y="331"/>
                    </a:lnTo>
                    <a:lnTo>
                      <a:pt x="611" y="331"/>
                    </a:lnTo>
                    <a:lnTo>
                      <a:pt x="611" y="333"/>
                    </a:lnTo>
                    <a:lnTo>
                      <a:pt x="611" y="336"/>
                    </a:lnTo>
                    <a:lnTo>
                      <a:pt x="608" y="338"/>
                    </a:lnTo>
                    <a:lnTo>
                      <a:pt x="608" y="340"/>
                    </a:lnTo>
                    <a:lnTo>
                      <a:pt x="606" y="340"/>
                    </a:lnTo>
                    <a:lnTo>
                      <a:pt x="601" y="343"/>
                    </a:lnTo>
                    <a:lnTo>
                      <a:pt x="599" y="345"/>
                    </a:lnTo>
                    <a:lnTo>
                      <a:pt x="597" y="347"/>
                    </a:lnTo>
                    <a:lnTo>
                      <a:pt x="590" y="357"/>
                    </a:lnTo>
                    <a:lnTo>
                      <a:pt x="587" y="359"/>
                    </a:lnTo>
                    <a:lnTo>
                      <a:pt x="582" y="359"/>
                    </a:lnTo>
                    <a:lnTo>
                      <a:pt x="580" y="355"/>
                    </a:lnTo>
                    <a:lnTo>
                      <a:pt x="578" y="352"/>
                    </a:lnTo>
                    <a:lnTo>
                      <a:pt x="573" y="350"/>
                    </a:lnTo>
                    <a:lnTo>
                      <a:pt x="571" y="347"/>
                    </a:lnTo>
                    <a:lnTo>
                      <a:pt x="568" y="347"/>
                    </a:lnTo>
                    <a:lnTo>
                      <a:pt x="568" y="350"/>
                    </a:lnTo>
                    <a:lnTo>
                      <a:pt x="566" y="350"/>
                    </a:lnTo>
                    <a:lnTo>
                      <a:pt x="564" y="352"/>
                    </a:lnTo>
                    <a:lnTo>
                      <a:pt x="561" y="352"/>
                    </a:lnTo>
                    <a:lnTo>
                      <a:pt x="561" y="352"/>
                    </a:lnTo>
                    <a:lnTo>
                      <a:pt x="549" y="350"/>
                    </a:lnTo>
                    <a:lnTo>
                      <a:pt x="547" y="347"/>
                    </a:lnTo>
                    <a:lnTo>
                      <a:pt x="547" y="345"/>
                    </a:lnTo>
                    <a:lnTo>
                      <a:pt x="545" y="343"/>
                    </a:lnTo>
                    <a:lnTo>
                      <a:pt x="535" y="324"/>
                    </a:lnTo>
                    <a:lnTo>
                      <a:pt x="533" y="319"/>
                    </a:lnTo>
                    <a:lnTo>
                      <a:pt x="533" y="319"/>
                    </a:lnTo>
                    <a:lnTo>
                      <a:pt x="533" y="317"/>
                    </a:lnTo>
                    <a:lnTo>
                      <a:pt x="530" y="314"/>
                    </a:lnTo>
                    <a:lnTo>
                      <a:pt x="528" y="314"/>
                    </a:lnTo>
                    <a:lnTo>
                      <a:pt x="523" y="312"/>
                    </a:lnTo>
                    <a:lnTo>
                      <a:pt x="521" y="312"/>
                    </a:lnTo>
                    <a:lnTo>
                      <a:pt x="514" y="307"/>
                    </a:lnTo>
                    <a:lnTo>
                      <a:pt x="511" y="305"/>
                    </a:lnTo>
                    <a:lnTo>
                      <a:pt x="511" y="305"/>
                    </a:lnTo>
                    <a:lnTo>
                      <a:pt x="509" y="305"/>
                    </a:lnTo>
                    <a:lnTo>
                      <a:pt x="507" y="302"/>
                    </a:lnTo>
                    <a:lnTo>
                      <a:pt x="504" y="300"/>
                    </a:lnTo>
                    <a:lnTo>
                      <a:pt x="502" y="288"/>
                    </a:lnTo>
                    <a:lnTo>
                      <a:pt x="500" y="279"/>
                    </a:lnTo>
                    <a:lnTo>
                      <a:pt x="493" y="267"/>
                    </a:lnTo>
                    <a:lnTo>
                      <a:pt x="495" y="260"/>
                    </a:lnTo>
                    <a:lnTo>
                      <a:pt x="495" y="258"/>
                    </a:lnTo>
                    <a:lnTo>
                      <a:pt x="495" y="255"/>
                    </a:lnTo>
                    <a:lnTo>
                      <a:pt x="497" y="253"/>
                    </a:lnTo>
                    <a:lnTo>
                      <a:pt x="497" y="250"/>
                    </a:lnTo>
                    <a:lnTo>
                      <a:pt x="497" y="250"/>
                    </a:lnTo>
                    <a:lnTo>
                      <a:pt x="500" y="250"/>
                    </a:lnTo>
                    <a:lnTo>
                      <a:pt x="500" y="248"/>
                    </a:lnTo>
                    <a:lnTo>
                      <a:pt x="507" y="246"/>
                    </a:lnTo>
                    <a:lnTo>
                      <a:pt x="509" y="243"/>
                    </a:lnTo>
                    <a:lnTo>
                      <a:pt x="511" y="241"/>
                    </a:lnTo>
                    <a:lnTo>
                      <a:pt x="511" y="241"/>
                    </a:lnTo>
                    <a:lnTo>
                      <a:pt x="511" y="239"/>
                    </a:lnTo>
                    <a:lnTo>
                      <a:pt x="511" y="236"/>
                    </a:lnTo>
                    <a:lnTo>
                      <a:pt x="511" y="234"/>
                    </a:lnTo>
                    <a:lnTo>
                      <a:pt x="511" y="229"/>
                    </a:lnTo>
                    <a:lnTo>
                      <a:pt x="509" y="222"/>
                    </a:lnTo>
                    <a:lnTo>
                      <a:pt x="507" y="220"/>
                    </a:lnTo>
                    <a:lnTo>
                      <a:pt x="504" y="217"/>
                    </a:lnTo>
                    <a:lnTo>
                      <a:pt x="500" y="213"/>
                    </a:lnTo>
                    <a:lnTo>
                      <a:pt x="497" y="210"/>
                    </a:lnTo>
                    <a:lnTo>
                      <a:pt x="497" y="210"/>
                    </a:lnTo>
                    <a:lnTo>
                      <a:pt x="495" y="210"/>
                    </a:lnTo>
                    <a:lnTo>
                      <a:pt x="495" y="208"/>
                    </a:lnTo>
                    <a:lnTo>
                      <a:pt x="493" y="201"/>
                    </a:lnTo>
                    <a:lnTo>
                      <a:pt x="493" y="198"/>
                    </a:lnTo>
                    <a:lnTo>
                      <a:pt x="490" y="198"/>
                    </a:lnTo>
                    <a:lnTo>
                      <a:pt x="490" y="198"/>
                    </a:lnTo>
                    <a:lnTo>
                      <a:pt x="485" y="198"/>
                    </a:lnTo>
                    <a:lnTo>
                      <a:pt x="485" y="198"/>
                    </a:lnTo>
                    <a:lnTo>
                      <a:pt x="483" y="196"/>
                    </a:lnTo>
                    <a:lnTo>
                      <a:pt x="483" y="196"/>
                    </a:lnTo>
                    <a:lnTo>
                      <a:pt x="483" y="194"/>
                    </a:lnTo>
                    <a:lnTo>
                      <a:pt x="481" y="194"/>
                    </a:lnTo>
                    <a:lnTo>
                      <a:pt x="481" y="191"/>
                    </a:lnTo>
                    <a:lnTo>
                      <a:pt x="478" y="191"/>
                    </a:lnTo>
                    <a:lnTo>
                      <a:pt x="474" y="194"/>
                    </a:lnTo>
                    <a:lnTo>
                      <a:pt x="471" y="194"/>
                    </a:lnTo>
                    <a:lnTo>
                      <a:pt x="469" y="191"/>
                    </a:lnTo>
                    <a:lnTo>
                      <a:pt x="462" y="187"/>
                    </a:lnTo>
                    <a:lnTo>
                      <a:pt x="457" y="182"/>
                    </a:lnTo>
                    <a:lnTo>
                      <a:pt x="455" y="182"/>
                    </a:lnTo>
                    <a:lnTo>
                      <a:pt x="455" y="179"/>
                    </a:lnTo>
                    <a:lnTo>
                      <a:pt x="452" y="177"/>
                    </a:lnTo>
                    <a:lnTo>
                      <a:pt x="455" y="175"/>
                    </a:lnTo>
                    <a:lnTo>
                      <a:pt x="455" y="172"/>
                    </a:lnTo>
                    <a:lnTo>
                      <a:pt x="459" y="165"/>
                    </a:lnTo>
                    <a:lnTo>
                      <a:pt x="462" y="161"/>
                    </a:lnTo>
                    <a:lnTo>
                      <a:pt x="464" y="156"/>
                    </a:lnTo>
                    <a:lnTo>
                      <a:pt x="478" y="146"/>
                    </a:lnTo>
                    <a:lnTo>
                      <a:pt x="481" y="144"/>
                    </a:lnTo>
                    <a:lnTo>
                      <a:pt x="485" y="134"/>
                    </a:lnTo>
                    <a:lnTo>
                      <a:pt x="493" y="116"/>
                    </a:lnTo>
                    <a:lnTo>
                      <a:pt x="493" y="106"/>
                    </a:lnTo>
                    <a:lnTo>
                      <a:pt x="495" y="97"/>
                    </a:lnTo>
                    <a:lnTo>
                      <a:pt x="495" y="94"/>
                    </a:lnTo>
                    <a:lnTo>
                      <a:pt x="497" y="94"/>
                    </a:lnTo>
                    <a:lnTo>
                      <a:pt x="502" y="90"/>
                    </a:lnTo>
                    <a:lnTo>
                      <a:pt x="514" y="85"/>
                    </a:lnTo>
                    <a:lnTo>
                      <a:pt x="528" y="82"/>
                    </a:lnTo>
                    <a:lnTo>
                      <a:pt x="530" y="82"/>
                    </a:lnTo>
                    <a:lnTo>
                      <a:pt x="535" y="82"/>
                    </a:lnTo>
                    <a:lnTo>
                      <a:pt x="535" y="82"/>
                    </a:lnTo>
                    <a:lnTo>
                      <a:pt x="538" y="82"/>
                    </a:lnTo>
                    <a:lnTo>
                      <a:pt x="538" y="80"/>
                    </a:lnTo>
                    <a:lnTo>
                      <a:pt x="538" y="78"/>
                    </a:lnTo>
                    <a:lnTo>
                      <a:pt x="535" y="75"/>
                    </a:lnTo>
                    <a:lnTo>
                      <a:pt x="535" y="73"/>
                    </a:lnTo>
                    <a:lnTo>
                      <a:pt x="533" y="73"/>
                    </a:lnTo>
                    <a:lnTo>
                      <a:pt x="530" y="73"/>
                    </a:lnTo>
                    <a:lnTo>
                      <a:pt x="528" y="73"/>
                    </a:lnTo>
                    <a:lnTo>
                      <a:pt x="528" y="71"/>
                    </a:lnTo>
                    <a:lnTo>
                      <a:pt x="526" y="71"/>
                    </a:lnTo>
                    <a:lnTo>
                      <a:pt x="526" y="68"/>
                    </a:lnTo>
                    <a:lnTo>
                      <a:pt x="528" y="66"/>
                    </a:lnTo>
                    <a:lnTo>
                      <a:pt x="530" y="59"/>
                    </a:lnTo>
                    <a:lnTo>
                      <a:pt x="533" y="56"/>
                    </a:lnTo>
                    <a:lnTo>
                      <a:pt x="533" y="56"/>
                    </a:lnTo>
                    <a:lnTo>
                      <a:pt x="535" y="54"/>
                    </a:lnTo>
                    <a:lnTo>
                      <a:pt x="538" y="52"/>
                    </a:lnTo>
                    <a:lnTo>
                      <a:pt x="556" y="47"/>
                    </a:lnTo>
                    <a:lnTo>
                      <a:pt x="556" y="45"/>
                    </a:lnTo>
                    <a:lnTo>
                      <a:pt x="559" y="45"/>
                    </a:lnTo>
                    <a:lnTo>
                      <a:pt x="556" y="40"/>
                    </a:lnTo>
                    <a:lnTo>
                      <a:pt x="556" y="35"/>
                    </a:lnTo>
                    <a:lnTo>
                      <a:pt x="556" y="30"/>
                    </a:lnTo>
                    <a:lnTo>
                      <a:pt x="552" y="21"/>
                    </a:lnTo>
                    <a:lnTo>
                      <a:pt x="547" y="2"/>
                    </a:lnTo>
                    <a:lnTo>
                      <a:pt x="545" y="2"/>
                    </a:lnTo>
                    <a:lnTo>
                      <a:pt x="542" y="2"/>
                    </a:lnTo>
                    <a:lnTo>
                      <a:pt x="538" y="4"/>
                    </a:lnTo>
                    <a:lnTo>
                      <a:pt x="535" y="4"/>
                    </a:lnTo>
                    <a:lnTo>
                      <a:pt x="533" y="4"/>
                    </a:lnTo>
                    <a:lnTo>
                      <a:pt x="526" y="2"/>
                    </a:lnTo>
                    <a:lnTo>
                      <a:pt x="523" y="0"/>
                    </a:lnTo>
                    <a:lnTo>
                      <a:pt x="509" y="2"/>
                    </a:lnTo>
                    <a:lnTo>
                      <a:pt x="493" y="7"/>
                    </a:lnTo>
                    <a:lnTo>
                      <a:pt x="488" y="7"/>
                    </a:lnTo>
                    <a:lnTo>
                      <a:pt x="483" y="4"/>
                    </a:lnTo>
                    <a:lnTo>
                      <a:pt x="474" y="0"/>
                    </a:lnTo>
                    <a:lnTo>
                      <a:pt x="464" y="0"/>
                    </a:lnTo>
                    <a:lnTo>
                      <a:pt x="459" y="7"/>
                    </a:lnTo>
                    <a:lnTo>
                      <a:pt x="455" y="9"/>
                    </a:lnTo>
                    <a:close/>
                    <a:moveTo>
                      <a:pt x="509" y="567"/>
                    </a:moveTo>
                    <a:lnTo>
                      <a:pt x="509" y="567"/>
                    </a:lnTo>
                    <a:lnTo>
                      <a:pt x="509" y="567"/>
                    </a:lnTo>
                    <a:lnTo>
                      <a:pt x="509" y="567"/>
                    </a:lnTo>
                    <a:lnTo>
                      <a:pt x="509" y="567"/>
                    </a:lnTo>
                    <a:close/>
                    <a:moveTo>
                      <a:pt x="521" y="534"/>
                    </a:moveTo>
                    <a:lnTo>
                      <a:pt x="521" y="534"/>
                    </a:lnTo>
                    <a:lnTo>
                      <a:pt x="509" y="567"/>
                    </a:lnTo>
                    <a:lnTo>
                      <a:pt x="509" y="565"/>
                    </a:lnTo>
                    <a:lnTo>
                      <a:pt x="509" y="556"/>
                    </a:lnTo>
                    <a:lnTo>
                      <a:pt x="514" y="541"/>
                    </a:lnTo>
                    <a:lnTo>
                      <a:pt x="519" y="532"/>
                    </a:lnTo>
                    <a:lnTo>
                      <a:pt x="523" y="527"/>
                    </a:lnTo>
                    <a:lnTo>
                      <a:pt x="530" y="530"/>
                    </a:lnTo>
                    <a:lnTo>
                      <a:pt x="538" y="534"/>
                    </a:lnTo>
                    <a:lnTo>
                      <a:pt x="533" y="532"/>
                    </a:lnTo>
                    <a:lnTo>
                      <a:pt x="528" y="532"/>
                    </a:lnTo>
                    <a:lnTo>
                      <a:pt x="521" y="534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60" name="Freeform 59"/>
            <p:cNvSpPr>
              <a:spLocks noEditPoints="1"/>
            </p:cNvSpPr>
            <p:nvPr/>
          </p:nvSpPr>
          <p:spPr bwMode="auto">
            <a:xfrm>
              <a:off x="807555" y="195486"/>
              <a:ext cx="4148314" cy="5091113"/>
            </a:xfrm>
            <a:custGeom>
              <a:avLst/>
              <a:gdLst>
                <a:gd name="T0" fmla="*/ 2077 w 3960"/>
                <a:gd name="T1" fmla="*/ 4332 h 4860"/>
                <a:gd name="T2" fmla="*/ 3097 w 3960"/>
                <a:gd name="T3" fmla="*/ 3778 h 4860"/>
                <a:gd name="T4" fmla="*/ 3182 w 3960"/>
                <a:gd name="T5" fmla="*/ 4065 h 4860"/>
                <a:gd name="T6" fmla="*/ 2877 w 3960"/>
                <a:gd name="T7" fmla="*/ 4150 h 4860"/>
                <a:gd name="T8" fmla="*/ 2233 w 3960"/>
                <a:gd name="T9" fmla="*/ 3958 h 4860"/>
                <a:gd name="T10" fmla="*/ 2266 w 3960"/>
                <a:gd name="T11" fmla="*/ 3734 h 4860"/>
                <a:gd name="T12" fmla="*/ 2567 w 3960"/>
                <a:gd name="T13" fmla="*/ 3752 h 4860"/>
                <a:gd name="T14" fmla="*/ 3054 w 3960"/>
                <a:gd name="T15" fmla="*/ 3596 h 4860"/>
                <a:gd name="T16" fmla="*/ 2959 w 3960"/>
                <a:gd name="T17" fmla="*/ 3459 h 4860"/>
                <a:gd name="T18" fmla="*/ 3026 w 3960"/>
                <a:gd name="T19" fmla="*/ 3336 h 4860"/>
                <a:gd name="T20" fmla="*/ 752 w 3960"/>
                <a:gd name="T21" fmla="*/ 3532 h 4860"/>
                <a:gd name="T22" fmla="*/ 664 w 3960"/>
                <a:gd name="T23" fmla="*/ 2730 h 4860"/>
                <a:gd name="T24" fmla="*/ 981 w 3960"/>
                <a:gd name="T25" fmla="*/ 2603 h 4860"/>
                <a:gd name="T26" fmla="*/ 1076 w 3960"/>
                <a:gd name="T27" fmla="*/ 2629 h 4860"/>
                <a:gd name="T28" fmla="*/ 1097 w 3960"/>
                <a:gd name="T29" fmla="*/ 2719 h 4860"/>
                <a:gd name="T30" fmla="*/ 1164 w 3960"/>
                <a:gd name="T31" fmla="*/ 2941 h 4860"/>
                <a:gd name="T32" fmla="*/ 1173 w 3960"/>
                <a:gd name="T33" fmla="*/ 3253 h 4860"/>
                <a:gd name="T34" fmla="*/ 1050 w 3960"/>
                <a:gd name="T35" fmla="*/ 3445 h 4860"/>
                <a:gd name="T36" fmla="*/ 929 w 3960"/>
                <a:gd name="T37" fmla="*/ 3596 h 4860"/>
                <a:gd name="T38" fmla="*/ 776 w 3960"/>
                <a:gd name="T39" fmla="*/ 3476 h 4860"/>
                <a:gd name="T40" fmla="*/ 809 w 3960"/>
                <a:gd name="T41" fmla="*/ 3218 h 4860"/>
                <a:gd name="T42" fmla="*/ 752 w 3960"/>
                <a:gd name="T43" fmla="*/ 3005 h 4860"/>
                <a:gd name="T44" fmla="*/ 655 w 3960"/>
                <a:gd name="T45" fmla="*/ 2745 h 4860"/>
                <a:gd name="T46" fmla="*/ 967 w 3960"/>
                <a:gd name="T47" fmla="*/ 2588 h 4860"/>
                <a:gd name="T48" fmla="*/ 1164 w 3960"/>
                <a:gd name="T49" fmla="*/ 1983 h 4860"/>
                <a:gd name="T50" fmla="*/ 1213 w 3960"/>
                <a:gd name="T51" fmla="*/ 1888 h 4860"/>
                <a:gd name="T52" fmla="*/ 1563 w 3960"/>
                <a:gd name="T53" fmla="*/ 85 h 4860"/>
                <a:gd name="T54" fmla="*/ 2001 w 3960"/>
                <a:gd name="T55" fmla="*/ 196 h 4860"/>
                <a:gd name="T56" fmla="*/ 2006 w 3960"/>
                <a:gd name="T57" fmla="*/ 400 h 4860"/>
                <a:gd name="T58" fmla="*/ 1975 w 3960"/>
                <a:gd name="T59" fmla="*/ 532 h 4860"/>
                <a:gd name="T60" fmla="*/ 1713 w 3960"/>
                <a:gd name="T61" fmla="*/ 660 h 4860"/>
                <a:gd name="T62" fmla="*/ 1672 w 3960"/>
                <a:gd name="T63" fmla="*/ 667 h 4860"/>
                <a:gd name="T64" fmla="*/ 1694 w 3960"/>
                <a:gd name="T65" fmla="*/ 795 h 4860"/>
                <a:gd name="T66" fmla="*/ 1769 w 3960"/>
                <a:gd name="T67" fmla="*/ 894 h 4860"/>
                <a:gd name="T68" fmla="*/ 1748 w 3960"/>
                <a:gd name="T69" fmla="*/ 1145 h 4860"/>
                <a:gd name="T70" fmla="*/ 2261 w 3960"/>
                <a:gd name="T71" fmla="*/ 1545 h 4860"/>
                <a:gd name="T72" fmla="*/ 3092 w 3960"/>
                <a:gd name="T73" fmla="*/ 1978 h 4860"/>
                <a:gd name="T74" fmla="*/ 3726 w 3960"/>
                <a:gd name="T75" fmla="*/ 2361 h 4860"/>
                <a:gd name="T76" fmla="*/ 3910 w 3960"/>
                <a:gd name="T77" fmla="*/ 2688 h 4860"/>
                <a:gd name="T78" fmla="*/ 3530 w 3960"/>
                <a:gd name="T79" fmla="*/ 2496 h 4860"/>
                <a:gd name="T80" fmla="*/ 3470 w 3960"/>
                <a:gd name="T81" fmla="*/ 2891 h 4860"/>
                <a:gd name="T82" fmla="*/ 3482 w 3960"/>
                <a:gd name="T83" fmla="*/ 3215 h 4860"/>
                <a:gd name="T84" fmla="*/ 3210 w 3960"/>
                <a:gd name="T85" fmla="*/ 3525 h 4860"/>
                <a:gd name="T86" fmla="*/ 3132 w 3960"/>
                <a:gd name="T87" fmla="*/ 2875 h 4860"/>
                <a:gd name="T88" fmla="*/ 2827 w 3960"/>
                <a:gd name="T89" fmla="*/ 2711 h 4860"/>
                <a:gd name="T90" fmla="*/ 2586 w 3960"/>
                <a:gd name="T91" fmla="*/ 2527 h 4860"/>
                <a:gd name="T92" fmla="*/ 2164 w 3960"/>
                <a:gd name="T93" fmla="*/ 2418 h 4860"/>
                <a:gd name="T94" fmla="*/ 1708 w 3960"/>
                <a:gd name="T95" fmla="*/ 2111 h 4860"/>
                <a:gd name="T96" fmla="*/ 1450 w 3960"/>
                <a:gd name="T97" fmla="*/ 1917 h 4860"/>
                <a:gd name="T98" fmla="*/ 1097 w 3960"/>
                <a:gd name="T99" fmla="*/ 1379 h 4860"/>
                <a:gd name="T100" fmla="*/ 889 w 3960"/>
                <a:gd name="T101" fmla="*/ 1313 h 4860"/>
                <a:gd name="T102" fmla="*/ 544 w 3960"/>
                <a:gd name="T103" fmla="*/ 1389 h 4860"/>
                <a:gd name="T104" fmla="*/ 321 w 3960"/>
                <a:gd name="T105" fmla="*/ 1408 h 4860"/>
                <a:gd name="T106" fmla="*/ 139 w 3960"/>
                <a:gd name="T107" fmla="*/ 1174 h 4860"/>
                <a:gd name="T108" fmla="*/ 99 w 3960"/>
                <a:gd name="T109" fmla="*/ 980 h 4860"/>
                <a:gd name="T110" fmla="*/ 47 w 3960"/>
                <a:gd name="T111" fmla="*/ 708 h 4860"/>
                <a:gd name="T112" fmla="*/ 376 w 3960"/>
                <a:gd name="T113" fmla="*/ 611 h 4860"/>
                <a:gd name="T114" fmla="*/ 575 w 3960"/>
                <a:gd name="T115" fmla="*/ 549 h 4860"/>
                <a:gd name="T116" fmla="*/ 688 w 3960"/>
                <a:gd name="T117" fmla="*/ 551 h 4860"/>
                <a:gd name="T118" fmla="*/ 866 w 3960"/>
                <a:gd name="T119" fmla="*/ 421 h 4860"/>
                <a:gd name="T120" fmla="*/ 963 w 3960"/>
                <a:gd name="T121" fmla="*/ 284 h 4860"/>
                <a:gd name="T122" fmla="*/ 1145 w 3960"/>
                <a:gd name="T123" fmla="*/ 182 h 4860"/>
                <a:gd name="T124" fmla="*/ 1386 w 3960"/>
                <a:gd name="T125" fmla="*/ 62 h 4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60" h="4860">
                  <a:moveTo>
                    <a:pt x="2368" y="4857"/>
                  </a:moveTo>
                  <a:lnTo>
                    <a:pt x="2368" y="4857"/>
                  </a:lnTo>
                  <a:lnTo>
                    <a:pt x="2366" y="4860"/>
                  </a:lnTo>
                  <a:lnTo>
                    <a:pt x="2363" y="4860"/>
                  </a:lnTo>
                  <a:lnTo>
                    <a:pt x="2361" y="4857"/>
                  </a:lnTo>
                  <a:lnTo>
                    <a:pt x="2358" y="4860"/>
                  </a:lnTo>
                  <a:lnTo>
                    <a:pt x="2344" y="4855"/>
                  </a:lnTo>
                  <a:lnTo>
                    <a:pt x="2337" y="4855"/>
                  </a:lnTo>
                  <a:lnTo>
                    <a:pt x="2335" y="4853"/>
                  </a:lnTo>
                  <a:lnTo>
                    <a:pt x="2337" y="4850"/>
                  </a:lnTo>
                  <a:lnTo>
                    <a:pt x="2344" y="4850"/>
                  </a:lnTo>
                  <a:lnTo>
                    <a:pt x="2349" y="4850"/>
                  </a:lnTo>
                  <a:lnTo>
                    <a:pt x="2363" y="4848"/>
                  </a:lnTo>
                  <a:lnTo>
                    <a:pt x="2368" y="4850"/>
                  </a:lnTo>
                  <a:lnTo>
                    <a:pt x="2368" y="4850"/>
                  </a:lnTo>
                  <a:lnTo>
                    <a:pt x="2368" y="4850"/>
                  </a:lnTo>
                  <a:lnTo>
                    <a:pt x="2368" y="4850"/>
                  </a:lnTo>
                  <a:lnTo>
                    <a:pt x="2368" y="4855"/>
                  </a:lnTo>
                  <a:lnTo>
                    <a:pt x="2368" y="4857"/>
                  </a:lnTo>
                  <a:moveTo>
                    <a:pt x="2434" y="4694"/>
                  </a:moveTo>
                  <a:lnTo>
                    <a:pt x="2434" y="4694"/>
                  </a:lnTo>
                  <a:lnTo>
                    <a:pt x="2429" y="4694"/>
                  </a:lnTo>
                  <a:lnTo>
                    <a:pt x="2427" y="4694"/>
                  </a:lnTo>
                  <a:lnTo>
                    <a:pt x="2425" y="4692"/>
                  </a:lnTo>
                  <a:lnTo>
                    <a:pt x="2425" y="4689"/>
                  </a:lnTo>
                  <a:lnTo>
                    <a:pt x="2427" y="4687"/>
                  </a:lnTo>
                  <a:lnTo>
                    <a:pt x="2427" y="4687"/>
                  </a:lnTo>
                  <a:lnTo>
                    <a:pt x="2432" y="4687"/>
                  </a:lnTo>
                  <a:lnTo>
                    <a:pt x="2434" y="4689"/>
                  </a:lnTo>
                  <a:lnTo>
                    <a:pt x="2434" y="4692"/>
                  </a:lnTo>
                  <a:lnTo>
                    <a:pt x="2434" y="4694"/>
                  </a:lnTo>
                  <a:moveTo>
                    <a:pt x="2082" y="4334"/>
                  </a:moveTo>
                  <a:lnTo>
                    <a:pt x="2082" y="4334"/>
                  </a:lnTo>
                  <a:lnTo>
                    <a:pt x="2084" y="4334"/>
                  </a:lnTo>
                  <a:lnTo>
                    <a:pt x="2084" y="4334"/>
                  </a:lnTo>
                  <a:lnTo>
                    <a:pt x="2086" y="4330"/>
                  </a:lnTo>
                  <a:lnTo>
                    <a:pt x="2101" y="4339"/>
                  </a:lnTo>
                  <a:lnTo>
                    <a:pt x="2108" y="4346"/>
                  </a:lnTo>
                  <a:lnTo>
                    <a:pt x="2108" y="4356"/>
                  </a:lnTo>
                  <a:lnTo>
                    <a:pt x="2103" y="4368"/>
                  </a:lnTo>
                  <a:lnTo>
                    <a:pt x="2091" y="4368"/>
                  </a:lnTo>
                  <a:lnTo>
                    <a:pt x="2077" y="4361"/>
                  </a:lnTo>
                  <a:lnTo>
                    <a:pt x="2067" y="4351"/>
                  </a:lnTo>
                  <a:lnTo>
                    <a:pt x="2067" y="4349"/>
                  </a:lnTo>
                  <a:lnTo>
                    <a:pt x="2063" y="4342"/>
                  </a:lnTo>
                  <a:lnTo>
                    <a:pt x="2060" y="4337"/>
                  </a:lnTo>
                  <a:lnTo>
                    <a:pt x="2065" y="4332"/>
                  </a:lnTo>
                  <a:lnTo>
                    <a:pt x="2067" y="4332"/>
                  </a:lnTo>
                  <a:lnTo>
                    <a:pt x="2070" y="4330"/>
                  </a:lnTo>
                  <a:lnTo>
                    <a:pt x="2070" y="4327"/>
                  </a:lnTo>
                  <a:lnTo>
                    <a:pt x="2072" y="4330"/>
                  </a:lnTo>
                  <a:lnTo>
                    <a:pt x="2077" y="4332"/>
                  </a:lnTo>
                  <a:lnTo>
                    <a:pt x="2077" y="4332"/>
                  </a:lnTo>
                  <a:lnTo>
                    <a:pt x="2082" y="4334"/>
                  </a:lnTo>
                  <a:moveTo>
                    <a:pt x="2134" y="3849"/>
                  </a:moveTo>
                  <a:lnTo>
                    <a:pt x="2134" y="3849"/>
                  </a:lnTo>
                  <a:lnTo>
                    <a:pt x="2138" y="3852"/>
                  </a:lnTo>
                  <a:lnTo>
                    <a:pt x="2145" y="3854"/>
                  </a:lnTo>
                  <a:lnTo>
                    <a:pt x="2150" y="3854"/>
                  </a:lnTo>
                  <a:lnTo>
                    <a:pt x="2145" y="3859"/>
                  </a:lnTo>
                  <a:lnTo>
                    <a:pt x="2141" y="3859"/>
                  </a:lnTo>
                  <a:lnTo>
                    <a:pt x="2136" y="3859"/>
                  </a:lnTo>
                  <a:lnTo>
                    <a:pt x="2131" y="3857"/>
                  </a:lnTo>
                  <a:lnTo>
                    <a:pt x="2127" y="3859"/>
                  </a:lnTo>
                  <a:lnTo>
                    <a:pt x="2124" y="3859"/>
                  </a:lnTo>
                  <a:lnTo>
                    <a:pt x="2119" y="3857"/>
                  </a:lnTo>
                  <a:lnTo>
                    <a:pt x="2117" y="3852"/>
                  </a:lnTo>
                  <a:lnTo>
                    <a:pt x="2122" y="3852"/>
                  </a:lnTo>
                  <a:lnTo>
                    <a:pt x="2124" y="3849"/>
                  </a:lnTo>
                  <a:lnTo>
                    <a:pt x="2127" y="3847"/>
                  </a:lnTo>
                  <a:lnTo>
                    <a:pt x="2131" y="3847"/>
                  </a:lnTo>
                  <a:lnTo>
                    <a:pt x="2134" y="3849"/>
                  </a:lnTo>
                  <a:moveTo>
                    <a:pt x="2051" y="3854"/>
                  </a:moveTo>
                  <a:lnTo>
                    <a:pt x="2051" y="3854"/>
                  </a:lnTo>
                  <a:lnTo>
                    <a:pt x="2053" y="3857"/>
                  </a:lnTo>
                  <a:lnTo>
                    <a:pt x="2048" y="3859"/>
                  </a:lnTo>
                  <a:lnTo>
                    <a:pt x="2041" y="3854"/>
                  </a:lnTo>
                  <a:lnTo>
                    <a:pt x="2037" y="3849"/>
                  </a:lnTo>
                  <a:lnTo>
                    <a:pt x="2034" y="3845"/>
                  </a:lnTo>
                  <a:lnTo>
                    <a:pt x="2037" y="3842"/>
                  </a:lnTo>
                  <a:lnTo>
                    <a:pt x="2041" y="3840"/>
                  </a:lnTo>
                  <a:lnTo>
                    <a:pt x="2046" y="3842"/>
                  </a:lnTo>
                  <a:lnTo>
                    <a:pt x="2048" y="3849"/>
                  </a:lnTo>
                  <a:lnTo>
                    <a:pt x="2051" y="3854"/>
                  </a:lnTo>
                  <a:moveTo>
                    <a:pt x="3196" y="3523"/>
                  </a:moveTo>
                  <a:lnTo>
                    <a:pt x="3196" y="3523"/>
                  </a:lnTo>
                  <a:lnTo>
                    <a:pt x="3194" y="3525"/>
                  </a:lnTo>
                  <a:lnTo>
                    <a:pt x="3191" y="3525"/>
                  </a:lnTo>
                  <a:lnTo>
                    <a:pt x="3179" y="3537"/>
                  </a:lnTo>
                  <a:lnTo>
                    <a:pt x="3175" y="3544"/>
                  </a:lnTo>
                  <a:lnTo>
                    <a:pt x="3175" y="3549"/>
                  </a:lnTo>
                  <a:lnTo>
                    <a:pt x="3175" y="3556"/>
                  </a:lnTo>
                  <a:lnTo>
                    <a:pt x="3179" y="3554"/>
                  </a:lnTo>
                  <a:lnTo>
                    <a:pt x="3168" y="3584"/>
                  </a:lnTo>
                  <a:lnTo>
                    <a:pt x="3163" y="3606"/>
                  </a:lnTo>
                  <a:lnTo>
                    <a:pt x="3134" y="3660"/>
                  </a:lnTo>
                  <a:lnTo>
                    <a:pt x="3113" y="3712"/>
                  </a:lnTo>
                  <a:lnTo>
                    <a:pt x="3111" y="3726"/>
                  </a:lnTo>
                  <a:lnTo>
                    <a:pt x="3106" y="3736"/>
                  </a:lnTo>
                  <a:lnTo>
                    <a:pt x="3099" y="3743"/>
                  </a:lnTo>
                  <a:lnTo>
                    <a:pt x="3092" y="3760"/>
                  </a:lnTo>
                  <a:lnTo>
                    <a:pt x="3089" y="3767"/>
                  </a:lnTo>
                  <a:lnTo>
                    <a:pt x="3092" y="3771"/>
                  </a:lnTo>
                  <a:lnTo>
                    <a:pt x="3097" y="3778"/>
                  </a:lnTo>
                  <a:lnTo>
                    <a:pt x="3099" y="3783"/>
                  </a:lnTo>
                  <a:lnTo>
                    <a:pt x="3097" y="3788"/>
                  </a:lnTo>
                  <a:lnTo>
                    <a:pt x="3094" y="3793"/>
                  </a:lnTo>
                  <a:lnTo>
                    <a:pt x="3094" y="3797"/>
                  </a:lnTo>
                  <a:lnTo>
                    <a:pt x="3094" y="3805"/>
                  </a:lnTo>
                  <a:lnTo>
                    <a:pt x="3092" y="3819"/>
                  </a:lnTo>
                  <a:lnTo>
                    <a:pt x="3092" y="3828"/>
                  </a:lnTo>
                  <a:lnTo>
                    <a:pt x="3089" y="3845"/>
                  </a:lnTo>
                  <a:lnTo>
                    <a:pt x="3075" y="3866"/>
                  </a:lnTo>
                  <a:lnTo>
                    <a:pt x="3073" y="3878"/>
                  </a:lnTo>
                  <a:lnTo>
                    <a:pt x="3071" y="3887"/>
                  </a:lnTo>
                  <a:lnTo>
                    <a:pt x="3073" y="3894"/>
                  </a:lnTo>
                  <a:lnTo>
                    <a:pt x="3080" y="3935"/>
                  </a:lnTo>
                  <a:lnTo>
                    <a:pt x="3082" y="3942"/>
                  </a:lnTo>
                  <a:lnTo>
                    <a:pt x="3085" y="3946"/>
                  </a:lnTo>
                  <a:lnTo>
                    <a:pt x="3087" y="3949"/>
                  </a:lnTo>
                  <a:lnTo>
                    <a:pt x="3113" y="3958"/>
                  </a:lnTo>
                  <a:lnTo>
                    <a:pt x="3125" y="3958"/>
                  </a:lnTo>
                  <a:lnTo>
                    <a:pt x="3132" y="3961"/>
                  </a:lnTo>
                  <a:lnTo>
                    <a:pt x="3139" y="3968"/>
                  </a:lnTo>
                  <a:lnTo>
                    <a:pt x="3144" y="3977"/>
                  </a:lnTo>
                  <a:lnTo>
                    <a:pt x="3137" y="3972"/>
                  </a:lnTo>
                  <a:lnTo>
                    <a:pt x="3134" y="3975"/>
                  </a:lnTo>
                  <a:lnTo>
                    <a:pt x="3132" y="3980"/>
                  </a:lnTo>
                  <a:lnTo>
                    <a:pt x="3132" y="3984"/>
                  </a:lnTo>
                  <a:lnTo>
                    <a:pt x="3130" y="3977"/>
                  </a:lnTo>
                  <a:lnTo>
                    <a:pt x="3127" y="3975"/>
                  </a:lnTo>
                  <a:lnTo>
                    <a:pt x="3125" y="3977"/>
                  </a:lnTo>
                  <a:lnTo>
                    <a:pt x="3120" y="3980"/>
                  </a:lnTo>
                  <a:lnTo>
                    <a:pt x="3123" y="3984"/>
                  </a:lnTo>
                  <a:lnTo>
                    <a:pt x="3120" y="3994"/>
                  </a:lnTo>
                  <a:lnTo>
                    <a:pt x="3125" y="4006"/>
                  </a:lnTo>
                  <a:lnTo>
                    <a:pt x="3134" y="4013"/>
                  </a:lnTo>
                  <a:lnTo>
                    <a:pt x="3139" y="4008"/>
                  </a:lnTo>
                  <a:lnTo>
                    <a:pt x="3144" y="4010"/>
                  </a:lnTo>
                  <a:lnTo>
                    <a:pt x="3144" y="4013"/>
                  </a:lnTo>
                  <a:lnTo>
                    <a:pt x="3139" y="4015"/>
                  </a:lnTo>
                  <a:lnTo>
                    <a:pt x="3142" y="4020"/>
                  </a:lnTo>
                  <a:lnTo>
                    <a:pt x="3146" y="4027"/>
                  </a:lnTo>
                  <a:lnTo>
                    <a:pt x="3153" y="4029"/>
                  </a:lnTo>
                  <a:lnTo>
                    <a:pt x="3160" y="4027"/>
                  </a:lnTo>
                  <a:lnTo>
                    <a:pt x="3168" y="4029"/>
                  </a:lnTo>
                  <a:lnTo>
                    <a:pt x="3170" y="4036"/>
                  </a:lnTo>
                  <a:lnTo>
                    <a:pt x="3170" y="4046"/>
                  </a:lnTo>
                  <a:lnTo>
                    <a:pt x="3163" y="4043"/>
                  </a:lnTo>
                  <a:lnTo>
                    <a:pt x="3163" y="4048"/>
                  </a:lnTo>
                  <a:lnTo>
                    <a:pt x="3163" y="4053"/>
                  </a:lnTo>
                  <a:lnTo>
                    <a:pt x="3168" y="4055"/>
                  </a:lnTo>
                  <a:lnTo>
                    <a:pt x="3172" y="4053"/>
                  </a:lnTo>
                  <a:lnTo>
                    <a:pt x="3177" y="4053"/>
                  </a:lnTo>
                  <a:lnTo>
                    <a:pt x="3179" y="4058"/>
                  </a:lnTo>
                  <a:lnTo>
                    <a:pt x="3182" y="4065"/>
                  </a:lnTo>
                  <a:lnTo>
                    <a:pt x="3179" y="4067"/>
                  </a:lnTo>
                  <a:lnTo>
                    <a:pt x="3177" y="4067"/>
                  </a:lnTo>
                  <a:lnTo>
                    <a:pt x="3175" y="4065"/>
                  </a:lnTo>
                  <a:lnTo>
                    <a:pt x="3172" y="4065"/>
                  </a:lnTo>
                  <a:lnTo>
                    <a:pt x="3160" y="4074"/>
                  </a:lnTo>
                  <a:lnTo>
                    <a:pt x="3165" y="4077"/>
                  </a:lnTo>
                  <a:lnTo>
                    <a:pt x="3163" y="4079"/>
                  </a:lnTo>
                  <a:lnTo>
                    <a:pt x="3160" y="4079"/>
                  </a:lnTo>
                  <a:lnTo>
                    <a:pt x="3163" y="4081"/>
                  </a:lnTo>
                  <a:lnTo>
                    <a:pt x="3163" y="4086"/>
                  </a:lnTo>
                  <a:lnTo>
                    <a:pt x="3156" y="4088"/>
                  </a:lnTo>
                  <a:lnTo>
                    <a:pt x="3151" y="4091"/>
                  </a:lnTo>
                  <a:lnTo>
                    <a:pt x="3146" y="4096"/>
                  </a:lnTo>
                  <a:lnTo>
                    <a:pt x="3142" y="4098"/>
                  </a:lnTo>
                  <a:lnTo>
                    <a:pt x="3134" y="4103"/>
                  </a:lnTo>
                  <a:lnTo>
                    <a:pt x="3130" y="4112"/>
                  </a:lnTo>
                  <a:lnTo>
                    <a:pt x="3120" y="4159"/>
                  </a:lnTo>
                  <a:lnTo>
                    <a:pt x="3120" y="4164"/>
                  </a:lnTo>
                  <a:lnTo>
                    <a:pt x="3118" y="4169"/>
                  </a:lnTo>
                  <a:lnTo>
                    <a:pt x="3120" y="4176"/>
                  </a:lnTo>
                  <a:lnTo>
                    <a:pt x="3130" y="4190"/>
                  </a:lnTo>
                  <a:lnTo>
                    <a:pt x="3139" y="4214"/>
                  </a:lnTo>
                  <a:lnTo>
                    <a:pt x="3139" y="4219"/>
                  </a:lnTo>
                  <a:lnTo>
                    <a:pt x="3134" y="4226"/>
                  </a:lnTo>
                  <a:lnTo>
                    <a:pt x="3127" y="4228"/>
                  </a:lnTo>
                  <a:lnTo>
                    <a:pt x="3120" y="4228"/>
                  </a:lnTo>
                  <a:lnTo>
                    <a:pt x="3113" y="4226"/>
                  </a:lnTo>
                  <a:lnTo>
                    <a:pt x="3108" y="4219"/>
                  </a:lnTo>
                  <a:lnTo>
                    <a:pt x="3104" y="4216"/>
                  </a:lnTo>
                  <a:lnTo>
                    <a:pt x="3101" y="4216"/>
                  </a:lnTo>
                  <a:lnTo>
                    <a:pt x="3097" y="4214"/>
                  </a:lnTo>
                  <a:lnTo>
                    <a:pt x="3092" y="4216"/>
                  </a:lnTo>
                  <a:lnTo>
                    <a:pt x="3092" y="4219"/>
                  </a:lnTo>
                  <a:lnTo>
                    <a:pt x="3087" y="4221"/>
                  </a:lnTo>
                  <a:lnTo>
                    <a:pt x="3080" y="4219"/>
                  </a:lnTo>
                  <a:lnTo>
                    <a:pt x="3066" y="4214"/>
                  </a:lnTo>
                  <a:lnTo>
                    <a:pt x="3052" y="4211"/>
                  </a:lnTo>
                  <a:lnTo>
                    <a:pt x="3040" y="4214"/>
                  </a:lnTo>
                  <a:lnTo>
                    <a:pt x="3021" y="4230"/>
                  </a:lnTo>
                  <a:lnTo>
                    <a:pt x="3018" y="4226"/>
                  </a:lnTo>
                  <a:lnTo>
                    <a:pt x="3018" y="4226"/>
                  </a:lnTo>
                  <a:lnTo>
                    <a:pt x="3014" y="4228"/>
                  </a:lnTo>
                  <a:lnTo>
                    <a:pt x="3007" y="4223"/>
                  </a:lnTo>
                  <a:lnTo>
                    <a:pt x="2988" y="4226"/>
                  </a:lnTo>
                  <a:lnTo>
                    <a:pt x="2981" y="4219"/>
                  </a:lnTo>
                  <a:lnTo>
                    <a:pt x="2976" y="4214"/>
                  </a:lnTo>
                  <a:lnTo>
                    <a:pt x="2957" y="4211"/>
                  </a:lnTo>
                  <a:lnTo>
                    <a:pt x="2950" y="4209"/>
                  </a:lnTo>
                  <a:lnTo>
                    <a:pt x="2945" y="4209"/>
                  </a:lnTo>
                  <a:lnTo>
                    <a:pt x="2917" y="4209"/>
                  </a:lnTo>
                  <a:lnTo>
                    <a:pt x="2912" y="4204"/>
                  </a:lnTo>
                  <a:lnTo>
                    <a:pt x="2877" y="4150"/>
                  </a:lnTo>
                  <a:lnTo>
                    <a:pt x="2867" y="4140"/>
                  </a:lnTo>
                  <a:lnTo>
                    <a:pt x="2832" y="4117"/>
                  </a:lnTo>
                  <a:lnTo>
                    <a:pt x="2808" y="4105"/>
                  </a:lnTo>
                  <a:lnTo>
                    <a:pt x="2777" y="4098"/>
                  </a:lnTo>
                  <a:lnTo>
                    <a:pt x="2765" y="4098"/>
                  </a:lnTo>
                  <a:lnTo>
                    <a:pt x="2727" y="4107"/>
                  </a:lnTo>
                  <a:lnTo>
                    <a:pt x="2725" y="4107"/>
                  </a:lnTo>
                  <a:lnTo>
                    <a:pt x="2720" y="4112"/>
                  </a:lnTo>
                  <a:lnTo>
                    <a:pt x="2716" y="4114"/>
                  </a:lnTo>
                  <a:lnTo>
                    <a:pt x="2701" y="4114"/>
                  </a:lnTo>
                  <a:lnTo>
                    <a:pt x="2680" y="4103"/>
                  </a:lnTo>
                  <a:lnTo>
                    <a:pt x="2666" y="4100"/>
                  </a:lnTo>
                  <a:lnTo>
                    <a:pt x="2652" y="4100"/>
                  </a:lnTo>
                  <a:lnTo>
                    <a:pt x="2638" y="4096"/>
                  </a:lnTo>
                  <a:lnTo>
                    <a:pt x="2626" y="4091"/>
                  </a:lnTo>
                  <a:lnTo>
                    <a:pt x="2595" y="4067"/>
                  </a:lnTo>
                  <a:lnTo>
                    <a:pt x="2583" y="4062"/>
                  </a:lnTo>
                  <a:lnTo>
                    <a:pt x="2571" y="4060"/>
                  </a:lnTo>
                  <a:lnTo>
                    <a:pt x="2557" y="4060"/>
                  </a:lnTo>
                  <a:lnTo>
                    <a:pt x="2543" y="4058"/>
                  </a:lnTo>
                  <a:lnTo>
                    <a:pt x="2533" y="4053"/>
                  </a:lnTo>
                  <a:lnTo>
                    <a:pt x="2515" y="4043"/>
                  </a:lnTo>
                  <a:lnTo>
                    <a:pt x="2498" y="4036"/>
                  </a:lnTo>
                  <a:lnTo>
                    <a:pt x="2491" y="4032"/>
                  </a:lnTo>
                  <a:lnTo>
                    <a:pt x="2489" y="4029"/>
                  </a:lnTo>
                  <a:lnTo>
                    <a:pt x="2484" y="4029"/>
                  </a:lnTo>
                  <a:lnTo>
                    <a:pt x="2481" y="4027"/>
                  </a:lnTo>
                  <a:lnTo>
                    <a:pt x="2470" y="4013"/>
                  </a:lnTo>
                  <a:lnTo>
                    <a:pt x="2467" y="4013"/>
                  </a:lnTo>
                  <a:lnTo>
                    <a:pt x="2460" y="4008"/>
                  </a:lnTo>
                  <a:lnTo>
                    <a:pt x="2455" y="4003"/>
                  </a:lnTo>
                  <a:lnTo>
                    <a:pt x="2453" y="4003"/>
                  </a:lnTo>
                  <a:lnTo>
                    <a:pt x="2448" y="4001"/>
                  </a:lnTo>
                  <a:lnTo>
                    <a:pt x="2446" y="4001"/>
                  </a:lnTo>
                  <a:lnTo>
                    <a:pt x="2441" y="3996"/>
                  </a:lnTo>
                  <a:lnTo>
                    <a:pt x="2441" y="3994"/>
                  </a:lnTo>
                  <a:lnTo>
                    <a:pt x="2399" y="3996"/>
                  </a:lnTo>
                  <a:lnTo>
                    <a:pt x="2394" y="3999"/>
                  </a:lnTo>
                  <a:lnTo>
                    <a:pt x="2392" y="4001"/>
                  </a:lnTo>
                  <a:lnTo>
                    <a:pt x="2387" y="3999"/>
                  </a:lnTo>
                  <a:lnTo>
                    <a:pt x="2384" y="3996"/>
                  </a:lnTo>
                  <a:lnTo>
                    <a:pt x="2382" y="3987"/>
                  </a:lnTo>
                  <a:lnTo>
                    <a:pt x="2380" y="3984"/>
                  </a:lnTo>
                  <a:lnTo>
                    <a:pt x="2370" y="3975"/>
                  </a:lnTo>
                  <a:lnTo>
                    <a:pt x="2358" y="3972"/>
                  </a:lnTo>
                  <a:lnTo>
                    <a:pt x="2332" y="3975"/>
                  </a:lnTo>
                  <a:lnTo>
                    <a:pt x="2306" y="3980"/>
                  </a:lnTo>
                  <a:lnTo>
                    <a:pt x="2278" y="3989"/>
                  </a:lnTo>
                  <a:lnTo>
                    <a:pt x="2266" y="3989"/>
                  </a:lnTo>
                  <a:lnTo>
                    <a:pt x="2257" y="3984"/>
                  </a:lnTo>
                  <a:lnTo>
                    <a:pt x="2240" y="3963"/>
                  </a:lnTo>
                  <a:lnTo>
                    <a:pt x="2233" y="3958"/>
                  </a:lnTo>
                  <a:lnTo>
                    <a:pt x="2228" y="3956"/>
                  </a:lnTo>
                  <a:lnTo>
                    <a:pt x="2216" y="3958"/>
                  </a:lnTo>
                  <a:lnTo>
                    <a:pt x="2209" y="3956"/>
                  </a:lnTo>
                  <a:lnTo>
                    <a:pt x="2202" y="3949"/>
                  </a:lnTo>
                  <a:lnTo>
                    <a:pt x="2198" y="3942"/>
                  </a:lnTo>
                  <a:lnTo>
                    <a:pt x="2193" y="3935"/>
                  </a:lnTo>
                  <a:lnTo>
                    <a:pt x="2190" y="3928"/>
                  </a:lnTo>
                  <a:lnTo>
                    <a:pt x="2190" y="3923"/>
                  </a:lnTo>
                  <a:lnTo>
                    <a:pt x="2188" y="3918"/>
                  </a:lnTo>
                  <a:lnTo>
                    <a:pt x="2183" y="3913"/>
                  </a:lnTo>
                  <a:lnTo>
                    <a:pt x="2181" y="3909"/>
                  </a:lnTo>
                  <a:lnTo>
                    <a:pt x="2176" y="3904"/>
                  </a:lnTo>
                  <a:lnTo>
                    <a:pt x="2176" y="3899"/>
                  </a:lnTo>
                  <a:lnTo>
                    <a:pt x="2181" y="3894"/>
                  </a:lnTo>
                  <a:lnTo>
                    <a:pt x="2181" y="3897"/>
                  </a:lnTo>
                  <a:lnTo>
                    <a:pt x="2186" y="3892"/>
                  </a:lnTo>
                  <a:lnTo>
                    <a:pt x="2188" y="3892"/>
                  </a:lnTo>
                  <a:lnTo>
                    <a:pt x="2186" y="3890"/>
                  </a:lnTo>
                  <a:lnTo>
                    <a:pt x="2188" y="3878"/>
                  </a:lnTo>
                  <a:lnTo>
                    <a:pt x="2188" y="3878"/>
                  </a:lnTo>
                  <a:lnTo>
                    <a:pt x="2188" y="3871"/>
                  </a:lnTo>
                  <a:lnTo>
                    <a:pt x="2188" y="3866"/>
                  </a:lnTo>
                  <a:lnTo>
                    <a:pt x="2188" y="3864"/>
                  </a:lnTo>
                  <a:lnTo>
                    <a:pt x="2183" y="3859"/>
                  </a:lnTo>
                  <a:lnTo>
                    <a:pt x="2183" y="3857"/>
                  </a:lnTo>
                  <a:lnTo>
                    <a:pt x="2181" y="3854"/>
                  </a:lnTo>
                  <a:lnTo>
                    <a:pt x="2181" y="3854"/>
                  </a:lnTo>
                  <a:lnTo>
                    <a:pt x="2183" y="3852"/>
                  </a:lnTo>
                  <a:lnTo>
                    <a:pt x="2188" y="3835"/>
                  </a:lnTo>
                  <a:lnTo>
                    <a:pt x="2188" y="3823"/>
                  </a:lnTo>
                  <a:lnTo>
                    <a:pt x="2190" y="3816"/>
                  </a:lnTo>
                  <a:lnTo>
                    <a:pt x="2190" y="3809"/>
                  </a:lnTo>
                  <a:lnTo>
                    <a:pt x="2186" y="3807"/>
                  </a:lnTo>
                  <a:lnTo>
                    <a:pt x="2195" y="3800"/>
                  </a:lnTo>
                  <a:lnTo>
                    <a:pt x="2202" y="3790"/>
                  </a:lnTo>
                  <a:lnTo>
                    <a:pt x="2209" y="3781"/>
                  </a:lnTo>
                  <a:lnTo>
                    <a:pt x="2221" y="3783"/>
                  </a:lnTo>
                  <a:lnTo>
                    <a:pt x="2231" y="3774"/>
                  </a:lnTo>
                  <a:lnTo>
                    <a:pt x="2233" y="3769"/>
                  </a:lnTo>
                  <a:lnTo>
                    <a:pt x="2233" y="3762"/>
                  </a:lnTo>
                  <a:lnTo>
                    <a:pt x="2235" y="3757"/>
                  </a:lnTo>
                  <a:lnTo>
                    <a:pt x="2240" y="3757"/>
                  </a:lnTo>
                  <a:lnTo>
                    <a:pt x="2245" y="3757"/>
                  </a:lnTo>
                  <a:lnTo>
                    <a:pt x="2250" y="3757"/>
                  </a:lnTo>
                  <a:lnTo>
                    <a:pt x="2254" y="3750"/>
                  </a:lnTo>
                  <a:lnTo>
                    <a:pt x="2254" y="3741"/>
                  </a:lnTo>
                  <a:lnTo>
                    <a:pt x="2250" y="3731"/>
                  </a:lnTo>
                  <a:lnTo>
                    <a:pt x="2254" y="3722"/>
                  </a:lnTo>
                  <a:lnTo>
                    <a:pt x="2257" y="3726"/>
                  </a:lnTo>
                  <a:lnTo>
                    <a:pt x="2259" y="3726"/>
                  </a:lnTo>
                  <a:lnTo>
                    <a:pt x="2264" y="3726"/>
                  </a:lnTo>
                  <a:lnTo>
                    <a:pt x="2266" y="3734"/>
                  </a:lnTo>
                  <a:lnTo>
                    <a:pt x="2278" y="3750"/>
                  </a:lnTo>
                  <a:lnTo>
                    <a:pt x="2287" y="3767"/>
                  </a:lnTo>
                  <a:lnTo>
                    <a:pt x="2292" y="3769"/>
                  </a:lnTo>
                  <a:lnTo>
                    <a:pt x="2302" y="3771"/>
                  </a:lnTo>
                  <a:lnTo>
                    <a:pt x="2306" y="3774"/>
                  </a:lnTo>
                  <a:lnTo>
                    <a:pt x="2306" y="3778"/>
                  </a:lnTo>
                  <a:lnTo>
                    <a:pt x="2318" y="3783"/>
                  </a:lnTo>
                  <a:lnTo>
                    <a:pt x="2332" y="3778"/>
                  </a:lnTo>
                  <a:lnTo>
                    <a:pt x="2358" y="3762"/>
                  </a:lnTo>
                  <a:lnTo>
                    <a:pt x="2368" y="3750"/>
                  </a:lnTo>
                  <a:lnTo>
                    <a:pt x="2370" y="3748"/>
                  </a:lnTo>
                  <a:lnTo>
                    <a:pt x="2370" y="3745"/>
                  </a:lnTo>
                  <a:lnTo>
                    <a:pt x="2370" y="3743"/>
                  </a:lnTo>
                  <a:lnTo>
                    <a:pt x="2368" y="3738"/>
                  </a:lnTo>
                  <a:lnTo>
                    <a:pt x="2368" y="3734"/>
                  </a:lnTo>
                  <a:lnTo>
                    <a:pt x="2363" y="3731"/>
                  </a:lnTo>
                  <a:lnTo>
                    <a:pt x="2363" y="3726"/>
                  </a:lnTo>
                  <a:lnTo>
                    <a:pt x="2373" y="3715"/>
                  </a:lnTo>
                  <a:lnTo>
                    <a:pt x="2370" y="3712"/>
                  </a:lnTo>
                  <a:lnTo>
                    <a:pt x="2370" y="3708"/>
                  </a:lnTo>
                  <a:lnTo>
                    <a:pt x="2375" y="3703"/>
                  </a:lnTo>
                  <a:lnTo>
                    <a:pt x="2377" y="3703"/>
                  </a:lnTo>
                  <a:lnTo>
                    <a:pt x="2382" y="3703"/>
                  </a:lnTo>
                  <a:lnTo>
                    <a:pt x="2394" y="3705"/>
                  </a:lnTo>
                  <a:lnTo>
                    <a:pt x="2401" y="3705"/>
                  </a:lnTo>
                  <a:lnTo>
                    <a:pt x="2410" y="3703"/>
                  </a:lnTo>
                  <a:lnTo>
                    <a:pt x="2418" y="3698"/>
                  </a:lnTo>
                  <a:lnTo>
                    <a:pt x="2418" y="3689"/>
                  </a:lnTo>
                  <a:lnTo>
                    <a:pt x="2425" y="3691"/>
                  </a:lnTo>
                  <a:lnTo>
                    <a:pt x="2427" y="3689"/>
                  </a:lnTo>
                  <a:lnTo>
                    <a:pt x="2432" y="3686"/>
                  </a:lnTo>
                  <a:lnTo>
                    <a:pt x="2436" y="3684"/>
                  </a:lnTo>
                  <a:lnTo>
                    <a:pt x="2441" y="3679"/>
                  </a:lnTo>
                  <a:lnTo>
                    <a:pt x="2444" y="3679"/>
                  </a:lnTo>
                  <a:lnTo>
                    <a:pt x="2446" y="3679"/>
                  </a:lnTo>
                  <a:lnTo>
                    <a:pt x="2446" y="3681"/>
                  </a:lnTo>
                  <a:lnTo>
                    <a:pt x="2448" y="3686"/>
                  </a:lnTo>
                  <a:lnTo>
                    <a:pt x="2448" y="3686"/>
                  </a:lnTo>
                  <a:lnTo>
                    <a:pt x="2463" y="3693"/>
                  </a:lnTo>
                  <a:lnTo>
                    <a:pt x="2465" y="3696"/>
                  </a:lnTo>
                  <a:lnTo>
                    <a:pt x="2467" y="3710"/>
                  </a:lnTo>
                  <a:lnTo>
                    <a:pt x="2467" y="3712"/>
                  </a:lnTo>
                  <a:lnTo>
                    <a:pt x="2474" y="3724"/>
                  </a:lnTo>
                  <a:lnTo>
                    <a:pt x="2515" y="3715"/>
                  </a:lnTo>
                  <a:lnTo>
                    <a:pt x="2524" y="3719"/>
                  </a:lnTo>
                  <a:lnTo>
                    <a:pt x="2524" y="3726"/>
                  </a:lnTo>
                  <a:lnTo>
                    <a:pt x="2526" y="3731"/>
                  </a:lnTo>
                  <a:lnTo>
                    <a:pt x="2529" y="3736"/>
                  </a:lnTo>
                  <a:lnTo>
                    <a:pt x="2533" y="3738"/>
                  </a:lnTo>
                  <a:lnTo>
                    <a:pt x="2543" y="3741"/>
                  </a:lnTo>
                  <a:lnTo>
                    <a:pt x="2555" y="3748"/>
                  </a:lnTo>
                  <a:lnTo>
                    <a:pt x="2567" y="3752"/>
                  </a:lnTo>
                  <a:lnTo>
                    <a:pt x="2581" y="3752"/>
                  </a:lnTo>
                  <a:lnTo>
                    <a:pt x="2586" y="3755"/>
                  </a:lnTo>
                  <a:lnTo>
                    <a:pt x="2586" y="3757"/>
                  </a:lnTo>
                  <a:lnTo>
                    <a:pt x="2586" y="3757"/>
                  </a:lnTo>
                  <a:lnTo>
                    <a:pt x="2586" y="3757"/>
                  </a:lnTo>
                  <a:lnTo>
                    <a:pt x="2593" y="3757"/>
                  </a:lnTo>
                  <a:lnTo>
                    <a:pt x="2614" y="3757"/>
                  </a:lnTo>
                  <a:lnTo>
                    <a:pt x="2621" y="3752"/>
                  </a:lnTo>
                  <a:lnTo>
                    <a:pt x="2633" y="3743"/>
                  </a:lnTo>
                  <a:lnTo>
                    <a:pt x="2647" y="3738"/>
                  </a:lnTo>
                  <a:lnTo>
                    <a:pt x="2652" y="3734"/>
                  </a:lnTo>
                  <a:lnTo>
                    <a:pt x="2654" y="3729"/>
                  </a:lnTo>
                  <a:lnTo>
                    <a:pt x="2659" y="3724"/>
                  </a:lnTo>
                  <a:lnTo>
                    <a:pt x="2680" y="3717"/>
                  </a:lnTo>
                  <a:lnTo>
                    <a:pt x="2683" y="3712"/>
                  </a:lnTo>
                  <a:lnTo>
                    <a:pt x="2699" y="3717"/>
                  </a:lnTo>
                  <a:lnTo>
                    <a:pt x="2706" y="3719"/>
                  </a:lnTo>
                  <a:lnTo>
                    <a:pt x="2713" y="3719"/>
                  </a:lnTo>
                  <a:lnTo>
                    <a:pt x="2718" y="3717"/>
                  </a:lnTo>
                  <a:lnTo>
                    <a:pt x="2727" y="3712"/>
                  </a:lnTo>
                  <a:lnTo>
                    <a:pt x="2768" y="3712"/>
                  </a:lnTo>
                  <a:lnTo>
                    <a:pt x="2787" y="3708"/>
                  </a:lnTo>
                  <a:lnTo>
                    <a:pt x="2803" y="3698"/>
                  </a:lnTo>
                  <a:lnTo>
                    <a:pt x="2817" y="3689"/>
                  </a:lnTo>
                  <a:lnTo>
                    <a:pt x="2829" y="3691"/>
                  </a:lnTo>
                  <a:lnTo>
                    <a:pt x="2843" y="3684"/>
                  </a:lnTo>
                  <a:lnTo>
                    <a:pt x="2881" y="3663"/>
                  </a:lnTo>
                  <a:lnTo>
                    <a:pt x="2891" y="3653"/>
                  </a:lnTo>
                  <a:lnTo>
                    <a:pt x="2900" y="3641"/>
                  </a:lnTo>
                  <a:lnTo>
                    <a:pt x="2910" y="3625"/>
                  </a:lnTo>
                  <a:lnTo>
                    <a:pt x="2912" y="3622"/>
                  </a:lnTo>
                  <a:lnTo>
                    <a:pt x="2924" y="3620"/>
                  </a:lnTo>
                  <a:lnTo>
                    <a:pt x="2929" y="3620"/>
                  </a:lnTo>
                  <a:lnTo>
                    <a:pt x="2952" y="3608"/>
                  </a:lnTo>
                  <a:lnTo>
                    <a:pt x="2957" y="3603"/>
                  </a:lnTo>
                  <a:lnTo>
                    <a:pt x="2959" y="3603"/>
                  </a:lnTo>
                  <a:lnTo>
                    <a:pt x="2964" y="3601"/>
                  </a:lnTo>
                  <a:lnTo>
                    <a:pt x="2974" y="3601"/>
                  </a:lnTo>
                  <a:lnTo>
                    <a:pt x="2976" y="3601"/>
                  </a:lnTo>
                  <a:lnTo>
                    <a:pt x="2983" y="3608"/>
                  </a:lnTo>
                  <a:lnTo>
                    <a:pt x="2985" y="3608"/>
                  </a:lnTo>
                  <a:lnTo>
                    <a:pt x="2990" y="3608"/>
                  </a:lnTo>
                  <a:lnTo>
                    <a:pt x="2997" y="3611"/>
                  </a:lnTo>
                  <a:lnTo>
                    <a:pt x="3009" y="3608"/>
                  </a:lnTo>
                  <a:lnTo>
                    <a:pt x="3011" y="3608"/>
                  </a:lnTo>
                  <a:lnTo>
                    <a:pt x="3014" y="3608"/>
                  </a:lnTo>
                  <a:lnTo>
                    <a:pt x="3016" y="3613"/>
                  </a:lnTo>
                  <a:lnTo>
                    <a:pt x="3018" y="3615"/>
                  </a:lnTo>
                  <a:lnTo>
                    <a:pt x="3026" y="3615"/>
                  </a:lnTo>
                  <a:lnTo>
                    <a:pt x="3030" y="3611"/>
                  </a:lnTo>
                  <a:lnTo>
                    <a:pt x="3035" y="3608"/>
                  </a:lnTo>
                  <a:lnTo>
                    <a:pt x="3054" y="3596"/>
                  </a:lnTo>
                  <a:lnTo>
                    <a:pt x="3059" y="3584"/>
                  </a:lnTo>
                  <a:lnTo>
                    <a:pt x="3068" y="3558"/>
                  </a:lnTo>
                  <a:lnTo>
                    <a:pt x="3066" y="3556"/>
                  </a:lnTo>
                  <a:lnTo>
                    <a:pt x="3066" y="3554"/>
                  </a:lnTo>
                  <a:lnTo>
                    <a:pt x="3066" y="3554"/>
                  </a:lnTo>
                  <a:lnTo>
                    <a:pt x="3066" y="3549"/>
                  </a:lnTo>
                  <a:lnTo>
                    <a:pt x="3066" y="3549"/>
                  </a:lnTo>
                  <a:lnTo>
                    <a:pt x="3066" y="3549"/>
                  </a:lnTo>
                  <a:lnTo>
                    <a:pt x="3068" y="3551"/>
                  </a:lnTo>
                  <a:lnTo>
                    <a:pt x="3068" y="3563"/>
                  </a:lnTo>
                  <a:lnTo>
                    <a:pt x="3071" y="3568"/>
                  </a:lnTo>
                  <a:lnTo>
                    <a:pt x="3075" y="3570"/>
                  </a:lnTo>
                  <a:lnTo>
                    <a:pt x="3080" y="3570"/>
                  </a:lnTo>
                  <a:lnTo>
                    <a:pt x="3087" y="3570"/>
                  </a:lnTo>
                  <a:lnTo>
                    <a:pt x="3097" y="3566"/>
                  </a:lnTo>
                  <a:lnTo>
                    <a:pt x="3120" y="3551"/>
                  </a:lnTo>
                  <a:lnTo>
                    <a:pt x="3125" y="3544"/>
                  </a:lnTo>
                  <a:lnTo>
                    <a:pt x="3130" y="3542"/>
                  </a:lnTo>
                  <a:lnTo>
                    <a:pt x="3142" y="3532"/>
                  </a:lnTo>
                  <a:lnTo>
                    <a:pt x="3151" y="3518"/>
                  </a:lnTo>
                  <a:lnTo>
                    <a:pt x="3156" y="3514"/>
                  </a:lnTo>
                  <a:lnTo>
                    <a:pt x="3168" y="3514"/>
                  </a:lnTo>
                  <a:lnTo>
                    <a:pt x="3186" y="3518"/>
                  </a:lnTo>
                  <a:lnTo>
                    <a:pt x="3198" y="3518"/>
                  </a:lnTo>
                  <a:lnTo>
                    <a:pt x="3198" y="3521"/>
                  </a:lnTo>
                  <a:lnTo>
                    <a:pt x="3196" y="3523"/>
                  </a:lnTo>
                  <a:moveTo>
                    <a:pt x="2981" y="3518"/>
                  </a:moveTo>
                  <a:lnTo>
                    <a:pt x="2981" y="3518"/>
                  </a:lnTo>
                  <a:lnTo>
                    <a:pt x="2976" y="3523"/>
                  </a:lnTo>
                  <a:lnTo>
                    <a:pt x="2969" y="3516"/>
                  </a:lnTo>
                  <a:lnTo>
                    <a:pt x="2962" y="3511"/>
                  </a:lnTo>
                  <a:lnTo>
                    <a:pt x="2959" y="3504"/>
                  </a:lnTo>
                  <a:lnTo>
                    <a:pt x="2964" y="3495"/>
                  </a:lnTo>
                  <a:lnTo>
                    <a:pt x="2966" y="3495"/>
                  </a:lnTo>
                  <a:lnTo>
                    <a:pt x="2966" y="3502"/>
                  </a:lnTo>
                  <a:lnTo>
                    <a:pt x="2971" y="3502"/>
                  </a:lnTo>
                  <a:lnTo>
                    <a:pt x="2976" y="3506"/>
                  </a:lnTo>
                  <a:lnTo>
                    <a:pt x="2981" y="3511"/>
                  </a:lnTo>
                  <a:lnTo>
                    <a:pt x="2983" y="3516"/>
                  </a:lnTo>
                  <a:lnTo>
                    <a:pt x="2981" y="3518"/>
                  </a:lnTo>
                  <a:moveTo>
                    <a:pt x="2964" y="3487"/>
                  </a:moveTo>
                  <a:lnTo>
                    <a:pt x="2964" y="3487"/>
                  </a:lnTo>
                  <a:lnTo>
                    <a:pt x="2959" y="3487"/>
                  </a:lnTo>
                  <a:lnTo>
                    <a:pt x="2955" y="3485"/>
                  </a:lnTo>
                  <a:lnTo>
                    <a:pt x="2948" y="3483"/>
                  </a:lnTo>
                  <a:lnTo>
                    <a:pt x="2943" y="3480"/>
                  </a:lnTo>
                  <a:lnTo>
                    <a:pt x="2940" y="3478"/>
                  </a:lnTo>
                  <a:lnTo>
                    <a:pt x="2940" y="3471"/>
                  </a:lnTo>
                  <a:lnTo>
                    <a:pt x="2940" y="3464"/>
                  </a:lnTo>
                  <a:lnTo>
                    <a:pt x="2945" y="3459"/>
                  </a:lnTo>
                  <a:lnTo>
                    <a:pt x="2957" y="3459"/>
                  </a:lnTo>
                  <a:lnTo>
                    <a:pt x="2959" y="3459"/>
                  </a:lnTo>
                  <a:lnTo>
                    <a:pt x="2959" y="3466"/>
                  </a:lnTo>
                  <a:lnTo>
                    <a:pt x="2962" y="3469"/>
                  </a:lnTo>
                  <a:lnTo>
                    <a:pt x="2964" y="3471"/>
                  </a:lnTo>
                  <a:lnTo>
                    <a:pt x="2966" y="3471"/>
                  </a:lnTo>
                  <a:lnTo>
                    <a:pt x="2966" y="3473"/>
                  </a:lnTo>
                  <a:lnTo>
                    <a:pt x="2957" y="3476"/>
                  </a:lnTo>
                  <a:lnTo>
                    <a:pt x="2959" y="3480"/>
                  </a:lnTo>
                  <a:lnTo>
                    <a:pt x="2962" y="3483"/>
                  </a:lnTo>
                  <a:lnTo>
                    <a:pt x="2964" y="3483"/>
                  </a:lnTo>
                  <a:lnTo>
                    <a:pt x="2964" y="3487"/>
                  </a:lnTo>
                  <a:moveTo>
                    <a:pt x="2763" y="3487"/>
                  </a:moveTo>
                  <a:lnTo>
                    <a:pt x="2763" y="3487"/>
                  </a:lnTo>
                  <a:lnTo>
                    <a:pt x="2758" y="3490"/>
                  </a:lnTo>
                  <a:lnTo>
                    <a:pt x="2756" y="3485"/>
                  </a:lnTo>
                  <a:lnTo>
                    <a:pt x="2761" y="3483"/>
                  </a:lnTo>
                  <a:lnTo>
                    <a:pt x="2763" y="3487"/>
                  </a:lnTo>
                  <a:moveTo>
                    <a:pt x="2924" y="3452"/>
                  </a:moveTo>
                  <a:lnTo>
                    <a:pt x="2924" y="3452"/>
                  </a:lnTo>
                  <a:lnTo>
                    <a:pt x="2924" y="3457"/>
                  </a:lnTo>
                  <a:lnTo>
                    <a:pt x="2912" y="3454"/>
                  </a:lnTo>
                  <a:lnTo>
                    <a:pt x="2900" y="3447"/>
                  </a:lnTo>
                  <a:lnTo>
                    <a:pt x="2907" y="3440"/>
                  </a:lnTo>
                  <a:lnTo>
                    <a:pt x="2919" y="3438"/>
                  </a:lnTo>
                  <a:lnTo>
                    <a:pt x="2924" y="3438"/>
                  </a:lnTo>
                  <a:lnTo>
                    <a:pt x="2926" y="3443"/>
                  </a:lnTo>
                  <a:lnTo>
                    <a:pt x="2926" y="3445"/>
                  </a:lnTo>
                  <a:lnTo>
                    <a:pt x="2926" y="3447"/>
                  </a:lnTo>
                  <a:lnTo>
                    <a:pt x="2924" y="3452"/>
                  </a:lnTo>
                  <a:moveTo>
                    <a:pt x="2834" y="3466"/>
                  </a:moveTo>
                  <a:lnTo>
                    <a:pt x="2834" y="3466"/>
                  </a:lnTo>
                  <a:lnTo>
                    <a:pt x="2829" y="3466"/>
                  </a:lnTo>
                  <a:lnTo>
                    <a:pt x="2822" y="3466"/>
                  </a:lnTo>
                  <a:lnTo>
                    <a:pt x="2820" y="3461"/>
                  </a:lnTo>
                  <a:lnTo>
                    <a:pt x="2817" y="3457"/>
                  </a:lnTo>
                  <a:lnTo>
                    <a:pt x="2820" y="3454"/>
                  </a:lnTo>
                  <a:lnTo>
                    <a:pt x="2824" y="3457"/>
                  </a:lnTo>
                  <a:lnTo>
                    <a:pt x="2829" y="3459"/>
                  </a:lnTo>
                  <a:lnTo>
                    <a:pt x="2832" y="3461"/>
                  </a:lnTo>
                  <a:lnTo>
                    <a:pt x="2834" y="3464"/>
                  </a:lnTo>
                  <a:lnTo>
                    <a:pt x="2834" y="3466"/>
                  </a:lnTo>
                  <a:moveTo>
                    <a:pt x="2368" y="3487"/>
                  </a:moveTo>
                  <a:lnTo>
                    <a:pt x="2368" y="3487"/>
                  </a:lnTo>
                  <a:lnTo>
                    <a:pt x="2366" y="3490"/>
                  </a:lnTo>
                  <a:lnTo>
                    <a:pt x="2361" y="3490"/>
                  </a:lnTo>
                  <a:lnTo>
                    <a:pt x="2361" y="3485"/>
                  </a:lnTo>
                  <a:lnTo>
                    <a:pt x="2361" y="3483"/>
                  </a:lnTo>
                  <a:lnTo>
                    <a:pt x="2366" y="3478"/>
                  </a:lnTo>
                  <a:lnTo>
                    <a:pt x="2370" y="3478"/>
                  </a:lnTo>
                  <a:lnTo>
                    <a:pt x="2373" y="3480"/>
                  </a:lnTo>
                  <a:lnTo>
                    <a:pt x="2375" y="3480"/>
                  </a:lnTo>
                  <a:lnTo>
                    <a:pt x="2368" y="3487"/>
                  </a:lnTo>
                  <a:moveTo>
                    <a:pt x="3026" y="3336"/>
                  </a:moveTo>
                  <a:lnTo>
                    <a:pt x="3026" y="3336"/>
                  </a:lnTo>
                  <a:lnTo>
                    <a:pt x="3023" y="3336"/>
                  </a:lnTo>
                  <a:lnTo>
                    <a:pt x="3018" y="3336"/>
                  </a:lnTo>
                  <a:lnTo>
                    <a:pt x="3011" y="3331"/>
                  </a:lnTo>
                  <a:lnTo>
                    <a:pt x="3011" y="3331"/>
                  </a:lnTo>
                  <a:lnTo>
                    <a:pt x="3014" y="3329"/>
                  </a:lnTo>
                  <a:lnTo>
                    <a:pt x="3016" y="3327"/>
                  </a:lnTo>
                  <a:lnTo>
                    <a:pt x="3018" y="3324"/>
                  </a:lnTo>
                  <a:lnTo>
                    <a:pt x="3018" y="3322"/>
                  </a:lnTo>
                  <a:lnTo>
                    <a:pt x="3021" y="3322"/>
                  </a:lnTo>
                  <a:lnTo>
                    <a:pt x="3023" y="3322"/>
                  </a:lnTo>
                  <a:lnTo>
                    <a:pt x="3026" y="3322"/>
                  </a:lnTo>
                  <a:lnTo>
                    <a:pt x="3028" y="3322"/>
                  </a:lnTo>
                  <a:lnTo>
                    <a:pt x="3028" y="3327"/>
                  </a:lnTo>
                  <a:lnTo>
                    <a:pt x="3026" y="3329"/>
                  </a:lnTo>
                  <a:lnTo>
                    <a:pt x="3026" y="3331"/>
                  </a:lnTo>
                  <a:lnTo>
                    <a:pt x="3026" y="3336"/>
                  </a:lnTo>
                  <a:moveTo>
                    <a:pt x="776" y="3521"/>
                  </a:moveTo>
                  <a:lnTo>
                    <a:pt x="776" y="3521"/>
                  </a:lnTo>
                  <a:lnTo>
                    <a:pt x="783" y="3525"/>
                  </a:lnTo>
                  <a:lnTo>
                    <a:pt x="795" y="3523"/>
                  </a:lnTo>
                  <a:lnTo>
                    <a:pt x="804" y="3525"/>
                  </a:lnTo>
                  <a:lnTo>
                    <a:pt x="809" y="3537"/>
                  </a:lnTo>
                  <a:lnTo>
                    <a:pt x="809" y="3540"/>
                  </a:lnTo>
                  <a:lnTo>
                    <a:pt x="811" y="3540"/>
                  </a:lnTo>
                  <a:lnTo>
                    <a:pt x="813" y="3540"/>
                  </a:lnTo>
                  <a:lnTo>
                    <a:pt x="816" y="3537"/>
                  </a:lnTo>
                  <a:lnTo>
                    <a:pt x="816" y="3537"/>
                  </a:lnTo>
                  <a:lnTo>
                    <a:pt x="816" y="3537"/>
                  </a:lnTo>
                  <a:lnTo>
                    <a:pt x="818" y="3537"/>
                  </a:lnTo>
                  <a:lnTo>
                    <a:pt x="811" y="3544"/>
                  </a:lnTo>
                  <a:lnTo>
                    <a:pt x="811" y="3547"/>
                  </a:lnTo>
                  <a:lnTo>
                    <a:pt x="811" y="3549"/>
                  </a:lnTo>
                  <a:lnTo>
                    <a:pt x="809" y="3556"/>
                  </a:lnTo>
                  <a:lnTo>
                    <a:pt x="809" y="3570"/>
                  </a:lnTo>
                  <a:lnTo>
                    <a:pt x="806" y="3582"/>
                  </a:lnTo>
                  <a:lnTo>
                    <a:pt x="804" y="3584"/>
                  </a:lnTo>
                  <a:lnTo>
                    <a:pt x="802" y="3584"/>
                  </a:lnTo>
                  <a:lnTo>
                    <a:pt x="797" y="3584"/>
                  </a:lnTo>
                  <a:lnTo>
                    <a:pt x="797" y="3584"/>
                  </a:lnTo>
                  <a:lnTo>
                    <a:pt x="795" y="3580"/>
                  </a:lnTo>
                  <a:lnTo>
                    <a:pt x="795" y="3577"/>
                  </a:lnTo>
                  <a:lnTo>
                    <a:pt x="780" y="3558"/>
                  </a:lnTo>
                  <a:lnTo>
                    <a:pt x="773" y="3544"/>
                  </a:lnTo>
                  <a:lnTo>
                    <a:pt x="773" y="3537"/>
                  </a:lnTo>
                  <a:lnTo>
                    <a:pt x="773" y="3532"/>
                  </a:lnTo>
                  <a:lnTo>
                    <a:pt x="771" y="3532"/>
                  </a:lnTo>
                  <a:lnTo>
                    <a:pt x="771" y="3530"/>
                  </a:lnTo>
                  <a:lnTo>
                    <a:pt x="776" y="3521"/>
                  </a:lnTo>
                  <a:moveTo>
                    <a:pt x="757" y="3528"/>
                  </a:moveTo>
                  <a:lnTo>
                    <a:pt x="757" y="3528"/>
                  </a:lnTo>
                  <a:lnTo>
                    <a:pt x="752" y="3532"/>
                  </a:lnTo>
                  <a:lnTo>
                    <a:pt x="745" y="3532"/>
                  </a:lnTo>
                  <a:lnTo>
                    <a:pt x="740" y="3530"/>
                  </a:lnTo>
                  <a:lnTo>
                    <a:pt x="740" y="3525"/>
                  </a:lnTo>
                  <a:lnTo>
                    <a:pt x="740" y="3523"/>
                  </a:lnTo>
                  <a:lnTo>
                    <a:pt x="733" y="3514"/>
                  </a:lnTo>
                  <a:lnTo>
                    <a:pt x="728" y="3509"/>
                  </a:lnTo>
                  <a:lnTo>
                    <a:pt x="731" y="3502"/>
                  </a:lnTo>
                  <a:lnTo>
                    <a:pt x="735" y="3499"/>
                  </a:lnTo>
                  <a:lnTo>
                    <a:pt x="750" y="3495"/>
                  </a:lnTo>
                  <a:lnTo>
                    <a:pt x="754" y="3492"/>
                  </a:lnTo>
                  <a:lnTo>
                    <a:pt x="757" y="3504"/>
                  </a:lnTo>
                  <a:lnTo>
                    <a:pt x="759" y="3523"/>
                  </a:lnTo>
                  <a:lnTo>
                    <a:pt x="757" y="3528"/>
                  </a:lnTo>
                  <a:moveTo>
                    <a:pt x="2489" y="2598"/>
                  </a:moveTo>
                  <a:lnTo>
                    <a:pt x="2489" y="2598"/>
                  </a:lnTo>
                  <a:lnTo>
                    <a:pt x="2486" y="2603"/>
                  </a:lnTo>
                  <a:lnTo>
                    <a:pt x="2481" y="2603"/>
                  </a:lnTo>
                  <a:lnTo>
                    <a:pt x="2477" y="2603"/>
                  </a:lnTo>
                  <a:lnTo>
                    <a:pt x="2472" y="2605"/>
                  </a:lnTo>
                  <a:lnTo>
                    <a:pt x="2470" y="2610"/>
                  </a:lnTo>
                  <a:lnTo>
                    <a:pt x="2467" y="2607"/>
                  </a:lnTo>
                  <a:lnTo>
                    <a:pt x="2458" y="2605"/>
                  </a:lnTo>
                  <a:lnTo>
                    <a:pt x="2455" y="2603"/>
                  </a:lnTo>
                  <a:lnTo>
                    <a:pt x="2455" y="2593"/>
                  </a:lnTo>
                  <a:lnTo>
                    <a:pt x="2458" y="2591"/>
                  </a:lnTo>
                  <a:lnTo>
                    <a:pt x="2460" y="2588"/>
                  </a:lnTo>
                  <a:lnTo>
                    <a:pt x="2458" y="2586"/>
                  </a:lnTo>
                  <a:lnTo>
                    <a:pt x="2455" y="2581"/>
                  </a:lnTo>
                  <a:lnTo>
                    <a:pt x="2463" y="2581"/>
                  </a:lnTo>
                  <a:lnTo>
                    <a:pt x="2484" y="2584"/>
                  </a:lnTo>
                  <a:lnTo>
                    <a:pt x="2491" y="2588"/>
                  </a:lnTo>
                  <a:lnTo>
                    <a:pt x="2489" y="2591"/>
                  </a:lnTo>
                  <a:lnTo>
                    <a:pt x="2491" y="2593"/>
                  </a:lnTo>
                  <a:lnTo>
                    <a:pt x="2491" y="2596"/>
                  </a:lnTo>
                  <a:lnTo>
                    <a:pt x="2489" y="2598"/>
                  </a:lnTo>
                  <a:moveTo>
                    <a:pt x="2316" y="2593"/>
                  </a:moveTo>
                  <a:lnTo>
                    <a:pt x="2316" y="2593"/>
                  </a:lnTo>
                  <a:lnTo>
                    <a:pt x="2313" y="2596"/>
                  </a:lnTo>
                  <a:lnTo>
                    <a:pt x="2313" y="2593"/>
                  </a:lnTo>
                  <a:lnTo>
                    <a:pt x="2316" y="2591"/>
                  </a:lnTo>
                  <a:lnTo>
                    <a:pt x="2318" y="2588"/>
                  </a:lnTo>
                  <a:lnTo>
                    <a:pt x="2316" y="2593"/>
                  </a:lnTo>
                  <a:moveTo>
                    <a:pt x="686" y="2681"/>
                  </a:moveTo>
                  <a:lnTo>
                    <a:pt x="686" y="2681"/>
                  </a:lnTo>
                  <a:lnTo>
                    <a:pt x="690" y="2683"/>
                  </a:lnTo>
                  <a:lnTo>
                    <a:pt x="690" y="2688"/>
                  </a:lnTo>
                  <a:lnTo>
                    <a:pt x="690" y="2693"/>
                  </a:lnTo>
                  <a:lnTo>
                    <a:pt x="688" y="2697"/>
                  </a:lnTo>
                  <a:lnTo>
                    <a:pt x="669" y="2702"/>
                  </a:lnTo>
                  <a:lnTo>
                    <a:pt x="662" y="2709"/>
                  </a:lnTo>
                  <a:lnTo>
                    <a:pt x="664" y="2721"/>
                  </a:lnTo>
                  <a:lnTo>
                    <a:pt x="664" y="2730"/>
                  </a:lnTo>
                  <a:lnTo>
                    <a:pt x="653" y="2730"/>
                  </a:lnTo>
                  <a:lnTo>
                    <a:pt x="655" y="2726"/>
                  </a:lnTo>
                  <a:lnTo>
                    <a:pt x="655" y="2723"/>
                  </a:lnTo>
                  <a:lnTo>
                    <a:pt x="655" y="2719"/>
                  </a:lnTo>
                  <a:lnTo>
                    <a:pt x="655" y="2714"/>
                  </a:lnTo>
                  <a:lnTo>
                    <a:pt x="655" y="2711"/>
                  </a:lnTo>
                  <a:lnTo>
                    <a:pt x="660" y="2707"/>
                  </a:lnTo>
                  <a:lnTo>
                    <a:pt x="664" y="2700"/>
                  </a:lnTo>
                  <a:lnTo>
                    <a:pt x="669" y="2697"/>
                  </a:lnTo>
                  <a:lnTo>
                    <a:pt x="669" y="2693"/>
                  </a:lnTo>
                  <a:lnTo>
                    <a:pt x="669" y="2685"/>
                  </a:lnTo>
                  <a:lnTo>
                    <a:pt x="669" y="2683"/>
                  </a:lnTo>
                  <a:lnTo>
                    <a:pt x="672" y="2681"/>
                  </a:lnTo>
                  <a:lnTo>
                    <a:pt x="676" y="2681"/>
                  </a:lnTo>
                  <a:lnTo>
                    <a:pt x="679" y="2681"/>
                  </a:lnTo>
                  <a:lnTo>
                    <a:pt x="679" y="2678"/>
                  </a:lnTo>
                  <a:lnTo>
                    <a:pt x="681" y="2676"/>
                  </a:lnTo>
                  <a:lnTo>
                    <a:pt x="683" y="2671"/>
                  </a:lnTo>
                  <a:lnTo>
                    <a:pt x="683" y="2676"/>
                  </a:lnTo>
                  <a:lnTo>
                    <a:pt x="686" y="2678"/>
                  </a:lnTo>
                  <a:lnTo>
                    <a:pt x="686" y="2681"/>
                  </a:lnTo>
                  <a:moveTo>
                    <a:pt x="1045" y="2605"/>
                  </a:moveTo>
                  <a:lnTo>
                    <a:pt x="1045" y="2605"/>
                  </a:lnTo>
                  <a:lnTo>
                    <a:pt x="1045" y="2607"/>
                  </a:lnTo>
                  <a:lnTo>
                    <a:pt x="1045" y="2610"/>
                  </a:lnTo>
                  <a:lnTo>
                    <a:pt x="1045" y="2612"/>
                  </a:lnTo>
                  <a:lnTo>
                    <a:pt x="1043" y="2612"/>
                  </a:lnTo>
                  <a:lnTo>
                    <a:pt x="1041" y="2610"/>
                  </a:lnTo>
                  <a:lnTo>
                    <a:pt x="1038" y="2607"/>
                  </a:lnTo>
                  <a:lnTo>
                    <a:pt x="1036" y="2607"/>
                  </a:lnTo>
                  <a:lnTo>
                    <a:pt x="1033" y="2607"/>
                  </a:lnTo>
                  <a:lnTo>
                    <a:pt x="1036" y="2598"/>
                  </a:lnTo>
                  <a:lnTo>
                    <a:pt x="1036" y="2596"/>
                  </a:lnTo>
                  <a:lnTo>
                    <a:pt x="1036" y="2593"/>
                  </a:lnTo>
                  <a:lnTo>
                    <a:pt x="1038" y="2586"/>
                  </a:lnTo>
                  <a:lnTo>
                    <a:pt x="1038" y="2581"/>
                  </a:lnTo>
                  <a:lnTo>
                    <a:pt x="1041" y="2584"/>
                  </a:lnTo>
                  <a:lnTo>
                    <a:pt x="1043" y="2584"/>
                  </a:lnTo>
                  <a:lnTo>
                    <a:pt x="1045" y="2588"/>
                  </a:lnTo>
                  <a:lnTo>
                    <a:pt x="1045" y="2588"/>
                  </a:lnTo>
                  <a:lnTo>
                    <a:pt x="1045" y="2593"/>
                  </a:lnTo>
                  <a:lnTo>
                    <a:pt x="1045" y="2605"/>
                  </a:lnTo>
                  <a:moveTo>
                    <a:pt x="967" y="2588"/>
                  </a:moveTo>
                  <a:lnTo>
                    <a:pt x="967" y="2588"/>
                  </a:lnTo>
                  <a:lnTo>
                    <a:pt x="972" y="2588"/>
                  </a:lnTo>
                  <a:lnTo>
                    <a:pt x="974" y="2586"/>
                  </a:lnTo>
                  <a:lnTo>
                    <a:pt x="979" y="2593"/>
                  </a:lnTo>
                  <a:lnTo>
                    <a:pt x="979" y="2607"/>
                  </a:lnTo>
                  <a:lnTo>
                    <a:pt x="984" y="2610"/>
                  </a:lnTo>
                  <a:lnTo>
                    <a:pt x="981" y="2607"/>
                  </a:lnTo>
                  <a:lnTo>
                    <a:pt x="981" y="2605"/>
                  </a:lnTo>
                  <a:lnTo>
                    <a:pt x="981" y="2603"/>
                  </a:lnTo>
                  <a:lnTo>
                    <a:pt x="981" y="2598"/>
                  </a:lnTo>
                  <a:lnTo>
                    <a:pt x="984" y="2598"/>
                  </a:lnTo>
                  <a:lnTo>
                    <a:pt x="986" y="2603"/>
                  </a:lnTo>
                  <a:lnTo>
                    <a:pt x="986" y="2605"/>
                  </a:lnTo>
                  <a:lnTo>
                    <a:pt x="986" y="2607"/>
                  </a:lnTo>
                  <a:lnTo>
                    <a:pt x="986" y="2610"/>
                  </a:lnTo>
                  <a:lnTo>
                    <a:pt x="991" y="2607"/>
                  </a:lnTo>
                  <a:lnTo>
                    <a:pt x="991" y="2607"/>
                  </a:lnTo>
                  <a:lnTo>
                    <a:pt x="993" y="2605"/>
                  </a:lnTo>
                  <a:lnTo>
                    <a:pt x="996" y="2607"/>
                  </a:lnTo>
                  <a:lnTo>
                    <a:pt x="1000" y="2610"/>
                  </a:lnTo>
                  <a:lnTo>
                    <a:pt x="1000" y="2600"/>
                  </a:lnTo>
                  <a:lnTo>
                    <a:pt x="1005" y="2600"/>
                  </a:lnTo>
                  <a:lnTo>
                    <a:pt x="1019" y="2612"/>
                  </a:lnTo>
                  <a:lnTo>
                    <a:pt x="1019" y="2607"/>
                  </a:lnTo>
                  <a:lnTo>
                    <a:pt x="1022" y="2610"/>
                  </a:lnTo>
                  <a:lnTo>
                    <a:pt x="1024" y="2610"/>
                  </a:lnTo>
                  <a:lnTo>
                    <a:pt x="1026" y="2610"/>
                  </a:lnTo>
                  <a:lnTo>
                    <a:pt x="1029" y="2610"/>
                  </a:lnTo>
                  <a:lnTo>
                    <a:pt x="1031" y="2612"/>
                  </a:lnTo>
                  <a:lnTo>
                    <a:pt x="1029" y="2614"/>
                  </a:lnTo>
                  <a:lnTo>
                    <a:pt x="1029" y="2614"/>
                  </a:lnTo>
                  <a:lnTo>
                    <a:pt x="1026" y="2617"/>
                  </a:lnTo>
                  <a:lnTo>
                    <a:pt x="1026" y="2619"/>
                  </a:lnTo>
                  <a:lnTo>
                    <a:pt x="1031" y="2622"/>
                  </a:lnTo>
                  <a:lnTo>
                    <a:pt x="1033" y="2624"/>
                  </a:lnTo>
                  <a:lnTo>
                    <a:pt x="1036" y="2626"/>
                  </a:lnTo>
                  <a:lnTo>
                    <a:pt x="1038" y="2629"/>
                  </a:lnTo>
                  <a:lnTo>
                    <a:pt x="1036" y="2633"/>
                  </a:lnTo>
                  <a:lnTo>
                    <a:pt x="1038" y="2638"/>
                  </a:lnTo>
                  <a:lnTo>
                    <a:pt x="1041" y="2648"/>
                  </a:lnTo>
                  <a:lnTo>
                    <a:pt x="1043" y="2638"/>
                  </a:lnTo>
                  <a:lnTo>
                    <a:pt x="1045" y="2633"/>
                  </a:lnTo>
                  <a:lnTo>
                    <a:pt x="1048" y="2631"/>
                  </a:lnTo>
                  <a:lnTo>
                    <a:pt x="1045" y="2629"/>
                  </a:lnTo>
                  <a:lnTo>
                    <a:pt x="1045" y="2629"/>
                  </a:lnTo>
                  <a:lnTo>
                    <a:pt x="1045" y="2626"/>
                  </a:lnTo>
                  <a:lnTo>
                    <a:pt x="1043" y="2626"/>
                  </a:lnTo>
                  <a:lnTo>
                    <a:pt x="1045" y="2624"/>
                  </a:lnTo>
                  <a:lnTo>
                    <a:pt x="1050" y="2622"/>
                  </a:lnTo>
                  <a:lnTo>
                    <a:pt x="1055" y="2624"/>
                  </a:lnTo>
                  <a:lnTo>
                    <a:pt x="1060" y="2624"/>
                  </a:lnTo>
                  <a:lnTo>
                    <a:pt x="1060" y="2622"/>
                  </a:lnTo>
                  <a:lnTo>
                    <a:pt x="1062" y="2619"/>
                  </a:lnTo>
                  <a:lnTo>
                    <a:pt x="1064" y="2619"/>
                  </a:lnTo>
                  <a:lnTo>
                    <a:pt x="1067" y="2624"/>
                  </a:lnTo>
                  <a:lnTo>
                    <a:pt x="1064" y="2626"/>
                  </a:lnTo>
                  <a:lnTo>
                    <a:pt x="1067" y="2629"/>
                  </a:lnTo>
                  <a:lnTo>
                    <a:pt x="1069" y="2631"/>
                  </a:lnTo>
                  <a:lnTo>
                    <a:pt x="1071" y="2631"/>
                  </a:lnTo>
                  <a:lnTo>
                    <a:pt x="1074" y="2629"/>
                  </a:lnTo>
                  <a:lnTo>
                    <a:pt x="1076" y="2629"/>
                  </a:lnTo>
                  <a:lnTo>
                    <a:pt x="1076" y="2629"/>
                  </a:lnTo>
                  <a:lnTo>
                    <a:pt x="1076" y="2631"/>
                  </a:lnTo>
                  <a:lnTo>
                    <a:pt x="1076" y="2631"/>
                  </a:lnTo>
                  <a:lnTo>
                    <a:pt x="1078" y="2631"/>
                  </a:lnTo>
                  <a:lnTo>
                    <a:pt x="1078" y="2636"/>
                  </a:lnTo>
                  <a:lnTo>
                    <a:pt x="1078" y="2640"/>
                  </a:lnTo>
                  <a:lnTo>
                    <a:pt x="1076" y="2645"/>
                  </a:lnTo>
                  <a:lnTo>
                    <a:pt x="1074" y="2650"/>
                  </a:lnTo>
                  <a:lnTo>
                    <a:pt x="1074" y="2648"/>
                  </a:lnTo>
                  <a:lnTo>
                    <a:pt x="1071" y="2645"/>
                  </a:lnTo>
                  <a:lnTo>
                    <a:pt x="1071" y="2643"/>
                  </a:lnTo>
                  <a:lnTo>
                    <a:pt x="1069" y="2669"/>
                  </a:lnTo>
                  <a:lnTo>
                    <a:pt x="1067" y="2676"/>
                  </a:lnTo>
                  <a:lnTo>
                    <a:pt x="1071" y="2676"/>
                  </a:lnTo>
                  <a:lnTo>
                    <a:pt x="1069" y="2669"/>
                  </a:lnTo>
                  <a:lnTo>
                    <a:pt x="1074" y="2667"/>
                  </a:lnTo>
                  <a:lnTo>
                    <a:pt x="1078" y="2667"/>
                  </a:lnTo>
                  <a:lnTo>
                    <a:pt x="1081" y="2671"/>
                  </a:lnTo>
                  <a:lnTo>
                    <a:pt x="1078" y="2678"/>
                  </a:lnTo>
                  <a:lnTo>
                    <a:pt x="1081" y="2678"/>
                  </a:lnTo>
                  <a:lnTo>
                    <a:pt x="1081" y="2676"/>
                  </a:lnTo>
                  <a:lnTo>
                    <a:pt x="1081" y="2676"/>
                  </a:lnTo>
                  <a:lnTo>
                    <a:pt x="1081" y="2674"/>
                  </a:lnTo>
                  <a:lnTo>
                    <a:pt x="1083" y="2676"/>
                  </a:lnTo>
                  <a:lnTo>
                    <a:pt x="1083" y="2676"/>
                  </a:lnTo>
                  <a:lnTo>
                    <a:pt x="1086" y="2676"/>
                  </a:lnTo>
                  <a:lnTo>
                    <a:pt x="1090" y="2671"/>
                  </a:lnTo>
                  <a:lnTo>
                    <a:pt x="1100" y="2671"/>
                  </a:lnTo>
                  <a:lnTo>
                    <a:pt x="1107" y="2674"/>
                  </a:lnTo>
                  <a:lnTo>
                    <a:pt x="1114" y="2676"/>
                  </a:lnTo>
                  <a:lnTo>
                    <a:pt x="1112" y="2681"/>
                  </a:lnTo>
                  <a:lnTo>
                    <a:pt x="1107" y="2681"/>
                  </a:lnTo>
                  <a:lnTo>
                    <a:pt x="1100" y="2681"/>
                  </a:lnTo>
                  <a:lnTo>
                    <a:pt x="1095" y="2678"/>
                  </a:lnTo>
                  <a:lnTo>
                    <a:pt x="1090" y="2683"/>
                  </a:lnTo>
                  <a:lnTo>
                    <a:pt x="1090" y="2690"/>
                  </a:lnTo>
                  <a:lnTo>
                    <a:pt x="1090" y="2697"/>
                  </a:lnTo>
                  <a:lnTo>
                    <a:pt x="1086" y="2702"/>
                  </a:lnTo>
                  <a:lnTo>
                    <a:pt x="1088" y="2709"/>
                  </a:lnTo>
                  <a:lnTo>
                    <a:pt x="1083" y="2711"/>
                  </a:lnTo>
                  <a:lnTo>
                    <a:pt x="1069" y="2711"/>
                  </a:lnTo>
                  <a:lnTo>
                    <a:pt x="1069" y="2714"/>
                  </a:lnTo>
                  <a:lnTo>
                    <a:pt x="1069" y="2714"/>
                  </a:lnTo>
                  <a:lnTo>
                    <a:pt x="1067" y="2714"/>
                  </a:lnTo>
                  <a:lnTo>
                    <a:pt x="1071" y="2719"/>
                  </a:lnTo>
                  <a:lnTo>
                    <a:pt x="1074" y="2719"/>
                  </a:lnTo>
                  <a:lnTo>
                    <a:pt x="1076" y="2716"/>
                  </a:lnTo>
                  <a:lnTo>
                    <a:pt x="1078" y="2716"/>
                  </a:lnTo>
                  <a:lnTo>
                    <a:pt x="1083" y="2716"/>
                  </a:lnTo>
                  <a:lnTo>
                    <a:pt x="1088" y="2721"/>
                  </a:lnTo>
                  <a:lnTo>
                    <a:pt x="1090" y="2721"/>
                  </a:lnTo>
                  <a:lnTo>
                    <a:pt x="1097" y="2719"/>
                  </a:lnTo>
                  <a:lnTo>
                    <a:pt x="1100" y="2714"/>
                  </a:lnTo>
                  <a:lnTo>
                    <a:pt x="1104" y="2711"/>
                  </a:lnTo>
                  <a:lnTo>
                    <a:pt x="1112" y="2711"/>
                  </a:lnTo>
                  <a:lnTo>
                    <a:pt x="1112" y="2716"/>
                  </a:lnTo>
                  <a:lnTo>
                    <a:pt x="1109" y="2719"/>
                  </a:lnTo>
                  <a:lnTo>
                    <a:pt x="1107" y="2721"/>
                  </a:lnTo>
                  <a:lnTo>
                    <a:pt x="1104" y="2721"/>
                  </a:lnTo>
                  <a:lnTo>
                    <a:pt x="1104" y="2726"/>
                  </a:lnTo>
                  <a:lnTo>
                    <a:pt x="1116" y="2728"/>
                  </a:lnTo>
                  <a:lnTo>
                    <a:pt x="1119" y="2730"/>
                  </a:lnTo>
                  <a:lnTo>
                    <a:pt x="1119" y="2735"/>
                  </a:lnTo>
                  <a:lnTo>
                    <a:pt x="1121" y="2737"/>
                  </a:lnTo>
                  <a:lnTo>
                    <a:pt x="1123" y="2737"/>
                  </a:lnTo>
                  <a:lnTo>
                    <a:pt x="1128" y="2733"/>
                  </a:lnTo>
                  <a:lnTo>
                    <a:pt x="1130" y="2737"/>
                  </a:lnTo>
                  <a:lnTo>
                    <a:pt x="1133" y="2740"/>
                  </a:lnTo>
                  <a:lnTo>
                    <a:pt x="1138" y="2740"/>
                  </a:lnTo>
                  <a:lnTo>
                    <a:pt x="1142" y="2740"/>
                  </a:lnTo>
                  <a:lnTo>
                    <a:pt x="1130" y="2745"/>
                  </a:lnTo>
                  <a:lnTo>
                    <a:pt x="1128" y="2749"/>
                  </a:lnTo>
                  <a:lnTo>
                    <a:pt x="1133" y="2754"/>
                  </a:lnTo>
                  <a:lnTo>
                    <a:pt x="1133" y="2756"/>
                  </a:lnTo>
                  <a:lnTo>
                    <a:pt x="1128" y="2756"/>
                  </a:lnTo>
                  <a:lnTo>
                    <a:pt x="1123" y="2759"/>
                  </a:lnTo>
                  <a:lnTo>
                    <a:pt x="1123" y="2764"/>
                  </a:lnTo>
                  <a:lnTo>
                    <a:pt x="1126" y="2766"/>
                  </a:lnTo>
                  <a:lnTo>
                    <a:pt x="1126" y="2761"/>
                  </a:lnTo>
                  <a:lnTo>
                    <a:pt x="1128" y="2766"/>
                  </a:lnTo>
                  <a:lnTo>
                    <a:pt x="1140" y="2778"/>
                  </a:lnTo>
                  <a:lnTo>
                    <a:pt x="1142" y="2782"/>
                  </a:lnTo>
                  <a:lnTo>
                    <a:pt x="1145" y="2792"/>
                  </a:lnTo>
                  <a:lnTo>
                    <a:pt x="1157" y="2808"/>
                  </a:lnTo>
                  <a:lnTo>
                    <a:pt x="1157" y="2816"/>
                  </a:lnTo>
                  <a:lnTo>
                    <a:pt x="1161" y="2842"/>
                  </a:lnTo>
                  <a:lnTo>
                    <a:pt x="1164" y="2846"/>
                  </a:lnTo>
                  <a:lnTo>
                    <a:pt x="1166" y="2849"/>
                  </a:lnTo>
                  <a:lnTo>
                    <a:pt x="1168" y="2849"/>
                  </a:lnTo>
                  <a:lnTo>
                    <a:pt x="1173" y="2849"/>
                  </a:lnTo>
                  <a:lnTo>
                    <a:pt x="1173" y="2853"/>
                  </a:lnTo>
                  <a:lnTo>
                    <a:pt x="1175" y="2856"/>
                  </a:lnTo>
                  <a:lnTo>
                    <a:pt x="1178" y="2861"/>
                  </a:lnTo>
                  <a:lnTo>
                    <a:pt x="1187" y="2868"/>
                  </a:lnTo>
                  <a:lnTo>
                    <a:pt x="1190" y="2870"/>
                  </a:lnTo>
                  <a:lnTo>
                    <a:pt x="1190" y="2875"/>
                  </a:lnTo>
                  <a:lnTo>
                    <a:pt x="1187" y="2882"/>
                  </a:lnTo>
                  <a:lnTo>
                    <a:pt x="1185" y="2887"/>
                  </a:lnTo>
                  <a:lnTo>
                    <a:pt x="1185" y="2896"/>
                  </a:lnTo>
                  <a:lnTo>
                    <a:pt x="1185" y="2903"/>
                  </a:lnTo>
                  <a:lnTo>
                    <a:pt x="1178" y="2915"/>
                  </a:lnTo>
                  <a:lnTo>
                    <a:pt x="1175" y="2931"/>
                  </a:lnTo>
                  <a:lnTo>
                    <a:pt x="1171" y="2939"/>
                  </a:lnTo>
                  <a:lnTo>
                    <a:pt x="1164" y="2941"/>
                  </a:lnTo>
                  <a:lnTo>
                    <a:pt x="1159" y="2943"/>
                  </a:lnTo>
                  <a:lnTo>
                    <a:pt x="1157" y="2950"/>
                  </a:lnTo>
                  <a:lnTo>
                    <a:pt x="1152" y="2962"/>
                  </a:lnTo>
                  <a:lnTo>
                    <a:pt x="1149" y="2967"/>
                  </a:lnTo>
                  <a:lnTo>
                    <a:pt x="1142" y="2976"/>
                  </a:lnTo>
                  <a:lnTo>
                    <a:pt x="1140" y="2981"/>
                  </a:lnTo>
                  <a:lnTo>
                    <a:pt x="1138" y="2991"/>
                  </a:lnTo>
                  <a:lnTo>
                    <a:pt x="1138" y="2998"/>
                  </a:lnTo>
                  <a:lnTo>
                    <a:pt x="1140" y="3014"/>
                  </a:lnTo>
                  <a:lnTo>
                    <a:pt x="1142" y="3019"/>
                  </a:lnTo>
                  <a:lnTo>
                    <a:pt x="1152" y="3040"/>
                  </a:lnTo>
                  <a:lnTo>
                    <a:pt x="1157" y="3045"/>
                  </a:lnTo>
                  <a:lnTo>
                    <a:pt x="1161" y="3047"/>
                  </a:lnTo>
                  <a:lnTo>
                    <a:pt x="1164" y="3050"/>
                  </a:lnTo>
                  <a:lnTo>
                    <a:pt x="1171" y="3059"/>
                  </a:lnTo>
                  <a:lnTo>
                    <a:pt x="1180" y="3062"/>
                  </a:lnTo>
                  <a:lnTo>
                    <a:pt x="1180" y="3069"/>
                  </a:lnTo>
                  <a:lnTo>
                    <a:pt x="1171" y="3102"/>
                  </a:lnTo>
                  <a:lnTo>
                    <a:pt x="1171" y="3116"/>
                  </a:lnTo>
                  <a:lnTo>
                    <a:pt x="1175" y="3128"/>
                  </a:lnTo>
                  <a:lnTo>
                    <a:pt x="1178" y="3125"/>
                  </a:lnTo>
                  <a:lnTo>
                    <a:pt x="1178" y="3123"/>
                  </a:lnTo>
                  <a:lnTo>
                    <a:pt x="1180" y="3123"/>
                  </a:lnTo>
                  <a:lnTo>
                    <a:pt x="1183" y="3125"/>
                  </a:lnTo>
                  <a:lnTo>
                    <a:pt x="1180" y="3130"/>
                  </a:lnTo>
                  <a:lnTo>
                    <a:pt x="1180" y="3133"/>
                  </a:lnTo>
                  <a:lnTo>
                    <a:pt x="1178" y="3133"/>
                  </a:lnTo>
                  <a:lnTo>
                    <a:pt x="1175" y="3133"/>
                  </a:lnTo>
                  <a:lnTo>
                    <a:pt x="1173" y="3140"/>
                  </a:lnTo>
                  <a:lnTo>
                    <a:pt x="1173" y="3144"/>
                  </a:lnTo>
                  <a:lnTo>
                    <a:pt x="1173" y="3149"/>
                  </a:lnTo>
                  <a:lnTo>
                    <a:pt x="1175" y="3154"/>
                  </a:lnTo>
                  <a:lnTo>
                    <a:pt x="1173" y="3154"/>
                  </a:lnTo>
                  <a:lnTo>
                    <a:pt x="1173" y="3156"/>
                  </a:lnTo>
                  <a:lnTo>
                    <a:pt x="1175" y="3156"/>
                  </a:lnTo>
                  <a:lnTo>
                    <a:pt x="1178" y="3159"/>
                  </a:lnTo>
                  <a:lnTo>
                    <a:pt x="1178" y="3159"/>
                  </a:lnTo>
                  <a:lnTo>
                    <a:pt x="1178" y="3161"/>
                  </a:lnTo>
                  <a:lnTo>
                    <a:pt x="1175" y="3168"/>
                  </a:lnTo>
                  <a:lnTo>
                    <a:pt x="1173" y="3178"/>
                  </a:lnTo>
                  <a:lnTo>
                    <a:pt x="1173" y="3187"/>
                  </a:lnTo>
                  <a:lnTo>
                    <a:pt x="1173" y="3199"/>
                  </a:lnTo>
                  <a:lnTo>
                    <a:pt x="1175" y="3204"/>
                  </a:lnTo>
                  <a:lnTo>
                    <a:pt x="1178" y="3213"/>
                  </a:lnTo>
                  <a:lnTo>
                    <a:pt x="1178" y="3220"/>
                  </a:lnTo>
                  <a:lnTo>
                    <a:pt x="1178" y="3222"/>
                  </a:lnTo>
                  <a:lnTo>
                    <a:pt x="1175" y="3232"/>
                  </a:lnTo>
                  <a:lnTo>
                    <a:pt x="1175" y="3237"/>
                  </a:lnTo>
                  <a:lnTo>
                    <a:pt x="1175" y="3239"/>
                  </a:lnTo>
                  <a:lnTo>
                    <a:pt x="1173" y="3244"/>
                  </a:lnTo>
                  <a:lnTo>
                    <a:pt x="1173" y="3249"/>
                  </a:lnTo>
                  <a:lnTo>
                    <a:pt x="1173" y="3253"/>
                  </a:lnTo>
                  <a:lnTo>
                    <a:pt x="1178" y="3272"/>
                  </a:lnTo>
                  <a:lnTo>
                    <a:pt x="1178" y="3284"/>
                  </a:lnTo>
                  <a:lnTo>
                    <a:pt x="1173" y="3312"/>
                  </a:lnTo>
                  <a:lnTo>
                    <a:pt x="1178" y="3319"/>
                  </a:lnTo>
                  <a:lnTo>
                    <a:pt x="1178" y="3334"/>
                  </a:lnTo>
                  <a:lnTo>
                    <a:pt x="1173" y="3357"/>
                  </a:lnTo>
                  <a:lnTo>
                    <a:pt x="1171" y="3376"/>
                  </a:lnTo>
                  <a:lnTo>
                    <a:pt x="1171" y="3381"/>
                  </a:lnTo>
                  <a:lnTo>
                    <a:pt x="1173" y="3388"/>
                  </a:lnTo>
                  <a:lnTo>
                    <a:pt x="1175" y="3390"/>
                  </a:lnTo>
                  <a:lnTo>
                    <a:pt x="1183" y="3395"/>
                  </a:lnTo>
                  <a:lnTo>
                    <a:pt x="1185" y="3400"/>
                  </a:lnTo>
                  <a:lnTo>
                    <a:pt x="1175" y="3402"/>
                  </a:lnTo>
                  <a:lnTo>
                    <a:pt x="1168" y="3414"/>
                  </a:lnTo>
                  <a:lnTo>
                    <a:pt x="1166" y="3426"/>
                  </a:lnTo>
                  <a:lnTo>
                    <a:pt x="1168" y="3435"/>
                  </a:lnTo>
                  <a:lnTo>
                    <a:pt x="1166" y="3440"/>
                  </a:lnTo>
                  <a:lnTo>
                    <a:pt x="1166" y="3443"/>
                  </a:lnTo>
                  <a:lnTo>
                    <a:pt x="1171" y="3445"/>
                  </a:lnTo>
                  <a:lnTo>
                    <a:pt x="1171" y="3447"/>
                  </a:lnTo>
                  <a:lnTo>
                    <a:pt x="1171" y="3450"/>
                  </a:lnTo>
                  <a:lnTo>
                    <a:pt x="1168" y="3459"/>
                  </a:lnTo>
                  <a:lnTo>
                    <a:pt x="1168" y="3464"/>
                  </a:lnTo>
                  <a:lnTo>
                    <a:pt x="1166" y="3469"/>
                  </a:lnTo>
                  <a:lnTo>
                    <a:pt x="1161" y="3471"/>
                  </a:lnTo>
                  <a:lnTo>
                    <a:pt x="1154" y="3476"/>
                  </a:lnTo>
                  <a:lnTo>
                    <a:pt x="1154" y="3485"/>
                  </a:lnTo>
                  <a:lnTo>
                    <a:pt x="1152" y="3483"/>
                  </a:lnTo>
                  <a:lnTo>
                    <a:pt x="1152" y="3483"/>
                  </a:lnTo>
                  <a:lnTo>
                    <a:pt x="1152" y="3480"/>
                  </a:lnTo>
                  <a:lnTo>
                    <a:pt x="1152" y="3476"/>
                  </a:lnTo>
                  <a:lnTo>
                    <a:pt x="1147" y="3473"/>
                  </a:lnTo>
                  <a:lnTo>
                    <a:pt x="1140" y="3473"/>
                  </a:lnTo>
                  <a:lnTo>
                    <a:pt x="1135" y="3476"/>
                  </a:lnTo>
                  <a:lnTo>
                    <a:pt x="1130" y="3478"/>
                  </a:lnTo>
                  <a:lnTo>
                    <a:pt x="1128" y="3480"/>
                  </a:lnTo>
                  <a:lnTo>
                    <a:pt x="1128" y="3476"/>
                  </a:lnTo>
                  <a:lnTo>
                    <a:pt x="1123" y="3473"/>
                  </a:lnTo>
                  <a:lnTo>
                    <a:pt x="1116" y="3471"/>
                  </a:lnTo>
                  <a:lnTo>
                    <a:pt x="1107" y="3461"/>
                  </a:lnTo>
                  <a:lnTo>
                    <a:pt x="1107" y="3461"/>
                  </a:lnTo>
                  <a:lnTo>
                    <a:pt x="1102" y="3459"/>
                  </a:lnTo>
                  <a:lnTo>
                    <a:pt x="1095" y="3452"/>
                  </a:lnTo>
                  <a:lnTo>
                    <a:pt x="1090" y="3452"/>
                  </a:lnTo>
                  <a:lnTo>
                    <a:pt x="1088" y="3450"/>
                  </a:lnTo>
                  <a:lnTo>
                    <a:pt x="1083" y="3450"/>
                  </a:lnTo>
                  <a:lnTo>
                    <a:pt x="1078" y="3447"/>
                  </a:lnTo>
                  <a:lnTo>
                    <a:pt x="1076" y="3445"/>
                  </a:lnTo>
                  <a:lnTo>
                    <a:pt x="1074" y="3447"/>
                  </a:lnTo>
                  <a:lnTo>
                    <a:pt x="1069" y="3445"/>
                  </a:lnTo>
                  <a:lnTo>
                    <a:pt x="1062" y="3445"/>
                  </a:lnTo>
                  <a:lnTo>
                    <a:pt x="1050" y="3445"/>
                  </a:lnTo>
                  <a:lnTo>
                    <a:pt x="1045" y="3447"/>
                  </a:lnTo>
                  <a:lnTo>
                    <a:pt x="1041" y="3454"/>
                  </a:lnTo>
                  <a:lnTo>
                    <a:pt x="1036" y="3461"/>
                  </a:lnTo>
                  <a:lnTo>
                    <a:pt x="1036" y="3464"/>
                  </a:lnTo>
                  <a:lnTo>
                    <a:pt x="1026" y="3461"/>
                  </a:lnTo>
                  <a:lnTo>
                    <a:pt x="1017" y="3454"/>
                  </a:lnTo>
                  <a:lnTo>
                    <a:pt x="1003" y="3440"/>
                  </a:lnTo>
                  <a:lnTo>
                    <a:pt x="1000" y="3443"/>
                  </a:lnTo>
                  <a:lnTo>
                    <a:pt x="998" y="3443"/>
                  </a:lnTo>
                  <a:lnTo>
                    <a:pt x="993" y="3438"/>
                  </a:lnTo>
                  <a:lnTo>
                    <a:pt x="991" y="3435"/>
                  </a:lnTo>
                  <a:lnTo>
                    <a:pt x="986" y="3435"/>
                  </a:lnTo>
                  <a:lnTo>
                    <a:pt x="984" y="3435"/>
                  </a:lnTo>
                  <a:lnTo>
                    <a:pt x="981" y="3438"/>
                  </a:lnTo>
                  <a:lnTo>
                    <a:pt x="986" y="3440"/>
                  </a:lnTo>
                  <a:lnTo>
                    <a:pt x="989" y="3443"/>
                  </a:lnTo>
                  <a:lnTo>
                    <a:pt x="986" y="3445"/>
                  </a:lnTo>
                  <a:lnTo>
                    <a:pt x="989" y="3447"/>
                  </a:lnTo>
                  <a:lnTo>
                    <a:pt x="991" y="3450"/>
                  </a:lnTo>
                  <a:lnTo>
                    <a:pt x="993" y="3452"/>
                  </a:lnTo>
                  <a:lnTo>
                    <a:pt x="993" y="3450"/>
                  </a:lnTo>
                  <a:lnTo>
                    <a:pt x="996" y="3452"/>
                  </a:lnTo>
                  <a:lnTo>
                    <a:pt x="1005" y="3450"/>
                  </a:lnTo>
                  <a:lnTo>
                    <a:pt x="1005" y="3450"/>
                  </a:lnTo>
                  <a:lnTo>
                    <a:pt x="1007" y="3454"/>
                  </a:lnTo>
                  <a:lnTo>
                    <a:pt x="1007" y="3457"/>
                  </a:lnTo>
                  <a:lnTo>
                    <a:pt x="996" y="3471"/>
                  </a:lnTo>
                  <a:lnTo>
                    <a:pt x="991" y="3478"/>
                  </a:lnTo>
                  <a:lnTo>
                    <a:pt x="989" y="3485"/>
                  </a:lnTo>
                  <a:lnTo>
                    <a:pt x="989" y="3495"/>
                  </a:lnTo>
                  <a:lnTo>
                    <a:pt x="991" y="3504"/>
                  </a:lnTo>
                  <a:lnTo>
                    <a:pt x="993" y="3511"/>
                  </a:lnTo>
                  <a:lnTo>
                    <a:pt x="998" y="3518"/>
                  </a:lnTo>
                  <a:lnTo>
                    <a:pt x="998" y="3521"/>
                  </a:lnTo>
                  <a:lnTo>
                    <a:pt x="1000" y="3523"/>
                  </a:lnTo>
                  <a:lnTo>
                    <a:pt x="1003" y="3525"/>
                  </a:lnTo>
                  <a:lnTo>
                    <a:pt x="998" y="3535"/>
                  </a:lnTo>
                  <a:lnTo>
                    <a:pt x="996" y="3549"/>
                  </a:lnTo>
                  <a:lnTo>
                    <a:pt x="998" y="3549"/>
                  </a:lnTo>
                  <a:lnTo>
                    <a:pt x="996" y="3551"/>
                  </a:lnTo>
                  <a:lnTo>
                    <a:pt x="993" y="3551"/>
                  </a:lnTo>
                  <a:lnTo>
                    <a:pt x="991" y="3551"/>
                  </a:lnTo>
                  <a:lnTo>
                    <a:pt x="989" y="3556"/>
                  </a:lnTo>
                  <a:lnTo>
                    <a:pt x="960" y="3594"/>
                  </a:lnTo>
                  <a:lnTo>
                    <a:pt x="958" y="3594"/>
                  </a:lnTo>
                  <a:lnTo>
                    <a:pt x="953" y="3596"/>
                  </a:lnTo>
                  <a:lnTo>
                    <a:pt x="953" y="3596"/>
                  </a:lnTo>
                  <a:lnTo>
                    <a:pt x="948" y="3603"/>
                  </a:lnTo>
                  <a:lnTo>
                    <a:pt x="946" y="3606"/>
                  </a:lnTo>
                  <a:lnTo>
                    <a:pt x="941" y="3606"/>
                  </a:lnTo>
                  <a:lnTo>
                    <a:pt x="936" y="3601"/>
                  </a:lnTo>
                  <a:lnTo>
                    <a:pt x="929" y="3596"/>
                  </a:lnTo>
                  <a:lnTo>
                    <a:pt x="929" y="3603"/>
                  </a:lnTo>
                  <a:lnTo>
                    <a:pt x="925" y="3596"/>
                  </a:lnTo>
                  <a:lnTo>
                    <a:pt x="915" y="3592"/>
                  </a:lnTo>
                  <a:lnTo>
                    <a:pt x="906" y="3587"/>
                  </a:lnTo>
                  <a:lnTo>
                    <a:pt x="899" y="3587"/>
                  </a:lnTo>
                  <a:lnTo>
                    <a:pt x="892" y="3592"/>
                  </a:lnTo>
                  <a:lnTo>
                    <a:pt x="884" y="3599"/>
                  </a:lnTo>
                  <a:lnTo>
                    <a:pt x="880" y="3606"/>
                  </a:lnTo>
                  <a:lnTo>
                    <a:pt x="882" y="3615"/>
                  </a:lnTo>
                  <a:lnTo>
                    <a:pt x="877" y="3618"/>
                  </a:lnTo>
                  <a:lnTo>
                    <a:pt x="875" y="3615"/>
                  </a:lnTo>
                  <a:lnTo>
                    <a:pt x="877" y="3608"/>
                  </a:lnTo>
                  <a:lnTo>
                    <a:pt x="873" y="3606"/>
                  </a:lnTo>
                  <a:lnTo>
                    <a:pt x="868" y="3606"/>
                  </a:lnTo>
                  <a:lnTo>
                    <a:pt x="863" y="3606"/>
                  </a:lnTo>
                  <a:lnTo>
                    <a:pt x="863" y="3603"/>
                  </a:lnTo>
                  <a:lnTo>
                    <a:pt x="866" y="3594"/>
                  </a:lnTo>
                  <a:lnTo>
                    <a:pt x="866" y="3584"/>
                  </a:lnTo>
                  <a:lnTo>
                    <a:pt x="861" y="3577"/>
                  </a:lnTo>
                  <a:lnTo>
                    <a:pt x="854" y="3580"/>
                  </a:lnTo>
                  <a:lnTo>
                    <a:pt x="849" y="3558"/>
                  </a:lnTo>
                  <a:lnTo>
                    <a:pt x="842" y="3540"/>
                  </a:lnTo>
                  <a:lnTo>
                    <a:pt x="839" y="3540"/>
                  </a:lnTo>
                  <a:lnTo>
                    <a:pt x="837" y="3542"/>
                  </a:lnTo>
                  <a:lnTo>
                    <a:pt x="830" y="3540"/>
                  </a:lnTo>
                  <a:lnTo>
                    <a:pt x="825" y="3540"/>
                  </a:lnTo>
                  <a:lnTo>
                    <a:pt x="825" y="3537"/>
                  </a:lnTo>
                  <a:lnTo>
                    <a:pt x="828" y="3530"/>
                  </a:lnTo>
                  <a:lnTo>
                    <a:pt x="823" y="3528"/>
                  </a:lnTo>
                  <a:lnTo>
                    <a:pt x="816" y="3532"/>
                  </a:lnTo>
                  <a:lnTo>
                    <a:pt x="816" y="3532"/>
                  </a:lnTo>
                  <a:lnTo>
                    <a:pt x="813" y="3528"/>
                  </a:lnTo>
                  <a:lnTo>
                    <a:pt x="813" y="3523"/>
                  </a:lnTo>
                  <a:lnTo>
                    <a:pt x="809" y="3516"/>
                  </a:lnTo>
                  <a:lnTo>
                    <a:pt x="806" y="3516"/>
                  </a:lnTo>
                  <a:lnTo>
                    <a:pt x="802" y="3518"/>
                  </a:lnTo>
                  <a:lnTo>
                    <a:pt x="799" y="3514"/>
                  </a:lnTo>
                  <a:lnTo>
                    <a:pt x="799" y="3504"/>
                  </a:lnTo>
                  <a:lnTo>
                    <a:pt x="797" y="3499"/>
                  </a:lnTo>
                  <a:lnTo>
                    <a:pt x="795" y="3495"/>
                  </a:lnTo>
                  <a:lnTo>
                    <a:pt x="792" y="3495"/>
                  </a:lnTo>
                  <a:lnTo>
                    <a:pt x="790" y="3495"/>
                  </a:lnTo>
                  <a:lnTo>
                    <a:pt x="792" y="3499"/>
                  </a:lnTo>
                  <a:lnTo>
                    <a:pt x="790" y="3497"/>
                  </a:lnTo>
                  <a:lnTo>
                    <a:pt x="787" y="3497"/>
                  </a:lnTo>
                  <a:lnTo>
                    <a:pt x="785" y="3492"/>
                  </a:lnTo>
                  <a:lnTo>
                    <a:pt x="785" y="3490"/>
                  </a:lnTo>
                  <a:lnTo>
                    <a:pt x="785" y="3485"/>
                  </a:lnTo>
                  <a:lnTo>
                    <a:pt x="783" y="3483"/>
                  </a:lnTo>
                  <a:lnTo>
                    <a:pt x="780" y="3483"/>
                  </a:lnTo>
                  <a:lnTo>
                    <a:pt x="778" y="3483"/>
                  </a:lnTo>
                  <a:lnTo>
                    <a:pt x="776" y="3476"/>
                  </a:lnTo>
                  <a:lnTo>
                    <a:pt x="773" y="3473"/>
                  </a:lnTo>
                  <a:lnTo>
                    <a:pt x="776" y="3471"/>
                  </a:lnTo>
                  <a:lnTo>
                    <a:pt x="790" y="3450"/>
                  </a:lnTo>
                  <a:lnTo>
                    <a:pt x="792" y="3440"/>
                  </a:lnTo>
                  <a:lnTo>
                    <a:pt x="785" y="3433"/>
                  </a:lnTo>
                  <a:lnTo>
                    <a:pt x="785" y="3426"/>
                  </a:lnTo>
                  <a:lnTo>
                    <a:pt x="773" y="3419"/>
                  </a:lnTo>
                  <a:lnTo>
                    <a:pt x="769" y="3409"/>
                  </a:lnTo>
                  <a:lnTo>
                    <a:pt x="771" y="3407"/>
                  </a:lnTo>
                  <a:lnTo>
                    <a:pt x="776" y="3400"/>
                  </a:lnTo>
                  <a:lnTo>
                    <a:pt x="776" y="3395"/>
                  </a:lnTo>
                  <a:lnTo>
                    <a:pt x="778" y="3388"/>
                  </a:lnTo>
                  <a:lnTo>
                    <a:pt x="776" y="3386"/>
                  </a:lnTo>
                  <a:lnTo>
                    <a:pt x="771" y="3374"/>
                  </a:lnTo>
                  <a:lnTo>
                    <a:pt x="769" y="3374"/>
                  </a:lnTo>
                  <a:lnTo>
                    <a:pt x="769" y="3372"/>
                  </a:lnTo>
                  <a:lnTo>
                    <a:pt x="771" y="3367"/>
                  </a:lnTo>
                  <a:lnTo>
                    <a:pt x="780" y="3355"/>
                  </a:lnTo>
                  <a:lnTo>
                    <a:pt x="783" y="3346"/>
                  </a:lnTo>
                  <a:lnTo>
                    <a:pt x="787" y="3331"/>
                  </a:lnTo>
                  <a:lnTo>
                    <a:pt x="790" y="3324"/>
                  </a:lnTo>
                  <a:lnTo>
                    <a:pt x="787" y="3319"/>
                  </a:lnTo>
                  <a:lnTo>
                    <a:pt x="790" y="3315"/>
                  </a:lnTo>
                  <a:lnTo>
                    <a:pt x="787" y="3308"/>
                  </a:lnTo>
                  <a:lnTo>
                    <a:pt x="783" y="3289"/>
                  </a:lnTo>
                  <a:lnTo>
                    <a:pt x="780" y="3270"/>
                  </a:lnTo>
                  <a:lnTo>
                    <a:pt x="778" y="3265"/>
                  </a:lnTo>
                  <a:lnTo>
                    <a:pt x="778" y="3263"/>
                  </a:lnTo>
                  <a:lnTo>
                    <a:pt x="778" y="3258"/>
                  </a:lnTo>
                  <a:lnTo>
                    <a:pt x="778" y="3249"/>
                  </a:lnTo>
                  <a:lnTo>
                    <a:pt x="778" y="3246"/>
                  </a:lnTo>
                  <a:lnTo>
                    <a:pt x="783" y="3246"/>
                  </a:lnTo>
                  <a:lnTo>
                    <a:pt x="785" y="3249"/>
                  </a:lnTo>
                  <a:lnTo>
                    <a:pt x="797" y="3263"/>
                  </a:lnTo>
                  <a:lnTo>
                    <a:pt x="804" y="3270"/>
                  </a:lnTo>
                  <a:lnTo>
                    <a:pt x="811" y="3270"/>
                  </a:lnTo>
                  <a:lnTo>
                    <a:pt x="818" y="3267"/>
                  </a:lnTo>
                  <a:lnTo>
                    <a:pt x="802" y="3263"/>
                  </a:lnTo>
                  <a:lnTo>
                    <a:pt x="797" y="3260"/>
                  </a:lnTo>
                  <a:lnTo>
                    <a:pt x="797" y="3253"/>
                  </a:lnTo>
                  <a:lnTo>
                    <a:pt x="802" y="3246"/>
                  </a:lnTo>
                  <a:lnTo>
                    <a:pt x="806" y="3239"/>
                  </a:lnTo>
                  <a:lnTo>
                    <a:pt x="809" y="3234"/>
                  </a:lnTo>
                  <a:lnTo>
                    <a:pt x="806" y="3234"/>
                  </a:lnTo>
                  <a:lnTo>
                    <a:pt x="806" y="3237"/>
                  </a:lnTo>
                  <a:lnTo>
                    <a:pt x="804" y="3239"/>
                  </a:lnTo>
                  <a:lnTo>
                    <a:pt x="802" y="3241"/>
                  </a:lnTo>
                  <a:lnTo>
                    <a:pt x="802" y="3244"/>
                  </a:lnTo>
                  <a:lnTo>
                    <a:pt x="804" y="3239"/>
                  </a:lnTo>
                  <a:lnTo>
                    <a:pt x="806" y="3232"/>
                  </a:lnTo>
                  <a:lnTo>
                    <a:pt x="809" y="3222"/>
                  </a:lnTo>
                  <a:lnTo>
                    <a:pt x="809" y="3218"/>
                  </a:lnTo>
                  <a:lnTo>
                    <a:pt x="809" y="3204"/>
                  </a:lnTo>
                  <a:lnTo>
                    <a:pt x="809" y="3199"/>
                  </a:lnTo>
                  <a:lnTo>
                    <a:pt x="804" y="3194"/>
                  </a:lnTo>
                  <a:lnTo>
                    <a:pt x="797" y="3185"/>
                  </a:lnTo>
                  <a:lnTo>
                    <a:pt x="787" y="3180"/>
                  </a:lnTo>
                  <a:lnTo>
                    <a:pt x="776" y="3180"/>
                  </a:lnTo>
                  <a:lnTo>
                    <a:pt x="769" y="3187"/>
                  </a:lnTo>
                  <a:lnTo>
                    <a:pt x="771" y="3189"/>
                  </a:lnTo>
                  <a:lnTo>
                    <a:pt x="771" y="3187"/>
                  </a:lnTo>
                  <a:lnTo>
                    <a:pt x="773" y="3187"/>
                  </a:lnTo>
                  <a:lnTo>
                    <a:pt x="776" y="3187"/>
                  </a:lnTo>
                  <a:lnTo>
                    <a:pt x="778" y="3187"/>
                  </a:lnTo>
                  <a:lnTo>
                    <a:pt x="773" y="3189"/>
                  </a:lnTo>
                  <a:lnTo>
                    <a:pt x="771" y="3194"/>
                  </a:lnTo>
                  <a:lnTo>
                    <a:pt x="771" y="3206"/>
                  </a:lnTo>
                  <a:lnTo>
                    <a:pt x="769" y="3204"/>
                  </a:lnTo>
                  <a:lnTo>
                    <a:pt x="771" y="3196"/>
                  </a:lnTo>
                  <a:lnTo>
                    <a:pt x="769" y="3194"/>
                  </a:lnTo>
                  <a:lnTo>
                    <a:pt x="764" y="3192"/>
                  </a:lnTo>
                  <a:lnTo>
                    <a:pt x="759" y="3187"/>
                  </a:lnTo>
                  <a:lnTo>
                    <a:pt x="757" y="3187"/>
                  </a:lnTo>
                  <a:lnTo>
                    <a:pt x="757" y="3187"/>
                  </a:lnTo>
                  <a:lnTo>
                    <a:pt x="754" y="3185"/>
                  </a:lnTo>
                  <a:lnTo>
                    <a:pt x="754" y="3180"/>
                  </a:lnTo>
                  <a:lnTo>
                    <a:pt x="754" y="3178"/>
                  </a:lnTo>
                  <a:lnTo>
                    <a:pt x="757" y="3175"/>
                  </a:lnTo>
                  <a:lnTo>
                    <a:pt x="757" y="3173"/>
                  </a:lnTo>
                  <a:lnTo>
                    <a:pt x="752" y="3156"/>
                  </a:lnTo>
                  <a:lnTo>
                    <a:pt x="752" y="3152"/>
                  </a:lnTo>
                  <a:lnTo>
                    <a:pt x="754" y="3142"/>
                  </a:lnTo>
                  <a:lnTo>
                    <a:pt x="754" y="3137"/>
                  </a:lnTo>
                  <a:lnTo>
                    <a:pt x="750" y="3130"/>
                  </a:lnTo>
                  <a:lnTo>
                    <a:pt x="745" y="3135"/>
                  </a:lnTo>
                  <a:lnTo>
                    <a:pt x="745" y="3133"/>
                  </a:lnTo>
                  <a:lnTo>
                    <a:pt x="747" y="3130"/>
                  </a:lnTo>
                  <a:lnTo>
                    <a:pt x="752" y="3125"/>
                  </a:lnTo>
                  <a:lnTo>
                    <a:pt x="752" y="3125"/>
                  </a:lnTo>
                  <a:lnTo>
                    <a:pt x="761" y="3123"/>
                  </a:lnTo>
                  <a:lnTo>
                    <a:pt x="769" y="3121"/>
                  </a:lnTo>
                  <a:lnTo>
                    <a:pt x="771" y="3121"/>
                  </a:lnTo>
                  <a:lnTo>
                    <a:pt x="773" y="3118"/>
                  </a:lnTo>
                  <a:lnTo>
                    <a:pt x="776" y="3111"/>
                  </a:lnTo>
                  <a:lnTo>
                    <a:pt x="778" y="3107"/>
                  </a:lnTo>
                  <a:lnTo>
                    <a:pt x="778" y="3099"/>
                  </a:lnTo>
                  <a:lnTo>
                    <a:pt x="776" y="3095"/>
                  </a:lnTo>
                  <a:lnTo>
                    <a:pt x="769" y="3083"/>
                  </a:lnTo>
                  <a:lnTo>
                    <a:pt x="766" y="3076"/>
                  </a:lnTo>
                  <a:lnTo>
                    <a:pt x="764" y="3052"/>
                  </a:lnTo>
                  <a:lnTo>
                    <a:pt x="766" y="3033"/>
                  </a:lnTo>
                  <a:lnTo>
                    <a:pt x="766" y="3019"/>
                  </a:lnTo>
                  <a:lnTo>
                    <a:pt x="761" y="3012"/>
                  </a:lnTo>
                  <a:lnTo>
                    <a:pt x="752" y="3005"/>
                  </a:lnTo>
                  <a:lnTo>
                    <a:pt x="745" y="3000"/>
                  </a:lnTo>
                  <a:lnTo>
                    <a:pt x="742" y="3002"/>
                  </a:lnTo>
                  <a:lnTo>
                    <a:pt x="733" y="2998"/>
                  </a:lnTo>
                  <a:lnTo>
                    <a:pt x="733" y="2991"/>
                  </a:lnTo>
                  <a:lnTo>
                    <a:pt x="733" y="2967"/>
                  </a:lnTo>
                  <a:lnTo>
                    <a:pt x="733" y="2960"/>
                  </a:lnTo>
                  <a:lnTo>
                    <a:pt x="728" y="2948"/>
                  </a:lnTo>
                  <a:lnTo>
                    <a:pt x="721" y="2939"/>
                  </a:lnTo>
                  <a:lnTo>
                    <a:pt x="716" y="2936"/>
                  </a:lnTo>
                  <a:lnTo>
                    <a:pt x="709" y="2931"/>
                  </a:lnTo>
                  <a:lnTo>
                    <a:pt x="707" y="2924"/>
                  </a:lnTo>
                  <a:lnTo>
                    <a:pt x="705" y="2915"/>
                  </a:lnTo>
                  <a:lnTo>
                    <a:pt x="702" y="2905"/>
                  </a:lnTo>
                  <a:lnTo>
                    <a:pt x="695" y="2898"/>
                  </a:lnTo>
                  <a:lnTo>
                    <a:pt x="686" y="2898"/>
                  </a:lnTo>
                  <a:lnTo>
                    <a:pt x="672" y="2910"/>
                  </a:lnTo>
                  <a:lnTo>
                    <a:pt x="664" y="2908"/>
                  </a:lnTo>
                  <a:lnTo>
                    <a:pt x="667" y="2901"/>
                  </a:lnTo>
                  <a:lnTo>
                    <a:pt x="669" y="2894"/>
                  </a:lnTo>
                  <a:lnTo>
                    <a:pt x="662" y="2891"/>
                  </a:lnTo>
                  <a:lnTo>
                    <a:pt x="657" y="2896"/>
                  </a:lnTo>
                  <a:lnTo>
                    <a:pt x="655" y="2905"/>
                  </a:lnTo>
                  <a:lnTo>
                    <a:pt x="653" y="2915"/>
                  </a:lnTo>
                  <a:lnTo>
                    <a:pt x="650" y="2910"/>
                  </a:lnTo>
                  <a:lnTo>
                    <a:pt x="648" y="2903"/>
                  </a:lnTo>
                  <a:lnTo>
                    <a:pt x="645" y="2894"/>
                  </a:lnTo>
                  <a:lnTo>
                    <a:pt x="645" y="2891"/>
                  </a:lnTo>
                  <a:lnTo>
                    <a:pt x="650" y="2887"/>
                  </a:lnTo>
                  <a:lnTo>
                    <a:pt x="655" y="2882"/>
                  </a:lnTo>
                  <a:lnTo>
                    <a:pt x="657" y="2875"/>
                  </a:lnTo>
                  <a:lnTo>
                    <a:pt x="657" y="2865"/>
                  </a:lnTo>
                  <a:lnTo>
                    <a:pt x="657" y="2865"/>
                  </a:lnTo>
                  <a:lnTo>
                    <a:pt x="660" y="2863"/>
                  </a:lnTo>
                  <a:lnTo>
                    <a:pt x="660" y="2861"/>
                  </a:lnTo>
                  <a:lnTo>
                    <a:pt x="657" y="2858"/>
                  </a:lnTo>
                  <a:lnTo>
                    <a:pt x="655" y="2861"/>
                  </a:lnTo>
                  <a:lnTo>
                    <a:pt x="653" y="2858"/>
                  </a:lnTo>
                  <a:lnTo>
                    <a:pt x="650" y="2856"/>
                  </a:lnTo>
                  <a:lnTo>
                    <a:pt x="645" y="2849"/>
                  </a:lnTo>
                  <a:lnTo>
                    <a:pt x="643" y="2846"/>
                  </a:lnTo>
                  <a:lnTo>
                    <a:pt x="638" y="2846"/>
                  </a:lnTo>
                  <a:lnTo>
                    <a:pt x="657" y="2787"/>
                  </a:lnTo>
                  <a:lnTo>
                    <a:pt x="657" y="2780"/>
                  </a:lnTo>
                  <a:lnTo>
                    <a:pt x="657" y="2771"/>
                  </a:lnTo>
                  <a:lnTo>
                    <a:pt x="655" y="2766"/>
                  </a:lnTo>
                  <a:lnTo>
                    <a:pt x="650" y="2764"/>
                  </a:lnTo>
                  <a:lnTo>
                    <a:pt x="645" y="2761"/>
                  </a:lnTo>
                  <a:lnTo>
                    <a:pt x="645" y="2754"/>
                  </a:lnTo>
                  <a:lnTo>
                    <a:pt x="648" y="2745"/>
                  </a:lnTo>
                  <a:lnTo>
                    <a:pt x="650" y="2740"/>
                  </a:lnTo>
                  <a:lnTo>
                    <a:pt x="653" y="2740"/>
                  </a:lnTo>
                  <a:lnTo>
                    <a:pt x="655" y="2745"/>
                  </a:lnTo>
                  <a:lnTo>
                    <a:pt x="657" y="2745"/>
                  </a:lnTo>
                  <a:lnTo>
                    <a:pt x="660" y="2745"/>
                  </a:lnTo>
                  <a:lnTo>
                    <a:pt x="662" y="2747"/>
                  </a:lnTo>
                  <a:lnTo>
                    <a:pt x="662" y="2752"/>
                  </a:lnTo>
                  <a:lnTo>
                    <a:pt x="662" y="2756"/>
                  </a:lnTo>
                  <a:lnTo>
                    <a:pt x="662" y="2761"/>
                  </a:lnTo>
                  <a:lnTo>
                    <a:pt x="662" y="2766"/>
                  </a:lnTo>
                  <a:lnTo>
                    <a:pt x="679" y="2785"/>
                  </a:lnTo>
                  <a:lnTo>
                    <a:pt x="690" y="2790"/>
                  </a:lnTo>
                  <a:lnTo>
                    <a:pt x="726" y="2790"/>
                  </a:lnTo>
                  <a:lnTo>
                    <a:pt x="745" y="2794"/>
                  </a:lnTo>
                  <a:lnTo>
                    <a:pt x="752" y="2794"/>
                  </a:lnTo>
                  <a:lnTo>
                    <a:pt x="759" y="2792"/>
                  </a:lnTo>
                  <a:lnTo>
                    <a:pt x="783" y="2778"/>
                  </a:lnTo>
                  <a:lnTo>
                    <a:pt x="787" y="2773"/>
                  </a:lnTo>
                  <a:lnTo>
                    <a:pt x="792" y="2766"/>
                  </a:lnTo>
                  <a:lnTo>
                    <a:pt x="795" y="2759"/>
                  </a:lnTo>
                  <a:lnTo>
                    <a:pt x="813" y="2747"/>
                  </a:lnTo>
                  <a:lnTo>
                    <a:pt x="823" y="2745"/>
                  </a:lnTo>
                  <a:lnTo>
                    <a:pt x="828" y="2745"/>
                  </a:lnTo>
                  <a:lnTo>
                    <a:pt x="832" y="2747"/>
                  </a:lnTo>
                  <a:lnTo>
                    <a:pt x="849" y="2730"/>
                  </a:lnTo>
                  <a:lnTo>
                    <a:pt x="854" y="2723"/>
                  </a:lnTo>
                  <a:lnTo>
                    <a:pt x="863" y="2702"/>
                  </a:lnTo>
                  <a:lnTo>
                    <a:pt x="868" y="2700"/>
                  </a:lnTo>
                  <a:lnTo>
                    <a:pt x="866" y="2697"/>
                  </a:lnTo>
                  <a:lnTo>
                    <a:pt x="866" y="2697"/>
                  </a:lnTo>
                  <a:lnTo>
                    <a:pt x="866" y="2697"/>
                  </a:lnTo>
                  <a:lnTo>
                    <a:pt x="866" y="2697"/>
                  </a:lnTo>
                  <a:lnTo>
                    <a:pt x="875" y="2690"/>
                  </a:lnTo>
                  <a:lnTo>
                    <a:pt x="877" y="2690"/>
                  </a:lnTo>
                  <a:lnTo>
                    <a:pt x="880" y="2685"/>
                  </a:lnTo>
                  <a:lnTo>
                    <a:pt x="882" y="2678"/>
                  </a:lnTo>
                  <a:lnTo>
                    <a:pt x="884" y="2676"/>
                  </a:lnTo>
                  <a:lnTo>
                    <a:pt x="887" y="2674"/>
                  </a:lnTo>
                  <a:lnTo>
                    <a:pt x="892" y="2669"/>
                  </a:lnTo>
                  <a:lnTo>
                    <a:pt x="896" y="2662"/>
                  </a:lnTo>
                  <a:lnTo>
                    <a:pt x="901" y="2650"/>
                  </a:lnTo>
                  <a:lnTo>
                    <a:pt x="906" y="2648"/>
                  </a:lnTo>
                  <a:lnTo>
                    <a:pt x="927" y="2640"/>
                  </a:lnTo>
                  <a:lnTo>
                    <a:pt x="932" y="2638"/>
                  </a:lnTo>
                  <a:lnTo>
                    <a:pt x="939" y="2629"/>
                  </a:lnTo>
                  <a:lnTo>
                    <a:pt x="941" y="2631"/>
                  </a:lnTo>
                  <a:lnTo>
                    <a:pt x="946" y="2624"/>
                  </a:lnTo>
                  <a:lnTo>
                    <a:pt x="948" y="2619"/>
                  </a:lnTo>
                  <a:lnTo>
                    <a:pt x="946" y="2600"/>
                  </a:lnTo>
                  <a:lnTo>
                    <a:pt x="946" y="2593"/>
                  </a:lnTo>
                  <a:lnTo>
                    <a:pt x="953" y="2588"/>
                  </a:lnTo>
                  <a:lnTo>
                    <a:pt x="960" y="2586"/>
                  </a:lnTo>
                  <a:lnTo>
                    <a:pt x="965" y="2581"/>
                  </a:lnTo>
                  <a:lnTo>
                    <a:pt x="967" y="2586"/>
                  </a:lnTo>
                  <a:lnTo>
                    <a:pt x="967" y="2588"/>
                  </a:lnTo>
                  <a:moveTo>
                    <a:pt x="1031" y="2593"/>
                  </a:moveTo>
                  <a:lnTo>
                    <a:pt x="1031" y="2593"/>
                  </a:lnTo>
                  <a:lnTo>
                    <a:pt x="1019" y="2598"/>
                  </a:lnTo>
                  <a:lnTo>
                    <a:pt x="1015" y="2598"/>
                  </a:lnTo>
                  <a:lnTo>
                    <a:pt x="1012" y="2596"/>
                  </a:lnTo>
                  <a:lnTo>
                    <a:pt x="1012" y="2591"/>
                  </a:lnTo>
                  <a:lnTo>
                    <a:pt x="1012" y="2588"/>
                  </a:lnTo>
                  <a:lnTo>
                    <a:pt x="1015" y="2588"/>
                  </a:lnTo>
                  <a:lnTo>
                    <a:pt x="1017" y="2586"/>
                  </a:lnTo>
                  <a:lnTo>
                    <a:pt x="1019" y="2584"/>
                  </a:lnTo>
                  <a:lnTo>
                    <a:pt x="1019" y="2579"/>
                  </a:lnTo>
                  <a:lnTo>
                    <a:pt x="1019" y="2579"/>
                  </a:lnTo>
                  <a:lnTo>
                    <a:pt x="1022" y="2577"/>
                  </a:lnTo>
                  <a:lnTo>
                    <a:pt x="1024" y="2577"/>
                  </a:lnTo>
                  <a:lnTo>
                    <a:pt x="1026" y="2577"/>
                  </a:lnTo>
                  <a:lnTo>
                    <a:pt x="1029" y="2579"/>
                  </a:lnTo>
                  <a:lnTo>
                    <a:pt x="1029" y="2581"/>
                  </a:lnTo>
                  <a:lnTo>
                    <a:pt x="1029" y="2586"/>
                  </a:lnTo>
                  <a:lnTo>
                    <a:pt x="1029" y="2588"/>
                  </a:lnTo>
                  <a:lnTo>
                    <a:pt x="1031" y="2591"/>
                  </a:lnTo>
                  <a:lnTo>
                    <a:pt x="1031" y="2593"/>
                  </a:lnTo>
                  <a:lnTo>
                    <a:pt x="1031" y="2593"/>
                  </a:lnTo>
                  <a:moveTo>
                    <a:pt x="1254" y="2084"/>
                  </a:moveTo>
                  <a:lnTo>
                    <a:pt x="1254" y="2084"/>
                  </a:lnTo>
                  <a:lnTo>
                    <a:pt x="1254" y="2092"/>
                  </a:lnTo>
                  <a:lnTo>
                    <a:pt x="1246" y="2089"/>
                  </a:lnTo>
                  <a:lnTo>
                    <a:pt x="1246" y="2082"/>
                  </a:lnTo>
                  <a:lnTo>
                    <a:pt x="1249" y="2080"/>
                  </a:lnTo>
                  <a:lnTo>
                    <a:pt x="1254" y="2084"/>
                  </a:lnTo>
                  <a:moveTo>
                    <a:pt x="1443" y="2063"/>
                  </a:moveTo>
                  <a:lnTo>
                    <a:pt x="1443" y="2063"/>
                  </a:lnTo>
                  <a:lnTo>
                    <a:pt x="1438" y="2066"/>
                  </a:lnTo>
                  <a:lnTo>
                    <a:pt x="1426" y="2054"/>
                  </a:lnTo>
                  <a:lnTo>
                    <a:pt x="1422" y="2051"/>
                  </a:lnTo>
                  <a:lnTo>
                    <a:pt x="1424" y="2047"/>
                  </a:lnTo>
                  <a:lnTo>
                    <a:pt x="1424" y="2042"/>
                  </a:lnTo>
                  <a:lnTo>
                    <a:pt x="1426" y="2040"/>
                  </a:lnTo>
                  <a:lnTo>
                    <a:pt x="1431" y="2042"/>
                  </a:lnTo>
                  <a:lnTo>
                    <a:pt x="1436" y="2044"/>
                  </a:lnTo>
                  <a:lnTo>
                    <a:pt x="1440" y="2054"/>
                  </a:lnTo>
                  <a:lnTo>
                    <a:pt x="1445" y="2056"/>
                  </a:lnTo>
                  <a:lnTo>
                    <a:pt x="1443" y="2058"/>
                  </a:lnTo>
                  <a:lnTo>
                    <a:pt x="1443" y="2063"/>
                  </a:lnTo>
                  <a:moveTo>
                    <a:pt x="1173" y="1992"/>
                  </a:moveTo>
                  <a:lnTo>
                    <a:pt x="1173" y="1992"/>
                  </a:lnTo>
                  <a:lnTo>
                    <a:pt x="1171" y="1995"/>
                  </a:lnTo>
                  <a:lnTo>
                    <a:pt x="1166" y="1995"/>
                  </a:lnTo>
                  <a:lnTo>
                    <a:pt x="1161" y="1995"/>
                  </a:lnTo>
                  <a:lnTo>
                    <a:pt x="1159" y="1992"/>
                  </a:lnTo>
                  <a:lnTo>
                    <a:pt x="1159" y="1990"/>
                  </a:lnTo>
                  <a:lnTo>
                    <a:pt x="1161" y="1987"/>
                  </a:lnTo>
                  <a:lnTo>
                    <a:pt x="1164" y="1983"/>
                  </a:lnTo>
                  <a:lnTo>
                    <a:pt x="1166" y="1978"/>
                  </a:lnTo>
                  <a:lnTo>
                    <a:pt x="1168" y="1978"/>
                  </a:lnTo>
                  <a:lnTo>
                    <a:pt x="1168" y="1983"/>
                  </a:lnTo>
                  <a:lnTo>
                    <a:pt x="1171" y="1985"/>
                  </a:lnTo>
                  <a:lnTo>
                    <a:pt x="1173" y="1987"/>
                  </a:lnTo>
                  <a:lnTo>
                    <a:pt x="1173" y="1987"/>
                  </a:lnTo>
                  <a:lnTo>
                    <a:pt x="1173" y="1990"/>
                  </a:lnTo>
                  <a:lnTo>
                    <a:pt x="1173" y="1992"/>
                  </a:lnTo>
                  <a:moveTo>
                    <a:pt x="1265" y="1879"/>
                  </a:moveTo>
                  <a:lnTo>
                    <a:pt x="1265" y="1879"/>
                  </a:lnTo>
                  <a:lnTo>
                    <a:pt x="1268" y="1883"/>
                  </a:lnTo>
                  <a:lnTo>
                    <a:pt x="1265" y="1890"/>
                  </a:lnTo>
                  <a:lnTo>
                    <a:pt x="1263" y="1895"/>
                  </a:lnTo>
                  <a:lnTo>
                    <a:pt x="1261" y="1900"/>
                  </a:lnTo>
                  <a:lnTo>
                    <a:pt x="1254" y="1902"/>
                  </a:lnTo>
                  <a:lnTo>
                    <a:pt x="1261" y="1905"/>
                  </a:lnTo>
                  <a:lnTo>
                    <a:pt x="1268" y="1909"/>
                  </a:lnTo>
                  <a:lnTo>
                    <a:pt x="1270" y="1919"/>
                  </a:lnTo>
                  <a:lnTo>
                    <a:pt x="1265" y="1924"/>
                  </a:lnTo>
                  <a:lnTo>
                    <a:pt x="1263" y="1921"/>
                  </a:lnTo>
                  <a:lnTo>
                    <a:pt x="1261" y="1921"/>
                  </a:lnTo>
                  <a:lnTo>
                    <a:pt x="1258" y="1921"/>
                  </a:lnTo>
                  <a:lnTo>
                    <a:pt x="1254" y="1919"/>
                  </a:lnTo>
                  <a:lnTo>
                    <a:pt x="1254" y="1919"/>
                  </a:lnTo>
                  <a:lnTo>
                    <a:pt x="1249" y="1909"/>
                  </a:lnTo>
                  <a:lnTo>
                    <a:pt x="1246" y="1909"/>
                  </a:lnTo>
                  <a:lnTo>
                    <a:pt x="1244" y="1907"/>
                  </a:lnTo>
                  <a:lnTo>
                    <a:pt x="1239" y="1905"/>
                  </a:lnTo>
                  <a:lnTo>
                    <a:pt x="1235" y="1905"/>
                  </a:lnTo>
                  <a:lnTo>
                    <a:pt x="1232" y="1914"/>
                  </a:lnTo>
                  <a:lnTo>
                    <a:pt x="1227" y="1907"/>
                  </a:lnTo>
                  <a:lnTo>
                    <a:pt x="1218" y="1914"/>
                  </a:lnTo>
                  <a:lnTo>
                    <a:pt x="1211" y="1909"/>
                  </a:lnTo>
                  <a:lnTo>
                    <a:pt x="1209" y="1917"/>
                  </a:lnTo>
                  <a:lnTo>
                    <a:pt x="1209" y="1919"/>
                  </a:lnTo>
                  <a:lnTo>
                    <a:pt x="1206" y="1921"/>
                  </a:lnTo>
                  <a:lnTo>
                    <a:pt x="1180" y="1924"/>
                  </a:lnTo>
                  <a:lnTo>
                    <a:pt x="1173" y="1921"/>
                  </a:lnTo>
                  <a:lnTo>
                    <a:pt x="1168" y="1917"/>
                  </a:lnTo>
                  <a:lnTo>
                    <a:pt x="1164" y="1905"/>
                  </a:lnTo>
                  <a:lnTo>
                    <a:pt x="1166" y="1898"/>
                  </a:lnTo>
                  <a:lnTo>
                    <a:pt x="1173" y="1893"/>
                  </a:lnTo>
                  <a:lnTo>
                    <a:pt x="1180" y="1888"/>
                  </a:lnTo>
                  <a:lnTo>
                    <a:pt x="1187" y="1888"/>
                  </a:lnTo>
                  <a:lnTo>
                    <a:pt x="1190" y="1888"/>
                  </a:lnTo>
                  <a:lnTo>
                    <a:pt x="1197" y="1890"/>
                  </a:lnTo>
                  <a:lnTo>
                    <a:pt x="1201" y="1890"/>
                  </a:lnTo>
                  <a:lnTo>
                    <a:pt x="1206" y="1890"/>
                  </a:lnTo>
                  <a:lnTo>
                    <a:pt x="1213" y="1890"/>
                  </a:lnTo>
                  <a:lnTo>
                    <a:pt x="1213" y="1888"/>
                  </a:lnTo>
                  <a:lnTo>
                    <a:pt x="1213" y="1888"/>
                  </a:lnTo>
                  <a:lnTo>
                    <a:pt x="1213" y="1888"/>
                  </a:lnTo>
                  <a:lnTo>
                    <a:pt x="1211" y="1886"/>
                  </a:lnTo>
                  <a:lnTo>
                    <a:pt x="1216" y="1883"/>
                  </a:lnTo>
                  <a:lnTo>
                    <a:pt x="1216" y="1881"/>
                  </a:lnTo>
                  <a:lnTo>
                    <a:pt x="1216" y="1881"/>
                  </a:lnTo>
                  <a:lnTo>
                    <a:pt x="1220" y="1881"/>
                  </a:lnTo>
                  <a:lnTo>
                    <a:pt x="1232" y="1879"/>
                  </a:lnTo>
                  <a:lnTo>
                    <a:pt x="1232" y="1883"/>
                  </a:lnTo>
                  <a:lnTo>
                    <a:pt x="1235" y="1886"/>
                  </a:lnTo>
                  <a:lnTo>
                    <a:pt x="1239" y="1886"/>
                  </a:lnTo>
                  <a:lnTo>
                    <a:pt x="1242" y="1886"/>
                  </a:lnTo>
                  <a:lnTo>
                    <a:pt x="1242" y="1881"/>
                  </a:lnTo>
                  <a:lnTo>
                    <a:pt x="1244" y="1879"/>
                  </a:lnTo>
                  <a:lnTo>
                    <a:pt x="1246" y="1876"/>
                  </a:lnTo>
                  <a:lnTo>
                    <a:pt x="1249" y="1874"/>
                  </a:lnTo>
                  <a:lnTo>
                    <a:pt x="1251" y="1862"/>
                  </a:lnTo>
                  <a:lnTo>
                    <a:pt x="1251" y="1857"/>
                  </a:lnTo>
                  <a:lnTo>
                    <a:pt x="1256" y="1855"/>
                  </a:lnTo>
                  <a:lnTo>
                    <a:pt x="1258" y="1855"/>
                  </a:lnTo>
                  <a:lnTo>
                    <a:pt x="1263" y="1857"/>
                  </a:lnTo>
                  <a:lnTo>
                    <a:pt x="1265" y="1862"/>
                  </a:lnTo>
                  <a:lnTo>
                    <a:pt x="1268" y="1864"/>
                  </a:lnTo>
                  <a:lnTo>
                    <a:pt x="1265" y="1869"/>
                  </a:lnTo>
                  <a:lnTo>
                    <a:pt x="1263" y="1874"/>
                  </a:lnTo>
                  <a:lnTo>
                    <a:pt x="1265" y="1879"/>
                  </a:lnTo>
                  <a:moveTo>
                    <a:pt x="1071" y="1798"/>
                  </a:moveTo>
                  <a:lnTo>
                    <a:pt x="1071" y="1798"/>
                  </a:lnTo>
                  <a:lnTo>
                    <a:pt x="1071" y="1798"/>
                  </a:lnTo>
                  <a:lnTo>
                    <a:pt x="1074" y="1798"/>
                  </a:lnTo>
                  <a:lnTo>
                    <a:pt x="1071" y="1808"/>
                  </a:lnTo>
                  <a:lnTo>
                    <a:pt x="1069" y="1815"/>
                  </a:lnTo>
                  <a:lnTo>
                    <a:pt x="1062" y="1817"/>
                  </a:lnTo>
                  <a:lnTo>
                    <a:pt x="1057" y="1810"/>
                  </a:lnTo>
                  <a:lnTo>
                    <a:pt x="1062" y="1793"/>
                  </a:lnTo>
                  <a:lnTo>
                    <a:pt x="1064" y="1789"/>
                  </a:lnTo>
                  <a:lnTo>
                    <a:pt x="1069" y="1796"/>
                  </a:lnTo>
                  <a:lnTo>
                    <a:pt x="1071" y="1796"/>
                  </a:lnTo>
                  <a:lnTo>
                    <a:pt x="1071" y="1798"/>
                  </a:lnTo>
                  <a:moveTo>
                    <a:pt x="1521" y="50"/>
                  </a:moveTo>
                  <a:lnTo>
                    <a:pt x="1521" y="50"/>
                  </a:lnTo>
                  <a:lnTo>
                    <a:pt x="1523" y="59"/>
                  </a:lnTo>
                  <a:lnTo>
                    <a:pt x="1528" y="64"/>
                  </a:lnTo>
                  <a:lnTo>
                    <a:pt x="1530" y="66"/>
                  </a:lnTo>
                  <a:lnTo>
                    <a:pt x="1530" y="71"/>
                  </a:lnTo>
                  <a:lnTo>
                    <a:pt x="1526" y="76"/>
                  </a:lnTo>
                  <a:lnTo>
                    <a:pt x="1530" y="76"/>
                  </a:lnTo>
                  <a:lnTo>
                    <a:pt x="1537" y="76"/>
                  </a:lnTo>
                  <a:lnTo>
                    <a:pt x="1540" y="78"/>
                  </a:lnTo>
                  <a:lnTo>
                    <a:pt x="1545" y="81"/>
                  </a:lnTo>
                  <a:lnTo>
                    <a:pt x="1547" y="83"/>
                  </a:lnTo>
                  <a:lnTo>
                    <a:pt x="1547" y="85"/>
                  </a:lnTo>
                  <a:lnTo>
                    <a:pt x="1552" y="85"/>
                  </a:lnTo>
                  <a:lnTo>
                    <a:pt x="1563" y="85"/>
                  </a:lnTo>
                  <a:lnTo>
                    <a:pt x="1568" y="88"/>
                  </a:lnTo>
                  <a:lnTo>
                    <a:pt x="1573" y="95"/>
                  </a:lnTo>
                  <a:lnTo>
                    <a:pt x="1573" y="102"/>
                  </a:lnTo>
                  <a:lnTo>
                    <a:pt x="1573" y="104"/>
                  </a:lnTo>
                  <a:lnTo>
                    <a:pt x="1573" y="107"/>
                  </a:lnTo>
                  <a:lnTo>
                    <a:pt x="1573" y="111"/>
                  </a:lnTo>
                  <a:lnTo>
                    <a:pt x="1573" y="118"/>
                  </a:lnTo>
                  <a:lnTo>
                    <a:pt x="1575" y="121"/>
                  </a:lnTo>
                  <a:lnTo>
                    <a:pt x="1578" y="121"/>
                  </a:lnTo>
                  <a:lnTo>
                    <a:pt x="1580" y="123"/>
                  </a:lnTo>
                  <a:lnTo>
                    <a:pt x="1587" y="126"/>
                  </a:lnTo>
                  <a:lnTo>
                    <a:pt x="1592" y="126"/>
                  </a:lnTo>
                  <a:lnTo>
                    <a:pt x="1597" y="128"/>
                  </a:lnTo>
                  <a:lnTo>
                    <a:pt x="1601" y="135"/>
                  </a:lnTo>
                  <a:lnTo>
                    <a:pt x="1608" y="149"/>
                  </a:lnTo>
                  <a:lnTo>
                    <a:pt x="1620" y="156"/>
                  </a:lnTo>
                  <a:lnTo>
                    <a:pt x="1632" y="159"/>
                  </a:lnTo>
                  <a:lnTo>
                    <a:pt x="1649" y="159"/>
                  </a:lnTo>
                  <a:lnTo>
                    <a:pt x="1658" y="163"/>
                  </a:lnTo>
                  <a:lnTo>
                    <a:pt x="1663" y="166"/>
                  </a:lnTo>
                  <a:lnTo>
                    <a:pt x="1668" y="166"/>
                  </a:lnTo>
                  <a:lnTo>
                    <a:pt x="1684" y="161"/>
                  </a:lnTo>
                  <a:lnTo>
                    <a:pt x="1698" y="159"/>
                  </a:lnTo>
                  <a:lnTo>
                    <a:pt x="1701" y="161"/>
                  </a:lnTo>
                  <a:lnTo>
                    <a:pt x="1708" y="163"/>
                  </a:lnTo>
                  <a:lnTo>
                    <a:pt x="1710" y="163"/>
                  </a:lnTo>
                  <a:lnTo>
                    <a:pt x="1713" y="163"/>
                  </a:lnTo>
                  <a:lnTo>
                    <a:pt x="1717" y="161"/>
                  </a:lnTo>
                  <a:lnTo>
                    <a:pt x="1720" y="161"/>
                  </a:lnTo>
                  <a:lnTo>
                    <a:pt x="1729" y="163"/>
                  </a:lnTo>
                  <a:lnTo>
                    <a:pt x="1748" y="170"/>
                  </a:lnTo>
                  <a:lnTo>
                    <a:pt x="1814" y="166"/>
                  </a:lnTo>
                  <a:lnTo>
                    <a:pt x="1840" y="166"/>
                  </a:lnTo>
                  <a:lnTo>
                    <a:pt x="1859" y="175"/>
                  </a:lnTo>
                  <a:lnTo>
                    <a:pt x="1866" y="175"/>
                  </a:lnTo>
                  <a:lnTo>
                    <a:pt x="1878" y="175"/>
                  </a:lnTo>
                  <a:lnTo>
                    <a:pt x="1907" y="163"/>
                  </a:lnTo>
                  <a:lnTo>
                    <a:pt x="1918" y="163"/>
                  </a:lnTo>
                  <a:lnTo>
                    <a:pt x="1935" y="159"/>
                  </a:lnTo>
                  <a:lnTo>
                    <a:pt x="1937" y="161"/>
                  </a:lnTo>
                  <a:lnTo>
                    <a:pt x="1942" y="163"/>
                  </a:lnTo>
                  <a:lnTo>
                    <a:pt x="1944" y="166"/>
                  </a:lnTo>
                  <a:lnTo>
                    <a:pt x="1959" y="163"/>
                  </a:lnTo>
                  <a:lnTo>
                    <a:pt x="1994" y="168"/>
                  </a:lnTo>
                  <a:lnTo>
                    <a:pt x="1999" y="168"/>
                  </a:lnTo>
                  <a:lnTo>
                    <a:pt x="2004" y="168"/>
                  </a:lnTo>
                  <a:lnTo>
                    <a:pt x="2004" y="170"/>
                  </a:lnTo>
                  <a:lnTo>
                    <a:pt x="2004" y="173"/>
                  </a:lnTo>
                  <a:lnTo>
                    <a:pt x="2004" y="175"/>
                  </a:lnTo>
                  <a:lnTo>
                    <a:pt x="2001" y="180"/>
                  </a:lnTo>
                  <a:lnTo>
                    <a:pt x="2004" y="189"/>
                  </a:lnTo>
                  <a:lnTo>
                    <a:pt x="2001" y="196"/>
                  </a:lnTo>
                  <a:lnTo>
                    <a:pt x="1996" y="201"/>
                  </a:lnTo>
                  <a:lnTo>
                    <a:pt x="1989" y="201"/>
                  </a:lnTo>
                  <a:lnTo>
                    <a:pt x="1980" y="204"/>
                  </a:lnTo>
                  <a:lnTo>
                    <a:pt x="1973" y="213"/>
                  </a:lnTo>
                  <a:lnTo>
                    <a:pt x="1970" y="223"/>
                  </a:lnTo>
                  <a:lnTo>
                    <a:pt x="1963" y="230"/>
                  </a:lnTo>
                  <a:lnTo>
                    <a:pt x="1951" y="241"/>
                  </a:lnTo>
                  <a:lnTo>
                    <a:pt x="1947" y="246"/>
                  </a:lnTo>
                  <a:lnTo>
                    <a:pt x="1942" y="249"/>
                  </a:lnTo>
                  <a:lnTo>
                    <a:pt x="1940" y="251"/>
                  </a:lnTo>
                  <a:lnTo>
                    <a:pt x="1937" y="253"/>
                  </a:lnTo>
                  <a:lnTo>
                    <a:pt x="1935" y="263"/>
                  </a:lnTo>
                  <a:lnTo>
                    <a:pt x="1930" y="275"/>
                  </a:lnTo>
                  <a:lnTo>
                    <a:pt x="1923" y="279"/>
                  </a:lnTo>
                  <a:lnTo>
                    <a:pt x="1925" y="284"/>
                  </a:lnTo>
                  <a:lnTo>
                    <a:pt x="1928" y="289"/>
                  </a:lnTo>
                  <a:lnTo>
                    <a:pt x="1933" y="298"/>
                  </a:lnTo>
                  <a:lnTo>
                    <a:pt x="1933" y="298"/>
                  </a:lnTo>
                  <a:lnTo>
                    <a:pt x="1933" y="298"/>
                  </a:lnTo>
                  <a:lnTo>
                    <a:pt x="1937" y="303"/>
                  </a:lnTo>
                  <a:lnTo>
                    <a:pt x="1940" y="310"/>
                  </a:lnTo>
                  <a:lnTo>
                    <a:pt x="1942" y="312"/>
                  </a:lnTo>
                  <a:lnTo>
                    <a:pt x="1949" y="310"/>
                  </a:lnTo>
                  <a:lnTo>
                    <a:pt x="1944" y="303"/>
                  </a:lnTo>
                  <a:lnTo>
                    <a:pt x="1949" y="303"/>
                  </a:lnTo>
                  <a:lnTo>
                    <a:pt x="1959" y="303"/>
                  </a:lnTo>
                  <a:lnTo>
                    <a:pt x="1963" y="305"/>
                  </a:lnTo>
                  <a:lnTo>
                    <a:pt x="1970" y="305"/>
                  </a:lnTo>
                  <a:lnTo>
                    <a:pt x="1977" y="308"/>
                  </a:lnTo>
                  <a:lnTo>
                    <a:pt x="1987" y="315"/>
                  </a:lnTo>
                  <a:lnTo>
                    <a:pt x="1994" y="315"/>
                  </a:lnTo>
                  <a:lnTo>
                    <a:pt x="2004" y="312"/>
                  </a:lnTo>
                  <a:lnTo>
                    <a:pt x="2011" y="312"/>
                  </a:lnTo>
                  <a:lnTo>
                    <a:pt x="2013" y="320"/>
                  </a:lnTo>
                  <a:lnTo>
                    <a:pt x="2008" y="338"/>
                  </a:lnTo>
                  <a:lnTo>
                    <a:pt x="1980" y="367"/>
                  </a:lnTo>
                  <a:lnTo>
                    <a:pt x="1975" y="379"/>
                  </a:lnTo>
                  <a:lnTo>
                    <a:pt x="1977" y="379"/>
                  </a:lnTo>
                  <a:lnTo>
                    <a:pt x="1977" y="383"/>
                  </a:lnTo>
                  <a:lnTo>
                    <a:pt x="1977" y="386"/>
                  </a:lnTo>
                  <a:lnTo>
                    <a:pt x="1977" y="388"/>
                  </a:lnTo>
                  <a:lnTo>
                    <a:pt x="1975" y="390"/>
                  </a:lnTo>
                  <a:lnTo>
                    <a:pt x="1970" y="395"/>
                  </a:lnTo>
                  <a:lnTo>
                    <a:pt x="1975" y="400"/>
                  </a:lnTo>
                  <a:lnTo>
                    <a:pt x="1977" y="400"/>
                  </a:lnTo>
                  <a:lnTo>
                    <a:pt x="1977" y="400"/>
                  </a:lnTo>
                  <a:lnTo>
                    <a:pt x="1977" y="400"/>
                  </a:lnTo>
                  <a:lnTo>
                    <a:pt x="1977" y="400"/>
                  </a:lnTo>
                  <a:lnTo>
                    <a:pt x="1977" y="402"/>
                  </a:lnTo>
                  <a:lnTo>
                    <a:pt x="1987" y="409"/>
                  </a:lnTo>
                  <a:lnTo>
                    <a:pt x="1996" y="407"/>
                  </a:lnTo>
                  <a:lnTo>
                    <a:pt x="2006" y="400"/>
                  </a:lnTo>
                  <a:lnTo>
                    <a:pt x="2015" y="398"/>
                  </a:lnTo>
                  <a:lnTo>
                    <a:pt x="2020" y="405"/>
                  </a:lnTo>
                  <a:lnTo>
                    <a:pt x="2020" y="421"/>
                  </a:lnTo>
                  <a:lnTo>
                    <a:pt x="2013" y="450"/>
                  </a:lnTo>
                  <a:lnTo>
                    <a:pt x="2015" y="464"/>
                  </a:lnTo>
                  <a:lnTo>
                    <a:pt x="2020" y="471"/>
                  </a:lnTo>
                  <a:lnTo>
                    <a:pt x="2030" y="476"/>
                  </a:lnTo>
                  <a:lnTo>
                    <a:pt x="2039" y="476"/>
                  </a:lnTo>
                  <a:lnTo>
                    <a:pt x="2044" y="476"/>
                  </a:lnTo>
                  <a:lnTo>
                    <a:pt x="2060" y="485"/>
                  </a:lnTo>
                  <a:lnTo>
                    <a:pt x="2082" y="490"/>
                  </a:lnTo>
                  <a:lnTo>
                    <a:pt x="2112" y="525"/>
                  </a:lnTo>
                  <a:lnTo>
                    <a:pt x="2115" y="528"/>
                  </a:lnTo>
                  <a:lnTo>
                    <a:pt x="2119" y="530"/>
                  </a:lnTo>
                  <a:lnTo>
                    <a:pt x="2124" y="530"/>
                  </a:lnTo>
                  <a:lnTo>
                    <a:pt x="2124" y="530"/>
                  </a:lnTo>
                  <a:lnTo>
                    <a:pt x="2122" y="537"/>
                  </a:lnTo>
                  <a:lnTo>
                    <a:pt x="2115" y="554"/>
                  </a:lnTo>
                  <a:lnTo>
                    <a:pt x="2101" y="556"/>
                  </a:lnTo>
                  <a:lnTo>
                    <a:pt x="2089" y="554"/>
                  </a:lnTo>
                  <a:lnTo>
                    <a:pt x="2074" y="556"/>
                  </a:lnTo>
                  <a:lnTo>
                    <a:pt x="2074" y="554"/>
                  </a:lnTo>
                  <a:lnTo>
                    <a:pt x="2077" y="547"/>
                  </a:lnTo>
                  <a:lnTo>
                    <a:pt x="2086" y="547"/>
                  </a:lnTo>
                  <a:lnTo>
                    <a:pt x="2093" y="544"/>
                  </a:lnTo>
                  <a:lnTo>
                    <a:pt x="2101" y="542"/>
                  </a:lnTo>
                  <a:lnTo>
                    <a:pt x="2096" y="542"/>
                  </a:lnTo>
                  <a:lnTo>
                    <a:pt x="2093" y="540"/>
                  </a:lnTo>
                  <a:lnTo>
                    <a:pt x="2089" y="535"/>
                  </a:lnTo>
                  <a:lnTo>
                    <a:pt x="2077" y="532"/>
                  </a:lnTo>
                  <a:lnTo>
                    <a:pt x="2082" y="528"/>
                  </a:lnTo>
                  <a:lnTo>
                    <a:pt x="2079" y="521"/>
                  </a:lnTo>
                  <a:lnTo>
                    <a:pt x="2074" y="514"/>
                  </a:lnTo>
                  <a:lnTo>
                    <a:pt x="2070" y="509"/>
                  </a:lnTo>
                  <a:lnTo>
                    <a:pt x="2044" y="490"/>
                  </a:lnTo>
                  <a:lnTo>
                    <a:pt x="2037" y="485"/>
                  </a:lnTo>
                  <a:lnTo>
                    <a:pt x="2020" y="480"/>
                  </a:lnTo>
                  <a:lnTo>
                    <a:pt x="2013" y="480"/>
                  </a:lnTo>
                  <a:lnTo>
                    <a:pt x="2008" y="485"/>
                  </a:lnTo>
                  <a:lnTo>
                    <a:pt x="2008" y="495"/>
                  </a:lnTo>
                  <a:lnTo>
                    <a:pt x="2011" y="504"/>
                  </a:lnTo>
                  <a:lnTo>
                    <a:pt x="2018" y="504"/>
                  </a:lnTo>
                  <a:lnTo>
                    <a:pt x="2008" y="511"/>
                  </a:lnTo>
                  <a:lnTo>
                    <a:pt x="2006" y="514"/>
                  </a:lnTo>
                  <a:lnTo>
                    <a:pt x="2006" y="516"/>
                  </a:lnTo>
                  <a:lnTo>
                    <a:pt x="1999" y="518"/>
                  </a:lnTo>
                  <a:lnTo>
                    <a:pt x="1994" y="521"/>
                  </a:lnTo>
                  <a:lnTo>
                    <a:pt x="1992" y="528"/>
                  </a:lnTo>
                  <a:lnTo>
                    <a:pt x="1985" y="535"/>
                  </a:lnTo>
                  <a:lnTo>
                    <a:pt x="1977" y="537"/>
                  </a:lnTo>
                  <a:lnTo>
                    <a:pt x="1970" y="535"/>
                  </a:lnTo>
                  <a:lnTo>
                    <a:pt x="1975" y="532"/>
                  </a:lnTo>
                  <a:lnTo>
                    <a:pt x="1980" y="530"/>
                  </a:lnTo>
                  <a:lnTo>
                    <a:pt x="1982" y="525"/>
                  </a:lnTo>
                  <a:lnTo>
                    <a:pt x="1985" y="523"/>
                  </a:lnTo>
                  <a:lnTo>
                    <a:pt x="1980" y="516"/>
                  </a:lnTo>
                  <a:lnTo>
                    <a:pt x="1968" y="516"/>
                  </a:lnTo>
                  <a:lnTo>
                    <a:pt x="1963" y="509"/>
                  </a:lnTo>
                  <a:lnTo>
                    <a:pt x="1959" y="514"/>
                  </a:lnTo>
                  <a:lnTo>
                    <a:pt x="1930" y="511"/>
                  </a:lnTo>
                  <a:lnTo>
                    <a:pt x="1928" y="509"/>
                  </a:lnTo>
                  <a:lnTo>
                    <a:pt x="1918" y="504"/>
                  </a:lnTo>
                  <a:lnTo>
                    <a:pt x="1916" y="502"/>
                  </a:lnTo>
                  <a:lnTo>
                    <a:pt x="1914" y="504"/>
                  </a:lnTo>
                  <a:lnTo>
                    <a:pt x="1904" y="509"/>
                  </a:lnTo>
                  <a:lnTo>
                    <a:pt x="1902" y="516"/>
                  </a:lnTo>
                  <a:lnTo>
                    <a:pt x="1899" y="518"/>
                  </a:lnTo>
                  <a:lnTo>
                    <a:pt x="1897" y="516"/>
                  </a:lnTo>
                  <a:lnTo>
                    <a:pt x="1892" y="511"/>
                  </a:lnTo>
                  <a:lnTo>
                    <a:pt x="1890" y="511"/>
                  </a:lnTo>
                  <a:lnTo>
                    <a:pt x="1888" y="514"/>
                  </a:lnTo>
                  <a:lnTo>
                    <a:pt x="1888" y="516"/>
                  </a:lnTo>
                  <a:lnTo>
                    <a:pt x="1888" y="521"/>
                  </a:lnTo>
                  <a:lnTo>
                    <a:pt x="1892" y="521"/>
                  </a:lnTo>
                  <a:lnTo>
                    <a:pt x="1892" y="525"/>
                  </a:lnTo>
                  <a:lnTo>
                    <a:pt x="1885" y="525"/>
                  </a:lnTo>
                  <a:lnTo>
                    <a:pt x="1880" y="530"/>
                  </a:lnTo>
                  <a:lnTo>
                    <a:pt x="1878" y="537"/>
                  </a:lnTo>
                  <a:lnTo>
                    <a:pt x="1880" y="544"/>
                  </a:lnTo>
                  <a:lnTo>
                    <a:pt x="1888" y="547"/>
                  </a:lnTo>
                  <a:lnTo>
                    <a:pt x="1892" y="544"/>
                  </a:lnTo>
                  <a:lnTo>
                    <a:pt x="1902" y="537"/>
                  </a:lnTo>
                  <a:lnTo>
                    <a:pt x="1899" y="544"/>
                  </a:lnTo>
                  <a:lnTo>
                    <a:pt x="1892" y="554"/>
                  </a:lnTo>
                  <a:lnTo>
                    <a:pt x="1890" y="561"/>
                  </a:lnTo>
                  <a:lnTo>
                    <a:pt x="1888" y="568"/>
                  </a:lnTo>
                  <a:lnTo>
                    <a:pt x="1880" y="570"/>
                  </a:lnTo>
                  <a:lnTo>
                    <a:pt x="1859" y="575"/>
                  </a:lnTo>
                  <a:lnTo>
                    <a:pt x="1847" y="580"/>
                  </a:lnTo>
                  <a:lnTo>
                    <a:pt x="1805" y="618"/>
                  </a:lnTo>
                  <a:lnTo>
                    <a:pt x="1760" y="651"/>
                  </a:lnTo>
                  <a:lnTo>
                    <a:pt x="1734" y="665"/>
                  </a:lnTo>
                  <a:lnTo>
                    <a:pt x="1729" y="672"/>
                  </a:lnTo>
                  <a:lnTo>
                    <a:pt x="1727" y="672"/>
                  </a:lnTo>
                  <a:lnTo>
                    <a:pt x="1717" y="677"/>
                  </a:lnTo>
                  <a:lnTo>
                    <a:pt x="1708" y="684"/>
                  </a:lnTo>
                  <a:lnTo>
                    <a:pt x="1705" y="686"/>
                  </a:lnTo>
                  <a:lnTo>
                    <a:pt x="1705" y="679"/>
                  </a:lnTo>
                  <a:lnTo>
                    <a:pt x="1708" y="672"/>
                  </a:lnTo>
                  <a:lnTo>
                    <a:pt x="1710" y="667"/>
                  </a:lnTo>
                  <a:lnTo>
                    <a:pt x="1708" y="665"/>
                  </a:lnTo>
                  <a:lnTo>
                    <a:pt x="1710" y="665"/>
                  </a:lnTo>
                  <a:lnTo>
                    <a:pt x="1713" y="663"/>
                  </a:lnTo>
                  <a:lnTo>
                    <a:pt x="1713" y="660"/>
                  </a:lnTo>
                  <a:lnTo>
                    <a:pt x="1713" y="658"/>
                  </a:lnTo>
                  <a:lnTo>
                    <a:pt x="1715" y="658"/>
                  </a:lnTo>
                  <a:lnTo>
                    <a:pt x="1717" y="660"/>
                  </a:lnTo>
                  <a:lnTo>
                    <a:pt x="1717" y="663"/>
                  </a:lnTo>
                  <a:lnTo>
                    <a:pt x="1720" y="660"/>
                  </a:lnTo>
                  <a:lnTo>
                    <a:pt x="1722" y="658"/>
                  </a:lnTo>
                  <a:lnTo>
                    <a:pt x="1717" y="653"/>
                  </a:lnTo>
                  <a:lnTo>
                    <a:pt x="1720" y="653"/>
                  </a:lnTo>
                  <a:lnTo>
                    <a:pt x="1722" y="653"/>
                  </a:lnTo>
                  <a:lnTo>
                    <a:pt x="1727" y="651"/>
                  </a:lnTo>
                  <a:lnTo>
                    <a:pt x="1727" y="653"/>
                  </a:lnTo>
                  <a:lnTo>
                    <a:pt x="1727" y="651"/>
                  </a:lnTo>
                  <a:lnTo>
                    <a:pt x="1727" y="653"/>
                  </a:lnTo>
                  <a:lnTo>
                    <a:pt x="1729" y="653"/>
                  </a:lnTo>
                  <a:lnTo>
                    <a:pt x="1729" y="655"/>
                  </a:lnTo>
                  <a:lnTo>
                    <a:pt x="1729" y="655"/>
                  </a:lnTo>
                  <a:lnTo>
                    <a:pt x="1724" y="655"/>
                  </a:lnTo>
                  <a:lnTo>
                    <a:pt x="1727" y="658"/>
                  </a:lnTo>
                  <a:lnTo>
                    <a:pt x="1731" y="655"/>
                  </a:lnTo>
                  <a:lnTo>
                    <a:pt x="1734" y="651"/>
                  </a:lnTo>
                  <a:lnTo>
                    <a:pt x="1731" y="646"/>
                  </a:lnTo>
                  <a:lnTo>
                    <a:pt x="1734" y="641"/>
                  </a:lnTo>
                  <a:lnTo>
                    <a:pt x="1739" y="641"/>
                  </a:lnTo>
                  <a:lnTo>
                    <a:pt x="1743" y="639"/>
                  </a:lnTo>
                  <a:lnTo>
                    <a:pt x="1746" y="634"/>
                  </a:lnTo>
                  <a:lnTo>
                    <a:pt x="1748" y="627"/>
                  </a:lnTo>
                  <a:lnTo>
                    <a:pt x="1743" y="629"/>
                  </a:lnTo>
                  <a:lnTo>
                    <a:pt x="1739" y="637"/>
                  </a:lnTo>
                  <a:lnTo>
                    <a:pt x="1736" y="637"/>
                  </a:lnTo>
                  <a:lnTo>
                    <a:pt x="1729" y="632"/>
                  </a:lnTo>
                  <a:lnTo>
                    <a:pt x="1727" y="629"/>
                  </a:lnTo>
                  <a:lnTo>
                    <a:pt x="1724" y="622"/>
                  </a:lnTo>
                  <a:lnTo>
                    <a:pt x="1720" y="627"/>
                  </a:lnTo>
                  <a:lnTo>
                    <a:pt x="1713" y="637"/>
                  </a:lnTo>
                  <a:lnTo>
                    <a:pt x="1708" y="644"/>
                  </a:lnTo>
                  <a:lnTo>
                    <a:pt x="1713" y="648"/>
                  </a:lnTo>
                  <a:lnTo>
                    <a:pt x="1713" y="651"/>
                  </a:lnTo>
                  <a:lnTo>
                    <a:pt x="1708" y="651"/>
                  </a:lnTo>
                  <a:lnTo>
                    <a:pt x="1701" y="648"/>
                  </a:lnTo>
                  <a:lnTo>
                    <a:pt x="1701" y="651"/>
                  </a:lnTo>
                  <a:lnTo>
                    <a:pt x="1698" y="651"/>
                  </a:lnTo>
                  <a:lnTo>
                    <a:pt x="1694" y="641"/>
                  </a:lnTo>
                  <a:lnTo>
                    <a:pt x="1691" y="651"/>
                  </a:lnTo>
                  <a:lnTo>
                    <a:pt x="1694" y="653"/>
                  </a:lnTo>
                  <a:lnTo>
                    <a:pt x="1705" y="655"/>
                  </a:lnTo>
                  <a:lnTo>
                    <a:pt x="1705" y="658"/>
                  </a:lnTo>
                  <a:lnTo>
                    <a:pt x="1701" y="660"/>
                  </a:lnTo>
                  <a:lnTo>
                    <a:pt x="1696" y="663"/>
                  </a:lnTo>
                  <a:lnTo>
                    <a:pt x="1694" y="663"/>
                  </a:lnTo>
                  <a:lnTo>
                    <a:pt x="1694" y="658"/>
                  </a:lnTo>
                  <a:lnTo>
                    <a:pt x="1684" y="658"/>
                  </a:lnTo>
                  <a:lnTo>
                    <a:pt x="1672" y="667"/>
                  </a:lnTo>
                  <a:lnTo>
                    <a:pt x="1663" y="679"/>
                  </a:lnTo>
                  <a:lnTo>
                    <a:pt x="1658" y="693"/>
                  </a:lnTo>
                  <a:lnTo>
                    <a:pt x="1660" y="696"/>
                  </a:lnTo>
                  <a:lnTo>
                    <a:pt x="1660" y="696"/>
                  </a:lnTo>
                  <a:lnTo>
                    <a:pt x="1658" y="698"/>
                  </a:lnTo>
                  <a:lnTo>
                    <a:pt x="1658" y="703"/>
                  </a:lnTo>
                  <a:lnTo>
                    <a:pt x="1660" y="708"/>
                  </a:lnTo>
                  <a:lnTo>
                    <a:pt x="1663" y="710"/>
                  </a:lnTo>
                  <a:lnTo>
                    <a:pt x="1660" y="715"/>
                  </a:lnTo>
                  <a:lnTo>
                    <a:pt x="1660" y="717"/>
                  </a:lnTo>
                  <a:lnTo>
                    <a:pt x="1663" y="719"/>
                  </a:lnTo>
                  <a:lnTo>
                    <a:pt x="1660" y="724"/>
                  </a:lnTo>
                  <a:lnTo>
                    <a:pt x="1660" y="726"/>
                  </a:lnTo>
                  <a:lnTo>
                    <a:pt x="1656" y="726"/>
                  </a:lnTo>
                  <a:lnTo>
                    <a:pt x="1656" y="729"/>
                  </a:lnTo>
                  <a:lnTo>
                    <a:pt x="1658" y="734"/>
                  </a:lnTo>
                  <a:lnTo>
                    <a:pt x="1656" y="741"/>
                  </a:lnTo>
                  <a:lnTo>
                    <a:pt x="1656" y="745"/>
                  </a:lnTo>
                  <a:lnTo>
                    <a:pt x="1653" y="748"/>
                  </a:lnTo>
                  <a:lnTo>
                    <a:pt x="1649" y="750"/>
                  </a:lnTo>
                  <a:lnTo>
                    <a:pt x="1644" y="748"/>
                  </a:lnTo>
                  <a:lnTo>
                    <a:pt x="1639" y="748"/>
                  </a:lnTo>
                  <a:lnTo>
                    <a:pt x="1637" y="748"/>
                  </a:lnTo>
                  <a:lnTo>
                    <a:pt x="1637" y="757"/>
                  </a:lnTo>
                  <a:lnTo>
                    <a:pt x="1642" y="762"/>
                  </a:lnTo>
                  <a:lnTo>
                    <a:pt x="1646" y="769"/>
                  </a:lnTo>
                  <a:lnTo>
                    <a:pt x="1649" y="771"/>
                  </a:lnTo>
                  <a:lnTo>
                    <a:pt x="1651" y="769"/>
                  </a:lnTo>
                  <a:lnTo>
                    <a:pt x="1653" y="762"/>
                  </a:lnTo>
                  <a:lnTo>
                    <a:pt x="1653" y="757"/>
                  </a:lnTo>
                  <a:lnTo>
                    <a:pt x="1651" y="752"/>
                  </a:lnTo>
                  <a:lnTo>
                    <a:pt x="1658" y="755"/>
                  </a:lnTo>
                  <a:lnTo>
                    <a:pt x="1660" y="757"/>
                  </a:lnTo>
                  <a:lnTo>
                    <a:pt x="1660" y="764"/>
                  </a:lnTo>
                  <a:lnTo>
                    <a:pt x="1663" y="771"/>
                  </a:lnTo>
                  <a:lnTo>
                    <a:pt x="1660" y="774"/>
                  </a:lnTo>
                  <a:lnTo>
                    <a:pt x="1658" y="776"/>
                  </a:lnTo>
                  <a:lnTo>
                    <a:pt x="1660" y="778"/>
                  </a:lnTo>
                  <a:lnTo>
                    <a:pt x="1663" y="781"/>
                  </a:lnTo>
                  <a:lnTo>
                    <a:pt x="1663" y="786"/>
                  </a:lnTo>
                  <a:lnTo>
                    <a:pt x="1668" y="790"/>
                  </a:lnTo>
                  <a:lnTo>
                    <a:pt x="1672" y="793"/>
                  </a:lnTo>
                  <a:lnTo>
                    <a:pt x="1679" y="793"/>
                  </a:lnTo>
                  <a:lnTo>
                    <a:pt x="1677" y="790"/>
                  </a:lnTo>
                  <a:lnTo>
                    <a:pt x="1677" y="790"/>
                  </a:lnTo>
                  <a:lnTo>
                    <a:pt x="1675" y="790"/>
                  </a:lnTo>
                  <a:lnTo>
                    <a:pt x="1679" y="786"/>
                  </a:lnTo>
                  <a:lnTo>
                    <a:pt x="1684" y="778"/>
                  </a:lnTo>
                  <a:lnTo>
                    <a:pt x="1689" y="776"/>
                  </a:lnTo>
                  <a:lnTo>
                    <a:pt x="1686" y="783"/>
                  </a:lnTo>
                  <a:lnTo>
                    <a:pt x="1689" y="790"/>
                  </a:lnTo>
                  <a:lnTo>
                    <a:pt x="1694" y="795"/>
                  </a:lnTo>
                  <a:lnTo>
                    <a:pt x="1696" y="800"/>
                  </a:lnTo>
                  <a:lnTo>
                    <a:pt x="1698" y="814"/>
                  </a:lnTo>
                  <a:lnTo>
                    <a:pt x="1703" y="831"/>
                  </a:lnTo>
                  <a:lnTo>
                    <a:pt x="1701" y="831"/>
                  </a:lnTo>
                  <a:lnTo>
                    <a:pt x="1696" y="828"/>
                  </a:lnTo>
                  <a:lnTo>
                    <a:pt x="1696" y="826"/>
                  </a:lnTo>
                  <a:lnTo>
                    <a:pt x="1696" y="821"/>
                  </a:lnTo>
                  <a:lnTo>
                    <a:pt x="1696" y="819"/>
                  </a:lnTo>
                  <a:lnTo>
                    <a:pt x="1694" y="831"/>
                  </a:lnTo>
                  <a:lnTo>
                    <a:pt x="1694" y="838"/>
                  </a:lnTo>
                  <a:lnTo>
                    <a:pt x="1698" y="840"/>
                  </a:lnTo>
                  <a:lnTo>
                    <a:pt x="1703" y="840"/>
                  </a:lnTo>
                  <a:lnTo>
                    <a:pt x="1703" y="838"/>
                  </a:lnTo>
                  <a:lnTo>
                    <a:pt x="1703" y="838"/>
                  </a:lnTo>
                  <a:lnTo>
                    <a:pt x="1701" y="833"/>
                  </a:lnTo>
                  <a:lnTo>
                    <a:pt x="1708" y="838"/>
                  </a:lnTo>
                  <a:lnTo>
                    <a:pt x="1713" y="845"/>
                  </a:lnTo>
                  <a:lnTo>
                    <a:pt x="1717" y="849"/>
                  </a:lnTo>
                  <a:lnTo>
                    <a:pt x="1722" y="854"/>
                  </a:lnTo>
                  <a:lnTo>
                    <a:pt x="1722" y="857"/>
                  </a:lnTo>
                  <a:lnTo>
                    <a:pt x="1720" y="859"/>
                  </a:lnTo>
                  <a:lnTo>
                    <a:pt x="1717" y="859"/>
                  </a:lnTo>
                  <a:lnTo>
                    <a:pt x="1717" y="859"/>
                  </a:lnTo>
                  <a:lnTo>
                    <a:pt x="1715" y="861"/>
                  </a:lnTo>
                  <a:lnTo>
                    <a:pt x="1720" y="866"/>
                  </a:lnTo>
                  <a:lnTo>
                    <a:pt x="1724" y="859"/>
                  </a:lnTo>
                  <a:lnTo>
                    <a:pt x="1724" y="854"/>
                  </a:lnTo>
                  <a:lnTo>
                    <a:pt x="1722" y="849"/>
                  </a:lnTo>
                  <a:lnTo>
                    <a:pt x="1717" y="842"/>
                  </a:lnTo>
                  <a:lnTo>
                    <a:pt x="1722" y="847"/>
                  </a:lnTo>
                  <a:lnTo>
                    <a:pt x="1727" y="849"/>
                  </a:lnTo>
                  <a:lnTo>
                    <a:pt x="1731" y="852"/>
                  </a:lnTo>
                  <a:lnTo>
                    <a:pt x="1731" y="857"/>
                  </a:lnTo>
                  <a:lnTo>
                    <a:pt x="1736" y="861"/>
                  </a:lnTo>
                  <a:lnTo>
                    <a:pt x="1739" y="861"/>
                  </a:lnTo>
                  <a:lnTo>
                    <a:pt x="1743" y="864"/>
                  </a:lnTo>
                  <a:lnTo>
                    <a:pt x="1750" y="871"/>
                  </a:lnTo>
                  <a:lnTo>
                    <a:pt x="1757" y="875"/>
                  </a:lnTo>
                  <a:lnTo>
                    <a:pt x="1760" y="873"/>
                  </a:lnTo>
                  <a:lnTo>
                    <a:pt x="1760" y="873"/>
                  </a:lnTo>
                  <a:lnTo>
                    <a:pt x="1757" y="873"/>
                  </a:lnTo>
                  <a:lnTo>
                    <a:pt x="1757" y="873"/>
                  </a:lnTo>
                  <a:lnTo>
                    <a:pt x="1757" y="868"/>
                  </a:lnTo>
                  <a:lnTo>
                    <a:pt x="1762" y="868"/>
                  </a:lnTo>
                  <a:lnTo>
                    <a:pt x="1765" y="871"/>
                  </a:lnTo>
                  <a:lnTo>
                    <a:pt x="1769" y="873"/>
                  </a:lnTo>
                  <a:lnTo>
                    <a:pt x="1772" y="875"/>
                  </a:lnTo>
                  <a:lnTo>
                    <a:pt x="1772" y="880"/>
                  </a:lnTo>
                  <a:lnTo>
                    <a:pt x="1769" y="885"/>
                  </a:lnTo>
                  <a:lnTo>
                    <a:pt x="1772" y="887"/>
                  </a:lnTo>
                  <a:lnTo>
                    <a:pt x="1769" y="892"/>
                  </a:lnTo>
                  <a:lnTo>
                    <a:pt x="1769" y="894"/>
                  </a:lnTo>
                  <a:lnTo>
                    <a:pt x="1769" y="897"/>
                  </a:lnTo>
                  <a:lnTo>
                    <a:pt x="1767" y="897"/>
                  </a:lnTo>
                  <a:lnTo>
                    <a:pt x="1765" y="899"/>
                  </a:lnTo>
                  <a:lnTo>
                    <a:pt x="1765" y="904"/>
                  </a:lnTo>
                  <a:lnTo>
                    <a:pt x="1767" y="918"/>
                  </a:lnTo>
                  <a:lnTo>
                    <a:pt x="1765" y="923"/>
                  </a:lnTo>
                  <a:lnTo>
                    <a:pt x="1762" y="932"/>
                  </a:lnTo>
                  <a:lnTo>
                    <a:pt x="1755" y="944"/>
                  </a:lnTo>
                  <a:lnTo>
                    <a:pt x="1755" y="942"/>
                  </a:lnTo>
                  <a:lnTo>
                    <a:pt x="1753" y="937"/>
                  </a:lnTo>
                  <a:lnTo>
                    <a:pt x="1750" y="932"/>
                  </a:lnTo>
                  <a:lnTo>
                    <a:pt x="1748" y="930"/>
                  </a:lnTo>
                  <a:lnTo>
                    <a:pt x="1750" y="920"/>
                  </a:lnTo>
                  <a:lnTo>
                    <a:pt x="1750" y="913"/>
                  </a:lnTo>
                  <a:lnTo>
                    <a:pt x="1748" y="909"/>
                  </a:lnTo>
                  <a:lnTo>
                    <a:pt x="1746" y="909"/>
                  </a:lnTo>
                  <a:lnTo>
                    <a:pt x="1741" y="911"/>
                  </a:lnTo>
                  <a:lnTo>
                    <a:pt x="1739" y="916"/>
                  </a:lnTo>
                  <a:lnTo>
                    <a:pt x="1739" y="918"/>
                  </a:lnTo>
                  <a:lnTo>
                    <a:pt x="1736" y="925"/>
                  </a:lnTo>
                  <a:lnTo>
                    <a:pt x="1736" y="930"/>
                  </a:lnTo>
                  <a:lnTo>
                    <a:pt x="1746" y="932"/>
                  </a:lnTo>
                  <a:lnTo>
                    <a:pt x="1746" y="935"/>
                  </a:lnTo>
                  <a:lnTo>
                    <a:pt x="1743" y="939"/>
                  </a:lnTo>
                  <a:lnTo>
                    <a:pt x="1741" y="939"/>
                  </a:lnTo>
                  <a:lnTo>
                    <a:pt x="1741" y="944"/>
                  </a:lnTo>
                  <a:lnTo>
                    <a:pt x="1743" y="944"/>
                  </a:lnTo>
                  <a:lnTo>
                    <a:pt x="1746" y="944"/>
                  </a:lnTo>
                  <a:lnTo>
                    <a:pt x="1748" y="944"/>
                  </a:lnTo>
                  <a:lnTo>
                    <a:pt x="1748" y="951"/>
                  </a:lnTo>
                  <a:lnTo>
                    <a:pt x="1743" y="956"/>
                  </a:lnTo>
                  <a:lnTo>
                    <a:pt x="1736" y="958"/>
                  </a:lnTo>
                  <a:lnTo>
                    <a:pt x="1731" y="954"/>
                  </a:lnTo>
                  <a:lnTo>
                    <a:pt x="1727" y="951"/>
                  </a:lnTo>
                  <a:lnTo>
                    <a:pt x="1717" y="944"/>
                  </a:lnTo>
                  <a:lnTo>
                    <a:pt x="1713" y="939"/>
                  </a:lnTo>
                  <a:lnTo>
                    <a:pt x="1708" y="942"/>
                  </a:lnTo>
                  <a:lnTo>
                    <a:pt x="1703" y="949"/>
                  </a:lnTo>
                  <a:lnTo>
                    <a:pt x="1703" y="951"/>
                  </a:lnTo>
                  <a:lnTo>
                    <a:pt x="1705" y="951"/>
                  </a:lnTo>
                  <a:lnTo>
                    <a:pt x="1703" y="982"/>
                  </a:lnTo>
                  <a:lnTo>
                    <a:pt x="1703" y="999"/>
                  </a:lnTo>
                  <a:lnTo>
                    <a:pt x="1708" y="1017"/>
                  </a:lnTo>
                  <a:lnTo>
                    <a:pt x="1715" y="1029"/>
                  </a:lnTo>
                  <a:lnTo>
                    <a:pt x="1717" y="1036"/>
                  </a:lnTo>
                  <a:lnTo>
                    <a:pt x="1720" y="1039"/>
                  </a:lnTo>
                  <a:lnTo>
                    <a:pt x="1722" y="1043"/>
                  </a:lnTo>
                  <a:lnTo>
                    <a:pt x="1724" y="1072"/>
                  </a:lnTo>
                  <a:lnTo>
                    <a:pt x="1729" y="1091"/>
                  </a:lnTo>
                  <a:lnTo>
                    <a:pt x="1743" y="1133"/>
                  </a:lnTo>
                  <a:lnTo>
                    <a:pt x="1748" y="1143"/>
                  </a:lnTo>
                  <a:lnTo>
                    <a:pt x="1748" y="1145"/>
                  </a:lnTo>
                  <a:lnTo>
                    <a:pt x="1750" y="1148"/>
                  </a:lnTo>
                  <a:lnTo>
                    <a:pt x="1755" y="1155"/>
                  </a:lnTo>
                  <a:lnTo>
                    <a:pt x="1757" y="1155"/>
                  </a:lnTo>
                  <a:lnTo>
                    <a:pt x="1757" y="1164"/>
                  </a:lnTo>
                  <a:lnTo>
                    <a:pt x="1762" y="1174"/>
                  </a:lnTo>
                  <a:lnTo>
                    <a:pt x="1769" y="1188"/>
                  </a:lnTo>
                  <a:lnTo>
                    <a:pt x="1776" y="1200"/>
                  </a:lnTo>
                  <a:lnTo>
                    <a:pt x="1788" y="1209"/>
                  </a:lnTo>
                  <a:lnTo>
                    <a:pt x="1802" y="1219"/>
                  </a:lnTo>
                  <a:lnTo>
                    <a:pt x="1810" y="1230"/>
                  </a:lnTo>
                  <a:lnTo>
                    <a:pt x="1821" y="1237"/>
                  </a:lnTo>
                  <a:lnTo>
                    <a:pt x="1833" y="1245"/>
                  </a:lnTo>
                  <a:lnTo>
                    <a:pt x="1843" y="1247"/>
                  </a:lnTo>
                  <a:lnTo>
                    <a:pt x="1862" y="1268"/>
                  </a:lnTo>
                  <a:lnTo>
                    <a:pt x="1873" y="1275"/>
                  </a:lnTo>
                  <a:lnTo>
                    <a:pt x="1883" y="1282"/>
                  </a:lnTo>
                  <a:lnTo>
                    <a:pt x="1890" y="1285"/>
                  </a:lnTo>
                  <a:lnTo>
                    <a:pt x="1904" y="1287"/>
                  </a:lnTo>
                  <a:lnTo>
                    <a:pt x="1918" y="1287"/>
                  </a:lnTo>
                  <a:lnTo>
                    <a:pt x="1925" y="1290"/>
                  </a:lnTo>
                  <a:lnTo>
                    <a:pt x="1937" y="1297"/>
                  </a:lnTo>
                  <a:lnTo>
                    <a:pt x="1959" y="1301"/>
                  </a:lnTo>
                  <a:lnTo>
                    <a:pt x="1963" y="1306"/>
                  </a:lnTo>
                  <a:lnTo>
                    <a:pt x="1966" y="1308"/>
                  </a:lnTo>
                  <a:lnTo>
                    <a:pt x="2070" y="1377"/>
                  </a:lnTo>
                  <a:lnTo>
                    <a:pt x="2110" y="1391"/>
                  </a:lnTo>
                  <a:lnTo>
                    <a:pt x="2115" y="1394"/>
                  </a:lnTo>
                  <a:lnTo>
                    <a:pt x="2119" y="1396"/>
                  </a:lnTo>
                  <a:lnTo>
                    <a:pt x="2134" y="1401"/>
                  </a:lnTo>
                  <a:lnTo>
                    <a:pt x="2143" y="1403"/>
                  </a:lnTo>
                  <a:lnTo>
                    <a:pt x="2145" y="1401"/>
                  </a:lnTo>
                  <a:lnTo>
                    <a:pt x="2148" y="1398"/>
                  </a:lnTo>
                  <a:lnTo>
                    <a:pt x="2148" y="1396"/>
                  </a:lnTo>
                  <a:lnTo>
                    <a:pt x="2150" y="1396"/>
                  </a:lnTo>
                  <a:lnTo>
                    <a:pt x="2150" y="1394"/>
                  </a:lnTo>
                  <a:lnTo>
                    <a:pt x="2150" y="1394"/>
                  </a:lnTo>
                  <a:lnTo>
                    <a:pt x="2153" y="1391"/>
                  </a:lnTo>
                  <a:lnTo>
                    <a:pt x="2155" y="1394"/>
                  </a:lnTo>
                  <a:lnTo>
                    <a:pt x="2155" y="1394"/>
                  </a:lnTo>
                  <a:lnTo>
                    <a:pt x="2157" y="1396"/>
                  </a:lnTo>
                  <a:lnTo>
                    <a:pt x="2157" y="1396"/>
                  </a:lnTo>
                  <a:lnTo>
                    <a:pt x="2164" y="1398"/>
                  </a:lnTo>
                  <a:lnTo>
                    <a:pt x="2169" y="1405"/>
                  </a:lnTo>
                  <a:lnTo>
                    <a:pt x="2174" y="1413"/>
                  </a:lnTo>
                  <a:lnTo>
                    <a:pt x="2176" y="1415"/>
                  </a:lnTo>
                  <a:lnTo>
                    <a:pt x="2183" y="1415"/>
                  </a:lnTo>
                  <a:lnTo>
                    <a:pt x="2190" y="1417"/>
                  </a:lnTo>
                  <a:lnTo>
                    <a:pt x="2193" y="1422"/>
                  </a:lnTo>
                  <a:lnTo>
                    <a:pt x="2193" y="1429"/>
                  </a:lnTo>
                  <a:lnTo>
                    <a:pt x="2254" y="1536"/>
                  </a:lnTo>
                  <a:lnTo>
                    <a:pt x="2259" y="1543"/>
                  </a:lnTo>
                  <a:lnTo>
                    <a:pt x="2261" y="1545"/>
                  </a:lnTo>
                  <a:lnTo>
                    <a:pt x="2266" y="1559"/>
                  </a:lnTo>
                  <a:lnTo>
                    <a:pt x="2269" y="1564"/>
                  </a:lnTo>
                  <a:lnTo>
                    <a:pt x="2273" y="1569"/>
                  </a:lnTo>
                  <a:lnTo>
                    <a:pt x="2285" y="1588"/>
                  </a:lnTo>
                  <a:lnTo>
                    <a:pt x="2292" y="1602"/>
                  </a:lnTo>
                  <a:lnTo>
                    <a:pt x="2304" y="1637"/>
                  </a:lnTo>
                  <a:lnTo>
                    <a:pt x="2342" y="1722"/>
                  </a:lnTo>
                  <a:lnTo>
                    <a:pt x="2358" y="1749"/>
                  </a:lnTo>
                  <a:lnTo>
                    <a:pt x="2366" y="1760"/>
                  </a:lnTo>
                  <a:lnTo>
                    <a:pt x="2389" y="1789"/>
                  </a:lnTo>
                  <a:lnTo>
                    <a:pt x="2394" y="1793"/>
                  </a:lnTo>
                  <a:lnTo>
                    <a:pt x="2396" y="1798"/>
                  </a:lnTo>
                  <a:lnTo>
                    <a:pt x="2448" y="1846"/>
                  </a:lnTo>
                  <a:lnTo>
                    <a:pt x="2472" y="1860"/>
                  </a:lnTo>
                  <a:lnTo>
                    <a:pt x="2496" y="1869"/>
                  </a:lnTo>
                  <a:lnTo>
                    <a:pt x="2507" y="1876"/>
                  </a:lnTo>
                  <a:lnTo>
                    <a:pt x="2524" y="1895"/>
                  </a:lnTo>
                  <a:lnTo>
                    <a:pt x="2571" y="1928"/>
                  </a:lnTo>
                  <a:lnTo>
                    <a:pt x="2583" y="1933"/>
                  </a:lnTo>
                  <a:lnTo>
                    <a:pt x="2602" y="1938"/>
                  </a:lnTo>
                  <a:lnTo>
                    <a:pt x="2614" y="1938"/>
                  </a:lnTo>
                  <a:lnTo>
                    <a:pt x="2619" y="1940"/>
                  </a:lnTo>
                  <a:lnTo>
                    <a:pt x="2623" y="1947"/>
                  </a:lnTo>
                  <a:lnTo>
                    <a:pt x="2628" y="1964"/>
                  </a:lnTo>
                  <a:lnTo>
                    <a:pt x="2630" y="1971"/>
                  </a:lnTo>
                  <a:lnTo>
                    <a:pt x="2635" y="1978"/>
                  </a:lnTo>
                  <a:lnTo>
                    <a:pt x="2642" y="1978"/>
                  </a:lnTo>
                  <a:lnTo>
                    <a:pt x="2649" y="1978"/>
                  </a:lnTo>
                  <a:lnTo>
                    <a:pt x="2657" y="1983"/>
                  </a:lnTo>
                  <a:lnTo>
                    <a:pt x="2668" y="1990"/>
                  </a:lnTo>
                  <a:lnTo>
                    <a:pt x="2680" y="1992"/>
                  </a:lnTo>
                  <a:lnTo>
                    <a:pt x="2706" y="1992"/>
                  </a:lnTo>
                  <a:lnTo>
                    <a:pt x="2718" y="1995"/>
                  </a:lnTo>
                  <a:lnTo>
                    <a:pt x="2725" y="1997"/>
                  </a:lnTo>
                  <a:lnTo>
                    <a:pt x="2735" y="2006"/>
                  </a:lnTo>
                  <a:lnTo>
                    <a:pt x="2737" y="2009"/>
                  </a:lnTo>
                  <a:lnTo>
                    <a:pt x="2744" y="2009"/>
                  </a:lnTo>
                  <a:lnTo>
                    <a:pt x="2758" y="2016"/>
                  </a:lnTo>
                  <a:lnTo>
                    <a:pt x="2765" y="2018"/>
                  </a:lnTo>
                  <a:lnTo>
                    <a:pt x="2777" y="2018"/>
                  </a:lnTo>
                  <a:lnTo>
                    <a:pt x="2813" y="2011"/>
                  </a:lnTo>
                  <a:lnTo>
                    <a:pt x="2851" y="2014"/>
                  </a:lnTo>
                  <a:lnTo>
                    <a:pt x="2865" y="2011"/>
                  </a:lnTo>
                  <a:lnTo>
                    <a:pt x="2914" y="1992"/>
                  </a:lnTo>
                  <a:lnTo>
                    <a:pt x="2964" y="1985"/>
                  </a:lnTo>
                  <a:lnTo>
                    <a:pt x="3040" y="1959"/>
                  </a:lnTo>
                  <a:lnTo>
                    <a:pt x="3068" y="1961"/>
                  </a:lnTo>
                  <a:lnTo>
                    <a:pt x="3068" y="1961"/>
                  </a:lnTo>
                  <a:lnTo>
                    <a:pt x="3078" y="1964"/>
                  </a:lnTo>
                  <a:lnTo>
                    <a:pt x="3085" y="1973"/>
                  </a:lnTo>
                  <a:lnTo>
                    <a:pt x="3092" y="1971"/>
                  </a:lnTo>
                  <a:lnTo>
                    <a:pt x="3092" y="1978"/>
                  </a:lnTo>
                  <a:lnTo>
                    <a:pt x="3094" y="1985"/>
                  </a:lnTo>
                  <a:lnTo>
                    <a:pt x="3101" y="2002"/>
                  </a:lnTo>
                  <a:lnTo>
                    <a:pt x="3101" y="2006"/>
                  </a:lnTo>
                  <a:lnTo>
                    <a:pt x="3104" y="2014"/>
                  </a:lnTo>
                  <a:lnTo>
                    <a:pt x="3101" y="2018"/>
                  </a:lnTo>
                  <a:lnTo>
                    <a:pt x="3097" y="2028"/>
                  </a:lnTo>
                  <a:lnTo>
                    <a:pt x="3092" y="2035"/>
                  </a:lnTo>
                  <a:lnTo>
                    <a:pt x="3087" y="2037"/>
                  </a:lnTo>
                  <a:lnTo>
                    <a:pt x="3080" y="2042"/>
                  </a:lnTo>
                  <a:lnTo>
                    <a:pt x="3078" y="2047"/>
                  </a:lnTo>
                  <a:lnTo>
                    <a:pt x="3071" y="2058"/>
                  </a:lnTo>
                  <a:lnTo>
                    <a:pt x="3061" y="2070"/>
                  </a:lnTo>
                  <a:lnTo>
                    <a:pt x="3033" y="2094"/>
                  </a:lnTo>
                  <a:lnTo>
                    <a:pt x="3028" y="2106"/>
                  </a:lnTo>
                  <a:lnTo>
                    <a:pt x="3028" y="2122"/>
                  </a:lnTo>
                  <a:lnTo>
                    <a:pt x="3033" y="2139"/>
                  </a:lnTo>
                  <a:lnTo>
                    <a:pt x="3040" y="2151"/>
                  </a:lnTo>
                  <a:lnTo>
                    <a:pt x="3049" y="2160"/>
                  </a:lnTo>
                  <a:lnTo>
                    <a:pt x="3059" y="2167"/>
                  </a:lnTo>
                  <a:lnTo>
                    <a:pt x="3080" y="2177"/>
                  </a:lnTo>
                  <a:lnTo>
                    <a:pt x="3099" y="2179"/>
                  </a:lnTo>
                  <a:lnTo>
                    <a:pt x="3106" y="2181"/>
                  </a:lnTo>
                  <a:lnTo>
                    <a:pt x="3111" y="2186"/>
                  </a:lnTo>
                  <a:lnTo>
                    <a:pt x="3172" y="2200"/>
                  </a:lnTo>
                  <a:lnTo>
                    <a:pt x="3227" y="2217"/>
                  </a:lnTo>
                  <a:lnTo>
                    <a:pt x="3248" y="2219"/>
                  </a:lnTo>
                  <a:lnTo>
                    <a:pt x="3253" y="2222"/>
                  </a:lnTo>
                  <a:lnTo>
                    <a:pt x="3260" y="2226"/>
                  </a:lnTo>
                  <a:lnTo>
                    <a:pt x="3274" y="2231"/>
                  </a:lnTo>
                  <a:lnTo>
                    <a:pt x="3350" y="2243"/>
                  </a:lnTo>
                  <a:lnTo>
                    <a:pt x="3359" y="2245"/>
                  </a:lnTo>
                  <a:lnTo>
                    <a:pt x="3359" y="2245"/>
                  </a:lnTo>
                  <a:lnTo>
                    <a:pt x="3359" y="2243"/>
                  </a:lnTo>
                  <a:lnTo>
                    <a:pt x="3362" y="2243"/>
                  </a:lnTo>
                  <a:lnTo>
                    <a:pt x="3369" y="2248"/>
                  </a:lnTo>
                  <a:lnTo>
                    <a:pt x="3425" y="2255"/>
                  </a:lnTo>
                  <a:lnTo>
                    <a:pt x="3475" y="2269"/>
                  </a:lnTo>
                  <a:lnTo>
                    <a:pt x="3501" y="2281"/>
                  </a:lnTo>
                  <a:lnTo>
                    <a:pt x="3515" y="2290"/>
                  </a:lnTo>
                  <a:lnTo>
                    <a:pt x="3530" y="2305"/>
                  </a:lnTo>
                  <a:lnTo>
                    <a:pt x="3534" y="2307"/>
                  </a:lnTo>
                  <a:lnTo>
                    <a:pt x="3539" y="2307"/>
                  </a:lnTo>
                  <a:lnTo>
                    <a:pt x="3553" y="2314"/>
                  </a:lnTo>
                  <a:lnTo>
                    <a:pt x="3577" y="2331"/>
                  </a:lnTo>
                  <a:lnTo>
                    <a:pt x="3582" y="2333"/>
                  </a:lnTo>
                  <a:lnTo>
                    <a:pt x="3589" y="2333"/>
                  </a:lnTo>
                  <a:lnTo>
                    <a:pt x="3601" y="2338"/>
                  </a:lnTo>
                  <a:lnTo>
                    <a:pt x="3629" y="2338"/>
                  </a:lnTo>
                  <a:lnTo>
                    <a:pt x="3631" y="2340"/>
                  </a:lnTo>
                  <a:lnTo>
                    <a:pt x="3667" y="2347"/>
                  </a:lnTo>
                  <a:lnTo>
                    <a:pt x="3700" y="2361"/>
                  </a:lnTo>
                  <a:lnTo>
                    <a:pt x="3726" y="2361"/>
                  </a:lnTo>
                  <a:lnTo>
                    <a:pt x="3738" y="2364"/>
                  </a:lnTo>
                  <a:lnTo>
                    <a:pt x="3740" y="2373"/>
                  </a:lnTo>
                  <a:lnTo>
                    <a:pt x="3742" y="2373"/>
                  </a:lnTo>
                  <a:lnTo>
                    <a:pt x="3750" y="2368"/>
                  </a:lnTo>
                  <a:lnTo>
                    <a:pt x="3754" y="2368"/>
                  </a:lnTo>
                  <a:lnTo>
                    <a:pt x="3757" y="2371"/>
                  </a:lnTo>
                  <a:lnTo>
                    <a:pt x="3757" y="2375"/>
                  </a:lnTo>
                  <a:lnTo>
                    <a:pt x="3759" y="2378"/>
                  </a:lnTo>
                  <a:lnTo>
                    <a:pt x="3768" y="2385"/>
                  </a:lnTo>
                  <a:lnTo>
                    <a:pt x="3771" y="2387"/>
                  </a:lnTo>
                  <a:lnTo>
                    <a:pt x="3773" y="2406"/>
                  </a:lnTo>
                  <a:lnTo>
                    <a:pt x="3802" y="2420"/>
                  </a:lnTo>
                  <a:lnTo>
                    <a:pt x="3835" y="2432"/>
                  </a:lnTo>
                  <a:lnTo>
                    <a:pt x="3839" y="2432"/>
                  </a:lnTo>
                  <a:lnTo>
                    <a:pt x="3842" y="2432"/>
                  </a:lnTo>
                  <a:lnTo>
                    <a:pt x="3851" y="2442"/>
                  </a:lnTo>
                  <a:lnTo>
                    <a:pt x="3856" y="2444"/>
                  </a:lnTo>
                  <a:lnTo>
                    <a:pt x="3868" y="2451"/>
                  </a:lnTo>
                  <a:lnTo>
                    <a:pt x="3880" y="2463"/>
                  </a:lnTo>
                  <a:lnTo>
                    <a:pt x="3884" y="2468"/>
                  </a:lnTo>
                  <a:lnTo>
                    <a:pt x="3892" y="2470"/>
                  </a:lnTo>
                  <a:lnTo>
                    <a:pt x="3894" y="2472"/>
                  </a:lnTo>
                  <a:lnTo>
                    <a:pt x="3920" y="2496"/>
                  </a:lnTo>
                  <a:lnTo>
                    <a:pt x="3951" y="2541"/>
                  </a:lnTo>
                  <a:lnTo>
                    <a:pt x="3953" y="2543"/>
                  </a:lnTo>
                  <a:lnTo>
                    <a:pt x="3953" y="2543"/>
                  </a:lnTo>
                  <a:lnTo>
                    <a:pt x="3955" y="2543"/>
                  </a:lnTo>
                  <a:lnTo>
                    <a:pt x="3955" y="2551"/>
                  </a:lnTo>
                  <a:lnTo>
                    <a:pt x="3958" y="2553"/>
                  </a:lnTo>
                  <a:lnTo>
                    <a:pt x="3960" y="2555"/>
                  </a:lnTo>
                  <a:lnTo>
                    <a:pt x="3960" y="2560"/>
                  </a:lnTo>
                  <a:lnTo>
                    <a:pt x="3958" y="2565"/>
                  </a:lnTo>
                  <a:lnTo>
                    <a:pt x="3953" y="2570"/>
                  </a:lnTo>
                  <a:lnTo>
                    <a:pt x="3953" y="2581"/>
                  </a:lnTo>
                  <a:lnTo>
                    <a:pt x="3951" y="2588"/>
                  </a:lnTo>
                  <a:lnTo>
                    <a:pt x="3941" y="2598"/>
                  </a:lnTo>
                  <a:lnTo>
                    <a:pt x="3939" y="2619"/>
                  </a:lnTo>
                  <a:lnTo>
                    <a:pt x="3939" y="2624"/>
                  </a:lnTo>
                  <a:lnTo>
                    <a:pt x="3939" y="2633"/>
                  </a:lnTo>
                  <a:lnTo>
                    <a:pt x="3936" y="2643"/>
                  </a:lnTo>
                  <a:lnTo>
                    <a:pt x="3936" y="2645"/>
                  </a:lnTo>
                  <a:lnTo>
                    <a:pt x="3941" y="2657"/>
                  </a:lnTo>
                  <a:lnTo>
                    <a:pt x="3944" y="2662"/>
                  </a:lnTo>
                  <a:lnTo>
                    <a:pt x="3944" y="2685"/>
                  </a:lnTo>
                  <a:lnTo>
                    <a:pt x="3946" y="2688"/>
                  </a:lnTo>
                  <a:lnTo>
                    <a:pt x="3944" y="2690"/>
                  </a:lnTo>
                  <a:lnTo>
                    <a:pt x="3941" y="2695"/>
                  </a:lnTo>
                  <a:lnTo>
                    <a:pt x="3941" y="2697"/>
                  </a:lnTo>
                  <a:lnTo>
                    <a:pt x="3934" y="2700"/>
                  </a:lnTo>
                  <a:lnTo>
                    <a:pt x="3932" y="2700"/>
                  </a:lnTo>
                  <a:lnTo>
                    <a:pt x="3927" y="2697"/>
                  </a:lnTo>
                  <a:lnTo>
                    <a:pt x="3910" y="2688"/>
                  </a:lnTo>
                  <a:lnTo>
                    <a:pt x="3906" y="2688"/>
                  </a:lnTo>
                  <a:lnTo>
                    <a:pt x="3892" y="2690"/>
                  </a:lnTo>
                  <a:lnTo>
                    <a:pt x="3887" y="2693"/>
                  </a:lnTo>
                  <a:lnTo>
                    <a:pt x="3880" y="2688"/>
                  </a:lnTo>
                  <a:lnTo>
                    <a:pt x="3870" y="2685"/>
                  </a:lnTo>
                  <a:lnTo>
                    <a:pt x="3858" y="2678"/>
                  </a:lnTo>
                  <a:lnTo>
                    <a:pt x="3847" y="2674"/>
                  </a:lnTo>
                  <a:lnTo>
                    <a:pt x="3842" y="2674"/>
                  </a:lnTo>
                  <a:lnTo>
                    <a:pt x="3837" y="2671"/>
                  </a:lnTo>
                  <a:lnTo>
                    <a:pt x="3811" y="2645"/>
                  </a:lnTo>
                  <a:lnTo>
                    <a:pt x="3806" y="2643"/>
                  </a:lnTo>
                  <a:lnTo>
                    <a:pt x="3806" y="2638"/>
                  </a:lnTo>
                  <a:lnTo>
                    <a:pt x="3811" y="2638"/>
                  </a:lnTo>
                  <a:lnTo>
                    <a:pt x="3813" y="2633"/>
                  </a:lnTo>
                  <a:lnTo>
                    <a:pt x="3813" y="2629"/>
                  </a:lnTo>
                  <a:lnTo>
                    <a:pt x="3811" y="2624"/>
                  </a:lnTo>
                  <a:lnTo>
                    <a:pt x="3806" y="2622"/>
                  </a:lnTo>
                  <a:lnTo>
                    <a:pt x="3797" y="2619"/>
                  </a:lnTo>
                  <a:lnTo>
                    <a:pt x="3792" y="2619"/>
                  </a:lnTo>
                  <a:lnTo>
                    <a:pt x="3802" y="2610"/>
                  </a:lnTo>
                  <a:lnTo>
                    <a:pt x="3804" y="2598"/>
                  </a:lnTo>
                  <a:lnTo>
                    <a:pt x="3797" y="2591"/>
                  </a:lnTo>
                  <a:lnTo>
                    <a:pt x="3785" y="2581"/>
                  </a:lnTo>
                  <a:lnTo>
                    <a:pt x="3776" y="2577"/>
                  </a:lnTo>
                  <a:lnTo>
                    <a:pt x="3771" y="2572"/>
                  </a:lnTo>
                  <a:lnTo>
                    <a:pt x="3766" y="2567"/>
                  </a:lnTo>
                  <a:lnTo>
                    <a:pt x="3766" y="2558"/>
                  </a:lnTo>
                  <a:lnTo>
                    <a:pt x="3764" y="2551"/>
                  </a:lnTo>
                  <a:lnTo>
                    <a:pt x="3759" y="2546"/>
                  </a:lnTo>
                  <a:lnTo>
                    <a:pt x="3757" y="2543"/>
                  </a:lnTo>
                  <a:lnTo>
                    <a:pt x="3759" y="2543"/>
                  </a:lnTo>
                  <a:lnTo>
                    <a:pt x="3759" y="2539"/>
                  </a:lnTo>
                  <a:lnTo>
                    <a:pt x="3742" y="2532"/>
                  </a:lnTo>
                  <a:lnTo>
                    <a:pt x="3735" y="2529"/>
                  </a:lnTo>
                  <a:lnTo>
                    <a:pt x="3631" y="2548"/>
                  </a:lnTo>
                  <a:lnTo>
                    <a:pt x="3624" y="2548"/>
                  </a:lnTo>
                  <a:lnTo>
                    <a:pt x="3605" y="2541"/>
                  </a:lnTo>
                  <a:lnTo>
                    <a:pt x="3603" y="2541"/>
                  </a:lnTo>
                  <a:lnTo>
                    <a:pt x="3596" y="2543"/>
                  </a:lnTo>
                  <a:lnTo>
                    <a:pt x="3593" y="2543"/>
                  </a:lnTo>
                  <a:lnTo>
                    <a:pt x="3591" y="2543"/>
                  </a:lnTo>
                  <a:lnTo>
                    <a:pt x="3584" y="2539"/>
                  </a:lnTo>
                  <a:lnTo>
                    <a:pt x="3582" y="2539"/>
                  </a:lnTo>
                  <a:lnTo>
                    <a:pt x="3577" y="2536"/>
                  </a:lnTo>
                  <a:lnTo>
                    <a:pt x="3558" y="2532"/>
                  </a:lnTo>
                  <a:lnTo>
                    <a:pt x="3539" y="2529"/>
                  </a:lnTo>
                  <a:lnTo>
                    <a:pt x="3530" y="2525"/>
                  </a:lnTo>
                  <a:lnTo>
                    <a:pt x="3525" y="2520"/>
                  </a:lnTo>
                  <a:lnTo>
                    <a:pt x="3532" y="2515"/>
                  </a:lnTo>
                  <a:lnTo>
                    <a:pt x="3537" y="2508"/>
                  </a:lnTo>
                  <a:lnTo>
                    <a:pt x="3537" y="2501"/>
                  </a:lnTo>
                  <a:lnTo>
                    <a:pt x="3530" y="2496"/>
                  </a:lnTo>
                  <a:lnTo>
                    <a:pt x="3534" y="2491"/>
                  </a:lnTo>
                  <a:lnTo>
                    <a:pt x="3551" y="2491"/>
                  </a:lnTo>
                  <a:lnTo>
                    <a:pt x="3556" y="2487"/>
                  </a:lnTo>
                  <a:lnTo>
                    <a:pt x="3556" y="2480"/>
                  </a:lnTo>
                  <a:lnTo>
                    <a:pt x="3551" y="2480"/>
                  </a:lnTo>
                  <a:lnTo>
                    <a:pt x="3539" y="2487"/>
                  </a:lnTo>
                  <a:lnTo>
                    <a:pt x="3539" y="2487"/>
                  </a:lnTo>
                  <a:lnTo>
                    <a:pt x="3539" y="2484"/>
                  </a:lnTo>
                  <a:lnTo>
                    <a:pt x="3532" y="2482"/>
                  </a:lnTo>
                  <a:lnTo>
                    <a:pt x="3527" y="2487"/>
                  </a:lnTo>
                  <a:lnTo>
                    <a:pt x="3522" y="2491"/>
                  </a:lnTo>
                  <a:lnTo>
                    <a:pt x="3515" y="2496"/>
                  </a:lnTo>
                  <a:lnTo>
                    <a:pt x="3513" y="2494"/>
                  </a:lnTo>
                  <a:lnTo>
                    <a:pt x="3511" y="2491"/>
                  </a:lnTo>
                  <a:lnTo>
                    <a:pt x="3508" y="2489"/>
                  </a:lnTo>
                  <a:lnTo>
                    <a:pt x="3506" y="2487"/>
                  </a:lnTo>
                  <a:lnTo>
                    <a:pt x="3504" y="2484"/>
                  </a:lnTo>
                  <a:lnTo>
                    <a:pt x="3496" y="2487"/>
                  </a:lnTo>
                  <a:lnTo>
                    <a:pt x="3494" y="2487"/>
                  </a:lnTo>
                  <a:lnTo>
                    <a:pt x="3470" y="2489"/>
                  </a:lnTo>
                  <a:lnTo>
                    <a:pt x="3449" y="2506"/>
                  </a:lnTo>
                  <a:lnTo>
                    <a:pt x="3433" y="2529"/>
                  </a:lnTo>
                  <a:lnTo>
                    <a:pt x="3404" y="2598"/>
                  </a:lnTo>
                  <a:lnTo>
                    <a:pt x="3399" y="2612"/>
                  </a:lnTo>
                  <a:lnTo>
                    <a:pt x="3397" y="2638"/>
                  </a:lnTo>
                  <a:lnTo>
                    <a:pt x="3395" y="2643"/>
                  </a:lnTo>
                  <a:lnTo>
                    <a:pt x="3392" y="2648"/>
                  </a:lnTo>
                  <a:lnTo>
                    <a:pt x="3385" y="2669"/>
                  </a:lnTo>
                  <a:lnTo>
                    <a:pt x="3371" y="2690"/>
                  </a:lnTo>
                  <a:lnTo>
                    <a:pt x="3366" y="2700"/>
                  </a:lnTo>
                  <a:lnTo>
                    <a:pt x="3366" y="2716"/>
                  </a:lnTo>
                  <a:lnTo>
                    <a:pt x="3369" y="2721"/>
                  </a:lnTo>
                  <a:lnTo>
                    <a:pt x="3376" y="2737"/>
                  </a:lnTo>
                  <a:lnTo>
                    <a:pt x="3383" y="2749"/>
                  </a:lnTo>
                  <a:lnTo>
                    <a:pt x="3380" y="2754"/>
                  </a:lnTo>
                  <a:lnTo>
                    <a:pt x="3376" y="2759"/>
                  </a:lnTo>
                  <a:lnTo>
                    <a:pt x="3373" y="2771"/>
                  </a:lnTo>
                  <a:lnTo>
                    <a:pt x="3362" y="2787"/>
                  </a:lnTo>
                  <a:lnTo>
                    <a:pt x="3354" y="2811"/>
                  </a:lnTo>
                  <a:lnTo>
                    <a:pt x="3352" y="2825"/>
                  </a:lnTo>
                  <a:lnTo>
                    <a:pt x="3354" y="2837"/>
                  </a:lnTo>
                  <a:lnTo>
                    <a:pt x="3359" y="2849"/>
                  </a:lnTo>
                  <a:lnTo>
                    <a:pt x="3371" y="2858"/>
                  </a:lnTo>
                  <a:lnTo>
                    <a:pt x="3371" y="2861"/>
                  </a:lnTo>
                  <a:lnTo>
                    <a:pt x="3369" y="2872"/>
                  </a:lnTo>
                  <a:lnTo>
                    <a:pt x="3380" y="2882"/>
                  </a:lnTo>
                  <a:lnTo>
                    <a:pt x="3397" y="2889"/>
                  </a:lnTo>
                  <a:lnTo>
                    <a:pt x="3409" y="2891"/>
                  </a:lnTo>
                  <a:lnTo>
                    <a:pt x="3447" y="2884"/>
                  </a:lnTo>
                  <a:lnTo>
                    <a:pt x="3459" y="2887"/>
                  </a:lnTo>
                  <a:lnTo>
                    <a:pt x="3463" y="2889"/>
                  </a:lnTo>
                  <a:lnTo>
                    <a:pt x="3470" y="2891"/>
                  </a:lnTo>
                  <a:lnTo>
                    <a:pt x="3477" y="2898"/>
                  </a:lnTo>
                  <a:lnTo>
                    <a:pt x="3480" y="2903"/>
                  </a:lnTo>
                  <a:lnTo>
                    <a:pt x="3482" y="2905"/>
                  </a:lnTo>
                  <a:lnTo>
                    <a:pt x="3504" y="2913"/>
                  </a:lnTo>
                  <a:lnTo>
                    <a:pt x="3520" y="2922"/>
                  </a:lnTo>
                  <a:lnTo>
                    <a:pt x="3527" y="2922"/>
                  </a:lnTo>
                  <a:lnTo>
                    <a:pt x="3534" y="2922"/>
                  </a:lnTo>
                  <a:lnTo>
                    <a:pt x="3541" y="2922"/>
                  </a:lnTo>
                  <a:lnTo>
                    <a:pt x="3546" y="2927"/>
                  </a:lnTo>
                  <a:lnTo>
                    <a:pt x="3551" y="2931"/>
                  </a:lnTo>
                  <a:lnTo>
                    <a:pt x="3558" y="2939"/>
                  </a:lnTo>
                  <a:lnTo>
                    <a:pt x="3570" y="2943"/>
                  </a:lnTo>
                  <a:lnTo>
                    <a:pt x="3582" y="2948"/>
                  </a:lnTo>
                  <a:lnTo>
                    <a:pt x="3593" y="2946"/>
                  </a:lnTo>
                  <a:lnTo>
                    <a:pt x="3586" y="2976"/>
                  </a:lnTo>
                  <a:lnTo>
                    <a:pt x="3589" y="3000"/>
                  </a:lnTo>
                  <a:lnTo>
                    <a:pt x="3591" y="3007"/>
                  </a:lnTo>
                  <a:lnTo>
                    <a:pt x="3593" y="3012"/>
                  </a:lnTo>
                  <a:lnTo>
                    <a:pt x="3596" y="3017"/>
                  </a:lnTo>
                  <a:lnTo>
                    <a:pt x="3603" y="3024"/>
                  </a:lnTo>
                  <a:lnTo>
                    <a:pt x="3605" y="3028"/>
                  </a:lnTo>
                  <a:lnTo>
                    <a:pt x="3605" y="3043"/>
                  </a:lnTo>
                  <a:lnTo>
                    <a:pt x="3605" y="3066"/>
                  </a:lnTo>
                  <a:lnTo>
                    <a:pt x="3608" y="3081"/>
                  </a:lnTo>
                  <a:lnTo>
                    <a:pt x="3617" y="3092"/>
                  </a:lnTo>
                  <a:lnTo>
                    <a:pt x="3619" y="3097"/>
                  </a:lnTo>
                  <a:lnTo>
                    <a:pt x="3622" y="3099"/>
                  </a:lnTo>
                  <a:lnTo>
                    <a:pt x="3634" y="3099"/>
                  </a:lnTo>
                  <a:lnTo>
                    <a:pt x="3638" y="3099"/>
                  </a:lnTo>
                  <a:lnTo>
                    <a:pt x="3634" y="3107"/>
                  </a:lnTo>
                  <a:lnTo>
                    <a:pt x="3631" y="3109"/>
                  </a:lnTo>
                  <a:lnTo>
                    <a:pt x="3629" y="3111"/>
                  </a:lnTo>
                  <a:lnTo>
                    <a:pt x="3634" y="3128"/>
                  </a:lnTo>
                  <a:lnTo>
                    <a:pt x="3634" y="3130"/>
                  </a:lnTo>
                  <a:lnTo>
                    <a:pt x="3624" y="3142"/>
                  </a:lnTo>
                  <a:lnTo>
                    <a:pt x="3624" y="3144"/>
                  </a:lnTo>
                  <a:lnTo>
                    <a:pt x="3622" y="3147"/>
                  </a:lnTo>
                  <a:lnTo>
                    <a:pt x="3619" y="3152"/>
                  </a:lnTo>
                  <a:lnTo>
                    <a:pt x="3617" y="3161"/>
                  </a:lnTo>
                  <a:lnTo>
                    <a:pt x="3612" y="3154"/>
                  </a:lnTo>
                  <a:lnTo>
                    <a:pt x="3603" y="3154"/>
                  </a:lnTo>
                  <a:lnTo>
                    <a:pt x="3596" y="3159"/>
                  </a:lnTo>
                  <a:lnTo>
                    <a:pt x="3591" y="3163"/>
                  </a:lnTo>
                  <a:lnTo>
                    <a:pt x="3579" y="3156"/>
                  </a:lnTo>
                  <a:lnTo>
                    <a:pt x="3574" y="3154"/>
                  </a:lnTo>
                  <a:lnTo>
                    <a:pt x="3567" y="3154"/>
                  </a:lnTo>
                  <a:lnTo>
                    <a:pt x="3560" y="3156"/>
                  </a:lnTo>
                  <a:lnTo>
                    <a:pt x="3530" y="3170"/>
                  </a:lnTo>
                  <a:lnTo>
                    <a:pt x="3499" y="3194"/>
                  </a:lnTo>
                  <a:lnTo>
                    <a:pt x="3487" y="3208"/>
                  </a:lnTo>
                  <a:lnTo>
                    <a:pt x="3485" y="3211"/>
                  </a:lnTo>
                  <a:lnTo>
                    <a:pt x="3482" y="3215"/>
                  </a:lnTo>
                  <a:lnTo>
                    <a:pt x="3466" y="3230"/>
                  </a:lnTo>
                  <a:lnTo>
                    <a:pt x="3459" y="3239"/>
                  </a:lnTo>
                  <a:lnTo>
                    <a:pt x="3456" y="3244"/>
                  </a:lnTo>
                  <a:lnTo>
                    <a:pt x="3456" y="3258"/>
                  </a:lnTo>
                  <a:lnTo>
                    <a:pt x="3451" y="3265"/>
                  </a:lnTo>
                  <a:lnTo>
                    <a:pt x="3449" y="3272"/>
                  </a:lnTo>
                  <a:lnTo>
                    <a:pt x="3451" y="3284"/>
                  </a:lnTo>
                  <a:lnTo>
                    <a:pt x="3454" y="3284"/>
                  </a:lnTo>
                  <a:lnTo>
                    <a:pt x="3456" y="3286"/>
                  </a:lnTo>
                  <a:lnTo>
                    <a:pt x="3456" y="3293"/>
                  </a:lnTo>
                  <a:lnTo>
                    <a:pt x="3466" y="3324"/>
                  </a:lnTo>
                  <a:lnTo>
                    <a:pt x="3477" y="3353"/>
                  </a:lnTo>
                  <a:lnTo>
                    <a:pt x="3480" y="3362"/>
                  </a:lnTo>
                  <a:lnTo>
                    <a:pt x="3482" y="3393"/>
                  </a:lnTo>
                  <a:lnTo>
                    <a:pt x="3480" y="3400"/>
                  </a:lnTo>
                  <a:lnTo>
                    <a:pt x="3470" y="3414"/>
                  </a:lnTo>
                  <a:lnTo>
                    <a:pt x="3466" y="3421"/>
                  </a:lnTo>
                  <a:lnTo>
                    <a:pt x="3463" y="3424"/>
                  </a:lnTo>
                  <a:lnTo>
                    <a:pt x="3456" y="3433"/>
                  </a:lnTo>
                  <a:lnTo>
                    <a:pt x="3447" y="3440"/>
                  </a:lnTo>
                  <a:lnTo>
                    <a:pt x="3418" y="3461"/>
                  </a:lnTo>
                  <a:lnTo>
                    <a:pt x="3409" y="3473"/>
                  </a:lnTo>
                  <a:lnTo>
                    <a:pt x="3376" y="3540"/>
                  </a:lnTo>
                  <a:lnTo>
                    <a:pt x="3371" y="3554"/>
                  </a:lnTo>
                  <a:lnTo>
                    <a:pt x="3371" y="3599"/>
                  </a:lnTo>
                  <a:lnTo>
                    <a:pt x="3369" y="3613"/>
                  </a:lnTo>
                  <a:lnTo>
                    <a:pt x="3366" y="3620"/>
                  </a:lnTo>
                  <a:lnTo>
                    <a:pt x="3364" y="3625"/>
                  </a:lnTo>
                  <a:lnTo>
                    <a:pt x="3359" y="3629"/>
                  </a:lnTo>
                  <a:lnTo>
                    <a:pt x="3357" y="3634"/>
                  </a:lnTo>
                  <a:lnTo>
                    <a:pt x="3340" y="3641"/>
                  </a:lnTo>
                  <a:lnTo>
                    <a:pt x="3336" y="3644"/>
                  </a:lnTo>
                  <a:lnTo>
                    <a:pt x="3317" y="3641"/>
                  </a:lnTo>
                  <a:lnTo>
                    <a:pt x="3257" y="3658"/>
                  </a:lnTo>
                  <a:lnTo>
                    <a:pt x="3250" y="3655"/>
                  </a:lnTo>
                  <a:lnTo>
                    <a:pt x="3241" y="3653"/>
                  </a:lnTo>
                  <a:lnTo>
                    <a:pt x="3231" y="3651"/>
                  </a:lnTo>
                  <a:lnTo>
                    <a:pt x="3224" y="3646"/>
                  </a:lnTo>
                  <a:lnTo>
                    <a:pt x="3217" y="3639"/>
                  </a:lnTo>
                  <a:lnTo>
                    <a:pt x="3213" y="3629"/>
                  </a:lnTo>
                  <a:lnTo>
                    <a:pt x="3213" y="3622"/>
                  </a:lnTo>
                  <a:lnTo>
                    <a:pt x="3217" y="3615"/>
                  </a:lnTo>
                  <a:lnTo>
                    <a:pt x="3205" y="3603"/>
                  </a:lnTo>
                  <a:lnTo>
                    <a:pt x="3203" y="3596"/>
                  </a:lnTo>
                  <a:lnTo>
                    <a:pt x="3203" y="3589"/>
                  </a:lnTo>
                  <a:lnTo>
                    <a:pt x="3205" y="3580"/>
                  </a:lnTo>
                  <a:lnTo>
                    <a:pt x="3205" y="3573"/>
                  </a:lnTo>
                  <a:lnTo>
                    <a:pt x="3205" y="3566"/>
                  </a:lnTo>
                  <a:lnTo>
                    <a:pt x="3201" y="3556"/>
                  </a:lnTo>
                  <a:lnTo>
                    <a:pt x="3196" y="3542"/>
                  </a:lnTo>
                  <a:lnTo>
                    <a:pt x="3201" y="3532"/>
                  </a:lnTo>
                  <a:lnTo>
                    <a:pt x="3210" y="3525"/>
                  </a:lnTo>
                  <a:lnTo>
                    <a:pt x="3241" y="3509"/>
                  </a:lnTo>
                  <a:lnTo>
                    <a:pt x="3243" y="3504"/>
                  </a:lnTo>
                  <a:lnTo>
                    <a:pt x="3243" y="3502"/>
                  </a:lnTo>
                  <a:lnTo>
                    <a:pt x="3248" y="3497"/>
                  </a:lnTo>
                  <a:lnTo>
                    <a:pt x="3248" y="3495"/>
                  </a:lnTo>
                  <a:lnTo>
                    <a:pt x="3250" y="3476"/>
                  </a:lnTo>
                  <a:lnTo>
                    <a:pt x="3265" y="3419"/>
                  </a:lnTo>
                  <a:lnTo>
                    <a:pt x="3267" y="3400"/>
                  </a:lnTo>
                  <a:lnTo>
                    <a:pt x="3262" y="3386"/>
                  </a:lnTo>
                  <a:lnTo>
                    <a:pt x="3255" y="3376"/>
                  </a:lnTo>
                  <a:lnTo>
                    <a:pt x="3246" y="3367"/>
                  </a:lnTo>
                  <a:lnTo>
                    <a:pt x="3243" y="3364"/>
                  </a:lnTo>
                  <a:lnTo>
                    <a:pt x="3239" y="3364"/>
                  </a:lnTo>
                  <a:lnTo>
                    <a:pt x="3236" y="3362"/>
                  </a:lnTo>
                  <a:lnTo>
                    <a:pt x="3231" y="3360"/>
                  </a:lnTo>
                  <a:lnTo>
                    <a:pt x="3231" y="3357"/>
                  </a:lnTo>
                  <a:lnTo>
                    <a:pt x="3231" y="3355"/>
                  </a:lnTo>
                  <a:lnTo>
                    <a:pt x="3231" y="3350"/>
                  </a:lnTo>
                  <a:lnTo>
                    <a:pt x="3231" y="3346"/>
                  </a:lnTo>
                  <a:lnTo>
                    <a:pt x="3239" y="3341"/>
                  </a:lnTo>
                  <a:lnTo>
                    <a:pt x="3250" y="3334"/>
                  </a:lnTo>
                  <a:lnTo>
                    <a:pt x="3269" y="3315"/>
                  </a:lnTo>
                  <a:lnTo>
                    <a:pt x="3279" y="3308"/>
                  </a:lnTo>
                  <a:lnTo>
                    <a:pt x="3293" y="3303"/>
                  </a:lnTo>
                  <a:lnTo>
                    <a:pt x="3317" y="3301"/>
                  </a:lnTo>
                  <a:lnTo>
                    <a:pt x="3321" y="3298"/>
                  </a:lnTo>
                  <a:lnTo>
                    <a:pt x="3326" y="3296"/>
                  </a:lnTo>
                  <a:lnTo>
                    <a:pt x="3333" y="3286"/>
                  </a:lnTo>
                  <a:lnTo>
                    <a:pt x="3338" y="3272"/>
                  </a:lnTo>
                  <a:lnTo>
                    <a:pt x="3340" y="3256"/>
                  </a:lnTo>
                  <a:lnTo>
                    <a:pt x="3338" y="3239"/>
                  </a:lnTo>
                  <a:lnTo>
                    <a:pt x="3336" y="3220"/>
                  </a:lnTo>
                  <a:lnTo>
                    <a:pt x="3331" y="3213"/>
                  </a:lnTo>
                  <a:lnTo>
                    <a:pt x="3328" y="3206"/>
                  </a:lnTo>
                  <a:lnTo>
                    <a:pt x="3321" y="3204"/>
                  </a:lnTo>
                  <a:lnTo>
                    <a:pt x="3314" y="3204"/>
                  </a:lnTo>
                  <a:lnTo>
                    <a:pt x="3310" y="3201"/>
                  </a:lnTo>
                  <a:lnTo>
                    <a:pt x="3305" y="3194"/>
                  </a:lnTo>
                  <a:lnTo>
                    <a:pt x="3279" y="3156"/>
                  </a:lnTo>
                  <a:lnTo>
                    <a:pt x="3248" y="3062"/>
                  </a:lnTo>
                  <a:lnTo>
                    <a:pt x="3241" y="3047"/>
                  </a:lnTo>
                  <a:lnTo>
                    <a:pt x="3205" y="2991"/>
                  </a:lnTo>
                  <a:lnTo>
                    <a:pt x="3198" y="2984"/>
                  </a:lnTo>
                  <a:lnTo>
                    <a:pt x="3186" y="2974"/>
                  </a:lnTo>
                  <a:lnTo>
                    <a:pt x="3177" y="2969"/>
                  </a:lnTo>
                  <a:lnTo>
                    <a:pt x="3172" y="2967"/>
                  </a:lnTo>
                  <a:lnTo>
                    <a:pt x="3170" y="2955"/>
                  </a:lnTo>
                  <a:lnTo>
                    <a:pt x="3163" y="2946"/>
                  </a:lnTo>
                  <a:lnTo>
                    <a:pt x="3156" y="2931"/>
                  </a:lnTo>
                  <a:lnTo>
                    <a:pt x="3149" y="2922"/>
                  </a:lnTo>
                  <a:lnTo>
                    <a:pt x="3144" y="2915"/>
                  </a:lnTo>
                  <a:lnTo>
                    <a:pt x="3132" y="2875"/>
                  </a:lnTo>
                  <a:lnTo>
                    <a:pt x="3132" y="2877"/>
                  </a:lnTo>
                  <a:lnTo>
                    <a:pt x="3127" y="2868"/>
                  </a:lnTo>
                  <a:lnTo>
                    <a:pt x="3125" y="2865"/>
                  </a:lnTo>
                  <a:lnTo>
                    <a:pt x="3123" y="2863"/>
                  </a:lnTo>
                  <a:lnTo>
                    <a:pt x="3123" y="2861"/>
                  </a:lnTo>
                  <a:lnTo>
                    <a:pt x="3123" y="2844"/>
                  </a:lnTo>
                  <a:lnTo>
                    <a:pt x="3120" y="2834"/>
                  </a:lnTo>
                  <a:lnTo>
                    <a:pt x="3106" y="2820"/>
                  </a:lnTo>
                  <a:lnTo>
                    <a:pt x="3104" y="2816"/>
                  </a:lnTo>
                  <a:lnTo>
                    <a:pt x="3099" y="2806"/>
                  </a:lnTo>
                  <a:lnTo>
                    <a:pt x="3094" y="2801"/>
                  </a:lnTo>
                  <a:lnTo>
                    <a:pt x="3080" y="2792"/>
                  </a:lnTo>
                  <a:lnTo>
                    <a:pt x="3068" y="2778"/>
                  </a:lnTo>
                  <a:lnTo>
                    <a:pt x="3061" y="2775"/>
                  </a:lnTo>
                  <a:lnTo>
                    <a:pt x="3059" y="2771"/>
                  </a:lnTo>
                  <a:lnTo>
                    <a:pt x="3059" y="2766"/>
                  </a:lnTo>
                  <a:lnTo>
                    <a:pt x="3054" y="2768"/>
                  </a:lnTo>
                  <a:lnTo>
                    <a:pt x="3030" y="2771"/>
                  </a:lnTo>
                  <a:lnTo>
                    <a:pt x="3023" y="2775"/>
                  </a:lnTo>
                  <a:lnTo>
                    <a:pt x="3018" y="2782"/>
                  </a:lnTo>
                  <a:lnTo>
                    <a:pt x="3009" y="2797"/>
                  </a:lnTo>
                  <a:lnTo>
                    <a:pt x="3000" y="2808"/>
                  </a:lnTo>
                  <a:lnTo>
                    <a:pt x="2995" y="2813"/>
                  </a:lnTo>
                  <a:lnTo>
                    <a:pt x="2985" y="2813"/>
                  </a:lnTo>
                  <a:lnTo>
                    <a:pt x="2978" y="2811"/>
                  </a:lnTo>
                  <a:lnTo>
                    <a:pt x="2964" y="2804"/>
                  </a:lnTo>
                  <a:lnTo>
                    <a:pt x="2959" y="2804"/>
                  </a:lnTo>
                  <a:lnTo>
                    <a:pt x="2957" y="2806"/>
                  </a:lnTo>
                  <a:lnTo>
                    <a:pt x="2955" y="2808"/>
                  </a:lnTo>
                  <a:lnTo>
                    <a:pt x="2950" y="2808"/>
                  </a:lnTo>
                  <a:lnTo>
                    <a:pt x="2948" y="2808"/>
                  </a:lnTo>
                  <a:lnTo>
                    <a:pt x="2948" y="2806"/>
                  </a:lnTo>
                  <a:lnTo>
                    <a:pt x="2952" y="2799"/>
                  </a:lnTo>
                  <a:lnTo>
                    <a:pt x="2945" y="2790"/>
                  </a:lnTo>
                  <a:lnTo>
                    <a:pt x="2933" y="2780"/>
                  </a:lnTo>
                  <a:lnTo>
                    <a:pt x="2926" y="2778"/>
                  </a:lnTo>
                  <a:lnTo>
                    <a:pt x="2919" y="2775"/>
                  </a:lnTo>
                  <a:lnTo>
                    <a:pt x="2895" y="2759"/>
                  </a:lnTo>
                  <a:lnTo>
                    <a:pt x="2891" y="2756"/>
                  </a:lnTo>
                  <a:lnTo>
                    <a:pt x="2884" y="2759"/>
                  </a:lnTo>
                  <a:lnTo>
                    <a:pt x="2877" y="2764"/>
                  </a:lnTo>
                  <a:lnTo>
                    <a:pt x="2869" y="2764"/>
                  </a:lnTo>
                  <a:lnTo>
                    <a:pt x="2865" y="2761"/>
                  </a:lnTo>
                  <a:lnTo>
                    <a:pt x="2858" y="2754"/>
                  </a:lnTo>
                  <a:lnTo>
                    <a:pt x="2843" y="2745"/>
                  </a:lnTo>
                  <a:lnTo>
                    <a:pt x="2841" y="2745"/>
                  </a:lnTo>
                  <a:lnTo>
                    <a:pt x="2836" y="2742"/>
                  </a:lnTo>
                  <a:lnTo>
                    <a:pt x="2824" y="2742"/>
                  </a:lnTo>
                  <a:lnTo>
                    <a:pt x="2822" y="2740"/>
                  </a:lnTo>
                  <a:lnTo>
                    <a:pt x="2820" y="2735"/>
                  </a:lnTo>
                  <a:lnTo>
                    <a:pt x="2824" y="2721"/>
                  </a:lnTo>
                  <a:lnTo>
                    <a:pt x="2827" y="2711"/>
                  </a:lnTo>
                  <a:lnTo>
                    <a:pt x="2822" y="2704"/>
                  </a:lnTo>
                  <a:lnTo>
                    <a:pt x="2822" y="2702"/>
                  </a:lnTo>
                  <a:lnTo>
                    <a:pt x="2824" y="2700"/>
                  </a:lnTo>
                  <a:lnTo>
                    <a:pt x="2829" y="2697"/>
                  </a:lnTo>
                  <a:lnTo>
                    <a:pt x="2832" y="2695"/>
                  </a:lnTo>
                  <a:lnTo>
                    <a:pt x="2834" y="2690"/>
                  </a:lnTo>
                  <a:lnTo>
                    <a:pt x="2834" y="2688"/>
                  </a:lnTo>
                  <a:lnTo>
                    <a:pt x="2836" y="2671"/>
                  </a:lnTo>
                  <a:lnTo>
                    <a:pt x="2829" y="2657"/>
                  </a:lnTo>
                  <a:lnTo>
                    <a:pt x="2791" y="2603"/>
                  </a:lnTo>
                  <a:lnTo>
                    <a:pt x="2780" y="2591"/>
                  </a:lnTo>
                  <a:lnTo>
                    <a:pt x="2770" y="2581"/>
                  </a:lnTo>
                  <a:lnTo>
                    <a:pt x="2761" y="2574"/>
                  </a:lnTo>
                  <a:lnTo>
                    <a:pt x="2751" y="2570"/>
                  </a:lnTo>
                  <a:lnTo>
                    <a:pt x="2742" y="2567"/>
                  </a:lnTo>
                  <a:lnTo>
                    <a:pt x="2732" y="2574"/>
                  </a:lnTo>
                  <a:lnTo>
                    <a:pt x="2723" y="2584"/>
                  </a:lnTo>
                  <a:lnTo>
                    <a:pt x="2720" y="2584"/>
                  </a:lnTo>
                  <a:lnTo>
                    <a:pt x="2704" y="2586"/>
                  </a:lnTo>
                  <a:lnTo>
                    <a:pt x="2699" y="2588"/>
                  </a:lnTo>
                  <a:lnTo>
                    <a:pt x="2687" y="2603"/>
                  </a:lnTo>
                  <a:lnTo>
                    <a:pt x="2680" y="2607"/>
                  </a:lnTo>
                  <a:lnTo>
                    <a:pt x="2671" y="2605"/>
                  </a:lnTo>
                  <a:lnTo>
                    <a:pt x="2661" y="2603"/>
                  </a:lnTo>
                  <a:lnTo>
                    <a:pt x="2657" y="2605"/>
                  </a:lnTo>
                  <a:lnTo>
                    <a:pt x="2642" y="2612"/>
                  </a:lnTo>
                  <a:lnTo>
                    <a:pt x="2635" y="2619"/>
                  </a:lnTo>
                  <a:lnTo>
                    <a:pt x="2623" y="2629"/>
                  </a:lnTo>
                  <a:lnTo>
                    <a:pt x="2619" y="2636"/>
                  </a:lnTo>
                  <a:lnTo>
                    <a:pt x="2614" y="2631"/>
                  </a:lnTo>
                  <a:lnTo>
                    <a:pt x="2614" y="2622"/>
                  </a:lnTo>
                  <a:lnTo>
                    <a:pt x="2614" y="2614"/>
                  </a:lnTo>
                  <a:lnTo>
                    <a:pt x="2621" y="2610"/>
                  </a:lnTo>
                  <a:lnTo>
                    <a:pt x="2628" y="2607"/>
                  </a:lnTo>
                  <a:lnTo>
                    <a:pt x="2628" y="2605"/>
                  </a:lnTo>
                  <a:lnTo>
                    <a:pt x="2630" y="2600"/>
                  </a:lnTo>
                  <a:lnTo>
                    <a:pt x="2633" y="2596"/>
                  </a:lnTo>
                  <a:lnTo>
                    <a:pt x="2652" y="2574"/>
                  </a:lnTo>
                  <a:lnTo>
                    <a:pt x="2654" y="2570"/>
                  </a:lnTo>
                  <a:lnTo>
                    <a:pt x="2649" y="2562"/>
                  </a:lnTo>
                  <a:lnTo>
                    <a:pt x="2645" y="2555"/>
                  </a:lnTo>
                  <a:lnTo>
                    <a:pt x="2638" y="2553"/>
                  </a:lnTo>
                  <a:lnTo>
                    <a:pt x="2633" y="2551"/>
                  </a:lnTo>
                  <a:lnTo>
                    <a:pt x="2628" y="2551"/>
                  </a:lnTo>
                  <a:lnTo>
                    <a:pt x="2623" y="2551"/>
                  </a:lnTo>
                  <a:lnTo>
                    <a:pt x="2621" y="2551"/>
                  </a:lnTo>
                  <a:lnTo>
                    <a:pt x="2619" y="2548"/>
                  </a:lnTo>
                  <a:lnTo>
                    <a:pt x="2614" y="2543"/>
                  </a:lnTo>
                  <a:lnTo>
                    <a:pt x="2612" y="2543"/>
                  </a:lnTo>
                  <a:lnTo>
                    <a:pt x="2607" y="2541"/>
                  </a:lnTo>
                  <a:lnTo>
                    <a:pt x="2593" y="2529"/>
                  </a:lnTo>
                  <a:lnTo>
                    <a:pt x="2586" y="2527"/>
                  </a:lnTo>
                  <a:lnTo>
                    <a:pt x="2581" y="2527"/>
                  </a:lnTo>
                  <a:lnTo>
                    <a:pt x="2571" y="2529"/>
                  </a:lnTo>
                  <a:lnTo>
                    <a:pt x="2564" y="2534"/>
                  </a:lnTo>
                  <a:lnTo>
                    <a:pt x="2562" y="2539"/>
                  </a:lnTo>
                  <a:lnTo>
                    <a:pt x="2560" y="2546"/>
                  </a:lnTo>
                  <a:lnTo>
                    <a:pt x="2552" y="2548"/>
                  </a:lnTo>
                  <a:lnTo>
                    <a:pt x="2529" y="2541"/>
                  </a:lnTo>
                  <a:lnTo>
                    <a:pt x="2524" y="2539"/>
                  </a:lnTo>
                  <a:lnTo>
                    <a:pt x="2519" y="2541"/>
                  </a:lnTo>
                  <a:lnTo>
                    <a:pt x="2519" y="2546"/>
                  </a:lnTo>
                  <a:lnTo>
                    <a:pt x="2519" y="2551"/>
                  </a:lnTo>
                  <a:lnTo>
                    <a:pt x="2522" y="2555"/>
                  </a:lnTo>
                  <a:lnTo>
                    <a:pt x="2524" y="2560"/>
                  </a:lnTo>
                  <a:lnTo>
                    <a:pt x="2522" y="2560"/>
                  </a:lnTo>
                  <a:lnTo>
                    <a:pt x="2510" y="2558"/>
                  </a:lnTo>
                  <a:lnTo>
                    <a:pt x="2510" y="2541"/>
                  </a:lnTo>
                  <a:lnTo>
                    <a:pt x="2505" y="2525"/>
                  </a:lnTo>
                  <a:lnTo>
                    <a:pt x="2472" y="2477"/>
                  </a:lnTo>
                  <a:lnTo>
                    <a:pt x="2460" y="2472"/>
                  </a:lnTo>
                  <a:lnTo>
                    <a:pt x="2455" y="2470"/>
                  </a:lnTo>
                  <a:lnTo>
                    <a:pt x="2453" y="2465"/>
                  </a:lnTo>
                  <a:lnTo>
                    <a:pt x="2453" y="2456"/>
                  </a:lnTo>
                  <a:lnTo>
                    <a:pt x="2451" y="2454"/>
                  </a:lnTo>
                  <a:lnTo>
                    <a:pt x="2439" y="2437"/>
                  </a:lnTo>
                  <a:lnTo>
                    <a:pt x="2401" y="2402"/>
                  </a:lnTo>
                  <a:lnTo>
                    <a:pt x="2380" y="2385"/>
                  </a:lnTo>
                  <a:lnTo>
                    <a:pt x="2375" y="2383"/>
                  </a:lnTo>
                  <a:lnTo>
                    <a:pt x="2366" y="2387"/>
                  </a:lnTo>
                  <a:lnTo>
                    <a:pt x="2361" y="2387"/>
                  </a:lnTo>
                  <a:lnTo>
                    <a:pt x="2358" y="2385"/>
                  </a:lnTo>
                  <a:lnTo>
                    <a:pt x="2339" y="2390"/>
                  </a:lnTo>
                  <a:lnTo>
                    <a:pt x="2330" y="2399"/>
                  </a:lnTo>
                  <a:lnTo>
                    <a:pt x="2337" y="2411"/>
                  </a:lnTo>
                  <a:lnTo>
                    <a:pt x="2328" y="2413"/>
                  </a:lnTo>
                  <a:lnTo>
                    <a:pt x="2323" y="2413"/>
                  </a:lnTo>
                  <a:lnTo>
                    <a:pt x="2321" y="2411"/>
                  </a:lnTo>
                  <a:lnTo>
                    <a:pt x="2318" y="2406"/>
                  </a:lnTo>
                  <a:lnTo>
                    <a:pt x="2316" y="2404"/>
                  </a:lnTo>
                  <a:lnTo>
                    <a:pt x="2313" y="2409"/>
                  </a:lnTo>
                  <a:lnTo>
                    <a:pt x="2311" y="2409"/>
                  </a:lnTo>
                  <a:lnTo>
                    <a:pt x="2304" y="2402"/>
                  </a:lnTo>
                  <a:lnTo>
                    <a:pt x="2252" y="2387"/>
                  </a:lnTo>
                  <a:lnTo>
                    <a:pt x="2240" y="2390"/>
                  </a:lnTo>
                  <a:lnTo>
                    <a:pt x="2216" y="2397"/>
                  </a:lnTo>
                  <a:lnTo>
                    <a:pt x="2209" y="2402"/>
                  </a:lnTo>
                  <a:lnTo>
                    <a:pt x="2200" y="2411"/>
                  </a:lnTo>
                  <a:lnTo>
                    <a:pt x="2190" y="2416"/>
                  </a:lnTo>
                  <a:lnTo>
                    <a:pt x="2183" y="2428"/>
                  </a:lnTo>
                  <a:lnTo>
                    <a:pt x="2176" y="2432"/>
                  </a:lnTo>
                  <a:lnTo>
                    <a:pt x="2169" y="2430"/>
                  </a:lnTo>
                  <a:lnTo>
                    <a:pt x="2167" y="2425"/>
                  </a:lnTo>
                  <a:lnTo>
                    <a:pt x="2164" y="2418"/>
                  </a:lnTo>
                  <a:lnTo>
                    <a:pt x="2160" y="2411"/>
                  </a:lnTo>
                  <a:lnTo>
                    <a:pt x="2155" y="2406"/>
                  </a:lnTo>
                  <a:lnTo>
                    <a:pt x="2148" y="2394"/>
                  </a:lnTo>
                  <a:lnTo>
                    <a:pt x="2143" y="2390"/>
                  </a:lnTo>
                  <a:lnTo>
                    <a:pt x="2122" y="2373"/>
                  </a:lnTo>
                  <a:lnTo>
                    <a:pt x="2110" y="2366"/>
                  </a:lnTo>
                  <a:lnTo>
                    <a:pt x="2101" y="2361"/>
                  </a:lnTo>
                  <a:lnTo>
                    <a:pt x="2093" y="2359"/>
                  </a:lnTo>
                  <a:lnTo>
                    <a:pt x="2070" y="2364"/>
                  </a:lnTo>
                  <a:lnTo>
                    <a:pt x="2065" y="2361"/>
                  </a:lnTo>
                  <a:lnTo>
                    <a:pt x="2039" y="2352"/>
                  </a:lnTo>
                  <a:lnTo>
                    <a:pt x="2032" y="2349"/>
                  </a:lnTo>
                  <a:lnTo>
                    <a:pt x="2030" y="2352"/>
                  </a:lnTo>
                  <a:lnTo>
                    <a:pt x="2027" y="2359"/>
                  </a:lnTo>
                  <a:lnTo>
                    <a:pt x="2022" y="2354"/>
                  </a:lnTo>
                  <a:lnTo>
                    <a:pt x="1994" y="2321"/>
                  </a:lnTo>
                  <a:lnTo>
                    <a:pt x="1959" y="2290"/>
                  </a:lnTo>
                  <a:lnTo>
                    <a:pt x="1921" y="2264"/>
                  </a:lnTo>
                  <a:lnTo>
                    <a:pt x="1916" y="2262"/>
                  </a:lnTo>
                  <a:lnTo>
                    <a:pt x="1907" y="2260"/>
                  </a:lnTo>
                  <a:lnTo>
                    <a:pt x="1902" y="2257"/>
                  </a:lnTo>
                  <a:lnTo>
                    <a:pt x="1897" y="2257"/>
                  </a:lnTo>
                  <a:lnTo>
                    <a:pt x="1888" y="2257"/>
                  </a:lnTo>
                  <a:lnTo>
                    <a:pt x="1885" y="2255"/>
                  </a:lnTo>
                  <a:lnTo>
                    <a:pt x="1880" y="2250"/>
                  </a:lnTo>
                  <a:lnTo>
                    <a:pt x="1876" y="2243"/>
                  </a:lnTo>
                  <a:lnTo>
                    <a:pt x="1873" y="2236"/>
                  </a:lnTo>
                  <a:lnTo>
                    <a:pt x="1873" y="2226"/>
                  </a:lnTo>
                  <a:lnTo>
                    <a:pt x="1871" y="2219"/>
                  </a:lnTo>
                  <a:lnTo>
                    <a:pt x="1866" y="2210"/>
                  </a:lnTo>
                  <a:lnTo>
                    <a:pt x="1857" y="2198"/>
                  </a:lnTo>
                  <a:lnTo>
                    <a:pt x="1847" y="2189"/>
                  </a:lnTo>
                  <a:lnTo>
                    <a:pt x="1814" y="2170"/>
                  </a:lnTo>
                  <a:lnTo>
                    <a:pt x="1810" y="2167"/>
                  </a:lnTo>
                  <a:lnTo>
                    <a:pt x="1807" y="2165"/>
                  </a:lnTo>
                  <a:lnTo>
                    <a:pt x="1805" y="2160"/>
                  </a:lnTo>
                  <a:lnTo>
                    <a:pt x="1802" y="2158"/>
                  </a:lnTo>
                  <a:lnTo>
                    <a:pt x="1793" y="2158"/>
                  </a:lnTo>
                  <a:lnTo>
                    <a:pt x="1791" y="2155"/>
                  </a:lnTo>
                  <a:lnTo>
                    <a:pt x="1786" y="2153"/>
                  </a:lnTo>
                  <a:lnTo>
                    <a:pt x="1779" y="2148"/>
                  </a:lnTo>
                  <a:lnTo>
                    <a:pt x="1774" y="2146"/>
                  </a:lnTo>
                  <a:lnTo>
                    <a:pt x="1767" y="2144"/>
                  </a:lnTo>
                  <a:lnTo>
                    <a:pt x="1743" y="2148"/>
                  </a:lnTo>
                  <a:lnTo>
                    <a:pt x="1741" y="2148"/>
                  </a:lnTo>
                  <a:lnTo>
                    <a:pt x="1739" y="2144"/>
                  </a:lnTo>
                  <a:lnTo>
                    <a:pt x="1734" y="2137"/>
                  </a:lnTo>
                  <a:lnTo>
                    <a:pt x="1727" y="2129"/>
                  </a:lnTo>
                  <a:lnTo>
                    <a:pt x="1722" y="2127"/>
                  </a:lnTo>
                  <a:lnTo>
                    <a:pt x="1720" y="2120"/>
                  </a:lnTo>
                  <a:lnTo>
                    <a:pt x="1710" y="2113"/>
                  </a:lnTo>
                  <a:lnTo>
                    <a:pt x="1708" y="2111"/>
                  </a:lnTo>
                  <a:lnTo>
                    <a:pt x="1708" y="2103"/>
                  </a:lnTo>
                  <a:lnTo>
                    <a:pt x="1703" y="2096"/>
                  </a:lnTo>
                  <a:lnTo>
                    <a:pt x="1682" y="2063"/>
                  </a:lnTo>
                  <a:lnTo>
                    <a:pt x="1672" y="2054"/>
                  </a:lnTo>
                  <a:lnTo>
                    <a:pt x="1632" y="2030"/>
                  </a:lnTo>
                  <a:lnTo>
                    <a:pt x="1616" y="2028"/>
                  </a:lnTo>
                  <a:lnTo>
                    <a:pt x="1594" y="2018"/>
                  </a:lnTo>
                  <a:lnTo>
                    <a:pt x="1585" y="2016"/>
                  </a:lnTo>
                  <a:lnTo>
                    <a:pt x="1585" y="2014"/>
                  </a:lnTo>
                  <a:lnTo>
                    <a:pt x="1582" y="2014"/>
                  </a:lnTo>
                  <a:lnTo>
                    <a:pt x="1580" y="2011"/>
                  </a:lnTo>
                  <a:lnTo>
                    <a:pt x="1575" y="2011"/>
                  </a:lnTo>
                  <a:lnTo>
                    <a:pt x="1573" y="2014"/>
                  </a:lnTo>
                  <a:lnTo>
                    <a:pt x="1575" y="2016"/>
                  </a:lnTo>
                  <a:lnTo>
                    <a:pt x="1566" y="2016"/>
                  </a:lnTo>
                  <a:lnTo>
                    <a:pt x="1542" y="2011"/>
                  </a:lnTo>
                  <a:lnTo>
                    <a:pt x="1537" y="2011"/>
                  </a:lnTo>
                  <a:lnTo>
                    <a:pt x="1533" y="2011"/>
                  </a:lnTo>
                  <a:lnTo>
                    <a:pt x="1528" y="2014"/>
                  </a:lnTo>
                  <a:lnTo>
                    <a:pt x="1526" y="2018"/>
                  </a:lnTo>
                  <a:lnTo>
                    <a:pt x="1526" y="2025"/>
                  </a:lnTo>
                  <a:lnTo>
                    <a:pt x="1521" y="2032"/>
                  </a:lnTo>
                  <a:lnTo>
                    <a:pt x="1521" y="2037"/>
                  </a:lnTo>
                  <a:lnTo>
                    <a:pt x="1519" y="2037"/>
                  </a:lnTo>
                  <a:lnTo>
                    <a:pt x="1516" y="2037"/>
                  </a:lnTo>
                  <a:lnTo>
                    <a:pt x="1514" y="2037"/>
                  </a:lnTo>
                  <a:lnTo>
                    <a:pt x="1514" y="2040"/>
                  </a:lnTo>
                  <a:lnTo>
                    <a:pt x="1509" y="2037"/>
                  </a:lnTo>
                  <a:lnTo>
                    <a:pt x="1504" y="2032"/>
                  </a:lnTo>
                  <a:lnTo>
                    <a:pt x="1497" y="2030"/>
                  </a:lnTo>
                  <a:lnTo>
                    <a:pt x="1492" y="2025"/>
                  </a:lnTo>
                  <a:lnTo>
                    <a:pt x="1488" y="2018"/>
                  </a:lnTo>
                  <a:lnTo>
                    <a:pt x="1485" y="2014"/>
                  </a:lnTo>
                  <a:lnTo>
                    <a:pt x="1490" y="2009"/>
                  </a:lnTo>
                  <a:lnTo>
                    <a:pt x="1497" y="2006"/>
                  </a:lnTo>
                  <a:lnTo>
                    <a:pt x="1511" y="2004"/>
                  </a:lnTo>
                  <a:lnTo>
                    <a:pt x="1514" y="1999"/>
                  </a:lnTo>
                  <a:lnTo>
                    <a:pt x="1516" y="1990"/>
                  </a:lnTo>
                  <a:lnTo>
                    <a:pt x="1516" y="1978"/>
                  </a:lnTo>
                  <a:lnTo>
                    <a:pt x="1514" y="1971"/>
                  </a:lnTo>
                  <a:lnTo>
                    <a:pt x="1507" y="1961"/>
                  </a:lnTo>
                  <a:lnTo>
                    <a:pt x="1502" y="1954"/>
                  </a:lnTo>
                  <a:lnTo>
                    <a:pt x="1500" y="1954"/>
                  </a:lnTo>
                  <a:lnTo>
                    <a:pt x="1497" y="1957"/>
                  </a:lnTo>
                  <a:lnTo>
                    <a:pt x="1495" y="1959"/>
                  </a:lnTo>
                  <a:lnTo>
                    <a:pt x="1490" y="1952"/>
                  </a:lnTo>
                  <a:lnTo>
                    <a:pt x="1485" y="1945"/>
                  </a:lnTo>
                  <a:lnTo>
                    <a:pt x="1481" y="1940"/>
                  </a:lnTo>
                  <a:lnTo>
                    <a:pt x="1476" y="1938"/>
                  </a:lnTo>
                  <a:lnTo>
                    <a:pt x="1474" y="1928"/>
                  </a:lnTo>
                  <a:lnTo>
                    <a:pt x="1466" y="1924"/>
                  </a:lnTo>
                  <a:lnTo>
                    <a:pt x="1450" y="1917"/>
                  </a:lnTo>
                  <a:lnTo>
                    <a:pt x="1448" y="1912"/>
                  </a:lnTo>
                  <a:lnTo>
                    <a:pt x="1445" y="1905"/>
                  </a:lnTo>
                  <a:lnTo>
                    <a:pt x="1443" y="1900"/>
                  </a:lnTo>
                  <a:lnTo>
                    <a:pt x="1440" y="1898"/>
                  </a:lnTo>
                  <a:lnTo>
                    <a:pt x="1436" y="1898"/>
                  </a:lnTo>
                  <a:lnTo>
                    <a:pt x="1426" y="1888"/>
                  </a:lnTo>
                  <a:lnTo>
                    <a:pt x="1410" y="1881"/>
                  </a:lnTo>
                  <a:lnTo>
                    <a:pt x="1358" y="1872"/>
                  </a:lnTo>
                  <a:lnTo>
                    <a:pt x="1365" y="1864"/>
                  </a:lnTo>
                  <a:lnTo>
                    <a:pt x="1367" y="1857"/>
                  </a:lnTo>
                  <a:lnTo>
                    <a:pt x="1365" y="1848"/>
                  </a:lnTo>
                  <a:lnTo>
                    <a:pt x="1365" y="1838"/>
                  </a:lnTo>
                  <a:lnTo>
                    <a:pt x="1365" y="1836"/>
                  </a:lnTo>
                  <a:lnTo>
                    <a:pt x="1367" y="1834"/>
                  </a:lnTo>
                  <a:lnTo>
                    <a:pt x="1367" y="1831"/>
                  </a:lnTo>
                  <a:lnTo>
                    <a:pt x="1365" y="1824"/>
                  </a:lnTo>
                  <a:lnTo>
                    <a:pt x="1362" y="1822"/>
                  </a:lnTo>
                  <a:lnTo>
                    <a:pt x="1358" y="1820"/>
                  </a:lnTo>
                  <a:lnTo>
                    <a:pt x="1334" y="1812"/>
                  </a:lnTo>
                  <a:lnTo>
                    <a:pt x="1320" y="1810"/>
                  </a:lnTo>
                  <a:lnTo>
                    <a:pt x="1303" y="1812"/>
                  </a:lnTo>
                  <a:lnTo>
                    <a:pt x="1291" y="1817"/>
                  </a:lnTo>
                  <a:lnTo>
                    <a:pt x="1294" y="1822"/>
                  </a:lnTo>
                  <a:lnTo>
                    <a:pt x="1294" y="1824"/>
                  </a:lnTo>
                  <a:lnTo>
                    <a:pt x="1287" y="1829"/>
                  </a:lnTo>
                  <a:lnTo>
                    <a:pt x="1280" y="1822"/>
                  </a:lnTo>
                  <a:lnTo>
                    <a:pt x="1270" y="1803"/>
                  </a:lnTo>
                  <a:lnTo>
                    <a:pt x="1277" y="1796"/>
                  </a:lnTo>
                  <a:lnTo>
                    <a:pt x="1280" y="1786"/>
                  </a:lnTo>
                  <a:lnTo>
                    <a:pt x="1284" y="1763"/>
                  </a:lnTo>
                  <a:lnTo>
                    <a:pt x="1282" y="1758"/>
                  </a:lnTo>
                  <a:lnTo>
                    <a:pt x="1282" y="1749"/>
                  </a:lnTo>
                  <a:lnTo>
                    <a:pt x="1282" y="1739"/>
                  </a:lnTo>
                  <a:lnTo>
                    <a:pt x="1282" y="1734"/>
                  </a:lnTo>
                  <a:lnTo>
                    <a:pt x="1280" y="1727"/>
                  </a:lnTo>
                  <a:lnTo>
                    <a:pt x="1277" y="1718"/>
                  </a:lnTo>
                  <a:lnTo>
                    <a:pt x="1275" y="1701"/>
                  </a:lnTo>
                  <a:lnTo>
                    <a:pt x="1272" y="1692"/>
                  </a:lnTo>
                  <a:lnTo>
                    <a:pt x="1268" y="1685"/>
                  </a:lnTo>
                  <a:lnTo>
                    <a:pt x="1237" y="1635"/>
                  </a:lnTo>
                  <a:lnTo>
                    <a:pt x="1213" y="1611"/>
                  </a:lnTo>
                  <a:lnTo>
                    <a:pt x="1209" y="1607"/>
                  </a:lnTo>
                  <a:lnTo>
                    <a:pt x="1197" y="1602"/>
                  </a:lnTo>
                  <a:lnTo>
                    <a:pt x="1194" y="1597"/>
                  </a:lnTo>
                  <a:lnTo>
                    <a:pt x="1183" y="1564"/>
                  </a:lnTo>
                  <a:lnTo>
                    <a:pt x="1161" y="1465"/>
                  </a:lnTo>
                  <a:lnTo>
                    <a:pt x="1157" y="1448"/>
                  </a:lnTo>
                  <a:lnTo>
                    <a:pt x="1140" y="1420"/>
                  </a:lnTo>
                  <a:lnTo>
                    <a:pt x="1128" y="1405"/>
                  </a:lnTo>
                  <a:lnTo>
                    <a:pt x="1114" y="1398"/>
                  </a:lnTo>
                  <a:lnTo>
                    <a:pt x="1102" y="1382"/>
                  </a:lnTo>
                  <a:lnTo>
                    <a:pt x="1097" y="1379"/>
                  </a:lnTo>
                  <a:lnTo>
                    <a:pt x="1093" y="1377"/>
                  </a:lnTo>
                  <a:lnTo>
                    <a:pt x="1078" y="1372"/>
                  </a:lnTo>
                  <a:lnTo>
                    <a:pt x="1074" y="1370"/>
                  </a:lnTo>
                  <a:lnTo>
                    <a:pt x="1067" y="1370"/>
                  </a:lnTo>
                  <a:lnTo>
                    <a:pt x="1064" y="1368"/>
                  </a:lnTo>
                  <a:lnTo>
                    <a:pt x="1064" y="1370"/>
                  </a:lnTo>
                  <a:lnTo>
                    <a:pt x="1062" y="1372"/>
                  </a:lnTo>
                  <a:lnTo>
                    <a:pt x="1060" y="1375"/>
                  </a:lnTo>
                  <a:lnTo>
                    <a:pt x="1057" y="1375"/>
                  </a:lnTo>
                  <a:lnTo>
                    <a:pt x="1055" y="1375"/>
                  </a:lnTo>
                  <a:lnTo>
                    <a:pt x="1050" y="1370"/>
                  </a:lnTo>
                  <a:lnTo>
                    <a:pt x="1038" y="1363"/>
                  </a:lnTo>
                  <a:lnTo>
                    <a:pt x="1033" y="1358"/>
                  </a:lnTo>
                  <a:lnTo>
                    <a:pt x="1029" y="1361"/>
                  </a:lnTo>
                  <a:lnTo>
                    <a:pt x="1019" y="1353"/>
                  </a:lnTo>
                  <a:lnTo>
                    <a:pt x="1012" y="1353"/>
                  </a:lnTo>
                  <a:lnTo>
                    <a:pt x="1015" y="1358"/>
                  </a:lnTo>
                  <a:lnTo>
                    <a:pt x="1015" y="1358"/>
                  </a:lnTo>
                  <a:lnTo>
                    <a:pt x="1012" y="1361"/>
                  </a:lnTo>
                  <a:lnTo>
                    <a:pt x="1012" y="1361"/>
                  </a:lnTo>
                  <a:lnTo>
                    <a:pt x="1015" y="1363"/>
                  </a:lnTo>
                  <a:lnTo>
                    <a:pt x="1017" y="1365"/>
                  </a:lnTo>
                  <a:lnTo>
                    <a:pt x="1019" y="1368"/>
                  </a:lnTo>
                  <a:lnTo>
                    <a:pt x="1022" y="1368"/>
                  </a:lnTo>
                  <a:lnTo>
                    <a:pt x="1022" y="1370"/>
                  </a:lnTo>
                  <a:lnTo>
                    <a:pt x="1019" y="1372"/>
                  </a:lnTo>
                  <a:lnTo>
                    <a:pt x="1019" y="1375"/>
                  </a:lnTo>
                  <a:lnTo>
                    <a:pt x="1017" y="1377"/>
                  </a:lnTo>
                  <a:lnTo>
                    <a:pt x="1022" y="1379"/>
                  </a:lnTo>
                  <a:lnTo>
                    <a:pt x="1022" y="1382"/>
                  </a:lnTo>
                  <a:lnTo>
                    <a:pt x="1019" y="1382"/>
                  </a:lnTo>
                  <a:lnTo>
                    <a:pt x="1017" y="1377"/>
                  </a:lnTo>
                  <a:lnTo>
                    <a:pt x="1015" y="1372"/>
                  </a:lnTo>
                  <a:lnTo>
                    <a:pt x="998" y="1368"/>
                  </a:lnTo>
                  <a:lnTo>
                    <a:pt x="981" y="1356"/>
                  </a:lnTo>
                  <a:lnTo>
                    <a:pt x="977" y="1353"/>
                  </a:lnTo>
                  <a:lnTo>
                    <a:pt x="967" y="1346"/>
                  </a:lnTo>
                  <a:lnTo>
                    <a:pt x="965" y="1346"/>
                  </a:lnTo>
                  <a:lnTo>
                    <a:pt x="955" y="1346"/>
                  </a:lnTo>
                  <a:lnTo>
                    <a:pt x="953" y="1346"/>
                  </a:lnTo>
                  <a:lnTo>
                    <a:pt x="948" y="1344"/>
                  </a:lnTo>
                  <a:lnTo>
                    <a:pt x="936" y="1332"/>
                  </a:lnTo>
                  <a:lnTo>
                    <a:pt x="934" y="1332"/>
                  </a:lnTo>
                  <a:lnTo>
                    <a:pt x="932" y="1327"/>
                  </a:lnTo>
                  <a:lnTo>
                    <a:pt x="927" y="1325"/>
                  </a:lnTo>
                  <a:lnTo>
                    <a:pt x="913" y="1320"/>
                  </a:lnTo>
                  <a:lnTo>
                    <a:pt x="908" y="1318"/>
                  </a:lnTo>
                  <a:lnTo>
                    <a:pt x="906" y="1313"/>
                  </a:lnTo>
                  <a:lnTo>
                    <a:pt x="903" y="1308"/>
                  </a:lnTo>
                  <a:lnTo>
                    <a:pt x="899" y="1311"/>
                  </a:lnTo>
                  <a:lnTo>
                    <a:pt x="894" y="1313"/>
                  </a:lnTo>
                  <a:lnTo>
                    <a:pt x="889" y="1313"/>
                  </a:lnTo>
                  <a:lnTo>
                    <a:pt x="887" y="1308"/>
                  </a:lnTo>
                  <a:lnTo>
                    <a:pt x="884" y="1306"/>
                  </a:lnTo>
                  <a:lnTo>
                    <a:pt x="868" y="1301"/>
                  </a:lnTo>
                  <a:lnTo>
                    <a:pt x="866" y="1292"/>
                  </a:lnTo>
                  <a:lnTo>
                    <a:pt x="832" y="1278"/>
                  </a:lnTo>
                  <a:lnTo>
                    <a:pt x="821" y="1271"/>
                  </a:lnTo>
                  <a:lnTo>
                    <a:pt x="818" y="1275"/>
                  </a:lnTo>
                  <a:lnTo>
                    <a:pt x="818" y="1280"/>
                  </a:lnTo>
                  <a:lnTo>
                    <a:pt x="816" y="1285"/>
                  </a:lnTo>
                  <a:lnTo>
                    <a:pt x="818" y="1292"/>
                  </a:lnTo>
                  <a:lnTo>
                    <a:pt x="804" y="1290"/>
                  </a:lnTo>
                  <a:lnTo>
                    <a:pt x="797" y="1285"/>
                  </a:lnTo>
                  <a:lnTo>
                    <a:pt x="797" y="1280"/>
                  </a:lnTo>
                  <a:lnTo>
                    <a:pt x="790" y="1271"/>
                  </a:lnTo>
                  <a:lnTo>
                    <a:pt x="780" y="1266"/>
                  </a:lnTo>
                  <a:lnTo>
                    <a:pt x="750" y="1266"/>
                  </a:lnTo>
                  <a:lnTo>
                    <a:pt x="735" y="1261"/>
                  </a:lnTo>
                  <a:lnTo>
                    <a:pt x="726" y="1256"/>
                  </a:lnTo>
                  <a:lnTo>
                    <a:pt x="724" y="1259"/>
                  </a:lnTo>
                  <a:lnTo>
                    <a:pt x="709" y="1259"/>
                  </a:lnTo>
                  <a:lnTo>
                    <a:pt x="702" y="1259"/>
                  </a:lnTo>
                  <a:lnTo>
                    <a:pt x="700" y="1256"/>
                  </a:lnTo>
                  <a:lnTo>
                    <a:pt x="695" y="1254"/>
                  </a:lnTo>
                  <a:lnTo>
                    <a:pt x="676" y="1254"/>
                  </a:lnTo>
                  <a:lnTo>
                    <a:pt x="669" y="1256"/>
                  </a:lnTo>
                  <a:lnTo>
                    <a:pt x="664" y="1259"/>
                  </a:lnTo>
                  <a:lnTo>
                    <a:pt x="657" y="1266"/>
                  </a:lnTo>
                  <a:lnTo>
                    <a:pt x="655" y="1271"/>
                  </a:lnTo>
                  <a:lnTo>
                    <a:pt x="653" y="1273"/>
                  </a:lnTo>
                  <a:lnTo>
                    <a:pt x="650" y="1273"/>
                  </a:lnTo>
                  <a:lnTo>
                    <a:pt x="648" y="1273"/>
                  </a:lnTo>
                  <a:lnTo>
                    <a:pt x="645" y="1273"/>
                  </a:lnTo>
                  <a:lnTo>
                    <a:pt x="629" y="1290"/>
                  </a:lnTo>
                  <a:lnTo>
                    <a:pt x="624" y="1290"/>
                  </a:lnTo>
                  <a:lnTo>
                    <a:pt x="619" y="1292"/>
                  </a:lnTo>
                  <a:lnTo>
                    <a:pt x="612" y="1299"/>
                  </a:lnTo>
                  <a:lnTo>
                    <a:pt x="593" y="1318"/>
                  </a:lnTo>
                  <a:lnTo>
                    <a:pt x="586" y="1327"/>
                  </a:lnTo>
                  <a:lnTo>
                    <a:pt x="589" y="1334"/>
                  </a:lnTo>
                  <a:lnTo>
                    <a:pt x="586" y="1339"/>
                  </a:lnTo>
                  <a:lnTo>
                    <a:pt x="586" y="1342"/>
                  </a:lnTo>
                  <a:lnTo>
                    <a:pt x="586" y="1346"/>
                  </a:lnTo>
                  <a:lnTo>
                    <a:pt x="586" y="1346"/>
                  </a:lnTo>
                  <a:lnTo>
                    <a:pt x="582" y="1351"/>
                  </a:lnTo>
                  <a:lnTo>
                    <a:pt x="579" y="1351"/>
                  </a:lnTo>
                  <a:lnTo>
                    <a:pt x="579" y="1358"/>
                  </a:lnTo>
                  <a:lnTo>
                    <a:pt x="579" y="1363"/>
                  </a:lnTo>
                  <a:lnTo>
                    <a:pt x="579" y="1368"/>
                  </a:lnTo>
                  <a:lnTo>
                    <a:pt x="577" y="1372"/>
                  </a:lnTo>
                  <a:lnTo>
                    <a:pt x="570" y="1377"/>
                  </a:lnTo>
                  <a:lnTo>
                    <a:pt x="553" y="1384"/>
                  </a:lnTo>
                  <a:lnTo>
                    <a:pt x="544" y="1389"/>
                  </a:lnTo>
                  <a:lnTo>
                    <a:pt x="541" y="1394"/>
                  </a:lnTo>
                  <a:lnTo>
                    <a:pt x="537" y="1398"/>
                  </a:lnTo>
                  <a:lnTo>
                    <a:pt x="530" y="1410"/>
                  </a:lnTo>
                  <a:lnTo>
                    <a:pt x="530" y="1413"/>
                  </a:lnTo>
                  <a:lnTo>
                    <a:pt x="532" y="1420"/>
                  </a:lnTo>
                  <a:lnTo>
                    <a:pt x="532" y="1424"/>
                  </a:lnTo>
                  <a:lnTo>
                    <a:pt x="530" y="1429"/>
                  </a:lnTo>
                  <a:lnTo>
                    <a:pt x="527" y="1436"/>
                  </a:lnTo>
                  <a:lnTo>
                    <a:pt x="515" y="1453"/>
                  </a:lnTo>
                  <a:lnTo>
                    <a:pt x="511" y="1465"/>
                  </a:lnTo>
                  <a:lnTo>
                    <a:pt x="518" y="1472"/>
                  </a:lnTo>
                  <a:lnTo>
                    <a:pt x="518" y="1474"/>
                  </a:lnTo>
                  <a:lnTo>
                    <a:pt x="511" y="1476"/>
                  </a:lnTo>
                  <a:lnTo>
                    <a:pt x="501" y="1488"/>
                  </a:lnTo>
                  <a:lnTo>
                    <a:pt x="494" y="1493"/>
                  </a:lnTo>
                  <a:lnTo>
                    <a:pt x="492" y="1495"/>
                  </a:lnTo>
                  <a:lnTo>
                    <a:pt x="492" y="1498"/>
                  </a:lnTo>
                  <a:lnTo>
                    <a:pt x="489" y="1500"/>
                  </a:lnTo>
                  <a:lnTo>
                    <a:pt x="489" y="1502"/>
                  </a:lnTo>
                  <a:lnTo>
                    <a:pt x="485" y="1505"/>
                  </a:lnTo>
                  <a:lnTo>
                    <a:pt x="478" y="1507"/>
                  </a:lnTo>
                  <a:lnTo>
                    <a:pt x="459" y="1526"/>
                  </a:lnTo>
                  <a:lnTo>
                    <a:pt x="407" y="1543"/>
                  </a:lnTo>
                  <a:lnTo>
                    <a:pt x="392" y="1555"/>
                  </a:lnTo>
                  <a:lnTo>
                    <a:pt x="381" y="1559"/>
                  </a:lnTo>
                  <a:lnTo>
                    <a:pt x="343" y="1562"/>
                  </a:lnTo>
                  <a:lnTo>
                    <a:pt x="333" y="1566"/>
                  </a:lnTo>
                  <a:lnTo>
                    <a:pt x="331" y="1566"/>
                  </a:lnTo>
                  <a:lnTo>
                    <a:pt x="326" y="1564"/>
                  </a:lnTo>
                  <a:lnTo>
                    <a:pt x="324" y="1564"/>
                  </a:lnTo>
                  <a:lnTo>
                    <a:pt x="321" y="1564"/>
                  </a:lnTo>
                  <a:lnTo>
                    <a:pt x="312" y="1545"/>
                  </a:lnTo>
                  <a:lnTo>
                    <a:pt x="310" y="1533"/>
                  </a:lnTo>
                  <a:lnTo>
                    <a:pt x="314" y="1524"/>
                  </a:lnTo>
                  <a:lnTo>
                    <a:pt x="326" y="1510"/>
                  </a:lnTo>
                  <a:lnTo>
                    <a:pt x="331" y="1498"/>
                  </a:lnTo>
                  <a:lnTo>
                    <a:pt x="345" y="1484"/>
                  </a:lnTo>
                  <a:lnTo>
                    <a:pt x="352" y="1474"/>
                  </a:lnTo>
                  <a:lnTo>
                    <a:pt x="355" y="1469"/>
                  </a:lnTo>
                  <a:lnTo>
                    <a:pt x="355" y="1460"/>
                  </a:lnTo>
                  <a:lnTo>
                    <a:pt x="357" y="1455"/>
                  </a:lnTo>
                  <a:lnTo>
                    <a:pt x="359" y="1450"/>
                  </a:lnTo>
                  <a:lnTo>
                    <a:pt x="364" y="1446"/>
                  </a:lnTo>
                  <a:lnTo>
                    <a:pt x="366" y="1441"/>
                  </a:lnTo>
                  <a:lnTo>
                    <a:pt x="366" y="1434"/>
                  </a:lnTo>
                  <a:lnTo>
                    <a:pt x="362" y="1424"/>
                  </a:lnTo>
                  <a:lnTo>
                    <a:pt x="355" y="1417"/>
                  </a:lnTo>
                  <a:lnTo>
                    <a:pt x="350" y="1410"/>
                  </a:lnTo>
                  <a:lnTo>
                    <a:pt x="352" y="1396"/>
                  </a:lnTo>
                  <a:lnTo>
                    <a:pt x="343" y="1396"/>
                  </a:lnTo>
                  <a:lnTo>
                    <a:pt x="331" y="1405"/>
                  </a:lnTo>
                  <a:lnTo>
                    <a:pt x="321" y="1408"/>
                  </a:lnTo>
                  <a:lnTo>
                    <a:pt x="272" y="1427"/>
                  </a:lnTo>
                  <a:lnTo>
                    <a:pt x="258" y="1427"/>
                  </a:lnTo>
                  <a:lnTo>
                    <a:pt x="255" y="1427"/>
                  </a:lnTo>
                  <a:lnTo>
                    <a:pt x="253" y="1424"/>
                  </a:lnTo>
                  <a:lnTo>
                    <a:pt x="250" y="1422"/>
                  </a:lnTo>
                  <a:lnTo>
                    <a:pt x="248" y="1420"/>
                  </a:lnTo>
                  <a:lnTo>
                    <a:pt x="243" y="1417"/>
                  </a:lnTo>
                  <a:lnTo>
                    <a:pt x="236" y="1417"/>
                  </a:lnTo>
                  <a:lnTo>
                    <a:pt x="229" y="1415"/>
                  </a:lnTo>
                  <a:lnTo>
                    <a:pt x="196" y="1398"/>
                  </a:lnTo>
                  <a:lnTo>
                    <a:pt x="184" y="1394"/>
                  </a:lnTo>
                  <a:lnTo>
                    <a:pt x="165" y="1387"/>
                  </a:lnTo>
                  <a:lnTo>
                    <a:pt x="161" y="1384"/>
                  </a:lnTo>
                  <a:lnTo>
                    <a:pt x="156" y="1387"/>
                  </a:lnTo>
                  <a:lnTo>
                    <a:pt x="153" y="1387"/>
                  </a:lnTo>
                  <a:lnTo>
                    <a:pt x="149" y="1389"/>
                  </a:lnTo>
                  <a:lnTo>
                    <a:pt x="146" y="1387"/>
                  </a:lnTo>
                  <a:lnTo>
                    <a:pt x="142" y="1384"/>
                  </a:lnTo>
                  <a:lnTo>
                    <a:pt x="142" y="1379"/>
                  </a:lnTo>
                  <a:lnTo>
                    <a:pt x="139" y="1377"/>
                  </a:lnTo>
                  <a:lnTo>
                    <a:pt x="137" y="1372"/>
                  </a:lnTo>
                  <a:lnTo>
                    <a:pt x="135" y="1370"/>
                  </a:lnTo>
                  <a:lnTo>
                    <a:pt x="127" y="1365"/>
                  </a:lnTo>
                  <a:lnTo>
                    <a:pt x="125" y="1363"/>
                  </a:lnTo>
                  <a:lnTo>
                    <a:pt x="123" y="1361"/>
                  </a:lnTo>
                  <a:lnTo>
                    <a:pt x="118" y="1351"/>
                  </a:lnTo>
                  <a:lnTo>
                    <a:pt x="116" y="1349"/>
                  </a:lnTo>
                  <a:lnTo>
                    <a:pt x="108" y="1339"/>
                  </a:lnTo>
                  <a:lnTo>
                    <a:pt x="106" y="1339"/>
                  </a:lnTo>
                  <a:lnTo>
                    <a:pt x="106" y="1334"/>
                  </a:lnTo>
                  <a:lnTo>
                    <a:pt x="106" y="1332"/>
                  </a:lnTo>
                  <a:lnTo>
                    <a:pt x="106" y="1330"/>
                  </a:lnTo>
                  <a:lnTo>
                    <a:pt x="106" y="1316"/>
                  </a:lnTo>
                  <a:lnTo>
                    <a:pt x="108" y="1313"/>
                  </a:lnTo>
                  <a:lnTo>
                    <a:pt x="118" y="1306"/>
                  </a:lnTo>
                  <a:lnTo>
                    <a:pt x="111" y="1299"/>
                  </a:lnTo>
                  <a:lnTo>
                    <a:pt x="99" y="1292"/>
                  </a:lnTo>
                  <a:lnTo>
                    <a:pt x="92" y="1280"/>
                  </a:lnTo>
                  <a:lnTo>
                    <a:pt x="90" y="1266"/>
                  </a:lnTo>
                  <a:lnTo>
                    <a:pt x="92" y="1261"/>
                  </a:lnTo>
                  <a:lnTo>
                    <a:pt x="108" y="1247"/>
                  </a:lnTo>
                  <a:lnTo>
                    <a:pt x="116" y="1228"/>
                  </a:lnTo>
                  <a:lnTo>
                    <a:pt x="120" y="1226"/>
                  </a:lnTo>
                  <a:lnTo>
                    <a:pt x="116" y="1216"/>
                  </a:lnTo>
                  <a:lnTo>
                    <a:pt x="118" y="1207"/>
                  </a:lnTo>
                  <a:lnTo>
                    <a:pt x="123" y="1200"/>
                  </a:lnTo>
                  <a:lnTo>
                    <a:pt x="130" y="1195"/>
                  </a:lnTo>
                  <a:lnTo>
                    <a:pt x="135" y="1195"/>
                  </a:lnTo>
                  <a:lnTo>
                    <a:pt x="146" y="1197"/>
                  </a:lnTo>
                  <a:lnTo>
                    <a:pt x="151" y="1197"/>
                  </a:lnTo>
                  <a:lnTo>
                    <a:pt x="149" y="1190"/>
                  </a:lnTo>
                  <a:lnTo>
                    <a:pt x="139" y="1174"/>
                  </a:lnTo>
                  <a:lnTo>
                    <a:pt x="137" y="1171"/>
                  </a:lnTo>
                  <a:lnTo>
                    <a:pt x="135" y="1162"/>
                  </a:lnTo>
                  <a:lnTo>
                    <a:pt x="130" y="1152"/>
                  </a:lnTo>
                  <a:lnTo>
                    <a:pt x="130" y="1152"/>
                  </a:lnTo>
                  <a:lnTo>
                    <a:pt x="132" y="1145"/>
                  </a:lnTo>
                  <a:lnTo>
                    <a:pt x="132" y="1145"/>
                  </a:lnTo>
                  <a:lnTo>
                    <a:pt x="132" y="1143"/>
                  </a:lnTo>
                  <a:lnTo>
                    <a:pt x="132" y="1140"/>
                  </a:lnTo>
                  <a:lnTo>
                    <a:pt x="132" y="1140"/>
                  </a:lnTo>
                  <a:lnTo>
                    <a:pt x="130" y="1138"/>
                  </a:lnTo>
                  <a:lnTo>
                    <a:pt x="130" y="1136"/>
                  </a:lnTo>
                  <a:lnTo>
                    <a:pt x="123" y="1129"/>
                  </a:lnTo>
                  <a:lnTo>
                    <a:pt x="108" y="1124"/>
                  </a:lnTo>
                  <a:lnTo>
                    <a:pt x="101" y="1124"/>
                  </a:lnTo>
                  <a:lnTo>
                    <a:pt x="87" y="1129"/>
                  </a:lnTo>
                  <a:lnTo>
                    <a:pt x="82" y="1129"/>
                  </a:lnTo>
                  <a:lnTo>
                    <a:pt x="61" y="1117"/>
                  </a:lnTo>
                  <a:lnTo>
                    <a:pt x="49" y="1110"/>
                  </a:lnTo>
                  <a:lnTo>
                    <a:pt x="45" y="1100"/>
                  </a:lnTo>
                  <a:lnTo>
                    <a:pt x="42" y="1077"/>
                  </a:lnTo>
                  <a:lnTo>
                    <a:pt x="40" y="1065"/>
                  </a:lnTo>
                  <a:lnTo>
                    <a:pt x="30" y="1060"/>
                  </a:lnTo>
                  <a:lnTo>
                    <a:pt x="21" y="1060"/>
                  </a:lnTo>
                  <a:lnTo>
                    <a:pt x="16" y="1058"/>
                  </a:lnTo>
                  <a:lnTo>
                    <a:pt x="14" y="1051"/>
                  </a:lnTo>
                  <a:lnTo>
                    <a:pt x="11" y="1048"/>
                  </a:lnTo>
                  <a:lnTo>
                    <a:pt x="11" y="1043"/>
                  </a:lnTo>
                  <a:lnTo>
                    <a:pt x="11" y="1041"/>
                  </a:lnTo>
                  <a:lnTo>
                    <a:pt x="7" y="1039"/>
                  </a:lnTo>
                  <a:lnTo>
                    <a:pt x="0" y="1029"/>
                  </a:lnTo>
                  <a:lnTo>
                    <a:pt x="4" y="1025"/>
                  </a:lnTo>
                  <a:lnTo>
                    <a:pt x="9" y="1020"/>
                  </a:lnTo>
                  <a:lnTo>
                    <a:pt x="19" y="1013"/>
                  </a:lnTo>
                  <a:lnTo>
                    <a:pt x="21" y="1013"/>
                  </a:lnTo>
                  <a:lnTo>
                    <a:pt x="26" y="1013"/>
                  </a:lnTo>
                  <a:lnTo>
                    <a:pt x="28" y="1010"/>
                  </a:lnTo>
                  <a:lnTo>
                    <a:pt x="30" y="1010"/>
                  </a:lnTo>
                  <a:lnTo>
                    <a:pt x="35" y="1006"/>
                  </a:lnTo>
                  <a:lnTo>
                    <a:pt x="38" y="1003"/>
                  </a:lnTo>
                  <a:lnTo>
                    <a:pt x="49" y="1006"/>
                  </a:lnTo>
                  <a:lnTo>
                    <a:pt x="61" y="1010"/>
                  </a:lnTo>
                  <a:lnTo>
                    <a:pt x="71" y="1013"/>
                  </a:lnTo>
                  <a:lnTo>
                    <a:pt x="80" y="1008"/>
                  </a:lnTo>
                  <a:lnTo>
                    <a:pt x="80" y="1003"/>
                  </a:lnTo>
                  <a:lnTo>
                    <a:pt x="80" y="1003"/>
                  </a:lnTo>
                  <a:lnTo>
                    <a:pt x="78" y="1001"/>
                  </a:lnTo>
                  <a:lnTo>
                    <a:pt x="78" y="996"/>
                  </a:lnTo>
                  <a:lnTo>
                    <a:pt x="80" y="996"/>
                  </a:lnTo>
                  <a:lnTo>
                    <a:pt x="87" y="994"/>
                  </a:lnTo>
                  <a:lnTo>
                    <a:pt x="92" y="994"/>
                  </a:lnTo>
                  <a:lnTo>
                    <a:pt x="94" y="989"/>
                  </a:lnTo>
                  <a:lnTo>
                    <a:pt x="99" y="980"/>
                  </a:lnTo>
                  <a:lnTo>
                    <a:pt x="104" y="975"/>
                  </a:lnTo>
                  <a:lnTo>
                    <a:pt x="113" y="970"/>
                  </a:lnTo>
                  <a:lnTo>
                    <a:pt x="123" y="965"/>
                  </a:lnTo>
                  <a:lnTo>
                    <a:pt x="125" y="968"/>
                  </a:lnTo>
                  <a:lnTo>
                    <a:pt x="130" y="970"/>
                  </a:lnTo>
                  <a:lnTo>
                    <a:pt x="132" y="973"/>
                  </a:lnTo>
                  <a:lnTo>
                    <a:pt x="135" y="970"/>
                  </a:lnTo>
                  <a:lnTo>
                    <a:pt x="139" y="958"/>
                  </a:lnTo>
                  <a:lnTo>
                    <a:pt x="146" y="951"/>
                  </a:lnTo>
                  <a:lnTo>
                    <a:pt x="144" y="944"/>
                  </a:lnTo>
                  <a:lnTo>
                    <a:pt x="142" y="937"/>
                  </a:lnTo>
                  <a:lnTo>
                    <a:pt x="139" y="923"/>
                  </a:lnTo>
                  <a:lnTo>
                    <a:pt x="139" y="920"/>
                  </a:lnTo>
                  <a:lnTo>
                    <a:pt x="149" y="909"/>
                  </a:lnTo>
                  <a:lnTo>
                    <a:pt x="153" y="897"/>
                  </a:lnTo>
                  <a:lnTo>
                    <a:pt x="156" y="890"/>
                  </a:lnTo>
                  <a:lnTo>
                    <a:pt x="156" y="885"/>
                  </a:lnTo>
                  <a:lnTo>
                    <a:pt x="153" y="883"/>
                  </a:lnTo>
                  <a:lnTo>
                    <a:pt x="139" y="878"/>
                  </a:lnTo>
                  <a:lnTo>
                    <a:pt x="135" y="875"/>
                  </a:lnTo>
                  <a:lnTo>
                    <a:pt x="132" y="871"/>
                  </a:lnTo>
                  <a:lnTo>
                    <a:pt x="130" y="866"/>
                  </a:lnTo>
                  <a:lnTo>
                    <a:pt x="127" y="861"/>
                  </a:lnTo>
                  <a:lnTo>
                    <a:pt x="113" y="854"/>
                  </a:lnTo>
                  <a:lnTo>
                    <a:pt x="99" y="847"/>
                  </a:lnTo>
                  <a:lnTo>
                    <a:pt x="97" y="840"/>
                  </a:lnTo>
                  <a:lnTo>
                    <a:pt x="92" y="823"/>
                  </a:lnTo>
                  <a:lnTo>
                    <a:pt x="92" y="821"/>
                  </a:lnTo>
                  <a:lnTo>
                    <a:pt x="87" y="816"/>
                  </a:lnTo>
                  <a:lnTo>
                    <a:pt x="87" y="812"/>
                  </a:lnTo>
                  <a:lnTo>
                    <a:pt x="87" y="809"/>
                  </a:lnTo>
                  <a:lnTo>
                    <a:pt x="90" y="800"/>
                  </a:lnTo>
                  <a:lnTo>
                    <a:pt x="90" y="797"/>
                  </a:lnTo>
                  <a:lnTo>
                    <a:pt x="87" y="793"/>
                  </a:lnTo>
                  <a:lnTo>
                    <a:pt x="85" y="790"/>
                  </a:lnTo>
                  <a:lnTo>
                    <a:pt x="75" y="788"/>
                  </a:lnTo>
                  <a:lnTo>
                    <a:pt x="71" y="786"/>
                  </a:lnTo>
                  <a:lnTo>
                    <a:pt x="64" y="778"/>
                  </a:lnTo>
                  <a:lnTo>
                    <a:pt x="59" y="778"/>
                  </a:lnTo>
                  <a:lnTo>
                    <a:pt x="52" y="778"/>
                  </a:lnTo>
                  <a:lnTo>
                    <a:pt x="42" y="771"/>
                  </a:lnTo>
                  <a:lnTo>
                    <a:pt x="35" y="764"/>
                  </a:lnTo>
                  <a:lnTo>
                    <a:pt x="30" y="745"/>
                  </a:lnTo>
                  <a:lnTo>
                    <a:pt x="30" y="738"/>
                  </a:lnTo>
                  <a:lnTo>
                    <a:pt x="28" y="731"/>
                  </a:lnTo>
                  <a:lnTo>
                    <a:pt x="30" y="724"/>
                  </a:lnTo>
                  <a:lnTo>
                    <a:pt x="33" y="717"/>
                  </a:lnTo>
                  <a:lnTo>
                    <a:pt x="38" y="715"/>
                  </a:lnTo>
                  <a:lnTo>
                    <a:pt x="47" y="712"/>
                  </a:lnTo>
                  <a:lnTo>
                    <a:pt x="47" y="712"/>
                  </a:lnTo>
                  <a:lnTo>
                    <a:pt x="47" y="710"/>
                  </a:lnTo>
                  <a:lnTo>
                    <a:pt x="47" y="708"/>
                  </a:lnTo>
                  <a:lnTo>
                    <a:pt x="49" y="705"/>
                  </a:lnTo>
                  <a:lnTo>
                    <a:pt x="49" y="705"/>
                  </a:lnTo>
                  <a:lnTo>
                    <a:pt x="54" y="708"/>
                  </a:lnTo>
                  <a:lnTo>
                    <a:pt x="54" y="708"/>
                  </a:lnTo>
                  <a:lnTo>
                    <a:pt x="56" y="708"/>
                  </a:lnTo>
                  <a:lnTo>
                    <a:pt x="64" y="708"/>
                  </a:lnTo>
                  <a:lnTo>
                    <a:pt x="71" y="705"/>
                  </a:lnTo>
                  <a:lnTo>
                    <a:pt x="75" y="700"/>
                  </a:lnTo>
                  <a:lnTo>
                    <a:pt x="82" y="696"/>
                  </a:lnTo>
                  <a:lnTo>
                    <a:pt x="85" y="689"/>
                  </a:lnTo>
                  <a:lnTo>
                    <a:pt x="87" y="681"/>
                  </a:lnTo>
                  <a:lnTo>
                    <a:pt x="87" y="677"/>
                  </a:lnTo>
                  <a:lnTo>
                    <a:pt x="92" y="672"/>
                  </a:lnTo>
                  <a:lnTo>
                    <a:pt x="94" y="670"/>
                  </a:lnTo>
                  <a:lnTo>
                    <a:pt x="108" y="684"/>
                  </a:lnTo>
                  <a:lnTo>
                    <a:pt x="118" y="686"/>
                  </a:lnTo>
                  <a:lnTo>
                    <a:pt x="125" y="689"/>
                  </a:lnTo>
                  <a:lnTo>
                    <a:pt x="135" y="686"/>
                  </a:lnTo>
                  <a:lnTo>
                    <a:pt x="144" y="684"/>
                  </a:lnTo>
                  <a:lnTo>
                    <a:pt x="163" y="674"/>
                  </a:lnTo>
                  <a:lnTo>
                    <a:pt x="170" y="670"/>
                  </a:lnTo>
                  <a:lnTo>
                    <a:pt x="172" y="667"/>
                  </a:lnTo>
                  <a:lnTo>
                    <a:pt x="196" y="667"/>
                  </a:lnTo>
                  <a:lnTo>
                    <a:pt x="205" y="665"/>
                  </a:lnTo>
                  <a:lnTo>
                    <a:pt x="222" y="648"/>
                  </a:lnTo>
                  <a:lnTo>
                    <a:pt x="229" y="644"/>
                  </a:lnTo>
                  <a:lnTo>
                    <a:pt x="236" y="644"/>
                  </a:lnTo>
                  <a:lnTo>
                    <a:pt x="239" y="639"/>
                  </a:lnTo>
                  <a:lnTo>
                    <a:pt x="241" y="634"/>
                  </a:lnTo>
                  <a:lnTo>
                    <a:pt x="246" y="632"/>
                  </a:lnTo>
                  <a:lnTo>
                    <a:pt x="276" y="637"/>
                  </a:lnTo>
                  <a:lnTo>
                    <a:pt x="281" y="637"/>
                  </a:lnTo>
                  <a:lnTo>
                    <a:pt x="286" y="641"/>
                  </a:lnTo>
                  <a:lnTo>
                    <a:pt x="293" y="648"/>
                  </a:lnTo>
                  <a:lnTo>
                    <a:pt x="293" y="651"/>
                  </a:lnTo>
                  <a:lnTo>
                    <a:pt x="298" y="651"/>
                  </a:lnTo>
                  <a:lnTo>
                    <a:pt x="300" y="651"/>
                  </a:lnTo>
                  <a:lnTo>
                    <a:pt x="300" y="648"/>
                  </a:lnTo>
                  <a:lnTo>
                    <a:pt x="305" y="648"/>
                  </a:lnTo>
                  <a:lnTo>
                    <a:pt x="319" y="653"/>
                  </a:lnTo>
                  <a:lnTo>
                    <a:pt x="326" y="651"/>
                  </a:lnTo>
                  <a:lnTo>
                    <a:pt x="333" y="653"/>
                  </a:lnTo>
                  <a:lnTo>
                    <a:pt x="333" y="653"/>
                  </a:lnTo>
                  <a:lnTo>
                    <a:pt x="338" y="651"/>
                  </a:lnTo>
                  <a:lnTo>
                    <a:pt x="338" y="648"/>
                  </a:lnTo>
                  <a:lnTo>
                    <a:pt x="338" y="646"/>
                  </a:lnTo>
                  <a:lnTo>
                    <a:pt x="338" y="641"/>
                  </a:lnTo>
                  <a:lnTo>
                    <a:pt x="343" y="627"/>
                  </a:lnTo>
                  <a:lnTo>
                    <a:pt x="350" y="622"/>
                  </a:lnTo>
                  <a:lnTo>
                    <a:pt x="371" y="615"/>
                  </a:lnTo>
                  <a:lnTo>
                    <a:pt x="373" y="613"/>
                  </a:lnTo>
                  <a:lnTo>
                    <a:pt x="376" y="611"/>
                  </a:lnTo>
                  <a:lnTo>
                    <a:pt x="378" y="606"/>
                  </a:lnTo>
                  <a:lnTo>
                    <a:pt x="378" y="606"/>
                  </a:lnTo>
                  <a:lnTo>
                    <a:pt x="381" y="599"/>
                  </a:lnTo>
                  <a:lnTo>
                    <a:pt x="383" y="599"/>
                  </a:lnTo>
                  <a:lnTo>
                    <a:pt x="383" y="587"/>
                  </a:lnTo>
                  <a:lnTo>
                    <a:pt x="381" y="582"/>
                  </a:lnTo>
                  <a:lnTo>
                    <a:pt x="383" y="575"/>
                  </a:lnTo>
                  <a:lnTo>
                    <a:pt x="383" y="573"/>
                  </a:lnTo>
                  <a:lnTo>
                    <a:pt x="385" y="568"/>
                  </a:lnTo>
                  <a:lnTo>
                    <a:pt x="392" y="568"/>
                  </a:lnTo>
                  <a:lnTo>
                    <a:pt x="395" y="566"/>
                  </a:lnTo>
                  <a:lnTo>
                    <a:pt x="407" y="554"/>
                  </a:lnTo>
                  <a:lnTo>
                    <a:pt x="411" y="540"/>
                  </a:lnTo>
                  <a:lnTo>
                    <a:pt x="409" y="523"/>
                  </a:lnTo>
                  <a:lnTo>
                    <a:pt x="399" y="509"/>
                  </a:lnTo>
                  <a:lnTo>
                    <a:pt x="392" y="502"/>
                  </a:lnTo>
                  <a:lnTo>
                    <a:pt x="390" y="502"/>
                  </a:lnTo>
                  <a:lnTo>
                    <a:pt x="392" y="497"/>
                  </a:lnTo>
                  <a:lnTo>
                    <a:pt x="395" y="492"/>
                  </a:lnTo>
                  <a:lnTo>
                    <a:pt x="399" y="487"/>
                  </a:lnTo>
                  <a:lnTo>
                    <a:pt x="404" y="483"/>
                  </a:lnTo>
                  <a:lnTo>
                    <a:pt x="418" y="478"/>
                  </a:lnTo>
                  <a:lnTo>
                    <a:pt x="423" y="473"/>
                  </a:lnTo>
                  <a:lnTo>
                    <a:pt x="435" y="454"/>
                  </a:lnTo>
                  <a:lnTo>
                    <a:pt x="442" y="447"/>
                  </a:lnTo>
                  <a:lnTo>
                    <a:pt x="447" y="445"/>
                  </a:lnTo>
                  <a:lnTo>
                    <a:pt x="449" y="443"/>
                  </a:lnTo>
                  <a:lnTo>
                    <a:pt x="449" y="438"/>
                  </a:lnTo>
                  <a:lnTo>
                    <a:pt x="449" y="433"/>
                  </a:lnTo>
                  <a:lnTo>
                    <a:pt x="447" y="433"/>
                  </a:lnTo>
                  <a:lnTo>
                    <a:pt x="447" y="431"/>
                  </a:lnTo>
                  <a:lnTo>
                    <a:pt x="449" y="424"/>
                  </a:lnTo>
                  <a:lnTo>
                    <a:pt x="454" y="417"/>
                  </a:lnTo>
                  <a:lnTo>
                    <a:pt x="461" y="412"/>
                  </a:lnTo>
                  <a:lnTo>
                    <a:pt x="478" y="407"/>
                  </a:lnTo>
                  <a:lnTo>
                    <a:pt x="485" y="407"/>
                  </a:lnTo>
                  <a:lnTo>
                    <a:pt x="489" y="414"/>
                  </a:lnTo>
                  <a:lnTo>
                    <a:pt x="492" y="424"/>
                  </a:lnTo>
                  <a:lnTo>
                    <a:pt x="494" y="435"/>
                  </a:lnTo>
                  <a:lnTo>
                    <a:pt x="494" y="447"/>
                  </a:lnTo>
                  <a:lnTo>
                    <a:pt x="492" y="471"/>
                  </a:lnTo>
                  <a:lnTo>
                    <a:pt x="492" y="480"/>
                  </a:lnTo>
                  <a:lnTo>
                    <a:pt x="494" y="492"/>
                  </a:lnTo>
                  <a:lnTo>
                    <a:pt x="499" y="497"/>
                  </a:lnTo>
                  <a:lnTo>
                    <a:pt x="504" y="502"/>
                  </a:lnTo>
                  <a:lnTo>
                    <a:pt x="511" y="504"/>
                  </a:lnTo>
                  <a:lnTo>
                    <a:pt x="520" y="506"/>
                  </a:lnTo>
                  <a:lnTo>
                    <a:pt x="530" y="516"/>
                  </a:lnTo>
                  <a:lnTo>
                    <a:pt x="551" y="540"/>
                  </a:lnTo>
                  <a:lnTo>
                    <a:pt x="553" y="542"/>
                  </a:lnTo>
                  <a:lnTo>
                    <a:pt x="560" y="544"/>
                  </a:lnTo>
                  <a:lnTo>
                    <a:pt x="575" y="549"/>
                  </a:lnTo>
                  <a:lnTo>
                    <a:pt x="579" y="549"/>
                  </a:lnTo>
                  <a:lnTo>
                    <a:pt x="582" y="549"/>
                  </a:lnTo>
                  <a:lnTo>
                    <a:pt x="586" y="544"/>
                  </a:lnTo>
                  <a:lnTo>
                    <a:pt x="586" y="542"/>
                  </a:lnTo>
                  <a:lnTo>
                    <a:pt x="589" y="542"/>
                  </a:lnTo>
                  <a:lnTo>
                    <a:pt x="593" y="547"/>
                  </a:lnTo>
                  <a:lnTo>
                    <a:pt x="596" y="549"/>
                  </a:lnTo>
                  <a:lnTo>
                    <a:pt x="601" y="549"/>
                  </a:lnTo>
                  <a:lnTo>
                    <a:pt x="608" y="547"/>
                  </a:lnTo>
                  <a:lnTo>
                    <a:pt x="612" y="549"/>
                  </a:lnTo>
                  <a:lnTo>
                    <a:pt x="622" y="556"/>
                  </a:lnTo>
                  <a:lnTo>
                    <a:pt x="619" y="568"/>
                  </a:lnTo>
                  <a:lnTo>
                    <a:pt x="612" y="580"/>
                  </a:lnTo>
                  <a:lnTo>
                    <a:pt x="608" y="592"/>
                  </a:lnTo>
                  <a:lnTo>
                    <a:pt x="608" y="594"/>
                  </a:lnTo>
                  <a:lnTo>
                    <a:pt x="605" y="594"/>
                  </a:lnTo>
                  <a:lnTo>
                    <a:pt x="612" y="594"/>
                  </a:lnTo>
                  <a:lnTo>
                    <a:pt x="615" y="596"/>
                  </a:lnTo>
                  <a:lnTo>
                    <a:pt x="634" y="603"/>
                  </a:lnTo>
                  <a:lnTo>
                    <a:pt x="636" y="603"/>
                  </a:lnTo>
                  <a:lnTo>
                    <a:pt x="638" y="606"/>
                  </a:lnTo>
                  <a:lnTo>
                    <a:pt x="641" y="613"/>
                  </a:lnTo>
                  <a:lnTo>
                    <a:pt x="648" y="622"/>
                  </a:lnTo>
                  <a:lnTo>
                    <a:pt x="650" y="627"/>
                  </a:lnTo>
                  <a:lnTo>
                    <a:pt x="653" y="632"/>
                  </a:lnTo>
                  <a:lnTo>
                    <a:pt x="655" y="639"/>
                  </a:lnTo>
                  <a:lnTo>
                    <a:pt x="655" y="646"/>
                  </a:lnTo>
                  <a:lnTo>
                    <a:pt x="653" y="651"/>
                  </a:lnTo>
                  <a:lnTo>
                    <a:pt x="653" y="658"/>
                  </a:lnTo>
                  <a:lnTo>
                    <a:pt x="664" y="653"/>
                  </a:lnTo>
                  <a:lnTo>
                    <a:pt x="674" y="655"/>
                  </a:lnTo>
                  <a:lnTo>
                    <a:pt x="683" y="655"/>
                  </a:lnTo>
                  <a:lnTo>
                    <a:pt x="690" y="644"/>
                  </a:lnTo>
                  <a:lnTo>
                    <a:pt x="698" y="627"/>
                  </a:lnTo>
                  <a:lnTo>
                    <a:pt x="698" y="620"/>
                  </a:lnTo>
                  <a:lnTo>
                    <a:pt x="693" y="615"/>
                  </a:lnTo>
                  <a:lnTo>
                    <a:pt x="690" y="613"/>
                  </a:lnTo>
                  <a:lnTo>
                    <a:pt x="683" y="613"/>
                  </a:lnTo>
                  <a:lnTo>
                    <a:pt x="681" y="611"/>
                  </a:lnTo>
                  <a:lnTo>
                    <a:pt x="676" y="608"/>
                  </a:lnTo>
                  <a:lnTo>
                    <a:pt x="674" y="599"/>
                  </a:lnTo>
                  <a:lnTo>
                    <a:pt x="669" y="596"/>
                  </a:lnTo>
                  <a:lnTo>
                    <a:pt x="669" y="596"/>
                  </a:lnTo>
                  <a:lnTo>
                    <a:pt x="669" y="594"/>
                  </a:lnTo>
                  <a:lnTo>
                    <a:pt x="669" y="594"/>
                  </a:lnTo>
                  <a:lnTo>
                    <a:pt x="669" y="592"/>
                  </a:lnTo>
                  <a:lnTo>
                    <a:pt x="679" y="582"/>
                  </a:lnTo>
                  <a:lnTo>
                    <a:pt x="672" y="568"/>
                  </a:lnTo>
                  <a:lnTo>
                    <a:pt x="672" y="563"/>
                  </a:lnTo>
                  <a:lnTo>
                    <a:pt x="679" y="556"/>
                  </a:lnTo>
                  <a:lnTo>
                    <a:pt x="686" y="554"/>
                  </a:lnTo>
                  <a:lnTo>
                    <a:pt x="688" y="551"/>
                  </a:lnTo>
                  <a:lnTo>
                    <a:pt x="690" y="547"/>
                  </a:lnTo>
                  <a:lnTo>
                    <a:pt x="690" y="542"/>
                  </a:lnTo>
                  <a:lnTo>
                    <a:pt x="688" y="532"/>
                  </a:lnTo>
                  <a:lnTo>
                    <a:pt x="688" y="528"/>
                  </a:lnTo>
                  <a:lnTo>
                    <a:pt x="693" y="518"/>
                  </a:lnTo>
                  <a:lnTo>
                    <a:pt x="712" y="502"/>
                  </a:lnTo>
                  <a:lnTo>
                    <a:pt x="714" y="497"/>
                  </a:lnTo>
                  <a:lnTo>
                    <a:pt x="716" y="492"/>
                  </a:lnTo>
                  <a:lnTo>
                    <a:pt x="716" y="487"/>
                  </a:lnTo>
                  <a:lnTo>
                    <a:pt x="719" y="485"/>
                  </a:lnTo>
                  <a:lnTo>
                    <a:pt x="724" y="483"/>
                  </a:lnTo>
                  <a:lnTo>
                    <a:pt x="726" y="478"/>
                  </a:lnTo>
                  <a:lnTo>
                    <a:pt x="728" y="473"/>
                  </a:lnTo>
                  <a:lnTo>
                    <a:pt x="731" y="459"/>
                  </a:lnTo>
                  <a:lnTo>
                    <a:pt x="738" y="440"/>
                  </a:lnTo>
                  <a:lnTo>
                    <a:pt x="738" y="431"/>
                  </a:lnTo>
                  <a:lnTo>
                    <a:pt x="735" y="424"/>
                  </a:lnTo>
                  <a:lnTo>
                    <a:pt x="731" y="409"/>
                  </a:lnTo>
                  <a:lnTo>
                    <a:pt x="731" y="405"/>
                  </a:lnTo>
                  <a:lnTo>
                    <a:pt x="731" y="398"/>
                  </a:lnTo>
                  <a:lnTo>
                    <a:pt x="728" y="395"/>
                  </a:lnTo>
                  <a:lnTo>
                    <a:pt x="726" y="393"/>
                  </a:lnTo>
                  <a:lnTo>
                    <a:pt x="721" y="386"/>
                  </a:lnTo>
                  <a:lnTo>
                    <a:pt x="724" y="376"/>
                  </a:lnTo>
                  <a:lnTo>
                    <a:pt x="726" y="364"/>
                  </a:lnTo>
                  <a:lnTo>
                    <a:pt x="731" y="360"/>
                  </a:lnTo>
                  <a:lnTo>
                    <a:pt x="745" y="355"/>
                  </a:lnTo>
                  <a:lnTo>
                    <a:pt x="752" y="357"/>
                  </a:lnTo>
                  <a:lnTo>
                    <a:pt x="752" y="362"/>
                  </a:lnTo>
                  <a:lnTo>
                    <a:pt x="761" y="369"/>
                  </a:lnTo>
                  <a:lnTo>
                    <a:pt x="764" y="369"/>
                  </a:lnTo>
                  <a:lnTo>
                    <a:pt x="766" y="367"/>
                  </a:lnTo>
                  <a:lnTo>
                    <a:pt x="766" y="364"/>
                  </a:lnTo>
                  <a:lnTo>
                    <a:pt x="769" y="362"/>
                  </a:lnTo>
                  <a:lnTo>
                    <a:pt x="769" y="360"/>
                  </a:lnTo>
                  <a:lnTo>
                    <a:pt x="773" y="355"/>
                  </a:lnTo>
                  <a:lnTo>
                    <a:pt x="776" y="355"/>
                  </a:lnTo>
                  <a:lnTo>
                    <a:pt x="778" y="357"/>
                  </a:lnTo>
                  <a:lnTo>
                    <a:pt x="783" y="398"/>
                  </a:lnTo>
                  <a:lnTo>
                    <a:pt x="783" y="405"/>
                  </a:lnTo>
                  <a:lnTo>
                    <a:pt x="785" y="405"/>
                  </a:lnTo>
                  <a:lnTo>
                    <a:pt x="787" y="407"/>
                  </a:lnTo>
                  <a:lnTo>
                    <a:pt x="795" y="409"/>
                  </a:lnTo>
                  <a:lnTo>
                    <a:pt x="797" y="412"/>
                  </a:lnTo>
                  <a:lnTo>
                    <a:pt x="804" y="426"/>
                  </a:lnTo>
                  <a:lnTo>
                    <a:pt x="809" y="431"/>
                  </a:lnTo>
                  <a:lnTo>
                    <a:pt x="816" y="435"/>
                  </a:lnTo>
                  <a:lnTo>
                    <a:pt x="823" y="438"/>
                  </a:lnTo>
                  <a:lnTo>
                    <a:pt x="856" y="433"/>
                  </a:lnTo>
                  <a:lnTo>
                    <a:pt x="861" y="431"/>
                  </a:lnTo>
                  <a:lnTo>
                    <a:pt x="866" y="424"/>
                  </a:lnTo>
                  <a:lnTo>
                    <a:pt x="866" y="421"/>
                  </a:lnTo>
                  <a:lnTo>
                    <a:pt x="863" y="417"/>
                  </a:lnTo>
                  <a:lnTo>
                    <a:pt x="863" y="409"/>
                  </a:lnTo>
                  <a:lnTo>
                    <a:pt x="866" y="407"/>
                  </a:lnTo>
                  <a:lnTo>
                    <a:pt x="870" y="407"/>
                  </a:lnTo>
                  <a:lnTo>
                    <a:pt x="877" y="409"/>
                  </a:lnTo>
                  <a:lnTo>
                    <a:pt x="880" y="409"/>
                  </a:lnTo>
                  <a:lnTo>
                    <a:pt x="887" y="407"/>
                  </a:lnTo>
                  <a:lnTo>
                    <a:pt x="903" y="395"/>
                  </a:lnTo>
                  <a:lnTo>
                    <a:pt x="918" y="390"/>
                  </a:lnTo>
                  <a:lnTo>
                    <a:pt x="922" y="390"/>
                  </a:lnTo>
                  <a:lnTo>
                    <a:pt x="929" y="393"/>
                  </a:lnTo>
                  <a:lnTo>
                    <a:pt x="936" y="395"/>
                  </a:lnTo>
                  <a:lnTo>
                    <a:pt x="939" y="402"/>
                  </a:lnTo>
                  <a:lnTo>
                    <a:pt x="941" y="412"/>
                  </a:lnTo>
                  <a:lnTo>
                    <a:pt x="944" y="419"/>
                  </a:lnTo>
                  <a:lnTo>
                    <a:pt x="948" y="426"/>
                  </a:lnTo>
                  <a:lnTo>
                    <a:pt x="963" y="433"/>
                  </a:lnTo>
                  <a:lnTo>
                    <a:pt x="965" y="440"/>
                  </a:lnTo>
                  <a:lnTo>
                    <a:pt x="967" y="450"/>
                  </a:lnTo>
                  <a:lnTo>
                    <a:pt x="977" y="450"/>
                  </a:lnTo>
                  <a:lnTo>
                    <a:pt x="989" y="443"/>
                  </a:lnTo>
                  <a:lnTo>
                    <a:pt x="996" y="438"/>
                  </a:lnTo>
                  <a:lnTo>
                    <a:pt x="998" y="428"/>
                  </a:lnTo>
                  <a:lnTo>
                    <a:pt x="993" y="421"/>
                  </a:lnTo>
                  <a:lnTo>
                    <a:pt x="979" y="409"/>
                  </a:lnTo>
                  <a:lnTo>
                    <a:pt x="977" y="407"/>
                  </a:lnTo>
                  <a:lnTo>
                    <a:pt x="974" y="402"/>
                  </a:lnTo>
                  <a:lnTo>
                    <a:pt x="974" y="398"/>
                  </a:lnTo>
                  <a:lnTo>
                    <a:pt x="977" y="393"/>
                  </a:lnTo>
                  <a:lnTo>
                    <a:pt x="977" y="388"/>
                  </a:lnTo>
                  <a:lnTo>
                    <a:pt x="984" y="381"/>
                  </a:lnTo>
                  <a:lnTo>
                    <a:pt x="984" y="379"/>
                  </a:lnTo>
                  <a:lnTo>
                    <a:pt x="986" y="369"/>
                  </a:lnTo>
                  <a:lnTo>
                    <a:pt x="984" y="364"/>
                  </a:lnTo>
                  <a:lnTo>
                    <a:pt x="977" y="364"/>
                  </a:lnTo>
                  <a:lnTo>
                    <a:pt x="965" y="362"/>
                  </a:lnTo>
                  <a:lnTo>
                    <a:pt x="955" y="360"/>
                  </a:lnTo>
                  <a:lnTo>
                    <a:pt x="951" y="355"/>
                  </a:lnTo>
                  <a:lnTo>
                    <a:pt x="953" y="346"/>
                  </a:lnTo>
                  <a:lnTo>
                    <a:pt x="951" y="346"/>
                  </a:lnTo>
                  <a:lnTo>
                    <a:pt x="948" y="343"/>
                  </a:lnTo>
                  <a:lnTo>
                    <a:pt x="948" y="338"/>
                  </a:lnTo>
                  <a:lnTo>
                    <a:pt x="948" y="336"/>
                  </a:lnTo>
                  <a:lnTo>
                    <a:pt x="948" y="331"/>
                  </a:lnTo>
                  <a:lnTo>
                    <a:pt x="946" y="322"/>
                  </a:lnTo>
                  <a:lnTo>
                    <a:pt x="946" y="317"/>
                  </a:lnTo>
                  <a:lnTo>
                    <a:pt x="948" y="315"/>
                  </a:lnTo>
                  <a:lnTo>
                    <a:pt x="955" y="308"/>
                  </a:lnTo>
                  <a:lnTo>
                    <a:pt x="955" y="303"/>
                  </a:lnTo>
                  <a:lnTo>
                    <a:pt x="958" y="289"/>
                  </a:lnTo>
                  <a:lnTo>
                    <a:pt x="960" y="286"/>
                  </a:lnTo>
                  <a:lnTo>
                    <a:pt x="963" y="284"/>
                  </a:lnTo>
                  <a:lnTo>
                    <a:pt x="989" y="272"/>
                  </a:lnTo>
                  <a:lnTo>
                    <a:pt x="996" y="272"/>
                  </a:lnTo>
                  <a:lnTo>
                    <a:pt x="1000" y="275"/>
                  </a:lnTo>
                  <a:lnTo>
                    <a:pt x="1003" y="279"/>
                  </a:lnTo>
                  <a:lnTo>
                    <a:pt x="1000" y="289"/>
                  </a:lnTo>
                  <a:lnTo>
                    <a:pt x="1003" y="293"/>
                  </a:lnTo>
                  <a:lnTo>
                    <a:pt x="1015" y="296"/>
                  </a:lnTo>
                  <a:lnTo>
                    <a:pt x="1019" y="298"/>
                  </a:lnTo>
                  <a:lnTo>
                    <a:pt x="1019" y="298"/>
                  </a:lnTo>
                  <a:lnTo>
                    <a:pt x="1022" y="301"/>
                  </a:lnTo>
                  <a:lnTo>
                    <a:pt x="1026" y="303"/>
                  </a:lnTo>
                  <a:lnTo>
                    <a:pt x="1029" y="303"/>
                  </a:lnTo>
                  <a:lnTo>
                    <a:pt x="1038" y="301"/>
                  </a:lnTo>
                  <a:lnTo>
                    <a:pt x="1060" y="303"/>
                  </a:lnTo>
                  <a:lnTo>
                    <a:pt x="1067" y="301"/>
                  </a:lnTo>
                  <a:lnTo>
                    <a:pt x="1069" y="293"/>
                  </a:lnTo>
                  <a:lnTo>
                    <a:pt x="1069" y="284"/>
                  </a:lnTo>
                  <a:lnTo>
                    <a:pt x="1069" y="272"/>
                  </a:lnTo>
                  <a:lnTo>
                    <a:pt x="1064" y="265"/>
                  </a:lnTo>
                  <a:lnTo>
                    <a:pt x="1060" y="260"/>
                  </a:lnTo>
                  <a:lnTo>
                    <a:pt x="1045" y="260"/>
                  </a:lnTo>
                  <a:lnTo>
                    <a:pt x="1041" y="256"/>
                  </a:lnTo>
                  <a:lnTo>
                    <a:pt x="1036" y="246"/>
                  </a:lnTo>
                  <a:lnTo>
                    <a:pt x="1038" y="244"/>
                  </a:lnTo>
                  <a:lnTo>
                    <a:pt x="1041" y="239"/>
                  </a:lnTo>
                  <a:lnTo>
                    <a:pt x="1043" y="234"/>
                  </a:lnTo>
                  <a:lnTo>
                    <a:pt x="1043" y="227"/>
                  </a:lnTo>
                  <a:lnTo>
                    <a:pt x="1041" y="223"/>
                  </a:lnTo>
                  <a:lnTo>
                    <a:pt x="1043" y="218"/>
                  </a:lnTo>
                  <a:lnTo>
                    <a:pt x="1045" y="215"/>
                  </a:lnTo>
                  <a:lnTo>
                    <a:pt x="1050" y="208"/>
                  </a:lnTo>
                  <a:lnTo>
                    <a:pt x="1048" y="204"/>
                  </a:lnTo>
                  <a:lnTo>
                    <a:pt x="1045" y="199"/>
                  </a:lnTo>
                  <a:lnTo>
                    <a:pt x="1043" y="192"/>
                  </a:lnTo>
                  <a:lnTo>
                    <a:pt x="1048" y="182"/>
                  </a:lnTo>
                  <a:lnTo>
                    <a:pt x="1050" y="180"/>
                  </a:lnTo>
                  <a:lnTo>
                    <a:pt x="1050" y="175"/>
                  </a:lnTo>
                  <a:lnTo>
                    <a:pt x="1050" y="163"/>
                  </a:lnTo>
                  <a:lnTo>
                    <a:pt x="1060" y="168"/>
                  </a:lnTo>
                  <a:lnTo>
                    <a:pt x="1074" y="168"/>
                  </a:lnTo>
                  <a:lnTo>
                    <a:pt x="1100" y="156"/>
                  </a:lnTo>
                  <a:lnTo>
                    <a:pt x="1107" y="156"/>
                  </a:lnTo>
                  <a:lnTo>
                    <a:pt x="1109" y="156"/>
                  </a:lnTo>
                  <a:lnTo>
                    <a:pt x="1133" y="166"/>
                  </a:lnTo>
                  <a:lnTo>
                    <a:pt x="1138" y="170"/>
                  </a:lnTo>
                  <a:lnTo>
                    <a:pt x="1138" y="173"/>
                  </a:lnTo>
                  <a:lnTo>
                    <a:pt x="1130" y="180"/>
                  </a:lnTo>
                  <a:lnTo>
                    <a:pt x="1130" y="182"/>
                  </a:lnTo>
                  <a:lnTo>
                    <a:pt x="1133" y="185"/>
                  </a:lnTo>
                  <a:lnTo>
                    <a:pt x="1135" y="185"/>
                  </a:lnTo>
                  <a:lnTo>
                    <a:pt x="1140" y="182"/>
                  </a:lnTo>
                  <a:lnTo>
                    <a:pt x="1145" y="182"/>
                  </a:lnTo>
                  <a:lnTo>
                    <a:pt x="1154" y="187"/>
                  </a:lnTo>
                  <a:lnTo>
                    <a:pt x="1157" y="187"/>
                  </a:lnTo>
                  <a:lnTo>
                    <a:pt x="1161" y="185"/>
                  </a:lnTo>
                  <a:lnTo>
                    <a:pt x="1164" y="182"/>
                  </a:lnTo>
                  <a:lnTo>
                    <a:pt x="1166" y="185"/>
                  </a:lnTo>
                  <a:lnTo>
                    <a:pt x="1173" y="187"/>
                  </a:lnTo>
                  <a:lnTo>
                    <a:pt x="1175" y="189"/>
                  </a:lnTo>
                  <a:lnTo>
                    <a:pt x="1178" y="189"/>
                  </a:lnTo>
                  <a:lnTo>
                    <a:pt x="1187" y="185"/>
                  </a:lnTo>
                  <a:lnTo>
                    <a:pt x="1192" y="182"/>
                  </a:lnTo>
                  <a:lnTo>
                    <a:pt x="1201" y="182"/>
                  </a:lnTo>
                  <a:lnTo>
                    <a:pt x="1209" y="182"/>
                  </a:lnTo>
                  <a:lnTo>
                    <a:pt x="1211" y="182"/>
                  </a:lnTo>
                  <a:lnTo>
                    <a:pt x="1216" y="178"/>
                  </a:lnTo>
                  <a:lnTo>
                    <a:pt x="1220" y="166"/>
                  </a:lnTo>
                  <a:lnTo>
                    <a:pt x="1220" y="163"/>
                  </a:lnTo>
                  <a:lnTo>
                    <a:pt x="1223" y="161"/>
                  </a:lnTo>
                  <a:lnTo>
                    <a:pt x="1225" y="161"/>
                  </a:lnTo>
                  <a:lnTo>
                    <a:pt x="1225" y="159"/>
                  </a:lnTo>
                  <a:lnTo>
                    <a:pt x="1225" y="154"/>
                  </a:lnTo>
                  <a:lnTo>
                    <a:pt x="1225" y="152"/>
                  </a:lnTo>
                  <a:lnTo>
                    <a:pt x="1227" y="137"/>
                  </a:lnTo>
                  <a:lnTo>
                    <a:pt x="1230" y="123"/>
                  </a:lnTo>
                  <a:lnTo>
                    <a:pt x="1230" y="118"/>
                  </a:lnTo>
                  <a:lnTo>
                    <a:pt x="1246" y="97"/>
                  </a:lnTo>
                  <a:lnTo>
                    <a:pt x="1251" y="92"/>
                  </a:lnTo>
                  <a:lnTo>
                    <a:pt x="1270" y="83"/>
                  </a:lnTo>
                  <a:lnTo>
                    <a:pt x="1289" y="76"/>
                  </a:lnTo>
                  <a:lnTo>
                    <a:pt x="1301" y="78"/>
                  </a:lnTo>
                  <a:lnTo>
                    <a:pt x="1310" y="81"/>
                  </a:lnTo>
                  <a:lnTo>
                    <a:pt x="1317" y="81"/>
                  </a:lnTo>
                  <a:lnTo>
                    <a:pt x="1327" y="69"/>
                  </a:lnTo>
                  <a:lnTo>
                    <a:pt x="1327" y="69"/>
                  </a:lnTo>
                  <a:lnTo>
                    <a:pt x="1329" y="66"/>
                  </a:lnTo>
                  <a:lnTo>
                    <a:pt x="1332" y="64"/>
                  </a:lnTo>
                  <a:lnTo>
                    <a:pt x="1334" y="62"/>
                  </a:lnTo>
                  <a:lnTo>
                    <a:pt x="1339" y="62"/>
                  </a:lnTo>
                  <a:lnTo>
                    <a:pt x="1341" y="64"/>
                  </a:lnTo>
                  <a:lnTo>
                    <a:pt x="1343" y="64"/>
                  </a:lnTo>
                  <a:lnTo>
                    <a:pt x="1343" y="66"/>
                  </a:lnTo>
                  <a:lnTo>
                    <a:pt x="1346" y="69"/>
                  </a:lnTo>
                  <a:lnTo>
                    <a:pt x="1351" y="69"/>
                  </a:lnTo>
                  <a:lnTo>
                    <a:pt x="1353" y="66"/>
                  </a:lnTo>
                  <a:lnTo>
                    <a:pt x="1355" y="64"/>
                  </a:lnTo>
                  <a:lnTo>
                    <a:pt x="1355" y="64"/>
                  </a:lnTo>
                  <a:lnTo>
                    <a:pt x="1355" y="64"/>
                  </a:lnTo>
                  <a:lnTo>
                    <a:pt x="1355" y="64"/>
                  </a:lnTo>
                  <a:lnTo>
                    <a:pt x="1362" y="62"/>
                  </a:lnTo>
                  <a:lnTo>
                    <a:pt x="1369" y="59"/>
                  </a:lnTo>
                  <a:lnTo>
                    <a:pt x="1384" y="62"/>
                  </a:lnTo>
                  <a:lnTo>
                    <a:pt x="1384" y="62"/>
                  </a:lnTo>
                  <a:lnTo>
                    <a:pt x="1386" y="62"/>
                  </a:lnTo>
                  <a:lnTo>
                    <a:pt x="1386" y="62"/>
                  </a:lnTo>
                  <a:lnTo>
                    <a:pt x="1388" y="59"/>
                  </a:lnTo>
                  <a:lnTo>
                    <a:pt x="1395" y="59"/>
                  </a:lnTo>
                  <a:lnTo>
                    <a:pt x="1405" y="66"/>
                  </a:lnTo>
                  <a:lnTo>
                    <a:pt x="1410" y="66"/>
                  </a:lnTo>
                  <a:lnTo>
                    <a:pt x="1414" y="66"/>
                  </a:lnTo>
                  <a:lnTo>
                    <a:pt x="1419" y="59"/>
                  </a:lnTo>
                  <a:lnTo>
                    <a:pt x="1422" y="57"/>
                  </a:lnTo>
                  <a:lnTo>
                    <a:pt x="1433" y="52"/>
                  </a:lnTo>
                  <a:lnTo>
                    <a:pt x="1443" y="45"/>
                  </a:lnTo>
                  <a:lnTo>
                    <a:pt x="1455" y="36"/>
                  </a:lnTo>
                  <a:lnTo>
                    <a:pt x="1466" y="28"/>
                  </a:lnTo>
                  <a:lnTo>
                    <a:pt x="1485" y="26"/>
                  </a:lnTo>
                  <a:lnTo>
                    <a:pt x="1511" y="5"/>
                  </a:lnTo>
                  <a:lnTo>
                    <a:pt x="1530" y="0"/>
                  </a:lnTo>
                  <a:lnTo>
                    <a:pt x="1537" y="0"/>
                  </a:lnTo>
                  <a:lnTo>
                    <a:pt x="1540" y="12"/>
                  </a:lnTo>
                  <a:lnTo>
                    <a:pt x="1535" y="21"/>
                  </a:lnTo>
                  <a:lnTo>
                    <a:pt x="1519" y="33"/>
                  </a:lnTo>
                  <a:lnTo>
                    <a:pt x="1516" y="40"/>
                  </a:lnTo>
                  <a:lnTo>
                    <a:pt x="1519" y="45"/>
                  </a:lnTo>
                  <a:lnTo>
                    <a:pt x="1521" y="50"/>
                  </a:lnTo>
                  <a:moveTo>
                    <a:pt x="1805" y="1330"/>
                  </a:moveTo>
                  <a:lnTo>
                    <a:pt x="1805" y="1330"/>
                  </a:lnTo>
                  <a:lnTo>
                    <a:pt x="1817" y="1334"/>
                  </a:lnTo>
                  <a:lnTo>
                    <a:pt x="1824" y="1330"/>
                  </a:lnTo>
                  <a:lnTo>
                    <a:pt x="1828" y="1320"/>
                  </a:lnTo>
                  <a:lnTo>
                    <a:pt x="1828" y="1320"/>
                  </a:lnTo>
                  <a:lnTo>
                    <a:pt x="1828" y="1318"/>
                  </a:lnTo>
                  <a:lnTo>
                    <a:pt x="1828" y="1318"/>
                  </a:lnTo>
                  <a:lnTo>
                    <a:pt x="1828" y="1316"/>
                  </a:lnTo>
                  <a:lnTo>
                    <a:pt x="1831" y="1311"/>
                  </a:lnTo>
                  <a:lnTo>
                    <a:pt x="1831" y="1304"/>
                  </a:lnTo>
                  <a:lnTo>
                    <a:pt x="1828" y="1297"/>
                  </a:lnTo>
                  <a:lnTo>
                    <a:pt x="1826" y="1292"/>
                  </a:lnTo>
                  <a:lnTo>
                    <a:pt x="1817" y="1297"/>
                  </a:lnTo>
                  <a:lnTo>
                    <a:pt x="1807" y="1301"/>
                  </a:lnTo>
                  <a:lnTo>
                    <a:pt x="1802" y="1311"/>
                  </a:lnTo>
                  <a:lnTo>
                    <a:pt x="1800" y="1323"/>
                  </a:lnTo>
                  <a:lnTo>
                    <a:pt x="1805" y="1330"/>
                  </a:lnTo>
                  <a:moveTo>
                    <a:pt x="1940" y="2177"/>
                  </a:moveTo>
                  <a:lnTo>
                    <a:pt x="1940" y="2177"/>
                  </a:lnTo>
                  <a:lnTo>
                    <a:pt x="1940" y="2177"/>
                  </a:lnTo>
                  <a:lnTo>
                    <a:pt x="1944" y="2177"/>
                  </a:lnTo>
                  <a:lnTo>
                    <a:pt x="1942" y="2174"/>
                  </a:lnTo>
                  <a:lnTo>
                    <a:pt x="1940" y="2174"/>
                  </a:lnTo>
                  <a:lnTo>
                    <a:pt x="1940" y="2177"/>
                  </a:lnTo>
                </a:path>
              </a:pathLst>
            </a:custGeom>
            <a:noFill/>
            <a:ln w="12700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49" name="Oval 48"/>
          <p:cNvSpPr/>
          <p:nvPr/>
        </p:nvSpPr>
        <p:spPr>
          <a:xfrm>
            <a:off x="4497691" y="3600774"/>
            <a:ext cx="778877" cy="779156"/>
          </a:xfrm>
          <a:prstGeom prst="ellipse">
            <a:avLst/>
          </a:prstGeom>
          <a:solidFill>
            <a:schemeClr val="tx2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7" name="Group 16"/>
          <p:cNvGrpSpPr/>
          <p:nvPr/>
        </p:nvGrpSpPr>
        <p:grpSpPr>
          <a:xfrm>
            <a:off x="4825785" y="3927801"/>
            <a:ext cx="2823696" cy="125104"/>
            <a:chOff x="5901594" y="3362905"/>
            <a:chExt cx="3241765" cy="143575"/>
          </a:xfrm>
        </p:grpSpPr>
        <p:sp>
          <p:nvSpPr>
            <p:cNvPr id="55" name="Oval 54"/>
            <p:cNvSpPr/>
            <p:nvPr/>
          </p:nvSpPr>
          <p:spPr>
            <a:xfrm>
              <a:off x="5901594" y="3362905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57" name="Straight Connector 56"/>
            <p:cNvCxnSpPr>
              <a:stCxn id="55" idx="6"/>
            </p:cNvCxnSpPr>
            <p:nvPr/>
          </p:nvCxnSpPr>
          <p:spPr>
            <a:xfrm flipV="1">
              <a:off x="6042446" y="3434691"/>
              <a:ext cx="3100913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Oval 61"/>
          <p:cNvSpPr/>
          <p:nvPr/>
        </p:nvSpPr>
        <p:spPr>
          <a:xfrm>
            <a:off x="3655417" y="3030201"/>
            <a:ext cx="1299980" cy="1300445"/>
          </a:xfrm>
          <a:prstGeom prst="ellipse">
            <a:avLst/>
          </a:prstGeom>
          <a:solidFill>
            <a:schemeClr val="accent3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7" name="Group 6"/>
          <p:cNvGrpSpPr/>
          <p:nvPr/>
        </p:nvGrpSpPr>
        <p:grpSpPr>
          <a:xfrm>
            <a:off x="2277183" y="3617872"/>
            <a:ext cx="2089567" cy="125104"/>
            <a:chOff x="2975653" y="3007218"/>
            <a:chExt cx="2398942" cy="143575"/>
          </a:xfrm>
        </p:grpSpPr>
        <p:sp>
          <p:nvSpPr>
            <p:cNvPr id="63" name="Oval 62"/>
            <p:cNvSpPr/>
            <p:nvPr/>
          </p:nvSpPr>
          <p:spPr>
            <a:xfrm>
              <a:off x="5233743" y="3007218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64" name="Straight Connector 63"/>
            <p:cNvCxnSpPr>
              <a:stCxn id="63" idx="2"/>
            </p:cNvCxnSpPr>
            <p:nvPr/>
          </p:nvCxnSpPr>
          <p:spPr>
            <a:xfrm flipH="1" flipV="1">
              <a:off x="2975653" y="3079004"/>
              <a:ext cx="2258090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277182" y="2232518"/>
            <a:ext cx="1226488" cy="125104"/>
            <a:chOff x="2975652" y="1417327"/>
            <a:chExt cx="1408078" cy="143575"/>
          </a:xfrm>
        </p:grpSpPr>
        <p:sp>
          <p:nvSpPr>
            <p:cNvPr id="67" name="Oval 66"/>
            <p:cNvSpPr/>
            <p:nvPr/>
          </p:nvSpPr>
          <p:spPr>
            <a:xfrm>
              <a:off x="4242878" y="1417327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68" name="Straight Connector 67"/>
            <p:cNvCxnSpPr>
              <a:stCxn id="67" idx="2"/>
            </p:cNvCxnSpPr>
            <p:nvPr/>
          </p:nvCxnSpPr>
          <p:spPr>
            <a:xfrm flipH="1" flipV="1">
              <a:off x="2975652" y="1489114"/>
              <a:ext cx="1267226" cy="1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Oval 73"/>
          <p:cNvSpPr/>
          <p:nvPr/>
        </p:nvSpPr>
        <p:spPr>
          <a:xfrm>
            <a:off x="5777620" y="4259324"/>
            <a:ext cx="912336" cy="912664"/>
          </a:xfrm>
          <a:prstGeom prst="ellipse">
            <a:avLst/>
          </a:prstGeom>
          <a:solidFill>
            <a:schemeClr val="accent5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6" name="Group 5"/>
          <p:cNvGrpSpPr/>
          <p:nvPr/>
        </p:nvGrpSpPr>
        <p:grpSpPr>
          <a:xfrm>
            <a:off x="2277183" y="4653104"/>
            <a:ext cx="4017948" cy="125104"/>
            <a:chOff x="2975654" y="4195293"/>
            <a:chExt cx="4612833" cy="143575"/>
          </a:xfrm>
        </p:grpSpPr>
        <p:sp>
          <p:nvSpPr>
            <p:cNvPr id="75" name="Oval 74"/>
            <p:cNvSpPr/>
            <p:nvPr/>
          </p:nvSpPr>
          <p:spPr>
            <a:xfrm>
              <a:off x="7447635" y="4195293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76" name="Straight Connector 75"/>
            <p:cNvCxnSpPr>
              <a:stCxn id="75" idx="2"/>
            </p:cNvCxnSpPr>
            <p:nvPr/>
          </p:nvCxnSpPr>
          <p:spPr>
            <a:xfrm flipH="1" flipV="1">
              <a:off x="2975654" y="4267079"/>
              <a:ext cx="4471981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Oval 78"/>
          <p:cNvSpPr/>
          <p:nvPr/>
        </p:nvSpPr>
        <p:spPr>
          <a:xfrm>
            <a:off x="6129318" y="5031131"/>
            <a:ext cx="653758" cy="653992"/>
          </a:xfrm>
          <a:prstGeom prst="ellipse">
            <a:avLst/>
          </a:prstGeom>
          <a:solidFill>
            <a:schemeClr val="accent6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5" name="Group 4"/>
          <p:cNvGrpSpPr/>
          <p:nvPr/>
        </p:nvGrpSpPr>
        <p:grpSpPr>
          <a:xfrm>
            <a:off x="2277184" y="5295576"/>
            <a:ext cx="4240357" cy="125104"/>
            <a:chOff x="2975654" y="4932621"/>
            <a:chExt cx="4868172" cy="143575"/>
          </a:xfrm>
        </p:grpSpPr>
        <p:sp>
          <p:nvSpPr>
            <p:cNvPr id="80" name="Oval 79"/>
            <p:cNvSpPr/>
            <p:nvPr/>
          </p:nvSpPr>
          <p:spPr>
            <a:xfrm>
              <a:off x="7702974" y="4932621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81" name="Straight Connector 80"/>
            <p:cNvCxnSpPr>
              <a:stCxn id="80" idx="2"/>
            </p:cNvCxnSpPr>
            <p:nvPr/>
          </p:nvCxnSpPr>
          <p:spPr>
            <a:xfrm flipH="1" flipV="1">
              <a:off x="2975654" y="5004407"/>
              <a:ext cx="4727320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8" name="Textplatzhalter 22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3" name="Title 8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225" name="Textplatzhalter 22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Datumsplatzhalter 2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2B1642B-BE0E-4955-BD74-DFAE5DC5692A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29" name="Fußzeilenplatzhalter 2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46</a:t>
            </a:fld>
            <a:endParaRPr lang="de-DE" dirty="0"/>
          </a:p>
        </p:txBody>
      </p:sp>
      <p:sp>
        <p:nvSpPr>
          <p:cNvPr id="73" name="Textplatzhalter 3"/>
          <p:cNvSpPr txBox="1">
            <a:spLocks/>
          </p:cNvSpPr>
          <p:nvPr/>
        </p:nvSpPr>
        <p:spPr>
          <a:xfrm>
            <a:off x="552191" y="213365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78" name="Textplatzhalter 3"/>
          <p:cNvSpPr txBox="1">
            <a:spLocks/>
          </p:cNvSpPr>
          <p:nvPr/>
        </p:nvSpPr>
        <p:spPr>
          <a:xfrm>
            <a:off x="550591" y="3509464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84" name="Textplatzhalter 3"/>
          <p:cNvSpPr txBox="1">
            <a:spLocks/>
          </p:cNvSpPr>
          <p:nvPr/>
        </p:nvSpPr>
        <p:spPr>
          <a:xfrm>
            <a:off x="572417" y="4544696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85" name="Textplatzhalter 3"/>
          <p:cNvSpPr txBox="1">
            <a:spLocks/>
          </p:cNvSpPr>
          <p:nvPr/>
        </p:nvSpPr>
        <p:spPr>
          <a:xfrm>
            <a:off x="550590" y="5187166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86" name="Textplatzhalter 3"/>
          <p:cNvSpPr txBox="1">
            <a:spLocks/>
          </p:cNvSpPr>
          <p:nvPr/>
        </p:nvSpPr>
        <p:spPr>
          <a:xfrm>
            <a:off x="5616921" y="2470622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Location</a:t>
            </a:r>
          </a:p>
        </p:txBody>
      </p:sp>
      <p:sp>
        <p:nvSpPr>
          <p:cNvPr id="87" name="Textplatzhalter 3"/>
          <p:cNvSpPr txBox="1">
            <a:spLocks/>
          </p:cNvSpPr>
          <p:nvPr/>
        </p:nvSpPr>
        <p:spPr>
          <a:xfrm>
            <a:off x="7780809" y="3848023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Location</a:t>
            </a:r>
          </a:p>
        </p:txBody>
      </p:sp>
      <p:sp>
        <p:nvSpPr>
          <p:cNvPr id="82" name="Oval 54"/>
          <p:cNvSpPr/>
          <p:nvPr/>
        </p:nvSpPr>
        <p:spPr>
          <a:xfrm>
            <a:off x="4207614" y="2584610"/>
            <a:ext cx="122687" cy="125104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25" name="Gruppieren 24"/>
          <p:cNvGrpSpPr/>
          <p:nvPr/>
        </p:nvGrpSpPr>
        <p:grpSpPr>
          <a:xfrm>
            <a:off x="3682784" y="2092320"/>
            <a:ext cx="1861309" cy="1098311"/>
            <a:chOff x="3682784" y="2092320"/>
            <a:chExt cx="1861309" cy="1098311"/>
          </a:xfrm>
        </p:grpSpPr>
        <p:sp>
          <p:nvSpPr>
            <p:cNvPr id="4" name="Oval 3"/>
            <p:cNvSpPr/>
            <p:nvPr/>
          </p:nvSpPr>
          <p:spPr>
            <a:xfrm>
              <a:off x="3682784" y="2092320"/>
              <a:ext cx="1097914" cy="1098311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88" name="Straight Connector 56"/>
            <p:cNvCxnSpPr>
              <a:stCxn id="82" idx="6"/>
            </p:cNvCxnSpPr>
            <p:nvPr/>
          </p:nvCxnSpPr>
          <p:spPr>
            <a:xfrm>
              <a:off x="4330301" y="2647162"/>
              <a:ext cx="1213792" cy="1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Oval 65"/>
          <p:cNvSpPr/>
          <p:nvPr/>
        </p:nvSpPr>
        <p:spPr>
          <a:xfrm>
            <a:off x="2637436" y="1489889"/>
            <a:ext cx="1609783" cy="161036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99188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92502" y="1254971"/>
            <a:ext cx="3892030" cy="5199159"/>
            <a:chOff x="942976" y="221456"/>
            <a:chExt cx="3518297" cy="4698207"/>
          </a:xfrm>
        </p:grpSpPr>
        <p:grpSp>
          <p:nvGrpSpPr>
            <p:cNvPr id="2" name="Group 1"/>
            <p:cNvGrpSpPr/>
            <p:nvPr/>
          </p:nvGrpSpPr>
          <p:grpSpPr>
            <a:xfrm>
              <a:off x="942976" y="221456"/>
              <a:ext cx="3518297" cy="4698207"/>
              <a:chOff x="942976" y="221456"/>
              <a:chExt cx="3518297" cy="4698207"/>
            </a:xfrm>
          </p:grpSpPr>
          <p:sp>
            <p:nvSpPr>
              <p:cNvPr id="7" name="Freeform 7"/>
              <p:cNvSpPr>
                <a:spLocks/>
              </p:cNvSpPr>
              <p:nvPr/>
            </p:nvSpPr>
            <p:spPr bwMode="auto">
              <a:xfrm>
                <a:off x="1871664" y="4852988"/>
                <a:ext cx="17860" cy="8335"/>
              </a:xfrm>
              <a:custGeom>
                <a:avLst/>
                <a:gdLst>
                  <a:gd name="T0" fmla="*/ 15 w 15"/>
                  <a:gd name="T1" fmla="*/ 7 h 7"/>
                  <a:gd name="T2" fmla="*/ 15 w 15"/>
                  <a:gd name="T3" fmla="*/ 7 h 7"/>
                  <a:gd name="T4" fmla="*/ 0 w 15"/>
                  <a:gd name="T5" fmla="*/ 0 h 7"/>
                  <a:gd name="T6" fmla="*/ 15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15" y="7"/>
                    </a:moveTo>
                    <a:lnTo>
                      <a:pt x="15" y="7"/>
                    </a:lnTo>
                    <a:lnTo>
                      <a:pt x="0" y="0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" name="Freeform 8"/>
              <p:cNvSpPr>
                <a:spLocks/>
              </p:cNvSpPr>
              <p:nvPr/>
            </p:nvSpPr>
            <p:spPr bwMode="auto">
              <a:xfrm>
                <a:off x="1871664" y="4852988"/>
                <a:ext cx="17860" cy="8335"/>
              </a:xfrm>
              <a:custGeom>
                <a:avLst/>
                <a:gdLst>
                  <a:gd name="T0" fmla="*/ 15 w 15"/>
                  <a:gd name="T1" fmla="*/ 7 h 7"/>
                  <a:gd name="T2" fmla="*/ 15 w 15"/>
                  <a:gd name="T3" fmla="*/ 7 h 7"/>
                  <a:gd name="T4" fmla="*/ 0 w 15"/>
                  <a:gd name="T5" fmla="*/ 0 h 7"/>
                  <a:gd name="T6" fmla="*/ 15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15" y="7"/>
                    </a:moveTo>
                    <a:lnTo>
                      <a:pt x="15" y="7"/>
                    </a:lnTo>
                    <a:lnTo>
                      <a:pt x="0" y="0"/>
                    </a:lnTo>
                    <a:lnTo>
                      <a:pt x="15" y="7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" name="Freeform 9"/>
              <p:cNvSpPr>
                <a:spLocks/>
              </p:cNvSpPr>
              <p:nvPr/>
            </p:nvSpPr>
            <p:spPr bwMode="auto">
              <a:xfrm>
                <a:off x="2251473" y="4795838"/>
                <a:ext cx="20241" cy="22622"/>
              </a:xfrm>
              <a:custGeom>
                <a:avLst/>
                <a:gdLst>
                  <a:gd name="T0" fmla="*/ 0 w 17"/>
                  <a:gd name="T1" fmla="*/ 12 h 19"/>
                  <a:gd name="T2" fmla="*/ 0 w 17"/>
                  <a:gd name="T3" fmla="*/ 12 h 19"/>
                  <a:gd name="T4" fmla="*/ 0 w 17"/>
                  <a:gd name="T5" fmla="*/ 8 h 19"/>
                  <a:gd name="T6" fmla="*/ 7 w 17"/>
                  <a:gd name="T7" fmla="*/ 0 h 19"/>
                  <a:gd name="T8" fmla="*/ 11 w 17"/>
                  <a:gd name="T9" fmla="*/ 4 h 19"/>
                  <a:gd name="T10" fmla="*/ 15 w 17"/>
                  <a:gd name="T11" fmla="*/ 2 h 19"/>
                  <a:gd name="T12" fmla="*/ 15 w 17"/>
                  <a:gd name="T13" fmla="*/ 0 h 19"/>
                  <a:gd name="T14" fmla="*/ 17 w 17"/>
                  <a:gd name="T15" fmla="*/ 2 h 19"/>
                  <a:gd name="T16" fmla="*/ 13 w 17"/>
                  <a:gd name="T17" fmla="*/ 14 h 19"/>
                  <a:gd name="T18" fmla="*/ 11 w 17"/>
                  <a:gd name="T19" fmla="*/ 19 h 19"/>
                  <a:gd name="T20" fmla="*/ 9 w 17"/>
                  <a:gd name="T21" fmla="*/ 19 h 19"/>
                  <a:gd name="T22" fmla="*/ 9 w 17"/>
                  <a:gd name="T23" fmla="*/ 19 h 19"/>
                  <a:gd name="T24" fmla="*/ 7 w 17"/>
                  <a:gd name="T25" fmla="*/ 17 h 19"/>
                  <a:gd name="T26" fmla="*/ 7 w 17"/>
                  <a:gd name="T27" fmla="*/ 17 h 19"/>
                  <a:gd name="T28" fmla="*/ 5 w 17"/>
                  <a:gd name="T29" fmla="*/ 14 h 19"/>
                  <a:gd name="T30" fmla="*/ 2 w 17"/>
                  <a:gd name="T31" fmla="*/ 12 h 19"/>
                  <a:gd name="T32" fmla="*/ 0 w 17"/>
                  <a:gd name="T33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19">
                    <a:moveTo>
                      <a:pt x="0" y="12"/>
                    </a:moveTo>
                    <a:lnTo>
                      <a:pt x="0" y="12"/>
                    </a:lnTo>
                    <a:lnTo>
                      <a:pt x="0" y="8"/>
                    </a:lnTo>
                    <a:lnTo>
                      <a:pt x="7" y="0"/>
                    </a:lnTo>
                    <a:lnTo>
                      <a:pt x="11" y="4"/>
                    </a:lnTo>
                    <a:lnTo>
                      <a:pt x="15" y="2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3" y="14"/>
                    </a:lnTo>
                    <a:lnTo>
                      <a:pt x="11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4"/>
                    </a:lnTo>
                    <a:lnTo>
                      <a:pt x="2" y="12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0" name="Freeform 10"/>
              <p:cNvSpPr>
                <a:spLocks/>
              </p:cNvSpPr>
              <p:nvPr/>
            </p:nvSpPr>
            <p:spPr bwMode="auto">
              <a:xfrm>
                <a:off x="2251473" y="4795838"/>
                <a:ext cx="20241" cy="22622"/>
              </a:xfrm>
              <a:custGeom>
                <a:avLst/>
                <a:gdLst>
                  <a:gd name="T0" fmla="*/ 0 w 17"/>
                  <a:gd name="T1" fmla="*/ 12 h 19"/>
                  <a:gd name="T2" fmla="*/ 0 w 17"/>
                  <a:gd name="T3" fmla="*/ 12 h 19"/>
                  <a:gd name="T4" fmla="*/ 0 w 17"/>
                  <a:gd name="T5" fmla="*/ 8 h 19"/>
                  <a:gd name="T6" fmla="*/ 7 w 17"/>
                  <a:gd name="T7" fmla="*/ 0 h 19"/>
                  <a:gd name="T8" fmla="*/ 11 w 17"/>
                  <a:gd name="T9" fmla="*/ 4 h 19"/>
                  <a:gd name="T10" fmla="*/ 15 w 17"/>
                  <a:gd name="T11" fmla="*/ 2 h 19"/>
                  <a:gd name="T12" fmla="*/ 15 w 17"/>
                  <a:gd name="T13" fmla="*/ 0 h 19"/>
                  <a:gd name="T14" fmla="*/ 17 w 17"/>
                  <a:gd name="T15" fmla="*/ 2 h 19"/>
                  <a:gd name="T16" fmla="*/ 13 w 17"/>
                  <a:gd name="T17" fmla="*/ 14 h 19"/>
                  <a:gd name="T18" fmla="*/ 11 w 17"/>
                  <a:gd name="T19" fmla="*/ 19 h 19"/>
                  <a:gd name="T20" fmla="*/ 9 w 17"/>
                  <a:gd name="T21" fmla="*/ 19 h 19"/>
                  <a:gd name="T22" fmla="*/ 9 w 17"/>
                  <a:gd name="T23" fmla="*/ 19 h 19"/>
                  <a:gd name="T24" fmla="*/ 7 w 17"/>
                  <a:gd name="T25" fmla="*/ 17 h 19"/>
                  <a:gd name="T26" fmla="*/ 7 w 17"/>
                  <a:gd name="T27" fmla="*/ 17 h 19"/>
                  <a:gd name="T28" fmla="*/ 5 w 17"/>
                  <a:gd name="T29" fmla="*/ 14 h 19"/>
                  <a:gd name="T30" fmla="*/ 2 w 17"/>
                  <a:gd name="T31" fmla="*/ 12 h 19"/>
                  <a:gd name="T32" fmla="*/ 0 w 17"/>
                  <a:gd name="T33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19">
                    <a:moveTo>
                      <a:pt x="0" y="12"/>
                    </a:moveTo>
                    <a:lnTo>
                      <a:pt x="0" y="12"/>
                    </a:lnTo>
                    <a:lnTo>
                      <a:pt x="0" y="8"/>
                    </a:lnTo>
                    <a:lnTo>
                      <a:pt x="7" y="0"/>
                    </a:lnTo>
                    <a:lnTo>
                      <a:pt x="11" y="4"/>
                    </a:lnTo>
                    <a:lnTo>
                      <a:pt x="15" y="2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3" y="14"/>
                    </a:lnTo>
                    <a:lnTo>
                      <a:pt x="11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4"/>
                    </a:lnTo>
                    <a:lnTo>
                      <a:pt x="2" y="12"/>
                    </a:lnTo>
                    <a:lnTo>
                      <a:pt x="0" y="12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1" name="Freeform 11"/>
              <p:cNvSpPr>
                <a:spLocks/>
              </p:cNvSpPr>
              <p:nvPr/>
            </p:nvSpPr>
            <p:spPr bwMode="auto">
              <a:xfrm>
                <a:off x="965599" y="1768079"/>
                <a:ext cx="1346597" cy="1429941"/>
              </a:xfrm>
              <a:custGeom>
                <a:avLst/>
                <a:gdLst>
                  <a:gd name="T0" fmla="*/ 166 w 1131"/>
                  <a:gd name="T1" fmla="*/ 1118 h 1201"/>
                  <a:gd name="T2" fmla="*/ 155 w 1131"/>
                  <a:gd name="T3" fmla="*/ 1063 h 1201"/>
                  <a:gd name="T4" fmla="*/ 68 w 1131"/>
                  <a:gd name="T5" fmla="*/ 984 h 1201"/>
                  <a:gd name="T6" fmla="*/ 73 w 1131"/>
                  <a:gd name="T7" fmla="*/ 906 h 1201"/>
                  <a:gd name="T8" fmla="*/ 30 w 1131"/>
                  <a:gd name="T9" fmla="*/ 848 h 1201"/>
                  <a:gd name="T10" fmla="*/ 96 w 1131"/>
                  <a:gd name="T11" fmla="*/ 691 h 1201"/>
                  <a:gd name="T12" fmla="*/ 32 w 1131"/>
                  <a:gd name="T13" fmla="*/ 493 h 1201"/>
                  <a:gd name="T14" fmla="*/ 68 w 1131"/>
                  <a:gd name="T15" fmla="*/ 417 h 1201"/>
                  <a:gd name="T16" fmla="*/ 175 w 1131"/>
                  <a:gd name="T17" fmla="*/ 410 h 1201"/>
                  <a:gd name="T18" fmla="*/ 236 w 1131"/>
                  <a:gd name="T19" fmla="*/ 296 h 1201"/>
                  <a:gd name="T20" fmla="*/ 355 w 1131"/>
                  <a:gd name="T21" fmla="*/ 187 h 1201"/>
                  <a:gd name="T22" fmla="*/ 493 w 1131"/>
                  <a:gd name="T23" fmla="*/ 113 h 1201"/>
                  <a:gd name="T24" fmla="*/ 502 w 1131"/>
                  <a:gd name="T25" fmla="*/ 60 h 1201"/>
                  <a:gd name="T26" fmla="*/ 608 w 1131"/>
                  <a:gd name="T27" fmla="*/ 109 h 1201"/>
                  <a:gd name="T28" fmla="*/ 613 w 1131"/>
                  <a:gd name="T29" fmla="*/ 164 h 1201"/>
                  <a:gd name="T30" fmla="*/ 623 w 1131"/>
                  <a:gd name="T31" fmla="*/ 198 h 1201"/>
                  <a:gd name="T32" fmla="*/ 617 w 1131"/>
                  <a:gd name="T33" fmla="*/ 240 h 1201"/>
                  <a:gd name="T34" fmla="*/ 715 w 1131"/>
                  <a:gd name="T35" fmla="*/ 232 h 1201"/>
                  <a:gd name="T36" fmla="*/ 787 w 1131"/>
                  <a:gd name="T37" fmla="*/ 172 h 1201"/>
                  <a:gd name="T38" fmla="*/ 742 w 1131"/>
                  <a:gd name="T39" fmla="*/ 53 h 1201"/>
                  <a:gd name="T40" fmla="*/ 829 w 1131"/>
                  <a:gd name="T41" fmla="*/ 2 h 1201"/>
                  <a:gd name="T42" fmla="*/ 853 w 1131"/>
                  <a:gd name="T43" fmla="*/ 64 h 1201"/>
                  <a:gd name="T44" fmla="*/ 974 w 1131"/>
                  <a:gd name="T45" fmla="*/ 7 h 1201"/>
                  <a:gd name="T46" fmla="*/ 963 w 1131"/>
                  <a:gd name="T47" fmla="*/ 81 h 1201"/>
                  <a:gd name="T48" fmla="*/ 974 w 1131"/>
                  <a:gd name="T49" fmla="*/ 132 h 1201"/>
                  <a:gd name="T50" fmla="*/ 961 w 1131"/>
                  <a:gd name="T51" fmla="*/ 179 h 1201"/>
                  <a:gd name="T52" fmla="*/ 1006 w 1131"/>
                  <a:gd name="T53" fmla="*/ 198 h 1201"/>
                  <a:gd name="T54" fmla="*/ 1025 w 1131"/>
                  <a:gd name="T55" fmla="*/ 253 h 1201"/>
                  <a:gd name="T56" fmla="*/ 1044 w 1131"/>
                  <a:gd name="T57" fmla="*/ 260 h 1201"/>
                  <a:gd name="T58" fmla="*/ 1080 w 1131"/>
                  <a:gd name="T59" fmla="*/ 294 h 1201"/>
                  <a:gd name="T60" fmla="*/ 1119 w 1131"/>
                  <a:gd name="T61" fmla="*/ 323 h 1201"/>
                  <a:gd name="T62" fmla="*/ 1114 w 1131"/>
                  <a:gd name="T63" fmla="*/ 370 h 1201"/>
                  <a:gd name="T64" fmla="*/ 1114 w 1131"/>
                  <a:gd name="T65" fmla="*/ 408 h 1201"/>
                  <a:gd name="T66" fmla="*/ 1102 w 1131"/>
                  <a:gd name="T67" fmla="*/ 449 h 1201"/>
                  <a:gd name="T68" fmla="*/ 1097 w 1131"/>
                  <a:gd name="T69" fmla="*/ 485 h 1201"/>
                  <a:gd name="T70" fmla="*/ 1074 w 1131"/>
                  <a:gd name="T71" fmla="*/ 525 h 1201"/>
                  <a:gd name="T72" fmla="*/ 1025 w 1131"/>
                  <a:gd name="T73" fmla="*/ 517 h 1201"/>
                  <a:gd name="T74" fmla="*/ 976 w 1131"/>
                  <a:gd name="T75" fmla="*/ 544 h 1201"/>
                  <a:gd name="T76" fmla="*/ 963 w 1131"/>
                  <a:gd name="T77" fmla="*/ 585 h 1201"/>
                  <a:gd name="T78" fmla="*/ 900 w 1131"/>
                  <a:gd name="T79" fmla="*/ 606 h 1201"/>
                  <a:gd name="T80" fmla="*/ 887 w 1131"/>
                  <a:gd name="T81" fmla="*/ 655 h 1201"/>
                  <a:gd name="T82" fmla="*/ 921 w 1131"/>
                  <a:gd name="T83" fmla="*/ 644 h 1201"/>
                  <a:gd name="T84" fmla="*/ 938 w 1131"/>
                  <a:gd name="T85" fmla="*/ 672 h 1201"/>
                  <a:gd name="T86" fmla="*/ 931 w 1131"/>
                  <a:gd name="T87" fmla="*/ 727 h 1201"/>
                  <a:gd name="T88" fmla="*/ 885 w 1131"/>
                  <a:gd name="T89" fmla="*/ 776 h 1201"/>
                  <a:gd name="T90" fmla="*/ 863 w 1131"/>
                  <a:gd name="T91" fmla="*/ 833 h 1201"/>
                  <a:gd name="T92" fmla="*/ 812 w 1131"/>
                  <a:gd name="T93" fmla="*/ 857 h 1201"/>
                  <a:gd name="T94" fmla="*/ 766 w 1131"/>
                  <a:gd name="T95" fmla="*/ 919 h 1201"/>
                  <a:gd name="T96" fmla="*/ 774 w 1131"/>
                  <a:gd name="T97" fmla="*/ 955 h 1201"/>
                  <a:gd name="T98" fmla="*/ 710 w 1131"/>
                  <a:gd name="T99" fmla="*/ 895 h 1201"/>
                  <a:gd name="T100" fmla="*/ 666 w 1131"/>
                  <a:gd name="T101" fmla="*/ 863 h 1201"/>
                  <a:gd name="T102" fmla="*/ 634 w 1131"/>
                  <a:gd name="T103" fmla="*/ 895 h 1201"/>
                  <a:gd name="T104" fmla="*/ 617 w 1131"/>
                  <a:gd name="T105" fmla="*/ 929 h 1201"/>
                  <a:gd name="T106" fmla="*/ 525 w 1131"/>
                  <a:gd name="T107" fmla="*/ 978 h 1201"/>
                  <a:gd name="T108" fmla="*/ 496 w 1131"/>
                  <a:gd name="T109" fmla="*/ 1025 h 1201"/>
                  <a:gd name="T110" fmla="*/ 442 w 1131"/>
                  <a:gd name="T111" fmla="*/ 1038 h 1201"/>
                  <a:gd name="T112" fmla="*/ 379 w 1131"/>
                  <a:gd name="T113" fmla="*/ 1080 h 1201"/>
                  <a:gd name="T114" fmla="*/ 351 w 1131"/>
                  <a:gd name="T115" fmla="*/ 1106 h 1201"/>
                  <a:gd name="T116" fmla="*/ 340 w 1131"/>
                  <a:gd name="T117" fmla="*/ 1152 h 1201"/>
                  <a:gd name="T118" fmla="*/ 296 w 1131"/>
                  <a:gd name="T119" fmla="*/ 1182 h 1201"/>
                  <a:gd name="T120" fmla="*/ 236 w 1131"/>
                  <a:gd name="T121" fmla="*/ 1191 h 1201"/>
                  <a:gd name="T122" fmla="*/ 228 w 1131"/>
                  <a:gd name="T123" fmla="*/ 1195 h 1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31" h="1201">
                    <a:moveTo>
                      <a:pt x="226" y="1197"/>
                    </a:moveTo>
                    <a:lnTo>
                      <a:pt x="226" y="1197"/>
                    </a:lnTo>
                    <a:lnTo>
                      <a:pt x="219" y="1201"/>
                    </a:lnTo>
                    <a:lnTo>
                      <a:pt x="211" y="1201"/>
                    </a:lnTo>
                    <a:lnTo>
                      <a:pt x="211" y="1199"/>
                    </a:lnTo>
                    <a:lnTo>
                      <a:pt x="196" y="1180"/>
                    </a:lnTo>
                    <a:lnTo>
                      <a:pt x="196" y="1174"/>
                    </a:lnTo>
                    <a:lnTo>
                      <a:pt x="198" y="1167"/>
                    </a:lnTo>
                    <a:lnTo>
                      <a:pt x="198" y="1154"/>
                    </a:lnTo>
                    <a:lnTo>
                      <a:pt x="198" y="1146"/>
                    </a:lnTo>
                    <a:lnTo>
                      <a:pt x="196" y="1144"/>
                    </a:lnTo>
                    <a:lnTo>
                      <a:pt x="194" y="1144"/>
                    </a:lnTo>
                    <a:lnTo>
                      <a:pt x="192" y="1140"/>
                    </a:lnTo>
                    <a:lnTo>
                      <a:pt x="189" y="1133"/>
                    </a:lnTo>
                    <a:lnTo>
                      <a:pt x="187" y="1129"/>
                    </a:lnTo>
                    <a:lnTo>
                      <a:pt x="187" y="1125"/>
                    </a:lnTo>
                    <a:lnTo>
                      <a:pt x="192" y="1120"/>
                    </a:lnTo>
                    <a:lnTo>
                      <a:pt x="185" y="1123"/>
                    </a:lnTo>
                    <a:lnTo>
                      <a:pt x="170" y="1118"/>
                    </a:lnTo>
                    <a:lnTo>
                      <a:pt x="166" y="1118"/>
                    </a:lnTo>
                    <a:lnTo>
                      <a:pt x="164" y="1116"/>
                    </a:lnTo>
                    <a:lnTo>
                      <a:pt x="164" y="1116"/>
                    </a:lnTo>
                    <a:lnTo>
                      <a:pt x="164" y="1116"/>
                    </a:lnTo>
                    <a:lnTo>
                      <a:pt x="162" y="1118"/>
                    </a:lnTo>
                    <a:lnTo>
                      <a:pt x="151" y="1123"/>
                    </a:lnTo>
                    <a:lnTo>
                      <a:pt x="149" y="1123"/>
                    </a:lnTo>
                    <a:lnTo>
                      <a:pt x="145" y="1120"/>
                    </a:lnTo>
                    <a:lnTo>
                      <a:pt x="143" y="1114"/>
                    </a:lnTo>
                    <a:lnTo>
                      <a:pt x="138" y="1112"/>
                    </a:lnTo>
                    <a:lnTo>
                      <a:pt x="141" y="1108"/>
                    </a:lnTo>
                    <a:lnTo>
                      <a:pt x="138" y="1108"/>
                    </a:lnTo>
                    <a:lnTo>
                      <a:pt x="134" y="1106"/>
                    </a:lnTo>
                    <a:lnTo>
                      <a:pt x="134" y="1103"/>
                    </a:lnTo>
                    <a:lnTo>
                      <a:pt x="136" y="1099"/>
                    </a:lnTo>
                    <a:lnTo>
                      <a:pt x="130" y="1093"/>
                    </a:lnTo>
                    <a:lnTo>
                      <a:pt x="136" y="1084"/>
                    </a:lnTo>
                    <a:lnTo>
                      <a:pt x="145" y="1074"/>
                    </a:lnTo>
                    <a:lnTo>
                      <a:pt x="153" y="1069"/>
                    </a:lnTo>
                    <a:lnTo>
                      <a:pt x="151" y="1067"/>
                    </a:lnTo>
                    <a:lnTo>
                      <a:pt x="155" y="1063"/>
                    </a:lnTo>
                    <a:lnTo>
                      <a:pt x="158" y="1059"/>
                    </a:lnTo>
                    <a:lnTo>
                      <a:pt x="155" y="1055"/>
                    </a:lnTo>
                    <a:lnTo>
                      <a:pt x="134" y="1057"/>
                    </a:lnTo>
                    <a:lnTo>
                      <a:pt x="126" y="1052"/>
                    </a:lnTo>
                    <a:lnTo>
                      <a:pt x="121" y="1046"/>
                    </a:lnTo>
                    <a:lnTo>
                      <a:pt x="126" y="1042"/>
                    </a:lnTo>
                    <a:lnTo>
                      <a:pt x="104" y="1014"/>
                    </a:lnTo>
                    <a:lnTo>
                      <a:pt x="98" y="1008"/>
                    </a:lnTo>
                    <a:lnTo>
                      <a:pt x="92" y="1008"/>
                    </a:lnTo>
                    <a:lnTo>
                      <a:pt x="79" y="1012"/>
                    </a:lnTo>
                    <a:lnTo>
                      <a:pt x="75" y="1012"/>
                    </a:lnTo>
                    <a:lnTo>
                      <a:pt x="73" y="1008"/>
                    </a:lnTo>
                    <a:lnTo>
                      <a:pt x="75" y="1001"/>
                    </a:lnTo>
                    <a:lnTo>
                      <a:pt x="73" y="997"/>
                    </a:lnTo>
                    <a:lnTo>
                      <a:pt x="68" y="995"/>
                    </a:lnTo>
                    <a:lnTo>
                      <a:pt x="66" y="995"/>
                    </a:lnTo>
                    <a:lnTo>
                      <a:pt x="66" y="993"/>
                    </a:lnTo>
                    <a:lnTo>
                      <a:pt x="66" y="993"/>
                    </a:lnTo>
                    <a:lnTo>
                      <a:pt x="68" y="991"/>
                    </a:lnTo>
                    <a:lnTo>
                      <a:pt x="68" y="984"/>
                    </a:lnTo>
                    <a:lnTo>
                      <a:pt x="66" y="982"/>
                    </a:lnTo>
                    <a:lnTo>
                      <a:pt x="62" y="980"/>
                    </a:lnTo>
                    <a:lnTo>
                      <a:pt x="60" y="976"/>
                    </a:lnTo>
                    <a:lnTo>
                      <a:pt x="58" y="970"/>
                    </a:lnTo>
                    <a:lnTo>
                      <a:pt x="62" y="970"/>
                    </a:lnTo>
                    <a:lnTo>
                      <a:pt x="66" y="965"/>
                    </a:lnTo>
                    <a:lnTo>
                      <a:pt x="68" y="959"/>
                    </a:lnTo>
                    <a:lnTo>
                      <a:pt x="66" y="955"/>
                    </a:lnTo>
                    <a:lnTo>
                      <a:pt x="66" y="950"/>
                    </a:lnTo>
                    <a:lnTo>
                      <a:pt x="68" y="944"/>
                    </a:lnTo>
                    <a:lnTo>
                      <a:pt x="73" y="942"/>
                    </a:lnTo>
                    <a:lnTo>
                      <a:pt x="79" y="942"/>
                    </a:lnTo>
                    <a:lnTo>
                      <a:pt x="83" y="938"/>
                    </a:lnTo>
                    <a:lnTo>
                      <a:pt x="85" y="931"/>
                    </a:lnTo>
                    <a:lnTo>
                      <a:pt x="85" y="927"/>
                    </a:lnTo>
                    <a:lnTo>
                      <a:pt x="81" y="916"/>
                    </a:lnTo>
                    <a:lnTo>
                      <a:pt x="81" y="912"/>
                    </a:lnTo>
                    <a:lnTo>
                      <a:pt x="83" y="910"/>
                    </a:lnTo>
                    <a:lnTo>
                      <a:pt x="83" y="908"/>
                    </a:lnTo>
                    <a:lnTo>
                      <a:pt x="73" y="906"/>
                    </a:lnTo>
                    <a:lnTo>
                      <a:pt x="64" y="902"/>
                    </a:lnTo>
                    <a:lnTo>
                      <a:pt x="62" y="899"/>
                    </a:lnTo>
                    <a:lnTo>
                      <a:pt x="60" y="895"/>
                    </a:lnTo>
                    <a:lnTo>
                      <a:pt x="60" y="887"/>
                    </a:lnTo>
                    <a:lnTo>
                      <a:pt x="60" y="882"/>
                    </a:lnTo>
                    <a:lnTo>
                      <a:pt x="62" y="878"/>
                    </a:lnTo>
                    <a:lnTo>
                      <a:pt x="60" y="876"/>
                    </a:lnTo>
                    <a:lnTo>
                      <a:pt x="49" y="878"/>
                    </a:lnTo>
                    <a:lnTo>
                      <a:pt x="41" y="876"/>
                    </a:lnTo>
                    <a:lnTo>
                      <a:pt x="36" y="876"/>
                    </a:lnTo>
                    <a:lnTo>
                      <a:pt x="32" y="876"/>
                    </a:lnTo>
                    <a:lnTo>
                      <a:pt x="24" y="882"/>
                    </a:lnTo>
                    <a:lnTo>
                      <a:pt x="19" y="882"/>
                    </a:lnTo>
                    <a:lnTo>
                      <a:pt x="17" y="870"/>
                    </a:lnTo>
                    <a:lnTo>
                      <a:pt x="11" y="855"/>
                    </a:lnTo>
                    <a:lnTo>
                      <a:pt x="9" y="844"/>
                    </a:lnTo>
                    <a:lnTo>
                      <a:pt x="17" y="838"/>
                    </a:lnTo>
                    <a:lnTo>
                      <a:pt x="21" y="840"/>
                    </a:lnTo>
                    <a:lnTo>
                      <a:pt x="26" y="844"/>
                    </a:lnTo>
                    <a:lnTo>
                      <a:pt x="30" y="848"/>
                    </a:lnTo>
                    <a:lnTo>
                      <a:pt x="36" y="848"/>
                    </a:lnTo>
                    <a:lnTo>
                      <a:pt x="41" y="842"/>
                    </a:lnTo>
                    <a:lnTo>
                      <a:pt x="45" y="829"/>
                    </a:lnTo>
                    <a:lnTo>
                      <a:pt x="49" y="823"/>
                    </a:lnTo>
                    <a:lnTo>
                      <a:pt x="77" y="797"/>
                    </a:lnTo>
                    <a:lnTo>
                      <a:pt x="96" y="787"/>
                    </a:lnTo>
                    <a:lnTo>
                      <a:pt x="100" y="780"/>
                    </a:lnTo>
                    <a:lnTo>
                      <a:pt x="92" y="774"/>
                    </a:lnTo>
                    <a:lnTo>
                      <a:pt x="100" y="768"/>
                    </a:lnTo>
                    <a:lnTo>
                      <a:pt x="102" y="765"/>
                    </a:lnTo>
                    <a:lnTo>
                      <a:pt x="94" y="763"/>
                    </a:lnTo>
                    <a:lnTo>
                      <a:pt x="79" y="776"/>
                    </a:lnTo>
                    <a:lnTo>
                      <a:pt x="70" y="772"/>
                    </a:lnTo>
                    <a:lnTo>
                      <a:pt x="68" y="763"/>
                    </a:lnTo>
                    <a:lnTo>
                      <a:pt x="68" y="751"/>
                    </a:lnTo>
                    <a:lnTo>
                      <a:pt x="70" y="740"/>
                    </a:lnTo>
                    <a:lnTo>
                      <a:pt x="73" y="736"/>
                    </a:lnTo>
                    <a:lnTo>
                      <a:pt x="79" y="725"/>
                    </a:lnTo>
                    <a:lnTo>
                      <a:pt x="94" y="693"/>
                    </a:lnTo>
                    <a:lnTo>
                      <a:pt x="96" y="691"/>
                    </a:lnTo>
                    <a:lnTo>
                      <a:pt x="104" y="685"/>
                    </a:lnTo>
                    <a:lnTo>
                      <a:pt x="107" y="680"/>
                    </a:lnTo>
                    <a:lnTo>
                      <a:pt x="109" y="672"/>
                    </a:lnTo>
                    <a:lnTo>
                      <a:pt x="109" y="661"/>
                    </a:lnTo>
                    <a:lnTo>
                      <a:pt x="109" y="657"/>
                    </a:lnTo>
                    <a:lnTo>
                      <a:pt x="104" y="651"/>
                    </a:lnTo>
                    <a:lnTo>
                      <a:pt x="104" y="642"/>
                    </a:lnTo>
                    <a:lnTo>
                      <a:pt x="104" y="632"/>
                    </a:lnTo>
                    <a:lnTo>
                      <a:pt x="104" y="621"/>
                    </a:lnTo>
                    <a:lnTo>
                      <a:pt x="102" y="610"/>
                    </a:lnTo>
                    <a:lnTo>
                      <a:pt x="100" y="595"/>
                    </a:lnTo>
                    <a:lnTo>
                      <a:pt x="85" y="581"/>
                    </a:lnTo>
                    <a:lnTo>
                      <a:pt x="62" y="553"/>
                    </a:lnTo>
                    <a:lnTo>
                      <a:pt x="60" y="547"/>
                    </a:lnTo>
                    <a:lnTo>
                      <a:pt x="60" y="538"/>
                    </a:lnTo>
                    <a:lnTo>
                      <a:pt x="62" y="527"/>
                    </a:lnTo>
                    <a:lnTo>
                      <a:pt x="41" y="519"/>
                    </a:lnTo>
                    <a:lnTo>
                      <a:pt x="32" y="510"/>
                    </a:lnTo>
                    <a:lnTo>
                      <a:pt x="36" y="496"/>
                    </a:lnTo>
                    <a:lnTo>
                      <a:pt x="32" y="493"/>
                    </a:lnTo>
                    <a:lnTo>
                      <a:pt x="24" y="487"/>
                    </a:lnTo>
                    <a:lnTo>
                      <a:pt x="21" y="487"/>
                    </a:lnTo>
                    <a:lnTo>
                      <a:pt x="11" y="487"/>
                    </a:lnTo>
                    <a:lnTo>
                      <a:pt x="9" y="485"/>
                    </a:lnTo>
                    <a:lnTo>
                      <a:pt x="7" y="481"/>
                    </a:lnTo>
                    <a:lnTo>
                      <a:pt x="15" y="472"/>
                    </a:lnTo>
                    <a:lnTo>
                      <a:pt x="13" y="462"/>
                    </a:lnTo>
                    <a:lnTo>
                      <a:pt x="9" y="453"/>
                    </a:lnTo>
                    <a:lnTo>
                      <a:pt x="0" y="447"/>
                    </a:lnTo>
                    <a:lnTo>
                      <a:pt x="2" y="442"/>
                    </a:lnTo>
                    <a:lnTo>
                      <a:pt x="7" y="438"/>
                    </a:lnTo>
                    <a:lnTo>
                      <a:pt x="19" y="436"/>
                    </a:lnTo>
                    <a:lnTo>
                      <a:pt x="26" y="432"/>
                    </a:lnTo>
                    <a:lnTo>
                      <a:pt x="32" y="428"/>
                    </a:lnTo>
                    <a:lnTo>
                      <a:pt x="36" y="423"/>
                    </a:lnTo>
                    <a:lnTo>
                      <a:pt x="49" y="419"/>
                    </a:lnTo>
                    <a:lnTo>
                      <a:pt x="60" y="421"/>
                    </a:lnTo>
                    <a:lnTo>
                      <a:pt x="68" y="423"/>
                    </a:lnTo>
                    <a:lnTo>
                      <a:pt x="73" y="423"/>
                    </a:lnTo>
                    <a:lnTo>
                      <a:pt x="68" y="417"/>
                    </a:lnTo>
                    <a:lnTo>
                      <a:pt x="55" y="406"/>
                    </a:lnTo>
                    <a:lnTo>
                      <a:pt x="51" y="404"/>
                    </a:lnTo>
                    <a:lnTo>
                      <a:pt x="62" y="396"/>
                    </a:lnTo>
                    <a:lnTo>
                      <a:pt x="73" y="400"/>
                    </a:lnTo>
                    <a:lnTo>
                      <a:pt x="83" y="408"/>
                    </a:lnTo>
                    <a:lnTo>
                      <a:pt x="94" y="413"/>
                    </a:lnTo>
                    <a:lnTo>
                      <a:pt x="104" y="408"/>
                    </a:lnTo>
                    <a:lnTo>
                      <a:pt x="107" y="408"/>
                    </a:lnTo>
                    <a:lnTo>
                      <a:pt x="109" y="410"/>
                    </a:lnTo>
                    <a:lnTo>
                      <a:pt x="113" y="417"/>
                    </a:lnTo>
                    <a:lnTo>
                      <a:pt x="115" y="419"/>
                    </a:lnTo>
                    <a:lnTo>
                      <a:pt x="126" y="419"/>
                    </a:lnTo>
                    <a:lnTo>
                      <a:pt x="132" y="421"/>
                    </a:lnTo>
                    <a:lnTo>
                      <a:pt x="134" y="430"/>
                    </a:lnTo>
                    <a:lnTo>
                      <a:pt x="145" y="425"/>
                    </a:lnTo>
                    <a:lnTo>
                      <a:pt x="147" y="421"/>
                    </a:lnTo>
                    <a:lnTo>
                      <a:pt x="143" y="408"/>
                    </a:lnTo>
                    <a:lnTo>
                      <a:pt x="164" y="413"/>
                    </a:lnTo>
                    <a:lnTo>
                      <a:pt x="170" y="413"/>
                    </a:lnTo>
                    <a:lnTo>
                      <a:pt x="175" y="410"/>
                    </a:lnTo>
                    <a:lnTo>
                      <a:pt x="189" y="398"/>
                    </a:lnTo>
                    <a:lnTo>
                      <a:pt x="221" y="383"/>
                    </a:lnTo>
                    <a:lnTo>
                      <a:pt x="249" y="381"/>
                    </a:lnTo>
                    <a:lnTo>
                      <a:pt x="257" y="374"/>
                    </a:lnTo>
                    <a:lnTo>
                      <a:pt x="264" y="366"/>
                    </a:lnTo>
                    <a:lnTo>
                      <a:pt x="270" y="351"/>
                    </a:lnTo>
                    <a:lnTo>
                      <a:pt x="272" y="349"/>
                    </a:lnTo>
                    <a:lnTo>
                      <a:pt x="274" y="349"/>
                    </a:lnTo>
                    <a:lnTo>
                      <a:pt x="277" y="347"/>
                    </a:lnTo>
                    <a:lnTo>
                      <a:pt x="277" y="340"/>
                    </a:lnTo>
                    <a:lnTo>
                      <a:pt x="274" y="336"/>
                    </a:lnTo>
                    <a:lnTo>
                      <a:pt x="272" y="334"/>
                    </a:lnTo>
                    <a:lnTo>
                      <a:pt x="264" y="325"/>
                    </a:lnTo>
                    <a:lnTo>
                      <a:pt x="243" y="317"/>
                    </a:lnTo>
                    <a:lnTo>
                      <a:pt x="234" y="315"/>
                    </a:lnTo>
                    <a:lnTo>
                      <a:pt x="230" y="311"/>
                    </a:lnTo>
                    <a:lnTo>
                      <a:pt x="228" y="304"/>
                    </a:lnTo>
                    <a:lnTo>
                      <a:pt x="230" y="298"/>
                    </a:lnTo>
                    <a:lnTo>
                      <a:pt x="232" y="296"/>
                    </a:lnTo>
                    <a:lnTo>
                      <a:pt x="236" y="296"/>
                    </a:lnTo>
                    <a:lnTo>
                      <a:pt x="238" y="294"/>
                    </a:lnTo>
                    <a:lnTo>
                      <a:pt x="240" y="291"/>
                    </a:lnTo>
                    <a:lnTo>
                      <a:pt x="243" y="283"/>
                    </a:lnTo>
                    <a:lnTo>
                      <a:pt x="245" y="281"/>
                    </a:lnTo>
                    <a:lnTo>
                      <a:pt x="249" y="274"/>
                    </a:lnTo>
                    <a:lnTo>
                      <a:pt x="255" y="272"/>
                    </a:lnTo>
                    <a:lnTo>
                      <a:pt x="274" y="268"/>
                    </a:lnTo>
                    <a:lnTo>
                      <a:pt x="279" y="264"/>
                    </a:lnTo>
                    <a:lnTo>
                      <a:pt x="285" y="249"/>
                    </a:lnTo>
                    <a:lnTo>
                      <a:pt x="289" y="240"/>
                    </a:lnTo>
                    <a:lnTo>
                      <a:pt x="302" y="234"/>
                    </a:lnTo>
                    <a:lnTo>
                      <a:pt x="309" y="228"/>
                    </a:lnTo>
                    <a:lnTo>
                      <a:pt x="315" y="215"/>
                    </a:lnTo>
                    <a:lnTo>
                      <a:pt x="317" y="211"/>
                    </a:lnTo>
                    <a:lnTo>
                      <a:pt x="332" y="202"/>
                    </a:lnTo>
                    <a:lnTo>
                      <a:pt x="332" y="198"/>
                    </a:lnTo>
                    <a:lnTo>
                      <a:pt x="332" y="198"/>
                    </a:lnTo>
                    <a:lnTo>
                      <a:pt x="338" y="198"/>
                    </a:lnTo>
                    <a:lnTo>
                      <a:pt x="351" y="189"/>
                    </a:lnTo>
                    <a:lnTo>
                      <a:pt x="355" y="187"/>
                    </a:lnTo>
                    <a:lnTo>
                      <a:pt x="357" y="183"/>
                    </a:lnTo>
                    <a:lnTo>
                      <a:pt x="360" y="183"/>
                    </a:lnTo>
                    <a:lnTo>
                      <a:pt x="402" y="177"/>
                    </a:lnTo>
                    <a:lnTo>
                      <a:pt x="415" y="172"/>
                    </a:lnTo>
                    <a:lnTo>
                      <a:pt x="430" y="162"/>
                    </a:lnTo>
                    <a:lnTo>
                      <a:pt x="434" y="155"/>
                    </a:lnTo>
                    <a:lnTo>
                      <a:pt x="436" y="155"/>
                    </a:lnTo>
                    <a:lnTo>
                      <a:pt x="436" y="153"/>
                    </a:lnTo>
                    <a:lnTo>
                      <a:pt x="445" y="151"/>
                    </a:lnTo>
                    <a:lnTo>
                      <a:pt x="449" y="149"/>
                    </a:lnTo>
                    <a:lnTo>
                      <a:pt x="451" y="147"/>
                    </a:lnTo>
                    <a:lnTo>
                      <a:pt x="464" y="130"/>
                    </a:lnTo>
                    <a:lnTo>
                      <a:pt x="479" y="115"/>
                    </a:lnTo>
                    <a:lnTo>
                      <a:pt x="479" y="115"/>
                    </a:lnTo>
                    <a:lnTo>
                      <a:pt x="483" y="113"/>
                    </a:lnTo>
                    <a:lnTo>
                      <a:pt x="485" y="113"/>
                    </a:lnTo>
                    <a:lnTo>
                      <a:pt x="491" y="115"/>
                    </a:lnTo>
                    <a:lnTo>
                      <a:pt x="493" y="113"/>
                    </a:lnTo>
                    <a:lnTo>
                      <a:pt x="493" y="113"/>
                    </a:lnTo>
                    <a:lnTo>
                      <a:pt x="493" y="113"/>
                    </a:lnTo>
                    <a:lnTo>
                      <a:pt x="496" y="109"/>
                    </a:lnTo>
                    <a:lnTo>
                      <a:pt x="496" y="109"/>
                    </a:lnTo>
                    <a:lnTo>
                      <a:pt x="496" y="107"/>
                    </a:lnTo>
                    <a:lnTo>
                      <a:pt x="498" y="107"/>
                    </a:lnTo>
                    <a:lnTo>
                      <a:pt x="498" y="104"/>
                    </a:lnTo>
                    <a:lnTo>
                      <a:pt x="500" y="96"/>
                    </a:lnTo>
                    <a:lnTo>
                      <a:pt x="500" y="94"/>
                    </a:lnTo>
                    <a:lnTo>
                      <a:pt x="502" y="92"/>
                    </a:lnTo>
                    <a:lnTo>
                      <a:pt x="504" y="90"/>
                    </a:lnTo>
                    <a:lnTo>
                      <a:pt x="504" y="90"/>
                    </a:lnTo>
                    <a:lnTo>
                      <a:pt x="502" y="87"/>
                    </a:lnTo>
                    <a:lnTo>
                      <a:pt x="500" y="85"/>
                    </a:lnTo>
                    <a:lnTo>
                      <a:pt x="498" y="85"/>
                    </a:lnTo>
                    <a:lnTo>
                      <a:pt x="496" y="81"/>
                    </a:lnTo>
                    <a:lnTo>
                      <a:pt x="496" y="79"/>
                    </a:lnTo>
                    <a:lnTo>
                      <a:pt x="498" y="64"/>
                    </a:lnTo>
                    <a:lnTo>
                      <a:pt x="500" y="60"/>
                    </a:lnTo>
                    <a:lnTo>
                      <a:pt x="500" y="60"/>
                    </a:lnTo>
                    <a:lnTo>
                      <a:pt x="502" y="60"/>
                    </a:lnTo>
                    <a:lnTo>
                      <a:pt x="502" y="60"/>
                    </a:lnTo>
                    <a:lnTo>
                      <a:pt x="525" y="64"/>
                    </a:lnTo>
                    <a:lnTo>
                      <a:pt x="528" y="64"/>
                    </a:lnTo>
                    <a:lnTo>
                      <a:pt x="528" y="66"/>
                    </a:lnTo>
                    <a:lnTo>
                      <a:pt x="530" y="68"/>
                    </a:lnTo>
                    <a:lnTo>
                      <a:pt x="530" y="70"/>
                    </a:lnTo>
                    <a:lnTo>
                      <a:pt x="536" y="87"/>
                    </a:lnTo>
                    <a:lnTo>
                      <a:pt x="536" y="90"/>
                    </a:lnTo>
                    <a:lnTo>
                      <a:pt x="538" y="92"/>
                    </a:lnTo>
                    <a:lnTo>
                      <a:pt x="545" y="94"/>
                    </a:lnTo>
                    <a:lnTo>
                      <a:pt x="568" y="104"/>
                    </a:lnTo>
                    <a:lnTo>
                      <a:pt x="570" y="104"/>
                    </a:lnTo>
                    <a:lnTo>
                      <a:pt x="574" y="109"/>
                    </a:lnTo>
                    <a:lnTo>
                      <a:pt x="576" y="111"/>
                    </a:lnTo>
                    <a:lnTo>
                      <a:pt x="579" y="111"/>
                    </a:lnTo>
                    <a:lnTo>
                      <a:pt x="598" y="100"/>
                    </a:lnTo>
                    <a:lnTo>
                      <a:pt x="600" y="100"/>
                    </a:lnTo>
                    <a:lnTo>
                      <a:pt x="602" y="100"/>
                    </a:lnTo>
                    <a:lnTo>
                      <a:pt x="602" y="104"/>
                    </a:lnTo>
                    <a:lnTo>
                      <a:pt x="606" y="107"/>
                    </a:lnTo>
                    <a:lnTo>
                      <a:pt x="608" y="109"/>
                    </a:lnTo>
                    <a:lnTo>
                      <a:pt x="615" y="115"/>
                    </a:lnTo>
                    <a:lnTo>
                      <a:pt x="621" y="126"/>
                    </a:lnTo>
                    <a:lnTo>
                      <a:pt x="625" y="130"/>
                    </a:lnTo>
                    <a:lnTo>
                      <a:pt x="625" y="130"/>
                    </a:lnTo>
                    <a:lnTo>
                      <a:pt x="625" y="132"/>
                    </a:lnTo>
                    <a:lnTo>
                      <a:pt x="625" y="132"/>
                    </a:lnTo>
                    <a:lnTo>
                      <a:pt x="623" y="134"/>
                    </a:lnTo>
                    <a:lnTo>
                      <a:pt x="615" y="136"/>
                    </a:lnTo>
                    <a:lnTo>
                      <a:pt x="613" y="136"/>
                    </a:lnTo>
                    <a:lnTo>
                      <a:pt x="613" y="138"/>
                    </a:lnTo>
                    <a:lnTo>
                      <a:pt x="613" y="141"/>
                    </a:lnTo>
                    <a:lnTo>
                      <a:pt x="615" y="143"/>
                    </a:lnTo>
                    <a:lnTo>
                      <a:pt x="615" y="145"/>
                    </a:lnTo>
                    <a:lnTo>
                      <a:pt x="615" y="145"/>
                    </a:lnTo>
                    <a:lnTo>
                      <a:pt x="617" y="147"/>
                    </a:lnTo>
                    <a:lnTo>
                      <a:pt x="619" y="151"/>
                    </a:lnTo>
                    <a:lnTo>
                      <a:pt x="619" y="151"/>
                    </a:lnTo>
                    <a:lnTo>
                      <a:pt x="619" y="153"/>
                    </a:lnTo>
                    <a:lnTo>
                      <a:pt x="617" y="158"/>
                    </a:lnTo>
                    <a:lnTo>
                      <a:pt x="613" y="164"/>
                    </a:lnTo>
                    <a:lnTo>
                      <a:pt x="610" y="166"/>
                    </a:lnTo>
                    <a:lnTo>
                      <a:pt x="613" y="166"/>
                    </a:lnTo>
                    <a:lnTo>
                      <a:pt x="613" y="166"/>
                    </a:lnTo>
                    <a:lnTo>
                      <a:pt x="613" y="168"/>
                    </a:lnTo>
                    <a:lnTo>
                      <a:pt x="615" y="172"/>
                    </a:lnTo>
                    <a:lnTo>
                      <a:pt x="615" y="175"/>
                    </a:lnTo>
                    <a:lnTo>
                      <a:pt x="615" y="175"/>
                    </a:lnTo>
                    <a:lnTo>
                      <a:pt x="615" y="177"/>
                    </a:lnTo>
                    <a:lnTo>
                      <a:pt x="613" y="181"/>
                    </a:lnTo>
                    <a:lnTo>
                      <a:pt x="610" y="185"/>
                    </a:lnTo>
                    <a:lnTo>
                      <a:pt x="608" y="187"/>
                    </a:lnTo>
                    <a:lnTo>
                      <a:pt x="608" y="189"/>
                    </a:lnTo>
                    <a:lnTo>
                      <a:pt x="610" y="192"/>
                    </a:lnTo>
                    <a:lnTo>
                      <a:pt x="613" y="192"/>
                    </a:lnTo>
                    <a:lnTo>
                      <a:pt x="615" y="194"/>
                    </a:lnTo>
                    <a:lnTo>
                      <a:pt x="617" y="194"/>
                    </a:lnTo>
                    <a:lnTo>
                      <a:pt x="619" y="194"/>
                    </a:lnTo>
                    <a:lnTo>
                      <a:pt x="621" y="194"/>
                    </a:lnTo>
                    <a:lnTo>
                      <a:pt x="621" y="196"/>
                    </a:lnTo>
                    <a:lnTo>
                      <a:pt x="623" y="198"/>
                    </a:lnTo>
                    <a:lnTo>
                      <a:pt x="623" y="200"/>
                    </a:lnTo>
                    <a:lnTo>
                      <a:pt x="625" y="200"/>
                    </a:lnTo>
                    <a:lnTo>
                      <a:pt x="630" y="200"/>
                    </a:lnTo>
                    <a:lnTo>
                      <a:pt x="636" y="198"/>
                    </a:lnTo>
                    <a:lnTo>
                      <a:pt x="638" y="198"/>
                    </a:lnTo>
                    <a:lnTo>
                      <a:pt x="644" y="200"/>
                    </a:lnTo>
                    <a:lnTo>
                      <a:pt x="647" y="200"/>
                    </a:lnTo>
                    <a:lnTo>
                      <a:pt x="649" y="202"/>
                    </a:lnTo>
                    <a:lnTo>
                      <a:pt x="649" y="204"/>
                    </a:lnTo>
                    <a:lnTo>
                      <a:pt x="647" y="206"/>
                    </a:lnTo>
                    <a:lnTo>
                      <a:pt x="644" y="213"/>
                    </a:lnTo>
                    <a:lnTo>
                      <a:pt x="644" y="221"/>
                    </a:lnTo>
                    <a:lnTo>
                      <a:pt x="644" y="223"/>
                    </a:lnTo>
                    <a:lnTo>
                      <a:pt x="642" y="226"/>
                    </a:lnTo>
                    <a:lnTo>
                      <a:pt x="642" y="228"/>
                    </a:lnTo>
                    <a:lnTo>
                      <a:pt x="638" y="230"/>
                    </a:lnTo>
                    <a:lnTo>
                      <a:pt x="634" y="230"/>
                    </a:lnTo>
                    <a:lnTo>
                      <a:pt x="630" y="232"/>
                    </a:lnTo>
                    <a:lnTo>
                      <a:pt x="621" y="236"/>
                    </a:lnTo>
                    <a:lnTo>
                      <a:pt x="617" y="240"/>
                    </a:lnTo>
                    <a:lnTo>
                      <a:pt x="613" y="247"/>
                    </a:lnTo>
                    <a:lnTo>
                      <a:pt x="613" y="249"/>
                    </a:lnTo>
                    <a:lnTo>
                      <a:pt x="617" y="255"/>
                    </a:lnTo>
                    <a:lnTo>
                      <a:pt x="617" y="257"/>
                    </a:lnTo>
                    <a:lnTo>
                      <a:pt x="621" y="266"/>
                    </a:lnTo>
                    <a:lnTo>
                      <a:pt x="621" y="266"/>
                    </a:lnTo>
                    <a:lnTo>
                      <a:pt x="623" y="266"/>
                    </a:lnTo>
                    <a:lnTo>
                      <a:pt x="634" y="268"/>
                    </a:lnTo>
                    <a:lnTo>
                      <a:pt x="638" y="270"/>
                    </a:lnTo>
                    <a:lnTo>
                      <a:pt x="640" y="272"/>
                    </a:lnTo>
                    <a:lnTo>
                      <a:pt x="642" y="272"/>
                    </a:lnTo>
                    <a:lnTo>
                      <a:pt x="644" y="270"/>
                    </a:lnTo>
                    <a:lnTo>
                      <a:pt x="655" y="257"/>
                    </a:lnTo>
                    <a:lnTo>
                      <a:pt x="659" y="253"/>
                    </a:lnTo>
                    <a:lnTo>
                      <a:pt x="672" y="251"/>
                    </a:lnTo>
                    <a:lnTo>
                      <a:pt x="683" y="253"/>
                    </a:lnTo>
                    <a:lnTo>
                      <a:pt x="704" y="243"/>
                    </a:lnTo>
                    <a:lnTo>
                      <a:pt x="710" y="238"/>
                    </a:lnTo>
                    <a:lnTo>
                      <a:pt x="715" y="234"/>
                    </a:lnTo>
                    <a:lnTo>
                      <a:pt x="715" y="232"/>
                    </a:lnTo>
                    <a:lnTo>
                      <a:pt x="719" y="223"/>
                    </a:lnTo>
                    <a:lnTo>
                      <a:pt x="729" y="215"/>
                    </a:lnTo>
                    <a:lnTo>
                      <a:pt x="770" y="221"/>
                    </a:lnTo>
                    <a:lnTo>
                      <a:pt x="772" y="221"/>
                    </a:lnTo>
                    <a:lnTo>
                      <a:pt x="774" y="219"/>
                    </a:lnTo>
                    <a:lnTo>
                      <a:pt x="774" y="219"/>
                    </a:lnTo>
                    <a:lnTo>
                      <a:pt x="776" y="217"/>
                    </a:lnTo>
                    <a:lnTo>
                      <a:pt x="776" y="209"/>
                    </a:lnTo>
                    <a:lnTo>
                      <a:pt x="778" y="206"/>
                    </a:lnTo>
                    <a:lnTo>
                      <a:pt x="778" y="204"/>
                    </a:lnTo>
                    <a:lnTo>
                      <a:pt x="791" y="196"/>
                    </a:lnTo>
                    <a:lnTo>
                      <a:pt x="793" y="194"/>
                    </a:lnTo>
                    <a:lnTo>
                      <a:pt x="795" y="192"/>
                    </a:lnTo>
                    <a:lnTo>
                      <a:pt x="795" y="187"/>
                    </a:lnTo>
                    <a:lnTo>
                      <a:pt x="798" y="185"/>
                    </a:lnTo>
                    <a:lnTo>
                      <a:pt x="800" y="181"/>
                    </a:lnTo>
                    <a:lnTo>
                      <a:pt x="800" y="179"/>
                    </a:lnTo>
                    <a:lnTo>
                      <a:pt x="798" y="179"/>
                    </a:lnTo>
                    <a:lnTo>
                      <a:pt x="795" y="175"/>
                    </a:lnTo>
                    <a:lnTo>
                      <a:pt x="787" y="172"/>
                    </a:lnTo>
                    <a:lnTo>
                      <a:pt x="787" y="170"/>
                    </a:lnTo>
                    <a:lnTo>
                      <a:pt x="785" y="166"/>
                    </a:lnTo>
                    <a:lnTo>
                      <a:pt x="783" y="149"/>
                    </a:lnTo>
                    <a:lnTo>
                      <a:pt x="781" y="130"/>
                    </a:lnTo>
                    <a:lnTo>
                      <a:pt x="781" y="119"/>
                    </a:lnTo>
                    <a:lnTo>
                      <a:pt x="778" y="111"/>
                    </a:lnTo>
                    <a:lnTo>
                      <a:pt x="774" y="102"/>
                    </a:lnTo>
                    <a:lnTo>
                      <a:pt x="770" y="96"/>
                    </a:lnTo>
                    <a:lnTo>
                      <a:pt x="768" y="92"/>
                    </a:lnTo>
                    <a:lnTo>
                      <a:pt x="766" y="90"/>
                    </a:lnTo>
                    <a:lnTo>
                      <a:pt x="755" y="83"/>
                    </a:lnTo>
                    <a:lnTo>
                      <a:pt x="734" y="77"/>
                    </a:lnTo>
                    <a:lnTo>
                      <a:pt x="732" y="73"/>
                    </a:lnTo>
                    <a:lnTo>
                      <a:pt x="729" y="70"/>
                    </a:lnTo>
                    <a:lnTo>
                      <a:pt x="721" y="49"/>
                    </a:lnTo>
                    <a:lnTo>
                      <a:pt x="727" y="51"/>
                    </a:lnTo>
                    <a:lnTo>
                      <a:pt x="736" y="51"/>
                    </a:lnTo>
                    <a:lnTo>
                      <a:pt x="736" y="51"/>
                    </a:lnTo>
                    <a:lnTo>
                      <a:pt x="740" y="53"/>
                    </a:lnTo>
                    <a:lnTo>
                      <a:pt x="742" y="53"/>
                    </a:lnTo>
                    <a:lnTo>
                      <a:pt x="759" y="49"/>
                    </a:lnTo>
                    <a:lnTo>
                      <a:pt x="766" y="45"/>
                    </a:lnTo>
                    <a:lnTo>
                      <a:pt x="768" y="43"/>
                    </a:lnTo>
                    <a:lnTo>
                      <a:pt x="768" y="41"/>
                    </a:lnTo>
                    <a:lnTo>
                      <a:pt x="768" y="41"/>
                    </a:lnTo>
                    <a:lnTo>
                      <a:pt x="770" y="28"/>
                    </a:lnTo>
                    <a:lnTo>
                      <a:pt x="770" y="26"/>
                    </a:lnTo>
                    <a:lnTo>
                      <a:pt x="770" y="26"/>
                    </a:lnTo>
                    <a:lnTo>
                      <a:pt x="770" y="24"/>
                    </a:lnTo>
                    <a:lnTo>
                      <a:pt x="772" y="22"/>
                    </a:lnTo>
                    <a:lnTo>
                      <a:pt x="774" y="19"/>
                    </a:lnTo>
                    <a:lnTo>
                      <a:pt x="778" y="17"/>
                    </a:lnTo>
                    <a:lnTo>
                      <a:pt x="778" y="15"/>
                    </a:lnTo>
                    <a:lnTo>
                      <a:pt x="785" y="13"/>
                    </a:lnTo>
                    <a:lnTo>
                      <a:pt x="802" y="13"/>
                    </a:lnTo>
                    <a:lnTo>
                      <a:pt x="806" y="11"/>
                    </a:lnTo>
                    <a:lnTo>
                      <a:pt x="821" y="2"/>
                    </a:lnTo>
                    <a:lnTo>
                      <a:pt x="821" y="2"/>
                    </a:lnTo>
                    <a:lnTo>
                      <a:pt x="823" y="2"/>
                    </a:lnTo>
                    <a:lnTo>
                      <a:pt x="829" y="2"/>
                    </a:lnTo>
                    <a:lnTo>
                      <a:pt x="832" y="5"/>
                    </a:lnTo>
                    <a:lnTo>
                      <a:pt x="836" y="7"/>
                    </a:lnTo>
                    <a:lnTo>
                      <a:pt x="846" y="22"/>
                    </a:lnTo>
                    <a:lnTo>
                      <a:pt x="846" y="26"/>
                    </a:lnTo>
                    <a:lnTo>
                      <a:pt x="849" y="30"/>
                    </a:lnTo>
                    <a:lnTo>
                      <a:pt x="849" y="32"/>
                    </a:lnTo>
                    <a:lnTo>
                      <a:pt x="846" y="36"/>
                    </a:lnTo>
                    <a:lnTo>
                      <a:pt x="849" y="39"/>
                    </a:lnTo>
                    <a:lnTo>
                      <a:pt x="849" y="41"/>
                    </a:lnTo>
                    <a:lnTo>
                      <a:pt x="849" y="43"/>
                    </a:lnTo>
                    <a:lnTo>
                      <a:pt x="851" y="45"/>
                    </a:lnTo>
                    <a:lnTo>
                      <a:pt x="851" y="47"/>
                    </a:lnTo>
                    <a:lnTo>
                      <a:pt x="851" y="47"/>
                    </a:lnTo>
                    <a:lnTo>
                      <a:pt x="851" y="53"/>
                    </a:lnTo>
                    <a:lnTo>
                      <a:pt x="851" y="58"/>
                    </a:lnTo>
                    <a:lnTo>
                      <a:pt x="851" y="60"/>
                    </a:lnTo>
                    <a:lnTo>
                      <a:pt x="851" y="62"/>
                    </a:lnTo>
                    <a:lnTo>
                      <a:pt x="853" y="62"/>
                    </a:lnTo>
                    <a:lnTo>
                      <a:pt x="853" y="64"/>
                    </a:lnTo>
                    <a:lnTo>
                      <a:pt x="853" y="64"/>
                    </a:lnTo>
                    <a:lnTo>
                      <a:pt x="857" y="64"/>
                    </a:lnTo>
                    <a:lnTo>
                      <a:pt x="889" y="64"/>
                    </a:lnTo>
                    <a:lnTo>
                      <a:pt x="900" y="62"/>
                    </a:lnTo>
                    <a:lnTo>
                      <a:pt x="908" y="58"/>
                    </a:lnTo>
                    <a:lnTo>
                      <a:pt x="910" y="56"/>
                    </a:lnTo>
                    <a:lnTo>
                      <a:pt x="931" y="49"/>
                    </a:lnTo>
                    <a:lnTo>
                      <a:pt x="931" y="49"/>
                    </a:lnTo>
                    <a:lnTo>
                      <a:pt x="931" y="47"/>
                    </a:lnTo>
                    <a:lnTo>
                      <a:pt x="934" y="45"/>
                    </a:lnTo>
                    <a:lnTo>
                      <a:pt x="936" y="30"/>
                    </a:lnTo>
                    <a:lnTo>
                      <a:pt x="938" y="24"/>
                    </a:lnTo>
                    <a:lnTo>
                      <a:pt x="940" y="22"/>
                    </a:lnTo>
                    <a:lnTo>
                      <a:pt x="946" y="11"/>
                    </a:lnTo>
                    <a:lnTo>
                      <a:pt x="963" y="0"/>
                    </a:lnTo>
                    <a:lnTo>
                      <a:pt x="963" y="0"/>
                    </a:lnTo>
                    <a:lnTo>
                      <a:pt x="966" y="0"/>
                    </a:lnTo>
                    <a:lnTo>
                      <a:pt x="968" y="0"/>
                    </a:lnTo>
                    <a:lnTo>
                      <a:pt x="972" y="7"/>
                    </a:lnTo>
                    <a:lnTo>
                      <a:pt x="974" y="7"/>
                    </a:lnTo>
                    <a:lnTo>
                      <a:pt x="974" y="7"/>
                    </a:lnTo>
                    <a:lnTo>
                      <a:pt x="976" y="9"/>
                    </a:lnTo>
                    <a:lnTo>
                      <a:pt x="978" y="9"/>
                    </a:lnTo>
                    <a:lnTo>
                      <a:pt x="980" y="9"/>
                    </a:lnTo>
                    <a:lnTo>
                      <a:pt x="980" y="9"/>
                    </a:lnTo>
                    <a:lnTo>
                      <a:pt x="980" y="11"/>
                    </a:lnTo>
                    <a:lnTo>
                      <a:pt x="980" y="15"/>
                    </a:lnTo>
                    <a:lnTo>
                      <a:pt x="978" y="17"/>
                    </a:lnTo>
                    <a:lnTo>
                      <a:pt x="978" y="19"/>
                    </a:lnTo>
                    <a:lnTo>
                      <a:pt x="976" y="19"/>
                    </a:lnTo>
                    <a:lnTo>
                      <a:pt x="974" y="22"/>
                    </a:lnTo>
                    <a:lnTo>
                      <a:pt x="974" y="22"/>
                    </a:lnTo>
                    <a:lnTo>
                      <a:pt x="974" y="26"/>
                    </a:lnTo>
                    <a:lnTo>
                      <a:pt x="976" y="28"/>
                    </a:lnTo>
                    <a:lnTo>
                      <a:pt x="983" y="45"/>
                    </a:lnTo>
                    <a:lnTo>
                      <a:pt x="974" y="62"/>
                    </a:lnTo>
                    <a:lnTo>
                      <a:pt x="972" y="75"/>
                    </a:lnTo>
                    <a:lnTo>
                      <a:pt x="970" y="77"/>
                    </a:lnTo>
                    <a:lnTo>
                      <a:pt x="968" y="79"/>
                    </a:lnTo>
                    <a:lnTo>
                      <a:pt x="966" y="79"/>
                    </a:lnTo>
                    <a:lnTo>
                      <a:pt x="963" y="81"/>
                    </a:lnTo>
                    <a:lnTo>
                      <a:pt x="961" y="83"/>
                    </a:lnTo>
                    <a:lnTo>
                      <a:pt x="953" y="83"/>
                    </a:lnTo>
                    <a:lnTo>
                      <a:pt x="951" y="83"/>
                    </a:lnTo>
                    <a:lnTo>
                      <a:pt x="951" y="83"/>
                    </a:lnTo>
                    <a:lnTo>
                      <a:pt x="948" y="85"/>
                    </a:lnTo>
                    <a:lnTo>
                      <a:pt x="948" y="87"/>
                    </a:lnTo>
                    <a:lnTo>
                      <a:pt x="946" y="92"/>
                    </a:lnTo>
                    <a:lnTo>
                      <a:pt x="946" y="96"/>
                    </a:lnTo>
                    <a:lnTo>
                      <a:pt x="946" y="111"/>
                    </a:lnTo>
                    <a:lnTo>
                      <a:pt x="946" y="115"/>
                    </a:lnTo>
                    <a:lnTo>
                      <a:pt x="946" y="117"/>
                    </a:lnTo>
                    <a:lnTo>
                      <a:pt x="946" y="119"/>
                    </a:lnTo>
                    <a:lnTo>
                      <a:pt x="946" y="121"/>
                    </a:lnTo>
                    <a:lnTo>
                      <a:pt x="946" y="124"/>
                    </a:lnTo>
                    <a:lnTo>
                      <a:pt x="948" y="126"/>
                    </a:lnTo>
                    <a:lnTo>
                      <a:pt x="948" y="126"/>
                    </a:lnTo>
                    <a:lnTo>
                      <a:pt x="951" y="126"/>
                    </a:lnTo>
                    <a:lnTo>
                      <a:pt x="957" y="128"/>
                    </a:lnTo>
                    <a:lnTo>
                      <a:pt x="968" y="130"/>
                    </a:lnTo>
                    <a:lnTo>
                      <a:pt x="974" y="132"/>
                    </a:lnTo>
                    <a:lnTo>
                      <a:pt x="976" y="132"/>
                    </a:lnTo>
                    <a:lnTo>
                      <a:pt x="976" y="132"/>
                    </a:lnTo>
                    <a:lnTo>
                      <a:pt x="976" y="134"/>
                    </a:lnTo>
                    <a:lnTo>
                      <a:pt x="970" y="138"/>
                    </a:lnTo>
                    <a:lnTo>
                      <a:pt x="968" y="141"/>
                    </a:lnTo>
                    <a:lnTo>
                      <a:pt x="968" y="145"/>
                    </a:lnTo>
                    <a:lnTo>
                      <a:pt x="968" y="145"/>
                    </a:lnTo>
                    <a:lnTo>
                      <a:pt x="968" y="147"/>
                    </a:lnTo>
                    <a:lnTo>
                      <a:pt x="970" y="149"/>
                    </a:lnTo>
                    <a:lnTo>
                      <a:pt x="970" y="151"/>
                    </a:lnTo>
                    <a:lnTo>
                      <a:pt x="972" y="155"/>
                    </a:lnTo>
                    <a:lnTo>
                      <a:pt x="972" y="158"/>
                    </a:lnTo>
                    <a:lnTo>
                      <a:pt x="970" y="158"/>
                    </a:lnTo>
                    <a:lnTo>
                      <a:pt x="963" y="158"/>
                    </a:lnTo>
                    <a:lnTo>
                      <a:pt x="953" y="162"/>
                    </a:lnTo>
                    <a:lnTo>
                      <a:pt x="957" y="166"/>
                    </a:lnTo>
                    <a:lnTo>
                      <a:pt x="959" y="172"/>
                    </a:lnTo>
                    <a:lnTo>
                      <a:pt x="961" y="175"/>
                    </a:lnTo>
                    <a:lnTo>
                      <a:pt x="961" y="177"/>
                    </a:lnTo>
                    <a:lnTo>
                      <a:pt x="961" y="179"/>
                    </a:lnTo>
                    <a:lnTo>
                      <a:pt x="961" y="181"/>
                    </a:lnTo>
                    <a:lnTo>
                      <a:pt x="961" y="183"/>
                    </a:lnTo>
                    <a:lnTo>
                      <a:pt x="961" y="183"/>
                    </a:lnTo>
                    <a:lnTo>
                      <a:pt x="961" y="185"/>
                    </a:lnTo>
                    <a:lnTo>
                      <a:pt x="959" y="187"/>
                    </a:lnTo>
                    <a:lnTo>
                      <a:pt x="959" y="189"/>
                    </a:lnTo>
                    <a:lnTo>
                      <a:pt x="961" y="189"/>
                    </a:lnTo>
                    <a:lnTo>
                      <a:pt x="961" y="189"/>
                    </a:lnTo>
                    <a:lnTo>
                      <a:pt x="966" y="187"/>
                    </a:lnTo>
                    <a:lnTo>
                      <a:pt x="970" y="187"/>
                    </a:lnTo>
                    <a:lnTo>
                      <a:pt x="974" y="187"/>
                    </a:lnTo>
                    <a:lnTo>
                      <a:pt x="980" y="185"/>
                    </a:lnTo>
                    <a:lnTo>
                      <a:pt x="1004" y="185"/>
                    </a:lnTo>
                    <a:lnTo>
                      <a:pt x="1006" y="187"/>
                    </a:lnTo>
                    <a:lnTo>
                      <a:pt x="1008" y="187"/>
                    </a:lnTo>
                    <a:lnTo>
                      <a:pt x="1008" y="192"/>
                    </a:lnTo>
                    <a:lnTo>
                      <a:pt x="1006" y="194"/>
                    </a:lnTo>
                    <a:lnTo>
                      <a:pt x="1006" y="196"/>
                    </a:lnTo>
                    <a:lnTo>
                      <a:pt x="1006" y="196"/>
                    </a:lnTo>
                    <a:lnTo>
                      <a:pt x="1006" y="198"/>
                    </a:lnTo>
                    <a:lnTo>
                      <a:pt x="1010" y="200"/>
                    </a:lnTo>
                    <a:lnTo>
                      <a:pt x="1019" y="202"/>
                    </a:lnTo>
                    <a:lnTo>
                      <a:pt x="1023" y="206"/>
                    </a:lnTo>
                    <a:lnTo>
                      <a:pt x="1025" y="211"/>
                    </a:lnTo>
                    <a:lnTo>
                      <a:pt x="1025" y="213"/>
                    </a:lnTo>
                    <a:lnTo>
                      <a:pt x="1025" y="215"/>
                    </a:lnTo>
                    <a:lnTo>
                      <a:pt x="1021" y="221"/>
                    </a:lnTo>
                    <a:lnTo>
                      <a:pt x="1021" y="221"/>
                    </a:lnTo>
                    <a:lnTo>
                      <a:pt x="1021" y="223"/>
                    </a:lnTo>
                    <a:lnTo>
                      <a:pt x="1023" y="223"/>
                    </a:lnTo>
                    <a:lnTo>
                      <a:pt x="1025" y="232"/>
                    </a:lnTo>
                    <a:lnTo>
                      <a:pt x="1031" y="240"/>
                    </a:lnTo>
                    <a:lnTo>
                      <a:pt x="1031" y="243"/>
                    </a:lnTo>
                    <a:lnTo>
                      <a:pt x="1031" y="245"/>
                    </a:lnTo>
                    <a:lnTo>
                      <a:pt x="1031" y="245"/>
                    </a:lnTo>
                    <a:lnTo>
                      <a:pt x="1031" y="247"/>
                    </a:lnTo>
                    <a:lnTo>
                      <a:pt x="1029" y="247"/>
                    </a:lnTo>
                    <a:lnTo>
                      <a:pt x="1029" y="249"/>
                    </a:lnTo>
                    <a:lnTo>
                      <a:pt x="1027" y="251"/>
                    </a:lnTo>
                    <a:lnTo>
                      <a:pt x="1025" y="253"/>
                    </a:lnTo>
                    <a:lnTo>
                      <a:pt x="1025" y="253"/>
                    </a:lnTo>
                    <a:lnTo>
                      <a:pt x="1025" y="253"/>
                    </a:lnTo>
                    <a:lnTo>
                      <a:pt x="1025" y="253"/>
                    </a:lnTo>
                    <a:lnTo>
                      <a:pt x="1025" y="255"/>
                    </a:lnTo>
                    <a:lnTo>
                      <a:pt x="1025" y="255"/>
                    </a:lnTo>
                    <a:lnTo>
                      <a:pt x="1025" y="257"/>
                    </a:lnTo>
                    <a:lnTo>
                      <a:pt x="1025" y="257"/>
                    </a:lnTo>
                    <a:lnTo>
                      <a:pt x="1025" y="257"/>
                    </a:lnTo>
                    <a:lnTo>
                      <a:pt x="1025" y="260"/>
                    </a:lnTo>
                    <a:lnTo>
                      <a:pt x="1025" y="260"/>
                    </a:lnTo>
                    <a:lnTo>
                      <a:pt x="1029" y="262"/>
                    </a:lnTo>
                    <a:lnTo>
                      <a:pt x="1038" y="264"/>
                    </a:lnTo>
                    <a:lnTo>
                      <a:pt x="1040" y="266"/>
                    </a:lnTo>
                    <a:lnTo>
                      <a:pt x="1042" y="264"/>
                    </a:lnTo>
                    <a:lnTo>
                      <a:pt x="1042" y="264"/>
                    </a:lnTo>
                    <a:lnTo>
                      <a:pt x="1042" y="262"/>
                    </a:lnTo>
                    <a:lnTo>
                      <a:pt x="1042" y="262"/>
                    </a:lnTo>
                    <a:lnTo>
                      <a:pt x="1042" y="262"/>
                    </a:lnTo>
                    <a:lnTo>
                      <a:pt x="1042" y="260"/>
                    </a:lnTo>
                    <a:lnTo>
                      <a:pt x="1044" y="260"/>
                    </a:lnTo>
                    <a:lnTo>
                      <a:pt x="1044" y="257"/>
                    </a:lnTo>
                    <a:lnTo>
                      <a:pt x="1046" y="257"/>
                    </a:lnTo>
                    <a:lnTo>
                      <a:pt x="1046" y="257"/>
                    </a:lnTo>
                    <a:lnTo>
                      <a:pt x="1048" y="257"/>
                    </a:lnTo>
                    <a:lnTo>
                      <a:pt x="1061" y="262"/>
                    </a:lnTo>
                    <a:lnTo>
                      <a:pt x="1061" y="262"/>
                    </a:lnTo>
                    <a:lnTo>
                      <a:pt x="1061" y="266"/>
                    </a:lnTo>
                    <a:lnTo>
                      <a:pt x="1061" y="281"/>
                    </a:lnTo>
                    <a:lnTo>
                      <a:pt x="1059" y="281"/>
                    </a:lnTo>
                    <a:lnTo>
                      <a:pt x="1059" y="283"/>
                    </a:lnTo>
                    <a:lnTo>
                      <a:pt x="1057" y="285"/>
                    </a:lnTo>
                    <a:lnTo>
                      <a:pt x="1055" y="287"/>
                    </a:lnTo>
                    <a:lnTo>
                      <a:pt x="1055" y="289"/>
                    </a:lnTo>
                    <a:lnTo>
                      <a:pt x="1055" y="289"/>
                    </a:lnTo>
                    <a:lnTo>
                      <a:pt x="1057" y="289"/>
                    </a:lnTo>
                    <a:lnTo>
                      <a:pt x="1065" y="287"/>
                    </a:lnTo>
                    <a:lnTo>
                      <a:pt x="1070" y="287"/>
                    </a:lnTo>
                    <a:lnTo>
                      <a:pt x="1078" y="289"/>
                    </a:lnTo>
                    <a:lnTo>
                      <a:pt x="1080" y="291"/>
                    </a:lnTo>
                    <a:lnTo>
                      <a:pt x="1080" y="294"/>
                    </a:lnTo>
                    <a:lnTo>
                      <a:pt x="1080" y="294"/>
                    </a:lnTo>
                    <a:lnTo>
                      <a:pt x="1082" y="296"/>
                    </a:lnTo>
                    <a:lnTo>
                      <a:pt x="1082" y="300"/>
                    </a:lnTo>
                    <a:lnTo>
                      <a:pt x="1082" y="306"/>
                    </a:lnTo>
                    <a:lnTo>
                      <a:pt x="1080" y="319"/>
                    </a:lnTo>
                    <a:lnTo>
                      <a:pt x="1085" y="321"/>
                    </a:lnTo>
                    <a:lnTo>
                      <a:pt x="1087" y="319"/>
                    </a:lnTo>
                    <a:lnTo>
                      <a:pt x="1093" y="317"/>
                    </a:lnTo>
                    <a:lnTo>
                      <a:pt x="1095" y="315"/>
                    </a:lnTo>
                    <a:lnTo>
                      <a:pt x="1108" y="315"/>
                    </a:lnTo>
                    <a:lnTo>
                      <a:pt x="1116" y="313"/>
                    </a:lnTo>
                    <a:lnTo>
                      <a:pt x="1119" y="311"/>
                    </a:lnTo>
                    <a:lnTo>
                      <a:pt x="1121" y="311"/>
                    </a:lnTo>
                    <a:lnTo>
                      <a:pt x="1123" y="308"/>
                    </a:lnTo>
                    <a:lnTo>
                      <a:pt x="1123" y="308"/>
                    </a:lnTo>
                    <a:lnTo>
                      <a:pt x="1125" y="311"/>
                    </a:lnTo>
                    <a:lnTo>
                      <a:pt x="1123" y="313"/>
                    </a:lnTo>
                    <a:lnTo>
                      <a:pt x="1123" y="315"/>
                    </a:lnTo>
                    <a:lnTo>
                      <a:pt x="1123" y="319"/>
                    </a:lnTo>
                    <a:lnTo>
                      <a:pt x="1119" y="323"/>
                    </a:lnTo>
                    <a:lnTo>
                      <a:pt x="1119" y="323"/>
                    </a:lnTo>
                    <a:lnTo>
                      <a:pt x="1119" y="325"/>
                    </a:lnTo>
                    <a:lnTo>
                      <a:pt x="1121" y="325"/>
                    </a:lnTo>
                    <a:lnTo>
                      <a:pt x="1123" y="325"/>
                    </a:lnTo>
                    <a:lnTo>
                      <a:pt x="1125" y="328"/>
                    </a:lnTo>
                    <a:lnTo>
                      <a:pt x="1127" y="328"/>
                    </a:lnTo>
                    <a:lnTo>
                      <a:pt x="1127" y="328"/>
                    </a:lnTo>
                    <a:lnTo>
                      <a:pt x="1127" y="330"/>
                    </a:lnTo>
                    <a:lnTo>
                      <a:pt x="1125" y="332"/>
                    </a:lnTo>
                    <a:lnTo>
                      <a:pt x="1125" y="334"/>
                    </a:lnTo>
                    <a:lnTo>
                      <a:pt x="1125" y="336"/>
                    </a:lnTo>
                    <a:lnTo>
                      <a:pt x="1125" y="340"/>
                    </a:lnTo>
                    <a:lnTo>
                      <a:pt x="1125" y="345"/>
                    </a:lnTo>
                    <a:lnTo>
                      <a:pt x="1125" y="351"/>
                    </a:lnTo>
                    <a:lnTo>
                      <a:pt x="1123" y="359"/>
                    </a:lnTo>
                    <a:lnTo>
                      <a:pt x="1123" y="362"/>
                    </a:lnTo>
                    <a:lnTo>
                      <a:pt x="1121" y="364"/>
                    </a:lnTo>
                    <a:lnTo>
                      <a:pt x="1119" y="366"/>
                    </a:lnTo>
                    <a:lnTo>
                      <a:pt x="1114" y="368"/>
                    </a:lnTo>
                    <a:lnTo>
                      <a:pt x="1114" y="370"/>
                    </a:lnTo>
                    <a:lnTo>
                      <a:pt x="1114" y="370"/>
                    </a:lnTo>
                    <a:lnTo>
                      <a:pt x="1114" y="372"/>
                    </a:lnTo>
                    <a:lnTo>
                      <a:pt x="1114" y="374"/>
                    </a:lnTo>
                    <a:lnTo>
                      <a:pt x="1114" y="374"/>
                    </a:lnTo>
                    <a:lnTo>
                      <a:pt x="1112" y="376"/>
                    </a:lnTo>
                    <a:lnTo>
                      <a:pt x="1112" y="379"/>
                    </a:lnTo>
                    <a:lnTo>
                      <a:pt x="1112" y="379"/>
                    </a:lnTo>
                    <a:lnTo>
                      <a:pt x="1110" y="379"/>
                    </a:lnTo>
                    <a:lnTo>
                      <a:pt x="1110" y="381"/>
                    </a:lnTo>
                    <a:lnTo>
                      <a:pt x="1110" y="383"/>
                    </a:lnTo>
                    <a:lnTo>
                      <a:pt x="1110" y="385"/>
                    </a:lnTo>
                    <a:lnTo>
                      <a:pt x="1112" y="389"/>
                    </a:lnTo>
                    <a:lnTo>
                      <a:pt x="1112" y="396"/>
                    </a:lnTo>
                    <a:lnTo>
                      <a:pt x="1114" y="398"/>
                    </a:lnTo>
                    <a:lnTo>
                      <a:pt x="1114" y="398"/>
                    </a:lnTo>
                    <a:lnTo>
                      <a:pt x="1112" y="400"/>
                    </a:lnTo>
                    <a:lnTo>
                      <a:pt x="1112" y="402"/>
                    </a:lnTo>
                    <a:lnTo>
                      <a:pt x="1112" y="404"/>
                    </a:lnTo>
                    <a:lnTo>
                      <a:pt x="1112" y="406"/>
                    </a:lnTo>
                    <a:lnTo>
                      <a:pt x="1114" y="408"/>
                    </a:lnTo>
                    <a:lnTo>
                      <a:pt x="1114" y="410"/>
                    </a:lnTo>
                    <a:lnTo>
                      <a:pt x="1114" y="413"/>
                    </a:lnTo>
                    <a:lnTo>
                      <a:pt x="1112" y="415"/>
                    </a:lnTo>
                    <a:lnTo>
                      <a:pt x="1110" y="415"/>
                    </a:lnTo>
                    <a:lnTo>
                      <a:pt x="1110" y="417"/>
                    </a:lnTo>
                    <a:lnTo>
                      <a:pt x="1110" y="419"/>
                    </a:lnTo>
                    <a:lnTo>
                      <a:pt x="1110" y="421"/>
                    </a:lnTo>
                    <a:lnTo>
                      <a:pt x="1110" y="423"/>
                    </a:lnTo>
                    <a:lnTo>
                      <a:pt x="1110" y="425"/>
                    </a:lnTo>
                    <a:lnTo>
                      <a:pt x="1112" y="428"/>
                    </a:lnTo>
                    <a:lnTo>
                      <a:pt x="1112" y="428"/>
                    </a:lnTo>
                    <a:lnTo>
                      <a:pt x="1112" y="430"/>
                    </a:lnTo>
                    <a:lnTo>
                      <a:pt x="1119" y="428"/>
                    </a:lnTo>
                    <a:lnTo>
                      <a:pt x="1131" y="421"/>
                    </a:lnTo>
                    <a:lnTo>
                      <a:pt x="1129" y="432"/>
                    </a:lnTo>
                    <a:lnTo>
                      <a:pt x="1127" y="434"/>
                    </a:lnTo>
                    <a:lnTo>
                      <a:pt x="1104" y="445"/>
                    </a:lnTo>
                    <a:lnTo>
                      <a:pt x="1102" y="447"/>
                    </a:lnTo>
                    <a:lnTo>
                      <a:pt x="1102" y="447"/>
                    </a:lnTo>
                    <a:lnTo>
                      <a:pt x="1102" y="449"/>
                    </a:lnTo>
                    <a:lnTo>
                      <a:pt x="1102" y="449"/>
                    </a:lnTo>
                    <a:lnTo>
                      <a:pt x="1104" y="449"/>
                    </a:lnTo>
                    <a:lnTo>
                      <a:pt x="1108" y="453"/>
                    </a:lnTo>
                    <a:lnTo>
                      <a:pt x="1108" y="453"/>
                    </a:lnTo>
                    <a:lnTo>
                      <a:pt x="1108" y="453"/>
                    </a:lnTo>
                    <a:lnTo>
                      <a:pt x="1108" y="453"/>
                    </a:lnTo>
                    <a:lnTo>
                      <a:pt x="1108" y="455"/>
                    </a:lnTo>
                    <a:lnTo>
                      <a:pt x="1108" y="455"/>
                    </a:lnTo>
                    <a:lnTo>
                      <a:pt x="1108" y="459"/>
                    </a:lnTo>
                    <a:lnTo>
                      <a:pt x="1108" y="462"/>
                    </a:lnTo>
                    <a:lnTo>
                      <a:pt x="1108" y="464"/>
                    </a:lnTo>
                    <a:lnTo>
                      <a:pt x="1106" y="466"/>
                    </a:lnTo>
                    <a:lnTo>
                      <a:pt x="1106" y="466"/>
                    </a:lnTo>
                    <a:lnTo>
                      <a:pt x="1106" y="468"/>
                    </a:lnTo>
                    <a:lnTo>
                      <a:pt x="1106" y="470"/>
                    </a:lnTo>
                    <a:lnTo>
                      <a:pt x="1106" y="474"/>
                    </a:lnTo>
                    <a:lnTo>
                      <a:pt x="1104" y="476"/>
                    </a:lnTo>
                    <a:lnTo>
                      <a:pt x="1102" y="479"/>
                    </a:lnTo>
                    <a:lnTo>
                      <a:pt x="1099" y="483"/>
                    </a:lnTo>
                    <a:lnTo>
                      <a:pt x="1097" y="485"/>
                    </a:lnTo>
                    <a:lnTo>
                      <a:pt x="1097" y="487"/>
                    </a:lnTo>
                    <a:lnTo>
                      <a:pt x="1097" y="491"/>
                    </a:lnTo>
                    <a:lnTo>
                      <a:pt x="1095" y="493"/>
                    </a:lnTo>
                    <a:lnTo>
                      <a:pt x="1095" y="496"/>
                    </a:lnTo>
                    <a:lnTo>
                      <a:pt x="1091" y="498"/>
                    </a:lnTo>
                    <a:lnTo>
                      <a:pt x="1087" y="502"/>
                    </a:lnTo>
                    <a:lnTo>
                      <a:pt x="1085" y="504"/>
                    </a:lnTo>
                    <a:lnTo>
                      <a:pt x="1082" y="506"/>
                    </a:lnTo>
                    <a:lnTo>
                      <a:pt x="1076" y="510"/>
                    </a:lnTo>
                    <a:lnTo>
                      <a:pt x="1074" y="513"/>
                    </a:lnTo>
                    <a:lnTo>
                      <a:pt x="1074" y="513"/>
                    </a:lnTo>
                    <a:lnTo>
                      <a:pt x="1074" y="515"/>
                    </a:lnTo>
                    <a:lnTo>
                      <a:pt x="1074" y="517"/>
                    </a:lnTo>
                    <a:lnTo>
                      <a:pt x="1072" y="519"/>
                    </a:lnTo>
                    <a:lnTo>
                      <a:pt x="1072" y="519"/>
                    </a:lnTo>
                    <a:lnTo>
                      <a:pt x="1074" y="521"/>
                    </a:lnTo>
                    <a:lnTo>
                      <a:pt x="1074" y="521"/>
                    </a:lnTo>
                    <a:lnTo>
                      <a:pt x="1074" y="523"/>
                    </a:lnTo>
                    <a:lnTo>
                      <a:pt x="1074" y="523"/>
                    </a:lnTo>
                    <a:lnTo>
                      <a:pt x="1074" y="525"/>
                    </a:lnTo>
                    <a:lnTo>
                      <a:pt x="1072" y="527"/>
                    </a:lnTo>
                    <a:lnTo>
                      <a:pt x="1072" y="530"/>
                    </a:lnTo>
                    <a:lnTo>
                      <a:pt x="1072" y="530"/>
                    </a:lnTo>
                    <a:lnTo>
                      <a:pt x="1068" y="530"/>
                    </a:lnTo>
                    <a:lnTo>
                      <a:pt x="1065" y="530"/>
                    </a:lnTo>
                    <a:lnTo>
                      <a:pt x="1055" y="540"/>
                    </a:lnTo>
                    <a:lnTo>
                      <a:pt x="1055" y="540"/>
                    </a:lnTo>
                    <a:lnTo>
                      <a:pt x="1053" y="540"/>
                    </a:lnTo>
                    <a:lnTo>
                      <a:pt x="1040" y="540"/>
                    </a:lnTo>
                    <a:lnTo>
                      <a:pt x="1034" y="536"/>
                    </a:lnTo>
                    <a:lnTo>
                      <a:pt x="1031" y="534"/>
                    </a:lnTo>
                    <a:lnTo>
                      <a:pt x="1031" y="534"/>
                    </a:lnTo>
                    <a:lnTo>
                      <a:pt x="1031" y="532"/>
                    </a:lnTo>
                    <a:lnTo>
                      <a:pt x="1031" y="527"/>
                    </a:lnTo>
                    <a:lnTo>
                      <a:pt x="1031" y="525"/>
                    </a:lnTo>
                    <a:lnTo>
                      <a:pt x="1031" y="525"/>
                    </a:lnTo>
                    <a:lnTo>
                      <a:pt x="1029" y="521"/>
                    </a:lnTo>
                    <a:lnTo>
                      <a:pt x="1027" y="517"/>
                    </a:lnTo>
                    <a:lnTo>
                      <a:pt x="1025" y="517"/>
                    </a:lnTo>
                    <a:lnTo>
                      <a:pt x="1025" y="517"/>
                    </a:lnTo>
                    <a:lnTo>
                      <a:pt x="1023" y="517"/>
                    </a:lnTo>
                    <a:lnTo>
                      <a:pt x="1023" y="517"/>
                    </a:lnTo>
                    <a:lnTo>
                      <a:pt x="1017" y="515"/>
                    </a:lnTo>
                    <a:lnTo>
                      <a:pt x="1010" y="510"/>
                    </a:lnTo>
                    <a:lnTo>
                      <a:pt x="1008" y="510"/>
                    </a:lnTo>
                    <a:lnTo>
                      <a:pt x="1006" y="508"/>
                    </a:lnTo>
                    <a:lnTo>
                      <a:pt x="1002" y="513"/>
                    </a:lnTo>
                    <a:lnTo>
                      <a:pt x="989" y="517"/>
                    </a:lnTo>
                    <a:lnTo>
                      <a:pt x="972" y="527"/>
                    </a:lnTo>
                    <a:lnTo>
                      <a:pt x="972" y="530"/>
                    </a:lnTo>
                    <a:lnTo>
                      <a:pt x="972" y="530"/>
                    </a:lnTo>
                    <a:lnTo>
                      <a:pt x="970" y="532"/>
                    </a:lnTo>
                    <a:lnTo>
                      <a:pt x="970" y="534"/>
                    </a:lnTo>
                    <a:lnTo>
                      <a:pt x="970" y="536"/>
                    </a:lnTo>
                    <a:lnTo>
                      <a:pt x="972" y="536"/>
                    </a:lnTo>
                    <a:lnTo>
                      <a:pt x="972" y="538"/>
                    </a:lnTo>
                    <a:lnTo>
                      <a:pt x="974" y="540"/>
                    </a:lnTo>
                    <a:lnTo>
                      <a:pt x="976" y="542"/>
                    </a:lnTo>
                    <a:lnTo>
                      <a:pt x="976" y="542"/>
                    </a:lnTo>
                    <a:lnTo>
                      <a:pt x="976" y="544"/>
                    </a:lnTo>
                    <a:lnTo>
                      <a:pt x="978" y="551"/>
                    </a:lnTo>
                    <a:lnTo>
                      <a:pt x="978" y="551"/>
                    </a:lnTo>
                    <a:lnTo>
                      <a:pt x="978" y="555"/>
                    </a:lnTo>
                    <a:lnTo>
                      <a:pt x="978" y="557"/>
                    </a:lnTo>
                    <a:lnTo>
                      <a:pt x="980" y="557"/>
                    </a:lnTo>
                    <a:lnTo>
                      <a:pt x="980" y="559"/>
                    </a:lnTo>
                    <a:lnTo>
                      <a:pt x="980" y="559"/>
                    </a:lnTo>
                    <a:lnTo>
                      <a:pt x="987" y="559"/>
                    </a:lnTo>
                    <a:lnTo>
                      <a:pt x="989" y="559"/>
                    </a:lnTo>
                    <a:lnTo>
                      <a:pt x="989" y="559"/>
                    </a:lnTo>
                    <a:lnTo>
                      <a:pt x="991" y="561"/>
                    </a:lnTo>
                    <a:lnTo>
                      <a:pt x="991" y="564"/>
                    </a:lnTo>
                    <a:lnTo>
                      <a:pt x="991" y="566"/>
                    </a:lnTo>
                    <a:lnTo>
                      <a:pt x="989" y="570"/>
                    </a:lnTo>
                    <a:lnTo>
                      <a:pt x="989" y="572"/>
                    </a:lnTo>
                    <a:lnTo>
                      <a:pt x="987" y="572"/>
                    </a:lnTo>
                    <a:lnTo>
                      <a:pt x="974" y="574"/>
                    </a:lnTo>
                    <a:lnTo>
                      <a:pt x="972" y="576"/>
                    </a:lnTo>
                    <a:lnTo>
                      <a:pt x="963" y="583"/>
                    </a:lnTo>
                    <a:lnTo>
                      <a:pt x="963" y="585"/>
                    </a:lnTo>
                    <a:lnTo>
                      <a:pt x="961" y="585"/>
                    </a:lnTo>
                    <a:lnTo>
                      <a:pt x="961" y="585"/>
                    </a:lnTo>
                    <a:lnTo>
                      <a:pt x="955" y="583"/>
                    </a:lnTo>
                    <a:lnTo>
                      <a:pt x="953" y="583"/>
                    </a:lnTo>
                    <a:lnTo>
                      <a:pt x="951" y="583"/>
                    </a:lnTo>
                    <a:lnTo>
                      <a:pt x="948" y="583"/>
                    </a:lnTo>
                    <a:lnTo>
                      <a:pt x="946" y="583"/>
                    </a:lnTo>
                    <a:lnTo>
                      <a:pt x="944" y="583"/>
                    </a:lnTo>
                    <a:lnTo>
                      <a:pt x="936" y="587"/>
                    </a:lnTo>
                    <a:lnTo>
                      <a:pt x="929" y="589"/>
                    </a:lnTo>
                    <a:lnTo>
                      <a:pt x="923" y="589"/>
                    </a:lnTo>
                    <a:lnTo>
                      <a:pt x="921" y="589"/>
                    </a:lnTo>
                    <a:lnTo>
                      <a:pt x="914" y="593"/>
                    </a:lnTo>
                    <a:lnTo>
                      <a:pt x="908" y="595"/>
                    </a:lnTo>
                    <a:lnTo>
                      <a:pt x="908" y="598"/>
                    </a:lnTo>
                    <a:lnTo>
                      <a:pt x="908" y="598"/>
                    </a:lnTo>
                    <a:lnTo>
                      <a:pt x="908" y="598"/>
                    </a:lnTo>
                    <a:lnTo>
                      <a:pt x="906" y="602"/>
                    </a:lnTo>
                    <a:lnTo>
                      <a:pt x="902" y="604"/>
                    </a:lnTo>
                    <a:lnTo>
                      <a:pt x="900" y="606"/>
                    </a:lnTo>
                    <a:lnTo>
                      <a:pt x="900" y="608"/>
                    </a:lnTo>
                    <a:lnTo>
                      <a:pt x="900" y="608"/>
                    </a:lnTo>
                    <a:lnTo>
                      <a:pt x="900" y="608"/>
                    </a:lnTo>
                    <a:lnTo>
                      <a:pt x="900" y="610"/>
                    </a:lnTo>
                    <a:lnTo>
                      <a:pt x="900" y="612"/>
                    </a:lnTo>
                    <a:lnTo>
                      <a:pt x="889" y="623"/>
                    </a:lnTo>
                    <a:lnTo>
                      <a:pt x="883" y="634"/>
                    </a:lnTo>
                    <a:lnTo>
                      <a:pt x="883" y="636"/>
                    </a:lnTo>
                    <a:lnTo>
                      <a:pt x="880" y="644"/>
                    </a:lnTo>
                    <a:lnTo>
                      <a:pt x="878" y="646"/>
                    </a:lnTo>
                    <a:lnTo>
                      <a:pt x="878" y="646"/>
                    </a:lnTo>
                    <a:lnTo>
                      <a:pt x="880" y="649"/>
                    </a:lnTo>
                    <a:lnTo>
                      <a:pt x="880" y="649"/>
                    </a:lnTo>
                    <a:lnTo>
                      <a:pt x="880" y="649"/>
                    </a:lnTo>
                    <a:lnTo>
                      <a:pt x="880" y="651"/>
                    </a:lnTo>
                    <a:lnTo>
                      <a:pt x="883" y="651"/>
                    </a:lnTo>
                    <a:lnTo>
                      <a:pt x="885" y="653"/>
                    </a:lnTo>
                    <a:lnTo>
                      <a:pt x="887" y="653"/>
                    </a:lnTo>
                    <a:lnTo>
                      <a:pt x="887" y="655"/>
                    </a:lnTo>
                    <a:lnTo>
                      <a:pt x="887" y="655"/>
                    </a:lnTo>
                    <a:lnTo>
                      <a:pt x="887" y="657"/>
                    </a:lnTo>
                    <a:lnTo>
                      <a:pt x="887" y="659"/>
                    </a:lnTo>
                    <a:lnTo>
                      <a:pt x="889" y="659"/>
                    </a:lnTo>
                    <a:lnTo>
                      <a:pt x="889" y="659"/>
                    </a:lnTo>
                    <a:lnTo>
                      <a:pt x="889" y="659"/>
                    </a:lnTo>
                    <a:lnTo>
                      <a:pt x="889" y="661"/>
                    </a:lnTo>
                    <a:lnTo>
                      <a:pt x="891" y="661"/>
                    </a:lnTo>
                    <a:lnTo>
                      <a:pt x="895" y="661"/>
                    </a:lnTo>
                    <a:lnTo>
                      <a:pt x="895" y="661"/>
                    </a:lnTo>
                    <a:lnTo>
                      <a:pt x="897" y="661"/>
                    </a:lnTo>
                    <a:lnTo>
                      <a:pt x="897" y="659"/>
                    </a:lnTo>
                    <a:lnTo>
                      <a:pt x="897" y="659"/>
                    </a:lnTo>
                    <a:lnTo>
                      <a:pt x="900" y="655"/>
                    </a:lnTo>
                    <a:lnTo>
                      <a:pt x="900" y="655"/>
                    </a:lnTo>
                    <a:lnTo>
                      <a:pt x="900" y="655"/>
                    </a:lnTo>
                    <a:lnTo>
                      <a:pt x="902" y="655"/>
                    </a:lnTo>
                    <a:lnTo>
                      <a:pt x="902" y="653"/>
                    </a:lnTo>
                    <a:lnTo>
                      <a:pt x="908" y="653"/>
                    </a:lnTo>
                    <a:lnTo>
                      <a:pt x="914" y="649"/>
                    </a:lnTo>
                    <a:lnTo>
                      <a:pt x="921" y="644"/>
                    </a:lnTo>
                    <a:lnTo>
                      <a:pt x="923" y="642"/>
                    </a:lnTo>
                    <a:lnTo>
                      <a:pt x="925" y="642"/>
                    </a:lnTo>
                    <a:lnTo>
                      <a:pt x="925" y="642"/>
                    </a:lnTo>
                    <a:lnTo>
                      <a:pt x="925" y="642"/>
                    </a:lnTo>
                    <a:lnTo>
                      <a:pt x="927" y="642"/>
                    </a:lnTo>
                    <a:lnTo>
                      <a:pt x="927" y="644"/>
                    </a:lnTo>
                    <a:lnTo>
                      <a:pt x="927" y="644"/>
                    </a:lnTo>
                    <a:lnTo>
                      <a:pt x="927" y="646"/>
                    </a:lnTo>
                    <a:lnTo>
                      <a:pt x="927" y="649"/>
                    </a:lnTo>
                    <a:lnTo>
                      <a:pt x="927" y="651"/>
                    </a:lnTo>
                    <a:lnTo>
                      <a:pt x="927" y="651"/>
                    </a:lnTo>
                    <a:lnTo>
                      <a:pt x="927" y="651"/>
                    </a:lnTo>
                    <a:lnTo>
                      <a:pt x="929" y="651"/>
                    </a:lnTo>
                    <a:lnTo>
                      <a:pt x="931" y="653"/>
                    </a:lnTo>
                    <a:lnTo>
                      <a:pt x="931" y="653"/>
                    </a:lnTo>
                    <a:lnTo>
                      <a:pt x="934" y="659"/>
                    </a:lnTo>
                    <a:lnTo>
                      <a:pt x="934" y="661"/>
                    </a:lnTo>
                    <a:lnTo>
                      <a:pt x="934" y="661"/>
                    </a:lnTo>
                    <a:lnTo>
                      <a:pt x="938" y="670"/>
                    </a:lnTo>
                    <a:lnTo>
                      <a:pt x="938" y="672"/>
                    </a:lnTo>
                    <a:lnTo>
                      <a:pt x="940" y="678"/>
                    </a:lnTo>
                    <a:lnTo>
                      <a:pt x="940" y="678"/>
                    </a:lnTo>
                    <a:lnTo>
                      <a:pt x="940" y="680"/>
                    </a:lnTo>
                    <a:lnTo>
                      <a:pt x="940" y="683"/>
                    </a:lnTo>
                    <a:lnTo>
                      <a:pt x="942" y="685"/>
                    </a:lnTo>
                    <a:lnTo>
                      <a:pt x="942" y="685"/>
                    </a:lnTo>
                    <a:lnTo>
                      <a:pt x="942" y="689"/>
                    </a:lnTo>
                    <a:lnTo>
                      <a:pt x="942" y="691"/>
                    </a:lnTo>
                    <a:lnTo>
                      <a:pt x="942" y="691"/>
                    </a:lnTo>
                    <a:lnTo>
                      <a:pt x="931" y="704"/>
                    </a:lnTo>
                    <a:lnTo>
                      <a:pt x="927" y="714"/>
                    </a:lnTo>
                    <a:lnTo>
                      <a:pt x="927" y="714"/>
                    </a:lnTo>
                    <a:lnTo>
                      <a:pt x="927" y="717"/>
                    </a:lnTo>
                    <a:lnTo>
                      <a:pt x="927" y="717"/>
                    </a:lnTo>
                    <a:lnTo>
                      <a:pt x="927" y="717"/>
                    </a:lnTo>
                    <a:lnTo>
                      <a:pt x="927" y="719"/>
                    </a:lnTo>
                    <a:lnTo>
                      <a:pt x="931" y="723"/>
                    </a:lnTo>
                    <a:lnTo>
                      <a:pt x="931" y="723"/>
                    </a:lnTo>
                    <a:lnTo>
                      <a:pt x="931" y="725"/>
                    </a:lnTo>
                    <a:lnTo>
                      <a:pt x="931" y="727"/>
                    </a:lnTo>
                    <a:lnTo>
                      <a:pt x="931" y="727"/>
                    </a:lnTo>
                    <a:lnTo>
                      <a:pt x="923" y="734"/>
                    </a:lnTo>
                    <a:lnTo>
                      <a:pt x="919" y="738"/>
                    </a:lnTo>
                    <a:lnTo>
                      <a:pt x="919" y="738"/>
                    </a:lnTo>
                    <a:lnTo>
                      <a:pt x="919" y="738"/>
                    </a:lnTo>
                    <a:lnTo>
                      <a:pt x="917" y="738"/>
                    </a:lnTo>
                    <a:lnTo>
                      <a:pt x="906" y="736"/>
                    </a:lnTo>
                    <a:lnTo>
                      <a:pt x="874" y="740"/>
                    </a:lnTo>
                    <a:lnTo>
                      <a:pt x="872" y="744"/>
                    </a:lnTo>
                    <a:lnTo>
                      <a:pt x="874" y="746"/>
                    </a:lnTo>
                    <a:lnTo>
                      <a:pt x="876" y="748"/>
                    </a:lnTo>
                    <a:lnTo>
                      <a:pt x="878" y="753"/>
                    </a:lnTo>
                    <a:lnTo>
                      <a:pt x="878" y="755"/>
                    </a:lnTo>
                    <a:lnTo>
                      <a:pt x="880" y="757"/>
                    </a:lnTo>
                    <a:lnTo>
                      <a:pt x="878" y="759"/>
                    </a:lnTo>
                    <a:lnTo>
                      <a:pt x="878" y="761"/>
                    </a:lnTo>
                    <a:lnTo>
                      <a:pt x="880" y="765"/>
                    </a:lnTo>
                    <a:lnTo>
                      <a:pt x="883" y="772"/>
                    </a:lnTo>
                    <a:lnTo>
                      <a:pt x="885" y="774"/>
                    </a:lnTo>
                    <a:lnTo>
                      <a:pt x="885" y="776"/>
                    </a:lnTo>
                    <a:lnTo>
                      <a:pt x="883" y="780"/>
                    </a:lnTo>
                    <a:lnTo>
                      <a:pt x="880" y="785"/>
                    </a:lnTo>
                    <a:lnTo>
                      <a:pt x="878" y="787"/>
                    </a:lnTo>
                    <a:lnTo>
                      <a:pt x="878" y="789"/>
                    </a:lnTo>
                    <a:lnTo>
                      <a:pt x="878" y="791"/>
                    </a:lnTo>
                    <a:lnTo>
                      <a:pt x="876" y="795"/>
                    </a:lnTo>
                    <a:lnTo>
                      <a:pt x="876" y="797"/>
                    </a:lnTo>
                    <a:lnTo>
                      <a:pt x="876" y="797"/>
                    </a:lnTo>
                    <a:lnTo>
                      <a:pt x="876" y="799"/>
                    </a:lnTo>
                    <a:lnTo>
                      <a:pt x="874" y="799"/>
                    </a:lnTo>
                    <a:lnTo>
                      <a:pt x="874" y="799"/>
                    </a:lnTo>
                    <a:lnTo>
                      <a:pt x="872" y="802"/>
                    </a:lnTo>
                    <a:lnTo>
                      <a:pt x="870" y="804"/>
                    </a:lnTo>
                    <a:lnTo>
                      <a:pt x="866" y="812"/>
                    </a:lnTo>
                    <a:lnTo>
                      <a:pt x="866" y="819"/>
                    </a:lnTo>
                    <a:lnTo>
                      <a:pt x="863" y="821"/>
                    </a:lnTo>
                    <a:lnTo>
                      <a:pt x="866" y="823"/>
                    </a:lnTo>
                    <a:lnTo>
                      <a:pt x="866" y="831"/>
                    </a:lnTo>
                    <a:lnTo>
                      <a:pt x="866" y="833"/>
                    </a:lnTo>
                    <a:lnTo>
                      <a:pt x="863" y="833"/>
                    </a:lnTo>
                    <a:lnTo>
                      <a:pt x="863" y="833"/>
                    </a:lnTo>
                    <a:lnTo>
                      <a:pt x="859" y="833"/>
                    </a:lnTo>
                    <a:lnTo>
                      <a:pt x="857" y="833"/>
                    </a:lnTo>
                    <a:lnTo>
                      <a:pt x="853" y="838"/>
                    </a:lnTo>
                    <a:lnTo>
                      <a:pt x="844" y="848"/>
                    </a:lnTo>
                    <a:lnTo>
                      <a:pt x="844" y="851"/>
                    </a:lnTo>
                    <a:lnTo>
                      <a:pt x="844" y="853"/>
                    </a:lnTo>
                    <a:lnTo>
                      <a:pt x="844" y="855"/>
                    </a:lnTo>
                    <a:lnTo>
                      <a:pt x="844" y="857"/>
                    </a:lnTo>
                    <a:lnTo>
                      <a:pt x="844" y="857"/>
                    </a:lnTo>
                    <a:lnTo>
                      <a:pt x="838" y="863"/>
                    </a:lnTo>
                    <a:lnTo>
                      <a:pt x="836" y="863"/>
                    </a:lnTo>
                    <a:lnTo>
                      <a:pt x="836" y="865"/>
                    </a:lnTo>
                    <a:lnTo>
                      <a:pt x="832" y="865"/>
                    </a:lnTo>
                    <a:lnTo>
                      <a:pt x="827" y="868"/>
                    </a:lnTo>
                    <a:lnTo>
                      <a:pt x="821" y="865"/>
                    </a:lnTo>
                    <a:lnTo>
                      <a:pt x="819" y="865"/>
                    </a:lnTo>
                    <a:lnTo>
                      <a:pt x="815" y="859"/>
                    </a:lnTo>
                    <a:lnTo>
                      <a:pt x="815" y="857"/>
                    </a:lnTo>
                    <a:lnTo>
                      <a:pt x="812" y="857"/>
                    </a:lnTo>
                    <a:lnTo>
                      <a:pt x="808" y="857"/>
                    </a:lnTo>
                    <a:lnTo>
                      <a:pt x="808" y="859"/>
                    </a:lnTo>
                    <a:lnTo>
                      <a:pt x="806" y="859"/>
                    </a:lnTo>
                    <a:lnTo>
                      <a:pt x="804" y="865"/>
                    </a:lnTo>
                    <a:lnTo>
                      <a:pt x="791" y="878"/>
                    </a:lnTo>
                    <a:lnTo>
                      <a:pt x="791" y="880"/>
                    </a:lnTo>
                    <a:lnTo>
                      <a:pt x="789" y="882"/>
                    </a:lnTo>
                    <a:lnTo>
                      <a:pt x="789" y="882"/>
                    </a:lnTo>
                    <a:lnTo>
                      <a:pt x="783" y="889"/>
                    </a:lnTo>
                    <a:lnTo>
                      <a:pt x="783" y="889"/>
                    </a:lnTo>
                    <a:lnTo>
                      <a:pt x="783" y="889"/>
                    </a:lnTo>
                    <a:lnTo>
                      <a:pt x="781" y="897"/>
                    </a:lnTo>
                    <a:lnTo>
                      <a:pt x="766" y="912"/>
                    </a:lnTo>
                    <a:lnTo>
                      <a:pt x="766" y="914"/>
                    </a:lnTo>
                    <a:lnTo>
                      <a:pt x="766" y="914"/>
                    </a:lnTo>
                    <a:lnTo>
                      <a:pt x="766" y="916"/>
                    </a:lnTo>
                    <a:lnTo>
                      <a:pt x="766" y="916"/>
                    </a:lnTo>
                    <a:lnTo>
                      <a:pt x="766" y="916"/>
                    </a:lnTo>
                    <a:lnTo>
                      <a:pt x="766" y="916"/>
                    </a:lnTo>
                    <a:lnTo>
                      <a:pt x="766" y="919"/>
                    </a:lnTo>
                    <a:lnTo>
                      <a:pt x="768" y="919"/>
                    </a:lnTo>
                    <a:lnTo>
                      <a:pt x="768" y="919"/>
                    </a:lnTo>
                    <a:lnTo>
                      <a:pt x="768" y="919"/>
                    </a:lnTo>
                    <a:lnTo>
                      <a:pt x="768" y="921"/>
                    </a:lnTo>
                    <a:lnTo>
                      <a:pt x="768" y="921"/>
                    </a:lnTo>
                    <a:lnTo>
                      <a:pt x="768" y="923"/>
                    </a:lnTo>
                    <a:lnTo>
                      <a:pt x="770" y="923"/>
                    </a:lnTo>
                    <a:lnTo>
                      <a:pt x="770" y="923"/>
                    </a:lnTo>
                    <a:lnTo>
                      <a:pt x="778" y="929"/>
                    </a:lnTo>
                    <a:lnTo>
                      <a:pt x="778" y="929"/>
                    </a:lnTo>
                    <a:lnTo>
                      <a:pt x="781" y="931"/>
                    </a:lnTo>
                    <a:lnTo>
                      <a:pt x="781" y="931"/>
                    </a:lnTo>
                    <a:lnTo>
                      <a:pt x="781" y="931"/>
                    </a:lnTo>
                    <a:lnTo>
                      <a:pt x="781" y="933"/>
                    </a:lnTo>
                    <a:lnTo>
                      <a:pt x="781" y="946"/>
                    </a:lnTo>
                    <a:lnTo>
                      <a:pt x="781" y="950"/>
                    </a:lnTo>
                    <a:lnTo>
                      <a:pt x="778" y="953"/>
                    </a:lnTo>
                    <a:lnTo>
                      <a:pt x="778" y="953"/>
                    </a:lnTo>
                    <a:lnTo>
                      <a:pt x="774" y="955"/>
                    </a:lnTo>
                    <a:lnTo>
                      <a:pt x="774" y="955"/>
                    </a:lnTo>
                    <a:lnTo>
                      <a:pt x="772" y="957"/>
                    </a:lnTo>
                    <a:lnTo>
                      <a:pt x="770" y="963"/>
                    </a:lnTo>
                    <a:lnTo>
                      <a:pt x="761" y="959"/>
                    </a:lnTo>
                    <a:lnTo>
                      <a:pt x="757" y="959"/>
                    </a:lnTo>
                    <a:lnTo>
                      <a:pt x="755" y="959"/>
                    </a:lnTo>
                    <a:lnTo>
                      <a:pt x="747" y="963"/>
                    </a:lnTo>
                    <a:lnTo>
                      <a:pt x="747" y="963"/>
                    </a:lnTo>
                    <a:lnTo>
                      <a:pt x="744" y="963"/>
                    </a:lnTo>
                    <a:lnTo>
                      <a:pt x="744" y="959"/>
                    </a:lnTo>
                    <a:lnTo>
                      <a:pt x="742" y="957"/>
                    </a:lnTo>
                    <a:lnTo>
                      <a:pt x="742" y="955"/>
                    </a:lnTo>
                    <a:lnTo>
                      <a:pt x="736" y="946"/>
                    </a:lnTo>
                    <a:lnTo>
                      <a:pt x="719" y="929"/>
                    </a:lnTo>
                    <a:lnTo>
                      <a:pt x="715" y="923"/>
                    </a:lnTo>
                    <a:lnTo>
                      <a:pt x="715" y="921"/>
                    </a:lnTo>
                    <a:lnTo>
                      <a:pt x="715" y="916"/>
                    </a:lnTo>
                    <a:lnTo>
                      <a:pt x="715" y="912"/>
                    </a:lnTo>
                    <a:lnTo>
                      <a:pt x="715" y="908"/>
                    </a:lnTo>
                    <a:lnTo>
                      <a:pt x="715" y="904"/>
                    </a:lnTo>
                    <a:lnTo>
                      <a:pt x="710" y="895"/>
                    </a:lnTo>
                    <a:lnTo>
                      <a:pt x="710" y="893"/>
                    </a:lnTo>
                    <a:lnTo>
                      <a:pt x="708" y="891"/>
                    </a:lnTo>
                    <a:lnTo>
                      <a:pt x="708" y="891"/>
                    </a:lnTo>
                    <a:lnTo>
                      <a:pt x="706" y="891"/>
                    </a:lnTo>
                    <a:lnTo>
                      <a:pt x="706" y="891"/>
                    </a:lnTo>
                    <a:lnTo>
                      <a:pt x="702" y="893"/>
                    </a:lnTo>
                    <a:lnTo>
                      <a:pt x="702" y="893"/>
                    </a:lnTo>
                    <a:lnTo>
                      <a:pt x="700" y="893"/>
                    </a:lnTo>
                    <a:lnTo>
                      <a:pt x="698" y="893"/>
                    </a:lnTo>
                    <a:lnTo>
                      <a:pt x="693" y="891"/>
                    </a:lnTo>
                    <a:lnTo>
                      <a:pt x="683" y="880"/>
                    </a:lnTo>
                    <a:lnTo>
                      <a:pt x="678" y="878"/>
                    </a:lnTo>
                    <a:lnTo>
                      <a:pt x="670" y="876"/>
                    </a:lnTo>
                    <a:lnTo>
                      <a:pt x="668" y="874"/>
                    </a:lnTo>
                    <a:lnTo>
                      <a:pt x="666" y="874"/>
                    </a:lnTo>
                    <a:lnTo>
                      <a:pt x="666" y="872"/>
                    </a:lnTo>
                    <a:lnTo>
                      <a:pt x="666" y="870"/>
                    </a:lnTo>
                    <a:lnTo>
                      <a:pt x="666" y="868"/>
                    </a:lnTo>
                    <a:lnTo>
                      <a:pt x="666" y="865"/>
                    </a:lnTo>
                    <a:lnTo>
                      <a:pt x="666" y="863"/>
                    </a:lnTo>
                    <a:lnTo>
                      <a:pt x="668" y="857"/>
                    </a:lnTo>
                    <a:lnTo>
                      <a:pt x="668" y="851"/>
                    </a:lnTo>
                    <a:lnTo>
                      <a:pt x="649" y="846"/>
                    </a:lnTo>
                    <a:lnTo>
                      <a:pt x="644" y="848"/>
                    </a:lnTo>
                    <a:lnTo>
                      <a:pt x="636" y="859"/>
                    </a:lnTo>
                    <a:lnTo>
                      <a:pt x="634" y="861"/>
                    </a:lnTo>
                    <a:lnTo>
                      <a:pt x="634" y="865"/>
                    </a:lnTo>
                    <a:lnTo>
                      <a:pt x="638" y="878"/>
                    </a:lnTo>
                    <a:lnTo>
                      <a:pt x="638" y="880"/>
                    </a:lnTo>
                    <a:lnTo>
                      <a:pt x="638" y="882"/>
                    </a:lnTo>
                    <a:lnTo>
                      <a:pt x="640" y="882"/>
                    </a:lnTo>
                    <a:lnTo>
                      <a:pt x="640" y="885"/>
                    </a:lnTo>
                    <a:lnTo>
                      <a:pt x="642" y="885"/>
                    </a:lnTo>
                    <a:lnTo>
                      <a:pt x="642" y="889"/>
                    </a:lnTo>
                    <a:lnTo>
                      <a:pt x="642" y="893"/>
                    </a:lnTo>
                    <a:lnTo>
                      <a:pt x="642" y="895"/>
                    </a:lnTo>
                    <a:lnTo>
                      <a:pt x="642" y="897"/>
                    </a:lnTo>
                    <a:lnTo>
                      <a:pt x="642" y="897"/>
                    </a:lnTo>
                    <a:lnTo>
                      <a:pt x="640" y="897"/>
                    </a:lnTo>
                    <a:lnTo>
                      <a:pt x="634" y="895"/>
                    </a:lnTo>
                    <a:lnTo>
                      <a:pt x="632" y="895"/>
                    </a:lnTo>
                    <a:lnTo>
                      <a:pt x="632" y="897"/>
                    </a:lnTo>
                    <a:lnTo>
                      <a:pt x="627" y="904"/>
                    </a:lnTo>
                    <a:lnTo>
                      <a:pt x="625" y="906"/>
                    </a:lnTo>
                    <a:lnTo>
                      <a:pt x="615" y="914"/>
                    </a:lnTo>
                    <a:lnTo>
                      <a:pt x="621" y="919"/>
                    </a:lnTo>
                    <a:lnTo>
                      <a:pt x="623" y="923"/>
                    </a:lnTo>
                    <a:lnTo>
                      <a:pt x="623" y="925"/>
                    </a:lnTo>
                    <a:lnTo>
                      <a:pt x="623" y="927"/>
                    </a:lnTo>
                    <a:lnTo>
                      <a:pt x="623" y="927"/>
                    </a:lnTo>
                    <a:lnTo>
                      <a:pt x="623" y="929"/>
                    </a:lnTo>
                    <a:lnTo>
                      <a:pt x="623" y="929"/>
                    </a:lnTo>
                    <a:lnTo>
                      <a:pt x="621" y="931"/>
                    </a:lnTo>
                    <a:lnTo>
                      <a:pt x="621" y="931"/>
                    </a:lnTo>
                    <a:lnTo>
                      <a:pt x="621" y="931"/>
                    </a:lnTo>
                    <a:lnTo>
                      <a:pt x="619" y="931"/>
                    </a:lnTo>
                    <a:lnTo>
                      <a:pt x="619" y="931"/>
                    </a:lnTo>
                    <a:lnTo>
                      <a:pt x="619" y="931"/>
                    </a:lnTo>
                    <a:lnTo>
                      <a:pt x="617" y="929"/>
                    </a:lnTo>
                    <a:lnTo>
                      <a:pt x="617" y="929"/>
                    </a:lnTo>
                    <a:lnTo>
                      <a:pt x="617" y="929"/>
                    </a:lnTo>
                    <a:lnTo>
                      <a:pt x="615" y="931"/>
                    </a:lnTo>
                    <a:lnTo>
                      <a:pt x="613" y="936"/>
                    </a:lnTo>
                    <a:lnTo>
                      <a:pt x="613" y="938"/>
                    </a:lnTo>
                    <a:lnTo>
                      <a:pt x="610" y="938"/>
                    </a:lnTo>
                    <a:lnTo>
                      <a:pt x="602" y="944"/>
                    </a:lnTo>
                    <a:lnTo>
                      <a:pt x="598" y="946"/>
                    </a:lnTo>
                    <a:lnTo>
                      <a:pt x="598" y="946"/>
                    </a:lnTo>
                    <a:lnTo>
                      <a:pt x="596" y="948"/>
                    </a:lnTo>
                    <a:lnTo>
                      <a:pt x="596" y="953"/>
                    </a:lnTo>
                    <a:lnTo>
                      <a:pt x="593" y="955"/>
                    </a:lnTo>
                    <a:lnTo>
                      <a:pt x="593" y="955"/>
                    </a:lnTo>
                    <a:lnTo>
                      <a:pt x="587" y="955"/>
                    </a:lnTo>
                    <a:lnTo>
                      <a:pt x="585" y="955"/>
                    </a:lnTo>
                    <a:lnTo>
                      <a:pt x="585" y="955"/>
                    </a:lnTo>
                    <a:lnTo>
                      <a:pt x="581" y="957"/>
                    </a:lnTo>
                    <a:lnTo>
                      <a:pt x="572" y="963"/>
                    </a:lnTo>
                    <a:lnTo>
                      <a:pt x="545" y="974"/>
                    </a:lnTo>
                    <a:lnTo>
                      <a:pt x="534" y="974"/>
                    </a:lnTo>
                    <a:lnTo>
                      <a:pt x="525" y="978"/>
                    </a:lnTo>
                    <a:lnTo>
                      <a:pt x="523" y="980"/>
                    </a:lnTo>
                    <a:lnTo>
                      <a:pt x="523" y="980"/>
                    </a:lnTo>
                    <a:lnTo>
                      <a:pt x="525" y="982"/>
                    </a:lnTo>
                    <a:lnTo>
                      <a:pt x="525" y="982"/>
                    </a:lnTo>
                    <a:lnTo>
                      <a:pt x="525" y="984"/>
                    </a:lnTo>
                    <a:lnTo>
                      <a:pt x="525" y="989"/>
                    </a:lnTo>
                    <a:lnTo>
                      <a:pt x="525" y="989"/>
                    </a:lnTo>
                    <a:lnTo>
                      <a:pt x="525" y="991"/>
                    </a:lnTo>
                    <a:lnTo>
                      <a:pt x="525" y="993"/>
                    </a:lnTo>
                    <a:lnTo>
                      <a:pt x="525" y="995"/>
                    </a:lnTo>
                    <a:lnTo>
                      <a:pt x="523" y="999"/>
                    </a:lnTo>
                    <a:lnTo>
                      <a:pt x="523" y="1001"/>
                    </a:lnTo>
                    <a:lnTo>
                      <a:pt x="523" y="1004"/>
                    </a:lnTo>
                    <a:lnTo>
                      <a:pt x="523" y="1008"/>
                    </a:lnTo>
                    <a:lnTo>
                      <a:pt x="523" y="1008"/>
                    </a:lnTo>
                    <a:lnTo>
                      <a:pt x="523" y="1010"/>
                    </a:lnTo>
                    <a:lnTo>
                      <a:pt x="515" y="1016"/>
                    </a:lnTo>
                    <a:lnTo>
                      <a:pt x="515" y="1016"/>
                    </a:lnTo>
                    <a:lnTo>
                      <a:pt x="500" y="1023"/>
                    </a:lnTo>
                    <a:lnTo>
                      <a:pt x="496" y="1025"/>
                    </a:lnTo>
                    <a:lnTo>
                      <a:pt x="476" y="1025"/>
                    </a:lnTo>
                    <a:lnTo>
                      <a:pt x="476" y="1025"/>
                    </a:lnTo>
                    <a:lnTo>
                      <a:pt x="476" y="1023"/>
                    </a:lnTo>
                    <a:lnTo>
                      <a:pt x="474" y="1021"/>
                    </a:lnTo>
                    <a:lnTo>
                      <a:pt x="474" y="1021"/>
                    </a:lnTo>
                    <a:lnTo>
                      <a:pt x="474" y="1018"/>
                    </a:lnTo>
                    <a:lnTo>
                      <a:pt x="474" y="1018"/>
                    </a:lnTo>
                    <a:lnTo>
                      <a:pt x="472" y="1018"/>
                    </a:lnTo>
                    <a:lnTo>
                      <a:pt x="470" y="1016"/>
                    </a:lnTo>
                    <a:lnTo>
                      <a:pt x="468" y="1016"/>
                    </a:lnTo>
                    <a:lnTo>
                      <a:pt x="468" y="1016"/>
                    </a:lnTo>
                    <a:lnTo>
                      <a:pt x="466" y="1018"/>
                    </a:lnTo>
                    <a:lnTo>
                      <a:pt x="466" y="1018"/>
                    </a:lnTo>
                    <a:lnTo>
                      <a:pt x="466" y="1021"/>
                    </a:lnTo>
                    <a:lnTo>
                      <a:pt x="464" y="1027"/>
                    </a:lnTo>
                    <a:lnTo>
                      <a:pt x="462" y="1029"/>
                    </a:lnTo>
                    <a:lnTo>
                      <a:pt x="455" y="1038"/>
                    </a:lnTo>
                    <a:lnTo>
                      <a:pt x="451" y="1038"/>
                    </a:lnTo>
                    <a:lnTo>
                      <a:pt x="442" y="1038"/>
                    </a:lnTo>
                    <a:lnTo>
                      <a:pt x="442" y="1038"/>
                    </a:lnTo>
                    <a:lnTo>
                      <a:pt x="442" y="1038"/>
                    </a:lnTo>
                    <a:lnTo>
                      <a:pt x="440" y="1040"/>
                    </a:lnTo>
                    <a:lnTo>
                      <a:pt x="440" y="1042"/>
                    </a:lnTo>
                    <a:lnTo>
                      <a:pt x="438" y="1044"/>
                    </a:lnTo>
                    <a:lnTo>
                      <a:pt x="436" y="1046"/>
                    </a:lnTo>
                    <a:lnTo>
                      <a:pt x="436" y="1046"/>
                    </a:lnTo>
                    <a:lnTo>
                      <a:pt x="434" y="1046"/>
                    </a:lnTo>
                    <a:lnTo>
                      <a:pt x="428" y="1044"/>
                    </a:lnTo>
                    <a:lnTo>
                      <a:pt x="423" y="1044"/>
                    </a:lnTo>
                    <a:lnTo>
                      <a:pt x="421" y="1046"/>
                    </a:lnTo>
                    <a:lnTo>
                      <a:pt x="404" y="1059"/>
                    </a:lnTo>
                    <a:lnTo>
                      <a:pt x="396" y="1063"/>
                    </a:lnTo>
                    <a:lnTo>
                      <a:pt x="391" y="1065"/>
                    </a:lnTo>
                    <a:lnTo>
                      <a:pt x="387" y="1067"/>
                    </a:lnTo>
                    <a:lnTo>
                      <a:pt x="385" y="1067"/>
                    </a:lnTo>
                    <a:lnTo>
                      <a:pt x="385" y="1067"/>
                    </a:lnTo>
                    <a:lnTo>
                      <a:pt x="385" y="1069"/>
                    </a:lnTo>
                    <a:lnTo>
                      <a:pt x="385" y="1069"/>
                    </a:lnTo>
                    <a:lnTo>
                      <a:pt x="383" y="1074"/>
                    </a:lnTo>
                    <a:lnTo>
                      <a:pt x="379" y="1080"/>
                    </a:lnTo>
                    <a:lnTo>
                      <a:pt x="370" y="1084"/>
                    </a:lnTo>
                    <a:lnTo>
                      <a:pt x="370" y="1084"/>
                    </a:lnTo>
                    <a:lnTo>
                      <a:pt x="370" y="1086"/>
                    </a:lnTo>
                    <a:lnTo>
                      <a:pt x="370" y="1089"/>
                    </a:lnTo>
                    <a:lnTo>
                      <a:pt x="370" y="1091"/>
                    </a:lnTo>
                    <a:lnTo>
                      <a:pt x="372" y="1093"/>
                    </a:lnTo>
                    <a:lnTo>
                      <a:pt x="372" y="1099"/>
                    </a:lnTo>
                    <a:lnTo>
                      <a:pt x="372" y="1110"/>
                    </a:lnTo>
                    <a:lnTo>
                      <a:pt x="370" y="1114"/>
                    </a:lnTo>
                    <a:lnTo>
                      <a:pt x="368" y="1116"/>
                    </a:lnTo>
                    <a:lnTo>
                      <a:pt x="366" y="1118"/>
                    </a:lnTo>
                    <a:lnTo>
                      <a:pt x="364" y="1118"/>
                    </a:lnTo>
                    <a:lnTo>
                      <a:pt x="362" y="1118"/>
                    </a:lnTo>
                    <a:lnTo>
                      <a:pt x="360" y="1116"/>
                    </a:lnTo>
                    <a:lnTo>
                      <a:pt x="357" y="1116"/>
                    </a:lnTo>
                    <a:lnTo>
                      <a:pt x="357" y="1114"/>
                    </a:lnTo>
                    <a:lnTo>
                      <a:pt x="355" y="1114"/>
                    </a:lnTo>
                    <a:lnTo>
                      <a:pt x="353" y="1112"/>
                    </a:lnTo>
                    <a:lnTo>
                      <a:pt x="351" y="1108"/>
                    </a:lnTo>
                    <a:lnTo>
                      <a:pt x="351" y="1106"/>
                    </a:lnTo>
                    <a:lnTo>
                      <a:pt x="349" y="1106"/>
                    </a:lnTo>
                    <a:lnTo>
                      <a:pt x="336" y="1112"/>
                    </a:lnTo>
                    <a:lnTo>
                      <a:pt x="332" y="1116"/>
                    </a:lnTo>
                    <a:lnTo>
                      <a:pt x="332" y="1116"/>
                    </a:lnTo>
                    <a:lnTo>
                      <a:pt x="332" y="1118"/>
                    </a:lnTo>
                    <a:lnTo>
                      <a:pt x="332" y="1118"/>
                    </a:lnTo>
                    <a:lnTo>
                      <a:pt x="332" y="1120"/>
                    </a:lnTo>
                    <a:lnTo>
                      <a:pt x="332" y="1125"/>
                    </a:lnTo>
                    <a:lnTo>
                      <a:pt x="330" y="1129"/>
                    </a:lnTo>
                    <a:lnTo>
                      <a:pt x="330" y="1131"/>
                    </a:lnTo>
                    <a:lnTo>
                      <a:pt x="330" y="1133"/>
                    </a:lnTo>
                    <a:lnTo>
                      <a:pt x="332" y="1133"/>
                    </a:lnTo>
                    <a:lnTo>
                      <a:pt x="332" y="1135"/>
                    </a:lnTo>
                    <a:lnTo>
                      <a:pt x="336" y="1137"/>
                    </a:lnTo>
                    <a:lnTo>
                      <a:pt x="338" y="1137"/>
                    </a:lnTo>
                    <a:lnTo>
                      <a:pt x="338" y="1137"/>
                    </a:lnTo>
                    <a:lnTo>
                      <a:pt x="338" y="1140"/>
                    </a:lnTo>
                    <a:lnTo>
                      <a:pt x="340" y="1140"/>
                    </a:lnTo>
                    <a:lnTo>
                      <a:pt x="340" y="1146"/>
                    </a:lnTo>
                    <a:lnTo>
                      <a:pt x="340" y="1152"/>
                    </a:lnTo>
                    <a:lnTo>
                      <a:pt x="343" y="1154"/>
                    </a:lnTo>
                    <a:lnTo>
                      <a:pt x="343" y="1157"/>
                    </a:lnTo>
                    <a:lnTo>
                      <a:pt x="345" y="1159"/>
                    </a:lnTo>
                    <a:lnTo>
                      <a:pt x="347" y="1163"/>
                    </a:lnTo>
                    <a:lnTo>
                      <a:pt x="349" y="1165"/>
                    </a:lnTo>
                    <a:lnTo>
                      <a:pt x="349" y="1167"/>
                    </a:lnTo>
                    <a:lnTo>
                      <a:pt x="349" y="1169"/>
                    </a:lnTo>
                    <a:lnTo>
                      <a:pt x="349" y="1171"/>
                    </a:lnTo>
                    <a:lnTo>
                      <a:pt x="349" y="1174"/>
                    </a:lnTo>
                    <a:lnTo>
                      <a:pt x="349" y="1174"/>
                    </a:lnTo>
                    <a:lnTo>
                      <a:pt x="340" y="1176"/>
                    </a:lnTo>
                    <a:lnTo>
                      <a:pt x="323" y="1184"/>
                    </a:lnTo>
                    <a:lnTo>
                      <a:pt x="317" y="1182"/>
                    </a:lnTo>
                    <a:lnTo>
                      <a:pt x="313" y="1178"/>
                    </a:lnTo>
                    <a:lnTo>
                      <a:pt x="311" y="1176"/>
                    </a:lnTo>
                    <a:lnTo>
                      <a:pt x="306" y="1174"/>
                    </a:lnTo>
                    <a:lnTo>
                      <a:pt x="304" y="1174"/>
                    </a:lnTo>
                    <a:lnTo>
                      <a:pt x="302" y="1176"/>
                    </a:lnTo>
                    <a:lnTo>
                      <a:pt x="300" y="1178"/>
                    </a:lnTo>
                    <a:lnTo>
                      <a:pt x="296" y="1182"/>
                    </a:lnTo>
                    <a:lnTo>
                      <a:pt x="291" y="1182"/>
                    </a:lnTo>
                    <a:lnTo>
                      <a:pt x="291" y="1182"/>
                    </a:lnTo>
                    <a:lnTo>
                      <a:pt x="289" y="1180"/>
                    </a:lnTo>
                    <a:lnTo>
                      <a:pt x="289" y="1178"/>
                    </a:lnTo>
                    <a:lnTo>
                      <a:pt x="291" y="1178"/>
                    </a:lnTo>
                    <a:lnTo>
                      <a:pt x="291" y="1176"/>
                    </a:lnTo>
                    <a:lnTo>
                      <a:pt x="291" y="1174"/>
                    </a:lnTo>
                    <a:lnTo>
                      <a:pt x="289" y="1171"/>
                    </a:lnTo>
                    <a:lnTo>
                      <a:pt x="283" y="1169"/>
                    </a:lnTo>
                    <a:lnTo>
                      <a:pt x="279" y="1169"/>
                    </a:lnTo>
                    <a:lnTo>
                      <a:pt x="279" y="1169"/>
                    </a:lnTo>
                    <a:lnTo>
                      <a:pt x="277" y="1169"/>
                    </a:lnTo>
                    <a:lnTo>
                      <a:pt x="274" y="1171"/>
                    </a:lnTo>
                    <a:lnTo>
                      <a:pt x="262" y="1174"/>
                    </a:lnTo>
                    <a:lnTo>
                      <a:pt x="260" y="1176"/>
                    </a:lnTo>
                    <a:lnTo>
                      <a:pt x="260" y="1176"/>
                    </a:lnTo>
                    <a:lnTo>
                      <a:pt x="245" y="1188"/>
                    </a:lnTo>
                    <a:lnTo>
                      <a:pt x="240" y="1191"/>
                    </a:lnTo>
                    <a:lnTo>
                      <a:pt x="238" y="1191"/>
                    </a:lnTo>
                    <a:lnTo>
                      <a:pt x="236" y="1191"/>
                    </a:lnTo>
                    <a:lnTo>
                      <a:pt x="234" y="1184"/>
                    </a:lnTo>
                    <a:lnTo>
                      <a:pt x="234" y="1182"/>
                    </a:lnTo>
                    <a:lnTo>
                      <a:pt x="232" y="1182"/>
                    </a:lnTo>
                    <a:lnTo>
                      <a:pt x="226" y="1180"/>
                    </a:lnTo>
                    <a:lnTo>
                      <a:pt x="223" y="1178"/>
                    </a:lnTo>
                    <a:lnTo>
                      <a:pt x="223" y="1176"/>
                    </a:lnTo>
                    <a:lnTo>
                      <a:pt x="223" y="1176"/>
                    </a:lnTo>
                    <a:lnTo>
                      <a:pt x="221" y="1174"/>
                    </a:lnTo>
                    <a:lnTo>
                      <a:pt x="221" y="1174"/>
                    </a:lnTo>
                    <a:lnTo>
                      <a:pt x="219" y="1171"/>
                    </a:lnTo>
                    <a:lnTo>
                      <a:pt x="217" y="1169"/>
                    </a:lnTo>
                    <a:lnTo>
                      <a:pt x="215" y="1171"/>
                    </a:lnTo>
                    <a:lnTo>
                      <a:pt x="215" y="1171"/>
                    </a:lnTo>
                    <a:lnTo>
                      <a:pt x="215" y="1171"/>
                    </a:lnTo>
                    <a:lnTo>
                      <a:pt x="213" y="1174"/>
                    </a:lnTo>
                    <a:lnTo>
                      <a:pt x="213" y="1176"/>
                    </a:lnTo>
                    <a:lnTo>
                      <a:pt x="215" y="1176"/>
                    </a:lnTo>
                    <a:lnTo>
                      <a:pt x="226" y="1193"/>
                    </a:lnTo>
                    <a:lnTo>
                      <a:pt x="228" y="1193"/>
                    </a:lnTo>
                    <a:lnTo>
                      <a:pt x="228" y="1195"/>
                    </a:lnTo>
                    <a:lnTo>
                      <a:pt x="228" y="1195"/>
                    </a:lnTo>
                    <a:lnTo>
                      <a:pt x="228" y="1197"/>
                    </a:lnTo>
                    <a:lnTo>
                      <a:pt x="226" y="119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3" name="Freeform 13"/>
              <p:cNvSpPr>
                <a:spLocks/>
              </p:cNvSpPr>
              <p:nvPr/>
            </p:nvSpPr>
            <p:spPr bwMode="auto">
              <a:xfrm>
                <a:off x="960835" y="2947988"/>
                <a:ext cx="53579" cy="27385"/>
              </a:xfrm>
              <a:custGeom>
                <a:avLst/>
                <a:gdLst>
                  <a:gd name="T0" fmla="*/ 15 w 45"/>
                  <a:gd name="T1" fmla="*/ 23 h 23"/>
                  <a:gd name="T2" fmla="*/ 15 w 45"/>
                  <a:gd name="T3" fmla="*/ 23 h 23"/>
                  <a:gd name="T4" fmla="*/ 0 w 45"/>
                  <a:gd name="T5" fmla="*/ 4 h 23"/>
                  <a:gd name="T6" fmla="*/ 0 w 45"/>
                  <a:gd name="T7" fmla="*/ 0 h 23"/>
                  <a:gd name="T8" fmla="*/ 2 w 45"/>
                  <a:gd name="T9" fmla="*/ 2 h 23"/>
                  <a:gd name="T10" fmla="*/ 4 w 45"/>
                  <a:gd name="T11" fmla="*/ 4 h 23"/>
                  <a:gd name="T12" fmla="*/ 34 w 45"/>
                  <a:gd name="T13" fmla="*/ 2 h 23"/>
                  <a:gd name="T14" fmla="*/ 38 w 45"/>
                  <a:gd name="T15" fmla="*/ 2 h 23"/>
                  <a:gd name="T16" fmla="*/ 45 w 45"/>
                  <a:gd name="T17" fmla="*/ 10 h 23"/>
                  <a:gd name="T18" fmla="*/ 38 w 45"/>
                  <a:gd name="T19" fmla="*/ 21 h 23"/>
                  <a:gd name="T20" fmla="*/ 34 w 45"/>
                  <a:gd name="T21" fmla="*/ 23 h 23"/>
                  <a:gd name="T22" fmla="*/ 28 w 45"/>
                  <a:gd name="T23" fmla="*/ 19 h 23"/>
                  <a:gd name="T24" fmla="*/ 15 w 45"/>
                  <a:gd name="T25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" h="23">
                    <a:moveTo>
                      <a:pt x="15" y="23"/>
                    </a:moveTo>
                    <a:lnTo>
                      <a:pt x="15" y="23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2" y="2"/>
                    </a:lnTo>
                    <a:lnTo>
                      <a:pt x="4" y="4"/>
                    </a:lnTo>
                    <a:lnTo>
                      <a:pt x="34" y="2"/>
                    </a:lnTo>
                    <a:lnTo>
                      <a:pt x="38" y="2"/>
                    </a:lnTo>
                    <a:lnTo>
                      <a:pt x="45" y="10"/>
                    </a:lnTo>
                    <a:lnTo>
                      <a:pt x="38" y="21"/>
                    </a:lnTo>
                    <a:lnTo>
                      <a:pt x="34" y="23"/>
                    </a:lnTo>
                    <a:lnTo>
                      <a:pt x="28" y="19"/>
                    </a:lnTo>
                    <a:lnTo>
                      <a:pt x="15" y="2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4" name="Freeform 14"/>
              <p:cNvSpPr>
                <a:spLocks/>
              </p:cNvSpPr>
              <p:nvPr/>
            </p:nvSpPr>
            <p:spPr bwMode="auto">
              <a:xfrm>
                <a:off x="960835" y="2947988"/>
                <a:ext cx="53579" cy="27385"/>
              </a:xfrm>
              <a:custGeom>
                <a:avLst/>
                <a:gdLst>
                  <a:gd name="T0" fmla="*/ 15 w 45"/>
                  <a:gd name="T1" fmla="*/ 23 h 23"/>
                  <a:gd name="T2" fmla="*/ 15 w 45"/>
                  <a:gd name="T3" fmla="*/ 23 h 23"/>
                  <a:gd name="T4" fmla="*/ 0 w 45"/>
                  <a:gd name="T5" fmla="*/ 4 h 23"/>
                  <a:gd name="T6" fmla="*/ 0 w 45"/>
                  <a:gd name="T7" fmla="*/ 0 h 23"/>
                  <a:gd name="T8" fmla="*/ 2 w 45"/>
                  <a:gd name="T9" fmla="*/ 2 h 23"/>
                  <a:gd name="T10" fmla="*/ 4 w 45"/>
                  <a:gd name="T11" fmla="*/ 4 h 23"/>
                  <a:gd name="T12" fmla="*/ 34 w 45"/>
                  <a:gd name="T13" fmla="*/ 2 h 23"/>
                  <a:gd name="T14" fmla="*/ 38 w 45"/>
                  <a:gd name="T15" fmla="*/ 2 h 23"/>
                  <a:gd name="T16" fmla="*/ 45 w 45"/>
                  <a:gd name="T17" fmla="*/ 10 h 23"/>
                  <a:gd name="T18" fmla="*/ 38 w 45"/>
                  <a:gd name="T19" fmla="*/ 21 h 23"/>
                  <a:gd name="T20" fmla="*/ 34 w 45"/>
                  <a:gd name="T21" fmla="*/ 23 h 23"/>
                  <a:gd name="T22" fmla="*/ 28 w 45"/>
                  <a:gd name="T23" fmla="*/ 19 h 23"/>
                  <a:gd name="T24" fmla="*/ 15 w 45"/>
                  <a:gd name="T25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" h="23">
                    <a:moveTo>
                      <a:pt x="15" y="23"/>
                    </a:moveTo>
                    <a:lnTo>
                      <a:pt x="15" y="23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2" y="2"/>
                    </a:lnTo>
                    <a:lnTo>
                      <a:pt x="4" y="4"/>
                    </a:lnTo>
                    <a:lnTo>
                      <a:pt x="34" y="2"/>
                    </a:lnTo>
                    <a:lnTo>
                      <a:pt x="38" y="2"/>
                    </a:lnTo>
                    <a:lnTo>
                      <a:pt x="45" y="10"/>
                    </a:lnTo>
                    <a:lnTo>
                      <a:pt x="38" y="21"/>
                    </a:lnTo>
                    <a:lnTo>
                      <a:pt x="34" y="23"/>
                    </a:lnTo>
                    <a:lnTo>
                      <a:pt x="28" y="19"/>
                    </a:lnTo>
                    <a:lnTo>
                      <a:pt x="15" y="23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5" name="Freeform 15"/>
              <p:cNvSpPr>
                <a:spLocks/>
              </p:cNvSpPr>
              <p:nvPr/>
            </p:nvSpPr>
            <p:spPr bwMode="auto">
              <a:xfrm>
                <a:off x="1824038" y="3402807"/>
                <a:ext cx="1144191" cy="1460897"/>
              </a:xfrm>
              <a:custGeom>
                <a:avLst/>
                <a:gdLst>
                  <a:gd name="T0" fmla="*/ 459 w 961"/>
                  <a:gd name="T1" fmla="*/ 1112 h 1227"/>
                  <a:gd name="T2" fmla="*/ 400 w 961"/>
                  <a:gd name="T3" fmla="*/ 1078 h 1227"/>
                  <a:gd name="T4" fmla="*/ 323 w 961"/>
                  <a:gd name="T5" fmla="*/ 1093 h 1227"/>
                  <a:gd name="T6" fmla="*/ 374 w 961"/>
                  <a:gd name="T7" fmla="*/ 1135 h 1227"/>
                  <a:gd name="T8" fmla="*/ 366 w 961"/>
                  <a:gd name="T9" fmla="*/ 1170 h 1227"/>
                  <a:gd name="T10" fmla="*/ 232 w 961"/>
                  <a:gd name="T11" fmla="*/ 1178 h 1227"/>
                  <a:gd name="T12" fmla="*/ 96 w 961"/>
                  <a:gd name="T13" fmla="*/ 1218 h 1227"/>
                  <a:gd name="T14" fmla="*/ 2 w 961"/>
                  <a:gd name="T15" fmla="*/ 1159 h 1227"/>
                  <a:gd name="T16" fmla="*/ 11 w 961"/>
                  <a:gd name="T17" fmla="*/ 1048 h 1227"/>
                  <a:gd name="T18" fmla="*/ 34 w 961"/>
                  <a:gd name="T19" fmla="*/ 851 h 1227"/>
                  <a:gd name="T20" fmla="*/ 62 w 961"/>
                  <a:gd name="T21" fmla="*/ 719 h 1227"/>
                  <a:gd name="T22" fmla="*/ 119 w 961"/>
                  <a:gd name="T23" fmla="*/ 585 h 1227"/>
                  <a:gd name="T24" fmla="*/ 217 w 961"/>
                  <a:gd name="T25" fmla="*/ 332 h 1227"/>
                  <a:gd name="T26" fmla="*/ 230 w 961"/>
                  <a:gd name="T27" fmla="*/ 209 h 1227"/>
                  <a:gd name="T28" fmla="*/ 274 w 961"/>
                  <a:gd name="T29" fmla="*/ 162 h 1227"/>
                  <a:gd name="T30" fmla="*/ 298 w 961"/>
                  <a:gd name="T31" fmla="*/ 134 h 1227"/>
                  <a:gd name="T32" fmla="*/ 347 w 961"/>
                  <a:gd name="T33" fmla="*/ 175 h 1227"/>
                  <a:gd name="T34" fmla="*/ 357 w 961"/>
                  <a:gd name="T35" fmla="*/ 183 h 1227"/>
                  <a:gd name="T36" fmla="*/ 349 w 961"/>
                  <a:gd name="T37" fmla="*/ 226 h 1227"/>
                  <a:gd name="T38" fmla="*/ 381 w 961"/>
                  <a:gd name="T39" fmla="*/ 207 h 1227"/>
                  <a:gd name="T40" fmla="*/ 410 w 961"/>
                  <a:gd name="T41" fmla="*/ 168 h 1227"/>
                  <a:gd name="T42" fmla="*/ 449 w 961"/>
                  <a:gd name="T43" fmla="*/ 160 h 1227"/>
                  <a:gd name="T44" fmla="*/ 466 w 961"/>
                  <a:gd name="T45" fmla="*/ 124 h 1227"/>
                  <a:gd name="T46" fmla="*/ 510 w 961"/>
                  <a:gd name="T47" fmla="*/ 85 h 1227"/>
                  <a:gd name="T48" fmla="*/ 525 w 961"/>
                  <a:gd name="T49" fmla="*/ 43 h 1227"/>
                  <a:gd name="T50" fmla="*/ 512 w 961"/>
                  <a:gd name="T51" fmla="*/ 43 h 1227"/>
                  <a:gd name="T52" fmla="*/ 544 w 961"/>
                  <a:gd name="T53" fmla="*/ 0 h 1227"/>
                  <a:gd name="T54" fmla="*/ 604 w 961"/>
                  <a:gd name="T55" fmla="*/ 9 h 1227"/>
                  <a:gd name="T56" fmla="*/ 606 w 961"/>
                  <a:gd name="T57" fmla="*/ 34 h 1227"/>
                  <a:gd name="T58" fmla="*/ 623 w 961"/>
                  <a:gd name="T59" fmla="*/ 34 h 1227"/>
                  <a:gd name="T60" fmla="*/ 646 w 961"/>
                  <a:gd name="T61" fmla="*/ 32 h 1227"/>
                  <a:gd name="T62" fmla="*/ 693 w 961"/>
                  <a:gd name="T63" fmla="*/ 79 h 1227"/>
                  <a:gd name="T64" fmla="*/ 685 w 961"/>
                  <a:gd name="T65" fmla="*/ 115 h 1227"/>
                  <a:gd name="T66" fmla="*/ 706 w 961"/>
                  <a:gd name="T67" fmla="*/ 96 h 1227"/>
                  <a:gd name="T68" fmla="*/ 719 w 961"/>
                  <a:gd name="T69" fmla="*/ 141 h 1227"/>
                  <a:gd name="T70" fmla="*/ 757 w 961"/>
                  <a:gd name="T71" fmla="*/ 113 h 1227"/>
                  <a:gd name="T72" fmla="*/ 780 w 961"/>
                  <a:gd name="T73" fmla="*/ 119 h 1227"/>
                  <a:gd name="T74" fmla="*/ 804 w 961"/>
                  <a:gd name="T75" fmla="*/ 183 h 1227"/>
                  <a:gd name="T76" fmla="*/ 804 w 961"/>
                  <a:gd name="T77" fmla="*/ 217 h 1227"/>
                  <a:gd name="T78" fmla="*/ 797 w 961"/>
                  <a:gd name="T79" fmla="*/ 247 h 1227"/>
                  <a:gd name="T80" fmla="*/ 810 w 961"/>
                  <a:gd name="T81" fmla="*/ 277 h 1227"/>
                  <a:gd name="T82" fmla="*/ 853 w 961"/>
                  <a:gd name="T83" fmla="*/ 306 h 1227"/>
                  <a:gd name="T84" fmla="*/ 844 w 961"/>
                  <a:gd name="T85" fmla="*/ 328 h 1227"/>
                  <a:gd name="T86" fmla="*/ 863 w 961"/>
                  <a:gd name="T87" fmla="*/ 351 h 1227"/>
                  <a:gd name="T88" fmla="*/ 923 w 961"/>
                  <a:gd name="T89" fmla="*/ 389 h 1227"/>
                  <a:gd name="T90" fmla="*/ 931 w 961"/>
                  <a:gd name="T91" fmla="*/ 419 h 1227"/>
                  <a:gd name="T92" fmla="*/ 940 w 961"/>
                  <a:gd name="T93" fmla="*/ 466 h 1227"/>
                  <a:gd name="T94" fmla="*/ 940 w 961"/>
                  <a:gd name="T95" fmla="*/ 502 h 1227"/>
                  <a:gd name="T96" fmla="*/ 942 w 961"/>
                  <a:gd name="T97" fmla="*/ 530 h 1227"/>
                  <a:gd name="T98" fmla="*/ 912 w 961"/>
                  <a:gd name="T99" fmla="*/ 534 h 1227"/>
                  <a:gd name="T100" fmla="*/ 895 w 961"/>
                  <a:gd name="T101" fmla="*/ 557 h 1227"/>
                  <a:gd name="T102" fmla="*/ 906 w 961"/>
                  <a:gd name="T103" fmla="*/ 579 h 1227"/>
                  <a:gd name="T104" fmla="*/ 912 w 961"/>
                  <a:gd name="T105" fmla="*/ 617 h 1227"/>
                  <a:gd name="T106" fmla="*/ 855 w 961"/>
                  <a:gd name="T107" fmla="*/ 649 h 1227"/>
                  <a:gd name="T108" fmla="*/ 825 w 961"/>
                  <a:gd name="T109" fmla="*/ 678 h 1227"/>
                  <a:gd name="T110" fmla="*/ 884 w 961"/>
                  <a:gd name="T111" fmla="*/ 868 h 1227"/>
                  <a:gd name="T112" fmla="*/ 882 w 961"/>
                  <a:gd name="T113" fmla="*/ 963 h 1227"/>
                  <a:gd name="T114" fmla="*/ 897 w 961"/>
                  <a:gd name="T115" fmla="*/ 993 h 1227"/>
                  <a:gd name="T116" fmla="*/ 891 w 961"/>
                  <a:gd name="T117" fmla="*/ 1019 h 1227"/>
                  <a:gd name="T118" fmla="*/ 902 w 961"/>
                  <a:gd name="T119" fmla="*/ 1067 h 1227"/>
                  <a:gd name="T120" fmla="*/ 840 w 961"/>
                  <a:gd name="T121" fmla="*/ 1082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61" h="1227">
                    <a:moveTo>
                      <a:pt x="736" y="1133"/>
                    </a:moveTo>
                    <a:lnTo>
                      <a:pt x="736" y="1133"/>
                    </a:lnTo>
                    <a:lnTo>
                      <a:pt x="731" y="1140"/>
                    </a:lnTo>
                    <a:lnTo>
                      <a:pt x="719" y="1163"/>
                    </a:lnTo>
                    <a:lnTo>
                      <a:pt x="717" y="1163"/>
                    </a:lnTo>
                    <a:lnTo>
                      <a:pt x="612" y="1114"/>
                    </a:lnTo>
                    <a:lnTo>
                      <a:pt x="600" y="1112"/>
                    </a:lnTo>
                    <a:lnTo>
                      <a:pt x="587" y="1114"/>
                    </a:lnTo>
                    <a:lnTo>
                      <a:pt x="580" y="1108"/>
                    </a:lnTo>
                    <a:lnTo>
                      <a:pt x="561" y="1110"/>
                    </a:lnTo>
                    <a:lnTo>
                      <a:pt x="523" y="1110"/>
                    </a:lnTo>
                    <a:lnTo>
                      <a:pt x="517" y="1112"/>
                    </a:lnTo>
                    <a:lnTo>
                      <a:pt x="512" y="1121"/>
                    </a:lnTo>
                    <a:lnTo>
                      <a:pt x="500" y="1125"/>
                    </a:lnTo>
                    <a:lnTo>
                      <a:pt x="487" y="1127"/>
                    </a:lnTo>
                    <a:lnTo>
                      <a:pt x="478" y="1127"/>
                    </a:lnTo>
                    <a:lnTo>
                      <a:pt x="466" y="1121"/>
                    </a:lnTo>
                    <a:lnTo>
                      <a:pt x="461" y="1116"/>
                    </a:lnTo>
                    <a:lnTo>
                      <a:pt x="459" y="1112"/>
                    </a:lnTo>
                    <a:lnTo>
                      <a:pt x="466" y="1110"/>
                    </a:lnTo>
                    <a:lnTo>
                      <a:pt x="457" y="1101"/>
                    </a:lnTo>
                    <a:lnTo>
                      <a:pt x="444" y="1097"/>
                    </a:lnTo>
                    <a:lnTo>
                      <a:pt x="436" y="1097"/>
                    </a:lnTo>
                    <a:lnTo>
                      <a:pt x="434" y="1108"/>
                    </a:lnTo>
                    <a:lnTo>
                      <a:pt x="436" y="1110"/>
                    </a:lnTo>
                    <a:lnTo>
                      <a:pt x="419" y="1112"/>
                    </a:lnTo>
                    <a:lnTo>
                      <a:pt x="417" y="1110"/>
                    </a:lnTo>
                    <a:lnTo>
                      <a:pt x="417" y="1106"/>
                    </a:lnTo>
                    <a:lnTo>
                      <a:pt x="412" y="1104"/>
                    </a:lnTo>
                    <a:lnTo>
                      <a:pt x="410" y="1099"/>
                    </a:lnTo>
                    <a:lnTo>
                      <a:pt x="410" y="1095"/>
                    </a:lnTo>
                    <a:lnTo>
                      <a:pt x="415" y="1087"/>
                    </a:lnTo>
                    <a:lnTo>
                      <a:pt x="417" y="1087"/>
                    </a:lnTo>
                    <a:lnTo>
                      <a:pt x="412" y="1080"/>
                    </a:lnTo>
                    <a:lnTo>
                      <a:pt x="410" y="1080"/>
                    </a:lnTo>
                    <a:lnTo>
                      <a:pt x="406" y="1082"/>
                    </a:lnTo>
                    <a:lnTo>
                      <a:pt x="402" y="1080"/>
                    </a:lnTo>
                    <a:lnTo>
                      <a:pt x="400" y="1078"/>
                    </a:lnTo>
                    <a:lnTo>
                      <a:pt x="395" y="1072"/>
                    </a:lnTo>
                    <a:lnTo>
                      <a:pt x="391" y="1067"/>
                    </a:lnTo>
                    <a:lnTo>
                      <a:pt x="387" y="1065"/>
                    </a:lnTo>
                    <a:lnTo>
                      <a:pt x="385" y="1070"/>
                    </a:lnTo>
                    <a:lnTo>
                      <a:pt x="385" y="1080"/>
                    </a:lnTo>
                    <a:lnTo>
                      <a:pt x="381" y="1084"/>
                    </a:lnTo>
                    <a:lnTo>
                      <a:pt x="376" y="1082"/>
                    </a:lnTo>
                    <a:lnTo>
                      <a:pt x="374" y="1076"/>
                    </a:lnTo>
                    <a:lnTo>
                      <a:pt x="374" y="1070"/>
                    </a:lnTo>
                    <a:lnTo>
                      <a:pt x="372" y="1065"/>
                    </a:lnTo>
                    <a:lnTo>
                      <a:pt x="366" y="1063"/>
                    </a:lnTo>
                    <a:lnTo>
                      <a:pt x="357" y="1063"/>
                    </a:lnTo>
                    <a:lnTo>
                      <a:pt x="351" y="1067"/>
                    </a:lnTo>
                    <a:lnTo>
                      <a:pt x="355" y="1076"/>
                    </a:lnTo>
                    <a:lnTo>
                      <a:pt x="351" y="1078"/>
                    </a:lnTo>
                    <a:lnTo>
                      <a:pt x="334" y="1084"/>
                    </a:lnTo>
                    <a:lnTo>
                      <a:pt x="330" y="1084"/>
                    </a:lnTo>
                    <a:lnTo>
                      <a:pt x="325" y="1087"/>
                    </a:lnTo>
                    <a:lnTo>
                      <a:pt x="323" y="1093"/>
                    </a:lnTo>
                    <a:lnTo>
                      <a:pt x="321" y="1097"/>
                    </a:lnTo>
                    <a:lnTo>
                      <a:pt x="319" y="1108"/>
                    </a:lnTo>
                    <a:lnTo>
                      <a:pt x="317" y="1112"/>
                    </a:lnTo>
                    <a:lnTo>
                      <a:pt x="308" y="1118"/>
                    </a:lnTo>
                    <a:lnTo>
                      <a:pt x="306" y="1123"/>
                    </a:lnTo>
                    <a:lnTo>
                      <a:pt x="306" y="1127"/>
                    </a:lnTo>
                    <a:lnTo>
                      <a:pt x="306" y="1129"/>
                    </a:lnTo>
                    <a:lnTo>
                      <a:pt x="308" y="1133"/>
                    </a:lnTo>
                    <a:lnTo>
                      <a:pt x="306" y="1140"/>
                    </a:lnTo>
                    <a:lnTo>
                      <a:pt x="313" y="1142"/>
                    </a:lnTo>
                    <a:lnTo>
                      <a:pt x="315" y="1142"/>
                    </a:lnTo>
                    <a:lnTo>
                      <a:pt x="323" y="1148"/>
                    </a:lnTo>
                    <a:lnTo>
                      <a:pt x="332" y="1150"/>
                    </a:lnTo>
                    <a:lnTo>
                      <a:pt x="338" y="1150"/>
                    </a:lnTo>
                    <a:lnTo>
                      <a:pt x="342" y="1146"/>
                    </a:lnTo>
                    <a:lnTo>
                      <a:pt x="347" y="1142"/>
                    </a:lnTo>
                    <a:lnTo>
                      <a:pt x="351" y="1140"/>
                    </a:lnTo>
                    <a:lnTo>
                      <a:pt x="368" y="1135"/>
                    </a:lnTo>
                    <a:lnTo>
                      <a:pt x="374" y="1135"/>
                    </a:lnTo>
                    <a:lnTo>
                      <a:pt x="378" y="1138"/>
                    </a:lnTo>
                    <a:lnTo>
                      <a:pt x="383" y="1138"/>
                    </a:lnTo>
                    <a:lnTo>
                      <a:pt x="381" y="1148"/>
                    </a:lnTo>
                    <a:lnTo>
                      <a:pt x="378" y="1148"/>
                    </a:lnTo>
                    <a:lnTo>
                      <a:pt x="378" y="1146"/>
                    </a:lnTo>
                    <a:lnTo>
                      <a:pt x="378" y="1144"/>
                    </a:lnTo>
                    <a:lnTo>
                      <a:pt x="376" y="1144"/>
                    </a:lnTo>
                    <a:lnTo>
                      <a:pt x="374" y="1146"/>
                    </a:lnTo>
                    <a:lnTo>
                      <a:pt x="374" y="1146"/>
                    </a:lnTo>
                    <a:lnTo>
                      <a:pt x="374" y="1150"/>
                    </a:lnTo>
                    <a:lnTo>
                      <a:pt x="374" y="1153"/>
                    </a:lnTo>
                    <a:lnTo>
                      <a:pt x="376" y="1155"/>
                    </a:lnTo>
                    <a:lnTo>
                      <a:pt x="376" y="1157"/>
                    </a:lnTo>
                    <a:lnTo>
                      <a:pt x="376" y="1159"/>
                    </a:lnTo>
                    <a:lnTo>
                      <a:pt x="376" y="1163"/>
                    </a:lnTo>
                    <a:lnTo>
                      <a:pt x="376" y="1167"/>
                    </a:lnTo>
                    <a:lnTo>
                      <a:pt x="374" y="1172"/>
                    </a:lnTo>
                    <a:lnTo>
                      <a:pt x="370" y="1174"/>
                    </a:lnTo>
                    <a:lnTo>
                      <a:pt x="366" y="1170"/>
                    </a:lnTo>
                    <a:lnTo>
                      <a:pt x="361" y="1163"/>
                    </a:lnTo>
                    <a:lnTo>
                      <a:pt x="355" y="1157"/>
                    </a:lnTo>
                    <a:lnTo>
                      <a:pt x="344" y="1159"/>
                    </a:lnTo>
                    <a:lnTo>
                      <a:pt x="334" y="1167"/>
                    </a:lnTo>
                    <a:lnTo>
                      <a:pt x="332" y="1178"/>
                    </a:lnTo>
                    <a:lnTo>
                      <a:pt x="332" y="1180"/>
                    </a:lnTo>
                    <a:lnTo>
                      <a:pt x="321" y="1182"/>
                    </a:lnTo>
                    <a:lnTo>
                      <a:pt x="298" y="1184"/>
                    </a:lnTo>
                    <a:lnTo>
                      <a:pt x="285" y="1182"/>
                    </a:lnTo>
                    <a:lnTo>
                      <a:pt x="281" y="1180"/>
                    </a:lnTo>
                    <a:lnTo>
                      <a:pt x="279" y="1176"/>
                    </a:lnTo>
                    <a:lnTo>
                      <a:pt x="276" y="1172"/>
                    </a:lnTo>
                    <a:lnTo>
                      <a:pt x="274" y="1170"/>
                    </a:lnTo>
                    <a:lnTo>
                      <a:pt x="270" y="1170"/>
                    </a:lnTo>
                    <a:lnTo>
                      <a:pt x="262" y="1167"/>
                    </a:lnTo>
                    <a:lnTo>
                      <a:pt x="255" y="1167"/>
                    </a:lnTo>
                    <a:lnTo>
                      <a:pt x="236" y="1174"/>
                    </a:lnTo>
                    <a:lnTo>
                      <a:pt x="234" y="1174"/>
                    </a:lnTo>
                    <a:lnTo>
                      <a:pt x="232" y="1178"/>
                    </a:lnTo>
                    <a:lnTo>
                      <a:pt x="232" y="1180"/>
                    </a:lnTo>
                    <a:lnTo>
                      <a:pt x="225" y="1182"/>
                    </a:lnTo>
                    <a:lnTo>
                      <a:pt x="217" y="1187"/>
                    </a:lnTo>
                    <a:lnTo>
                      <a:pt x="215" y="1191"/>
                    </a:lnTo>
                    <a:lnTo>
                      <a:pt x="213" y="1193"/>
                    </a:lnTo>
                    <a:lnTo>
                      <a:pt x="210" y="1197"/>
                    </a:lnTo>
                    <a:lnTo>
                      <a:pt x="210" y="1199"/>
                    </a:lnTo>
                    <a:lnTo>
                      <a:pt x="206" y="1201"/>
                    </a:lnTo>
                    <a:lnTo>
                      <a:pt x="191" y="1206"/>
                    </a:lnTo>
                    <a:lnTo>
                      <a:pt x="147" y="1212"/>
                    </a:lnTo>
                    <a:lnTo>
                      <a:pt x="145" y="1210"/>
                    </a:lnTo>
                    <a:lnTo>
                      <a:pt x="145" y="1204"/>
                    </a:lnTo>
                    <a:lnTo>
                      <a:pt x="142" y="1199"/>
                    </a:lnTo>
                    <a:lnTo>
                      <a:pt x="140" y="1197"/>
                    </a:lnTo>
                    <a:lnTo>
                      <a:pt x="117" y="1199"/>
                    </a:lnTo>
                    <a:lnTo>
                      <a:pt x="113" y="1197"/>
                    </a:lnTo>
                    <a:lnTo>
                      <a:pt x="106" y="1208"/>
                    </a:lnTo>
                    <a:lnTo>
                      <a:pt x="102" y="1214"/>
                    </a:lnTo>
                    <a:lnTo>
                      <a:pt x="96" y="1218"/>
                    </a:lnTo>
                    <a:lnTo>
                      <a:pt x="68" y="1227"/>
                    </a:lnTo>
                    <a:lnTo>
                      <a:pt x="60" y="1227"/>
                    </a:lnTo>
                    <a:lnTo>
                      <a:pt x="40" y="1218"/>
                    </a:lnTo>
                    <a:lnTo>
                      <a:pt x="49" y="1218"/>
                    </a:lnTo>
                    <a:lnTo>
                      <a:pt x="53" y="1214"/>
                    </a:lnTo>
                    <a:lnTo>
                      <a:pt x="57" y="1201"/>
                    </a:lnTo>
                    <a:lnTo>
                      <a:pt x="49" y="1204"/>
                    </a:lnTo>
                    <a:lnTo>
                      <a:pt x="32" y="1210"/>
                    </a:lnTo>
                    <a:lnTo>
                      <a:pt x="32" y="1204"/>
                    </a:lnTo>
                    <a:lnTo>
                      <a:pt x="32" y="1201"/>
                    </a:lnTo>
                    <a:lnTo>
                      <a:pt x="32" y="1197"/>
                    </a:lnTo>
                    <a:lnTo>
                      <a:pt x="30" y="1195"/>
                    </a:lnTo>
                    <a:lnTo>
                      <a:pt x="28" y="1193"/>
                    </a:lnTo>
                    <a:lnTo>
                      <a:pt x="26" y="1191"/>
                    </a:lnTo>
                    <a:lnTo>
                      <a:pt x="15" y="1176"/>
                    </a:lnTo>
                    <a:lnTo>
                      <a:pt x="11" y="1170"/>
                    </a:lnTo>
                    <a:lnTo>
                      <a:pt x="4" y="1167"/>
                    </a:lnTo>
                    <a:lnTo>
                      <a:pt x="2" y="1165"/>
                    </a:lnTo>
                    <a:lnTo>
                      <a:pt x="2" y="1159"/>
                    </a:lnTo>
                    <a:lnTo>
                      <a:pt x="0" y="1148"/>
                    </a:lnTo>
                    <a:lnTo>
                      <a:pt x="0" y="1146"/>
                    </a:lnTo>
                    <a:lnTo>
                      <a:pt x="6" y="1138"/>
                    </a:lnTo>
                    <a:lnTo>
                      <a:pt x="6" y="1135"/>
                    </a:lnTo>
                    <a:lnTo>
                      <a:pt x="6" y="1127"/>
                    </a:lnTo>
                    <a:lnTo>
                      <a:pt x="0" y="1108"/>
                    </a:lnTo>
                    <a:lnTo>
                      <a:pt x="0" y="1101"/>
                    </a:lnTo>
                    <a:lnTo>
                      <a:pt x="4" y="1084"/>
                    </a:lnTo>
                    <a:lnTo>
                      <a:pt x="6" y="1082"/>
                    </a:lnTo>
                    <a:lnTo>
                      <a:pt x="11" y="1078"/>
                    </a:lnTo>
                    <a:lnTo>
                      <a:pt x="11" y="1072"/>
                    </a:lnTo>
                    <a:lnTo>
                      <a:pt x="8" y="1063"/>
                    </a:lnTo>
                    <a:lnTo>
                      <a:pt x="6" y="1061"/>
                    </a:lnTo>
                    <a:lnTo>
                      <a:pt x="6" y="1059"/>
                    </a:lnTo>
                    <a:lnTo>
                      <a:pt x="6" y="1059"/>
                    </a:lnTo>
                    <a:lnTo>
                      <a:pt x="6" y="1057"/>
                    </a:lnTo>
                    <a:lnTo>
                      <a:pt x="8" y="1055"/>
                    </a:lnTo>
                    <a:lnTo>
                      <a:pt x="11" y="1050"/>
                    </a:lnTo>
                    <a:lnTo>
                      <a:pt x="11" y="1048"/>
                    </a:lnTo>
                    <a:lnTo>
                      <a:pt x="13" y="1044"/>
                    </a:lnTo>
                    <a:lnTo>
                      <a:pt x="13" y="1042"/>
                    </a:lnTo>
                    <a:lnTo>
                      <a:pt x="11" y="1033"/>
                    </a:lnTo>
                    <a:lnTo>
                      <a:pt x="13" y="1025"/>
                    </a:lnTo>
                    <a:lnTo>
                      <a:pt x="21" y="1014"/>
                    </a:lnTo>
                    <a:lnTo>
                      <a:pt x="23" y="1008"/>
                    </a:lnTo>
                    <a:lnTo>
                      <a:pt x="21" y="993"/>
                    </a:lnTo>
                    <a:lnTo>
                      <a:pt x="4" y="968"/>
                    </a:lnTo>
                    <a:lnTo>
                      <a:pt x="0" y="946"/>
                    </a:lnTo>
                    <a:lnTo>
                      <a:pt x="2" y="936"/>
                    </a:lnTo>
                    <a:lnTo>
                      <a:pt x="4" y="927"/>
                    </a:lnTo>
                    <a:lnTo>
                      <a:pt x="6" y="923"/>
                    </a:lnTo>
                    <a:lnTo>
                      <a:pt x="8" y="919"/>
                    </a:lnTo>
                    <a:lnTo>
                      <a:pt x="8" y="914"/>
                    </a:lnTo>
                    <a:lnTo>
                      <a:pt x="8" y="908"/>
                    </a:lnTo>
                    <a:lnTo>
                      <a:pt x="11" y="902"/>
                    </a:lnTo>
                    <a:lnTo>
                      <a:pt x="30" y="868"/>
                    </a:lnTo>
                    <a:lnTo>
                      <a:pt x="32" y="861"/>
                    </a:lnTo>
                    <a:lnTo>
                      <a:pt x="34" y="851"/>
                    </a:lnTo>
                    <a:lnTo>
                      <a:pt x="32" y="840"/>
                    </a:lnTo>
                    <a:lnTo>
                      <a:pt x="34" y="829"/>
                    </a:lnTo>
                    <a:lnTo>
                      <a:pt x="38" y="825"/>
                    </a:lnTo>
                    <a:lnTo>
                      <a:pt x="45" y="821"/>
                    </a:lnTo>
                    <a:lnTo>
                      <a:pt x="49" y="812"/>
                    </a:lnTo>
                    <a:lnTo>
                      <a:pt x="49" y="806"/>
                    </a:lnTo>
                    <a:lnTo>
                      <a:pt x="47" y="800"/>
                    </a:lnTo>
                    <a:lnTo>
                      <a:pt x="43" y="793"/>
                    </a:lnTo>
                    <a:lnTo>
                      <a:pt x="43" y="787"/>
                    </a:lnTo>
                    <a:lnTo>
                      <a:pt x="43" y="778"/>
                    </a:lnTo>
                    <a:lnTo>
                      <a:pt x="43" y="766"/>
                    </a:lnTo>
                    <a:lnTo>
                      <a:pt x="45" y="759"/>
                    </a:lnTo>
                    <a:lnTo>
                      <a:pt x="45" y="755"/>
                    </a:lnTo>
                    <a:lnTo>
                      <a:pt x="47" y="751"/>
                    </a:lnTo>
                    <a:lnTo>
                      <a:pt x="49" y="747"/>
                    </a:lnTo>
                    <a:lnTo>
                      <a:pt x="49" y="736"/>
                    </a:lnTo>
                    <a:lnTo>
                      <a:pt x="49" y="732"/>
                    </a:lnTo>
                    <a:lnTo>
                      <a:pt x="53" y="725"/>
                    </a:lnTo>
                    <a:lnTo>
                      <a:pt x="62" y="719"/>
                    </a:lnTo>
                    <a:lnTo>
                      <a:pt x="62" y="715"/>
                    </a:lnTo>
                    <a:lnTo>
                      <a:pt x="55" y="704"/>
                    </a:lnTo>
                    <a:lnTo>
                      <a:pt x="53" y="687"/>
                    </a:lnTo>
                    <a:lnTo>
                      <a:pt x="55" y="670"/>
                    </a:lnTo>
                    <a:lnTo>
                      <a:pt x="68" y="644"/>
                    </a:lnTo>
                    <a:lnTo>
                      <a:pt x="70" y="642"/>
                    </a:lnTo>
                    <a:lnTo>
                      <a:pt x="77" y="640"/>
                    </a:lnTo>
                    <a:lnTo>
                      <a:pt x="81" y="634"/>
                    </a:lnTo>
                    <a:lnTo>
                      <a:pt x="89" y="623"/>
                    </a:lnTo>
                    <a:lnTo>
                      <a:pt x="94" y="619"/>
                    </a:lnTo>
                    <a:lnTo>
                      <a:pt x="98" y="615"/>
                    </a:lnTo>
                    <a:lnTo>
                      <a:pt x="100" y="608"/>
                    </a:lnTo>
                    <a:lnTo>
                      <a:pt x="102" y="604"/>
                    </a:lnTo>
                    <a:lnTo>
                      <a:pt x="100" y="596"/>
                    </a:lnTo>
                    <a:lnTo>
                      <a:pt x="102" y="591"/>
                    </a:lnTo>
                    <a:lnTo>
                      <a:pt x="106" y="589"/>
                    </a:lnTo>
                    <a:lnTo>
                      <a:pt x="115" y="587"/>
                    </a:lnTo>
                    <a:lnTo>
                      <a:pt x="117" y="587"/>
                    </a:lnTo>
                    <a:lnTo>
                      <a:pt x="119" y="585"/>
                    </a:lnTo>
                    <a:lnTo>
                      <a:pt x="119" y="581"/>
                    </a:lnTo>
                    <a:lnTo>
                      <a:pt x="119" y="576"/>
                    </a:lnTo>
                    <a:lnTo>
                      <a:pt x="121" y="574"/>
                    </a:lnTo>
                    <a:lnTo>
                      <a:pt x="123" y="572"/>
                    </a:lnTo>
                    <a:lnTo>
                      <a:pt x="123" y="570"/>
                    </a:lnTo>
                    <a:lnTo>
                      <a:pt x="125" y="570"/>
                    </a:lnTo>
                    <a:lnTo>
                      <a:pt x="138" y="562"/>
                    </a:lnTo>
                    <a:lnTo>
                      <a:pt x="140" y="559"/>
                    </a:lnTo>
                    <a:lnTo>
                      <a:pt x="142" y="553"/>
                    </a:lnTo>
                    <a:lnTo>
                      <a:pt x="155" y="508"/>
                    </a:lnTo>
                    <a:lnTo>
                      <a:pt x="162" y="487"/>
                    </a:lnTo>
                    <a:lnTo>
                      <a:pt x="168" y="479"/>
                    </a:lnTo>
                    <a:lnTo>
                      <a:pt x="179" y="474"/>
                    </a:lnTo>
                    <a:lnTo>
                      <a:pt x="189" y="462"/>
                    </a:lnTo>
                    <a:lnTo>
                      <a:pt x="193" y="449"/>
                    </a:lnTo>
                    <a:lnTo>
                      <a:pt x="213" y="396"/>
                    </a:lnTo>
                    <a:lnTo>
                      <a:pt x="215" y="389"/>
                    </a:lnTo>
                    <a:lnTo>
                      <a:pt x="215" y="341"/>
                    </a:lnTo>
                    <a:lnTo>
                      <a:pt x="217" y="332"/>
                    </a:lnTo>
                    <a:lnTo>
                      <a:pt x="219" y="328"/>
                    </a:lnTo>
                    <a:lnTo>
                      <a:pt x="223" y="324"/>
                    </a:lnTo>
                    <a:lnTo>
                      <a:pt x="245" y="294"/>
                    </a:lnTo>
                    <a:lnTo>
                      <a:pt x="245" y="287"/>
                    </a:lnTo>
                    <a:lnTo>
                      <a:pt x="236" y="285"/>
                    </a:lnTo>
                    <a:lnTo>
                      <a:pt x="236" y="281"/>
                    </a:lnTo>
                    <a:lnTo>
                      <a:pt x="245" y="253"/>
                    </a:lnTo>
                    <a:lnTo>
                      <a:pt x="245" y="247"/>
                    </a:lnTo>
                    <a:lnTo>
                      <a:pt x="242" y="238"/>
                    </a:lnTo>
                    <a:lnTo>
                      <a:pt x="240" y="234"/>
                    </a:lnTo>
                    <a:lnTo>
                      <a:pt x="240" y="234"/>
                    </a:lnTo>
                    <a:lnTo>
                      <a:pt x="242" y="226"/>
                    </a:lnTo>
                    <a:lnTo>
                      <a:pt x="245" y="224"/>
                    </a:lnTo>
                    <a:lnTo>
                      <a:pt x="240" y="219"/>
                    </a:lnTo>
                    <a:lnTo>
                      <a:pt x="234" y="217"/>
                    </a:lnTo>
                    <a:lnTo>
                      <a:pt x="227" y="217"/>
                    </a:lnTo>
                    <a:lnTo>
                      <a:pt x="223" y="215"/>
                    </a:lnTo>
                    <a:lnTo>
                      <a:pt x="221" y="213"/>
                    </a:lnTo>
                    <a:lnTo>
                      <a:pt x="230" y="209"/>
                    </a:lnTo>
                    <a:lnTo>
                      <a:pt x="227" y="204"/>
                    </a:lnTo>
                    <a:lnTo>
                      <a:pt x="223" y="196"/>
                    </a:lnTo>
                    <a:lnTo>
                      <a:pt x="213" y="175"/>
                    </a:lnTo>
                    <a:lnTo>
                      <a:pt x="204" y="164"/>
                    </a:lnTo>
                    <a:lnTo>
                      <a:pt x="206" y="151"/>
                    </a:lnTo>
                    <a:lnTo>
                      <a:pt x="217" y="145"/>
                    </a:lnTo>
                    <a:lnTo>
                      <a:pt x="219" y="145"/>
                    </a:lnTo>
                    <a:lnTo>
                      <a:pt x="221" y="145"/>
                    </a:lnTo>
                    <a:lnTo>
                      <a:pt x="225" y="145"/>
                    </a:lnTo>
                    <a:lnTo>
                      <a:pt x="234" y="151"/>
                    </a:lnTo>
                    <a:lnTo>
                      <a:pt x="259" y="173"/>
                    </a:lnTo>
                    <a:lnTo>
                      <a:pt x="266" y="168"/>
                    </a:lnTo>
                    <a:lnTo>
                      <a:pt x="268" y="168"/>
                    </a:lnTo>
                    <a:lnTo>
                      <a:pt x="268" y="166"/>
                    </a:lnTo>
                    <a:lnTo>
                      <a:pt x="268" y="166"/>
                    </a:lnTo>
                    <a:lnTo>
                      <a:pt x="272" y="164"/>
                    </a:lnTo>
                    <a:lnTo>
                      <a:pt x="274" y="164"/>
                    </a:lnTo>
                    <a:lnTo>
                      <a:pt x="274" y="162"/>
                    </a:lnTo>
                    <a:lnTo>
                      <a:pt x="274" y="162"/>
                    </a:lnTo>
                    <a:lnTo>
                      <a:pt x="274" y="160"/>
                    </a:lnTo>
                    <a:lnTo>
                      <a:pt x="274" y="160"/>
                    </a:lnTo>
                    <a:lnTo>
                      <a:pt x="274" y="158"/>
                    </a:lnTo>
                    <a:lnTo>
                      <a:pt x="274" y="153"/>
                    </a:lnTo>
                    <a:lnTo>
                      <a:pt x="270" y="143"/>
                    </a:lnTo>
                    <a:lnTo>
                      <a:pt x="268" y="141"/>
                    </a:lnTo>
                    <a:lnTo>
                      <a:pt x="266" y="130"/>
                    </a:lnTo>
                    <a:lnTo>
                      <a:pt x="266" y="130"/>
                    </a:lnTo>
                    <a:lnTo>
                      <a:pt x="266" y="128"/>
                    </a:lnTo>
                    <a:lnTo>
                      <a:pt x="266" y="128"/>
                    </a:lnTo>
                    <a:lnTo>
                      <a:pt x="289" y="119"/>
                    </a:lnTo>
                    <a:lnTo>
                      <a:pt x="291" y="119"/>
                    </a:lnTo>
                    <a:lnTo>
                      <a:pt x="291" y="119"/>
                    </a:lnTo>
                    <a:lnTo>
                      <a:pt x="291" y="124"/>
                    </a:lnTo>
                    <a:lnTo>
                      <a:pt x="293" y="124"/>
                    </a:lnTo>
                    <a:lnTo>
                      <a:pt x="298" y="130"/>
                    </a:lnTo>
                    <a:lnTo>
                      <a:pt x="298" y="132"/>
                    </a:lnTo>
                    <a:lnTo>
                      <a:pt x="298" y="134"/>
                    </a:lnTo>
                    <a:lnTo>
                      <a:pt x="298" y="134"/>
                    </a:lnTo>
                    <a:lnTo>
                      <a:pt x="298" y="136"/>
                    </a:lnTo>
                    <a:lnTo>
                      <a:pt x="296" y="136"/>
                    </a:lnTo>
                    <a:lnTo>
                      <a:pt x="296" y="139"/>
                    </a:lnTo>
                    <a:lnTo>
                      <a:pt x="296" y="139"/>
                    </a:lnTo>
                    <a:lnTo>
                      <a:pt x="298" y="145"/>
                    </a:lnTo>
                    <a:lnTo>
                      <a:pt x="304" y="153"/>
                    </a:lnTo>
                    <a:lnTo>
                      <a:pt x="304" y="156"/>
                    </a:lnTo>
                    <a:lnTo>
                      <a:pt x="306" y="158"/>
                    </a:lnTo>
                    <a:lnTo>
                      <a:pt x="306" y="158"/>
                    </a:lnTo>
                    <a:lnTo>
                      <a:pt x="308" y="160"/>
                    </a:lnTo>
                    <a:lnTo>
                      <a:pt x="319" y="164"/>
                    </a:lnTo>
                    <a:lnTo>
                      <a:pt x="325" y="166"/>
                    </a:lnTo>
                    <a:lnTo>
                      <a:pt x="332" y="168"/>
                    </a:lnTo>
                    <a:lnTo>
                      <a:pt x="338" y="166"/>
                    </a:lnTo>
                    <a:lnTo>
                      <a:pt x="340" y="166"/>
                    </a:lnTo>
                    <a:lnTo>
                      <a:pt x="342" y="166"/>
                    </a:lnTo>
                    <a:lnTo>
                      <a:pt x="342" y="168"/>
                    </a:lnTo>
                    <a:lnTo>
                      <a:pt x="344" y="173"/>
                    </a:lnTo>
                    <a:lnTo>
                      <a:pt x="347" y="175"/>
                    </a:lnTo>
                    <a:lnTo>
                      <a:pt x="347" y="175"/>
                    </a:lnTo>
                    <a:lnTo>
                      <a:pt x="349" y="175"/>
                    </a:lnTo>
                    <a:lnTo>
                      <a:pt x="353" y="175"/>
                    </a:lnTo>
                    <a:lnTo>
                      <a:pt x="370" y="173"/>
                    </a:lnTo>
                    <a:lnTo>
                      <a:pt x="370" y="175"/>
                    </a:lnTo>
                    <a:lnTo>
                      <a:pt x="370" y="175"/>
                    </a:lnTo>
                    <a:lnTo>
                      <a:pt x="370" y="175"/>
                    </a:lnTo>
                    <a:lnTo>
                      <a:pt x="370" y="177"/>
                    </a:lnTo>
                    <a:lnTo>
                      <a:pt x="370" y="179"/>
                    </a:lnTo>
                    <a:lnTo>
                      <a:pt x="370" y="179"/>
                    </a:lnTo>
                    <a:lnTo>
                      <a:pt x="370" y="183"/>
                    </a:lnTo>
                    <a:lnTo>
                      <a:pt x="368" y="183"/>
                    </a:lnTo>
                    <a:lnTo>
                      <a:pt x="366" y="187"/>
                    </a:lnTo>
                    <a:lnTo>
                      <a:pt x="366" y="187"/>
                    </a:lnTo>
                    <a:lnTo>
                      <a:pt x="364" y="190"/>
                    </a:lnTo>
                    <a:lnTo>
                      <a:pt x="361" y="187"/>
                    </a:lnTo>
                    <a:lnTo>
                      <a:pt x="361" y="185"/>
                    </a:lnTo>
                    <a:lnTo>
                      <a:pt x="359" y="183"/>
                    </a:lnTo>
                    <a:lnTo>
                      <a:pt x="357" y="183"/>
                    </a:lnTo>
                    <a:lnTo>
                      <a:pt x="357" y="185"/>
                    </a:lnTo>
                    <a:lnTo>
                      <a:pt x="353" y="192"/>
                    </a:lnTo>
                    <a:lnTo>
                      <a:pt x="351" y="194"/>
                    </a:lnTo>
                    <a:lnTo>
                      <a:pt x="351" y="194"/>
                    </a:lnTo>
                    <a:lnTo>
                      <a:pt x="351" y="196"/>
                    </a:lnTo>
                    <a:lnTo>
                      <a:pt x="351" y="198"/>
                    </a:lnTo>
                    <a:lnTo>
                      <a:pt x="351" y="200"/>
                    </a:lnTo>
                    <a:lnTo>
                      <a:pt x="353" y="209"/>
                    </a:lnTo>
                    <a:lnTo>
                      <a:pt x="353" y="211"/>
                    </a:lnTo>
                    <a:lnTo>
                      <a:pt x="353" y="211"/>
                    </a:lnTo>
                    <a:lnTo>
                      <a:pt x="353" y="213"/>
                    </a:lnTo>
                    <a:lnTo>
                      <a:pt x="353" y="213"/>
                    </a:lnTo>
                    <a:lnTo>
                      <a:pt x="349" y="215"/>
                    </a:lnTo>
                    <a:lnTo>
                      <a:pt x="349" y="217"/>
                    </a:lnTo>
                    <a:lnTo>
                      <a:pt x="349" y="217"/>
                    </a:lnTo>
                    <a:lnTo>
                      <a:pt x="349" y="217"/>
                    </a:lnTo>
                    <a:lnTo>
                      <a:pt x="349" y="219"/>
                    </a:lnTo>
                    <a:lnTo>
                      <a:pt x="349" y="224"/>
                    </a:lnTo>
                    <a:lnTo>
                      <a:pt x="349" y="226"/>
                    </a:lnTo>
                    <a:lnTo>
                      <a:pt x="349" y="228"/>
                    </a:lnTo>
                    <a:lnTo>
                      <a:pt x="351" y="228"/>
                    </a:lnTo>
                    <a:lnTo>
                      <a:pt x="351" y="228"/>
                    </a:lnTo>
                    <a:lnTo>
                      <a:pt x="355" y="228"/>
                    </a:lnTo>
                    <a:lnTo>
                      <a:pt x="357" y="228"/>
                    </a:lnTo>
                    <a:lnTo>
                      <a:pt x="361" y="230"/>
                    </a:lnTo>
                    <a:lnTo>
                      <a:pt x="364" y="230"/>
                    </a:lnTo>
                    <a:lnTo>
                      <a:pt x="366" y="226"/>
                    </a:lnTo>
                    <a:lnTo>
                      <a:pt x="370" y="219"/>
                    </a:lnTo>
                    <a:lnTo>
                      <a:pt x="374" y="213"/>
                    </a:lnTo>
                    <a:lnTo>
                      <a:pt x="374" y="213"/>
                    </a:lnTo>
                    <a:lnTo>
                      <a:pt x="374" y="211"/>
                    </a:lnTo>
                    <a:lnTo>
                      <a:pt x="376" y="204"/>
                    </a:lnTo>
                    <a:lnTo>
                      <a:pt x="376" y="202"/>
                    </a:lnTo>
                    <a:lnTo>
                      <a:pt x="376" y="202"/>
                    </a:lnTo>
                    <a:lnTo>
                      <a:pt x="376" y="202"/>
                    </a:lnTo>
                    <a:lnTo>
                      <a:pt x="378" y="202"/>
                    </a:lnTo>
                    <a:lnTo>
                      <a:pt x="378" y="204"/>
                    </a:lnTo>
                    <a:lnTo>
                      <a:pt x="381" y="207"/>
                    </a:lnTo>
                    <a:lnTo>
                      <a:pt x="381" y="207"/>
                    </a:lnTo>
                    <a:lnTo>
                      <a:pt x="383" y="204"/>
                    </a:lnTo>
                    <a:lnTo>
                      <a:pt x="389" y="200"/>
                    </a:lnTo>
                    <a:lnTo>
                      <a:pt x="391" y="198"/>
                    </a:lnTo>
                    <a:lnTo>
                      <a:pt x="391" y="196"/>
                    </a:lnTo>
                    <a:lnTo>
                      <a:pt x="389" y="192"/>
                    </a:lnTo>
                    <a:lnTo>
                      <a:pt x="389" y="192"/>
                    </a:lnTo>
                    <a:lnTo>
                      <a:pt x="387" y="190"/>
                    </a:lnTo>
                    <a:lnTo>
                      <a:pt x="385" y="187"/>
                    </a:lnTo>
                    <a:lnTo>
                      <a:pt x="383" y="185"/>
                    </a:lnTo>
                    <a:lnTo>
                      <a:pt x="383" y="183"/>
                    </a:lnTo>
                    <a:lnTo>
                      <a:pt x="383" y="183"/>
                    </a:lnTo>
                    <a:lnTo>
                      <a:pt x="383" y="181"/>
                    </a:lnTo>
                    <a:lnTo>
                      <a:pt x="391" y="173"/>
                    </a:lnTo>
                    <a:lnTo>
                      <a:pt x="391" y="173"/>
                    </a:lnTo>
                    <a:lnTo>
                      <a:pt x="391" y="170"/>
                    </a:lnTo>
                    <a:lnTo>
                      <a:pt x="391" y="170"/>
                    </a:lnTo>
                    <a:lnTo>
                      <a:pt x="391" y="170"/>
                    </a:lnTo>
                    <a:lnTo>
                      <a:pt x="410" y="168"/>
                    </a:lnTo>
                    <a:lnTo>
                      <a:pt x="412" y="168"/>
                    </a:lnTo>
                    <a:lnTo>
                      <a:pt x="412" y="168"/>
                    </a:lnTo>
                    <a:lnTo>
                      <a:pt x="417" y="168"/>
                    </a:lnTo>
                    <a:lnTo>
                      <a:pt x="419" y="168"/>
                    </a:lnTo>
                    <a:lnTo>
                      <a:pt x="421" y="166"/>
                    </a:lnTo>
                    <a:lnTo>
                      <a:pt x="427" y="158"/>
                    </a:lnTo>
                    <a:lnTo>
                      <a:pt x="429" y="158"/>
                    </a:lnTo>
                    <a:lnTo>
                      <a:pt x="434" y="158"/>
                    </a:lnTo>
                    <a:lnTo>
                      <a:pt x="438" y="158"/>
                    </a:lnTo>
                    <a:lnTo>
                      <a:pt x="438" y="158"/>
                    </a:lnTo>
                    <a:lnTo>
                      <a:pt x="440" y="158"/>
                    </a:lnTo>
                    <a:lnTo>
                      <a:pt x="440" y="158"/>
                    </a:lnTo>
                    <a:lnTo>
                      <a:pt x="442" y="162"/>
                    </a:lnTo>
                    <a:lnTo>
                      <a:pt x="444" y="162"/>
                    </a:lnTo>
                    <a:lnTo>
                      <a:pt x="444" y="162"/>
                    </a:lnTo>
                    <a:lnTo>
                      <a:pt x="446" y="162"/>
                    </a:lnTo>
                    <a:lnTo>
                      <a:pt x="446" y="162"/>
                    </a:lnTo>
                    <a:lnTo>
                      <a:pt x="449" y="162"/>
                    </a:lnTo>
                    <a:lnTo>
                      <a:pt x="449" y="160"/>
                    </a:lnTo>
                    <a:lnTo>
                      <a:pt x="446" y="158"/>
                    </a:lnTo>
                    <a:lnTo>
                      <a:pt x="442" y="151"/>
                    </a:lnTo>
                    <a:lnTo>
                      <a:pt x="438" y="147"/>
                    </a:lnTo>
                    <a:lnTo>
                      <a:pt x="438" y="147"/>
                    </a:lnTo>
                    <a:lnTo>
                      <a:pt x="436" y="143"/>
                    </a:lnTo>
                    <a:lnTo>
                      <a:pt x="434" y="141"/>
                    </a:lnTo>
                    <a:lnTo>
                      <a:pt x="427" y="134"/>
                    </a:lnTo>
                    <a:lnTo>
                      <a:pt x="427" y="134"/>
                    </a:lnTo>
                    <a:lnTo>
                      <a:pt x="425" y="132"/>
                    </a:lnTo>
                    <a:lnTo>
                      <a:pt x="427" y="130"/>
                    </a:lnTo>
                    <a:lnTo>
                      <a:pt x="427" y="130"/>
                    </a:lnTo>
                    <a:lnTo>
                      <a:pt x="434" y="134"/>
                    </a:lnTo>
                    <a:lnTo>
                      <a:pt x="436" y="134"/>
                    </a:lnTo>
                    <a:lnTo>
                      <a:pt x="436" y="132"/>
                    </a:lnTo>
                    <a:lnTo>
                      <a:pt x="438" y="128"/>
                    </a:lnTo>
                    <a:lnTo>
                      <a:pt x="440" y="130"/>
                    </a:lnTo>
                    <a:lnTo>
                      <a:pt x="442" y="130"/>
                    </a:lnTo>
                    <a:lnTo>
                      <a:pt x="461" y="124"/>
                    </a:lnTo>
                    <a:lnTo>
                      <a:pt x="466" y="124"/>
                    </a:lnTo>
                    <a:lnTo>
                      <a:pt x="485" y="122"/>
                    </a:lnTo>
                    <a:lnTo>
                      <a:pt x="487" y="119"/>
                    </a:lnTo>
                    <a:lnTo>
                      <a:pt x="489" y="119"/>
                    </a:lnTo>
                    <a:lnTo>
                      <a:pt x="489" y="115"/>
                    </a:lnTo>
                    <a:lnTo>
                      <a:pt x="491" y="113"/>
                    </a:lnTo>
                    <a:lnTo>
                      <a:pt x="491" y="109"/>
                    </a:lnTo>
                    <a:lnTo>
                      <a:pt x="491" y="109"/>
                    </a:lnTo>
                    <a:lnTo>
                      <a:pt x="493" y="107"/>
                    </a:lnTo>
                    <a:lnTo>
                      <a:pt x="495" y="105"/>
                    </a:lnTo>
                    <a:lnTo>
                      <a:pt x="495" y="102"/>
                    </a:lnTo>
                    <a:lnTo>
                      <a:pt x="495" y="102"/>
                    </a:lnTo>
                    <a:lnTo>
                      <a:pt x="495" y="100"/>
                    </a:lnTo>
                    <a:lnTo>
                      <a:pt x="493" y="94"/>
                    </a:lnTo>
                    <a:lnTo>
                      <a:pt x="493" y="92"/>
                    </a:lnTo>
                    <a:lnTo>
                      <a:pt x="495" y="92"/>
                    </a:lnTo>
                    <a:lnTo>
                      <a:pt x="500" y="88"/>
                    </a:lnTo>
                    <a:lnTo>
                      <a:pt x="502" y="85"/>
                    </a:lnTo>
                    <a:lnTo>
                      <a:pt x="504" y="85"/>
                    </a:lnTo>
                    <a:lnTo>
                      <a:pt x="510" y="85"/>
                    </a:lnTo>
                    <a:lnTo>
                      <a:pt x="512" y="83"/>
                    </a:lnTo>
                    <a:lnTo>
                      <a:pt x="521" y="79"/>
                    </a:lnTo>
                    <a:lnTo>
                      <a:pt x="523" y="79"/>
                    </a:lnTo>
                    <a:lnTo>
                      <a:pt x="523" y="79"/>
                    </a:lnTo>
                    <a:lnTo>
                      <a:pt x="529" y="83"/>
                    </a:lnTo>
                    <a:lnTo>
                      <a:pt x="529" y="83"/>
                    </a:lnTo>
                    <a:lnTo>
                      <a:pt x="532" y="83"/>
                    </a:lnTo>
                    <a:lnTo>
                      <a:pt x="538" y="77"/>
                    </a:lnTo>
                    <a:lnTo>
                      <a:pt x="536" y="73"/>
                    </a:lnTo>
                    <a:lnTo>
                      <a:pt x="534" y="71"/>
                    </a:lnTo>
                    <a:lnTo>
                      <a:pt x="534" y="71"/>
                    </a:lnTo>
                    <a:lnTo>
                      <a:pt x="534" y="71"/>
                    </a:lnTo>
                    <a:lnTo>
                      <a:pt x="534" y="68"/>
                    </a:lnTo>
                    <a:lnTo>
                      <a:pt x="536" y="47"/>
                    </a:lnTo>
                    <a:lnTo>
                      <a:pt x="534" y="47"/>
                    </a:lnTo>
                    <a:lnTo>
                      <a:pt x="534" y="45"/>
                    </a:lnTo>
                    <a:lnTo>
                      <a:pt x="534" y="45"/>
                    </a:lnTo>
                    <a:lnTo>
                      <a:pt x="525" y="43"/>
                    </a:lnTo>
                    <a:lnTo>
                      <a:pt x="525" y="43"/>
                    </a:lnTo>
                    <a:lnTo>
                      <a:pt x="525" y="43"/>
                    </a:lnTo>
                    <a:lnTo>
                      <a:pt x="523" y="43"/>
                    </a:lnTo>
                    <a:lnTo>
                      <a:pt x="523" y="45"/>
                    </a:lnTo>
                    <a:lnTo>
                      <a:pt x="523" y="45"/>
                    </a:lnTo>
                    <a:lnTo>
                      <a:pt x="523" y="45"/>
                    </a:lnTo>
                    <a:lnTo>
                      <a:pt x="523" y="49"/>
                    </a:lnTo>
                    <a:lnTo>
                      <a:pt x="521" y="51"/>
                    </a:lnTo>
                    <a:lnTo>
                      <a:pt x="521" y="54"/>
                    </a:lnTo>
                    <a:lnTo>
                      <a:pt x="519" y="54"/>
                    </a:lnTo>
                    <a:lnTo>
                      <a:pt x="519" y="54"/>
                    </a:lnTo>
                    <a:lnTo>
                      <a:pt x="517" y="54"/>
                    </a:lnTo>
                    <a:lnTo>
                      <a:pt x="517" y="54"/>
                    </a:lnTo>
                    <a:lnTo>
                      <a:pt x="515" y="54"/>
                    </a:lnTo>
                    <a:lnTo>
                      <a:pt x="515" y="51"/>
                    </a:lnTo>
                    <a:lnTo>
                      <a:pt x="517" y="47"/>
                    </a:lnTo>
                    <a:lnTo>
                      <a:pt x="517" y="45"/>
                    </a:lnTo>
                    <a:lnTo>
                      <a:pt x="515" y="43"/>
                    </a:lnTo>
                    <a:lnTo>
                      <a:pt x="515" y="43"/>
                    </a:lnTo>
                    <a:lnTo>
                      <a:pt x="512" y="43"/>
                    </a:lnTo>
                    <a:lnTo>
                      <a:pt x="500" y="41"/>
                    </a:lnTo>
                    <a:lnTo>
                      <a:pt x="498" y="41"/>
                    </a:lnTo>
                    <a:lnTo>
                      <a:pt x="495" y="41"/>
                    </a:lnTo>
                    <a:lnTo>
                      <a:pt x="495" y="39"/>
                    </a:lnTo>
                    <a:lnTo>
                      <a:pt x="495" y="39"/>
                    </a:lnTo>
                    <a:lnTo>
                      <a:pt x="495" y="37"/>
                    </a:lnTo>
                    <a:lnTo>
                      <a:pt x="495" y="32"/>
                    </a:lnTo>
                    <a:lnTo>
                      <a:pt x="498" y="30"/>
                    </a:lnTo>
                    <a:lnTo>
                      <a:pt x="498" y="30"/>
                    </a:lnTo>
                    <a:lnTo>
                      <a:pt x="498" y="30"/>
                    </a:lnTo>
                    <a:lnTo>
                      <a:pt x="495" y="28"/>
                    </a:lnTo>
                    <a:lnTo>
                      <a:pt x="493" y="22"/>
                    </a:lnTo>
                    <a:lnTo>
                      <a:pt x="495" y="20"/>
                    </a:lnTo>
                    <a:lnTo>
                      <a:pt x="498" y="15"/>
                    </a:lnTo>
                    <a:lnTo>
                      <a:pt x="502" y="11"/>
                    </a:lnTo>
                    <a:lnTo>
                      <a:pt x="504" y="11"/>
                    </a:lnTo>
                    <a:lnTo>
                      <a:pt x="521" y="9"/>
                    </a:lnTo>
                    <a:lnTo>
                      <a:pt x="534" y="3"/>
                    </a:lnTo>
                    <a:lnTo>
                      <a:pt x="544" y="0"/>
                    </a:lnTo>
                    <a:lnTo>
                      <a:pt x="551" y="0"/>
                    </a:lnTo>
                    <a:lnTo>
                      <a:pt x="570" y="7"/>
                    </a:lnTo>
                    <a:lnTo>
                      <a:pt x="574" y="7"/>
                    </a:lnTo>
                    <a:lnTo>
                      <a:pt x="578" y="5"/>
                    </a:lnTo>
                    <a:lnTo>
                      <a:pt x="578" y="3"/>
                    </a:lnTo>
                    <a:lnTo>
                      <a:pt x="589" y="9"/>
                    </a:lnTo>
                    <a:lnTo>
                      <a:pt x="593" y="7"/>
                    </a:lnTo>
                    <a:lnTo>
                      <a:pt x="597" y="5"/>
                    </a:lnTo>
                    <a:lnTo>
                      <a:pt x="600" y="3"/>
                    </a:lnTo>
                    <a:lnTo>
                      <a:pt x="602" y="0"/>
                    </a:lnTo>
                    <a:lnTo>
                      <a:pt x="602" y="0"/>
                    </a:lnTo>
                    <a:lnTo>
                      <a:pt x="604" y="0"/>
                    </a:lnTo>
                    <a:lnTo>
                      <a:pt x="606" y="0"/>
                    </a:lnTo>
                    <a:lnTo>
                      <a:pt x="606" y="3"/>
                    </a:lnTo>
                    <a:lnTo>
                      <a:pt x="606" y="5"/>
                    </a:lnTo>
                    <a:lnTo>
                      <a:pt x="606" y="5"/>
                    </a:lnTo>
                    <a:lnTo>
                      <a:pt x="604" y="7"/>
                    </a:lnTo>
                    <a:lnTo>
                      <a:pt x="604" y="7"/>
                    </a:lnTo>
                    <a:lnTo>
                      <a:pt x="604" y="9"/>
                    </a:lnTo>
                    <a:lnTo>
                      <a:pt x="604" y="9"/>
                    </a:lnTo>
                    <a:lnTo>
                      <a:pt x="606" y="11"/>
                    </a:lnTo>
                    <a:lnTo>
                      <a:pt x="606" y="15"/>
                    </a:lnTo>
                    <a:lnTo>
                      <a:pt x="606" y="15"/>
                    </a:lnTo>
                    <a:lnTo>
                      <a:pt x="606" y="17"/>
                    </a:lnTo>
                    <a:lnTo>
                      <a:pt x="606" y="17"/>
                    </a:lnTo>
                    <a:lnTo>
                      <a:pt x="606" y="20"/>
                    </a:lnTo>
                    <a:lnTo>
                      <a:pt x="606" y="20"/>
                    </a:lnTo>
                    <a:lnTo>
                      <a:pt x="606" y="22"/>
                    </a:lnTo>
                    <a:lnTo>
                      <a:pt x="606" y="22"/>
                    </a:lnTo>
                    <a:lnTo>
                      <a:pt x="606" y="24"/>
                    </a:lnTo>
                    <a:lnTo>
                      <a:pt x="606" y="26"/>
                    </a:lnTo>
                    <a:lnTo>
                      <a:pt x="606" y="28"/>
                    </a:lnTo>
                    <a:lnTo>
                      <a:pt x="606" y="28"/>
                    </a:lnTo>
                    <a:lnTo>
                      <a:pt x="604" y="30"/>
                    </a:lnTo>
                    <a:lnTo>
                      <a:pt x="604" y="30"/>
                    </a:lnTo>
                    <a:lnTo>
                      <a:pt x="604" y="32"/>
                    </a:lnTo>
                    <a:lnTo>
                      <a:pt x="604" y="34"/>
                    </a:lnTo>
                    <a:lnTo>
                      <a:pt x="606" y="34"/>
                    </a:lnTo>
                    <a:lnTo>
                      <a:pt x="604" y="37"/>
                    </a:lnTo>
                    <a:lnTo>
                      <a:pt x="604" y="41"/>
                    </a:lnTo>
                    <a:lnTo>
                      <a:pt x="604" y="43"/>
                    </a:lnTo>
                    <a:lnTo>
                      <a:pt x="604" y="43"/>
                    </a:lnTo>
                    <a:lnTo>
                      <a:pt x="604" y="45"/>
                    </a:lnTo>
                    <a:lnTo>
                      <a:pt x="604" y="45"/>
                    </a:lnTo>
                    <a:lnTo>
                      <a:pt x="606" y="47"/>
                    </a:lnTo>
                    <a:lnTo>
                      <a:pt x="608" y="47"/>
                    </a:lnTo>
                    <a:lnTo>
                      <a:pt x="610" y="49"/>
                    </a:lnTo>
                    <a:lnTo>
                      <a:pt x="617" y="49"/>
                    </a:lnTo>
                    <a:lnTo>
                      <a:pt x="619" y="47"/>
                    </a:lnTo>
                    <a:lnTo>
                      <a:pt x="619" y="47"/>
                    </a:lnTo>
                    <a:lnTo>
                      <a:pt x="619" y="45"/>
                    </a:lnTo>
                    <a:lnTo>
                      <a:pt x="619" y="43"/>
                    </a:lnTo>
                    <a:lnTo>
                      <a:pt x="619" y="41"/>
                    </a:lnTo>
                    <a:lnTo>
                      <a:pt x="619" y="39"/>
                    </a:lnTo>
                    <a:lnTo>
                      <a:pt x="619" y="39"/>
                    </a:lnTo>
                    <a:lnTo>
                      <a:pt x="621" y="37"/>
                    </a:lnTo>
                    <a:lnTo>
                      <a:pt x="623" y="34"/>
                    </a:lnTo>
                    <a:lnTo>
                      <a:pt x="625" y="34"/>
                    </a:lnTo>
                    <a:lnTo>
                      <a:pt x="625" y="30"/>
                    </a:lnTo>
                    <a:lnTo>
                      <a:pt x="625" y="30"/>
                    </a:lnTo>
                    <a:lnTo>
                      <a:pt x="627" y="30"/>
                    </a:lnTo>
                    <a:lnTo>
                      <a:pt x="627" y="30"/>
                    </a:lnTo>
                    <a:lnTo>
                      <a:pt x="627" y="30"/>
                    </a:lnTo>
                    <a:lnTo>
                      <a:pt x="629" y="32"/>
                    </a:lnTo>
                    <a:lnTo>
                      <a:pt x="629" y="34"/>
                    </a:lnTo>
                    <a:lnTo>
                      <a:pt x="629" y="37"/>
                    </a:lnTo>
                    <a:lnTo>
                      <a:pt x="629" y="39"/>
                    </a:lnTo>
                    <a:lnTo>
                      <a:pt x="634" y="45"/>
                    </a:lnTo>
                    <a:lnTo>
                      <a:pt x="636" y="45"/>
                    </a:lnTo>
                    <a:lnTo>
                      <a:pt x="636" y="45"/>
                    </a:lnTo>
                    <a:lnTo>
                      <a:pt x="638" y="45"/>
                    </a:lnTo>
                    <a:lnTo>
                      <a:pt x="638" y="43"/>
                    </a:lnTo>
                    <a:lnTo>
                      <a:pt x="640" y="41"/>
                    </a:lnTo>
                    <a:lnTo>
                      <a:pt x="646" y="32"/>
                    </a:lnTo>
                    <a:lnTo>
                      <a:pt x="646" y="32"/>
                    </a:lnTo>
                    <a:lnTo>
                      <a:pt x="646" y="32"/>
                    </a:lnTo>
                    <a:lnTo>
                      <a:pt x="648" y="30"/>
                    </a:lnTo>
                    <a:lnTo>
                      <a:pt x="653" y="28"/>
                    </a:lnTo>
                    <a:lnTo>
                      <a:pt x="655" y="26"/>
                    </a:lnTo>
                    <a:lnTo>
                      <a:pt x="657" y="26"/>
                    </a:lnTo>
                    <a:lnTo>
                      <a:pt x="657" y="26"/>
                    </a:lnTo>
                    <a:lnTo>
                      <a:pt x="659" y="30"/>
                    </a:lnTo>
                    <a:lnTo>
                      <a:pt x="670" y="41"/>
                    </a:lnTo>
                    <a:lnTo>
                      <a:pt x="672" y="41"/>
                    </a:lnTo>
                    <a:lnTo>
                      <a:pt x="672" y="43"/>
                    </a:lnTo>
                    <a:lnTo>
                      <a:pt x="672" y="45"/>
                    </a:lnTo>
                    <a:lnTo>
                      <a:pt x="672" y="56"/>
                    </a:lnTo>
                    <a:lnTo>
                      <a:pt x="674" y="60"/>
                    </a:lnTo>
                    <a:lnTo>
                      <a:pt x="674" y="60"/>
                    </a:lnTo>
                    <a:lnTo>
                      <a:pt x="674" y="62"/>
                    </a:lnTo>
                    <a:lnTo>
                      <a:pt x="676" y="62"/>
                    </a:lnTo>
                    <a:lnTo>
                      <a:pt x="689" y="75"/>
                    </a:lnTo>
                    <a:lnTo>
                      <a:pt x="691" y="77"/>
                    </a:lnTo>
                    <a:lnTo>
                      <a:pt x="693" y="77"/>
                    </a:lnTo>
                    <a:lnTo>
                      <a:pt x="693" y="79"/>
                    </a:lnTo>
                    <a:lnTo>
                      <a:pt x="693" y="79"/>
                    </a:lnTo>
                    <a:lnTo>
                      <a:pt x="693" y="81"/>
                    </a:lnTo>
                    <a:lnTo>
                      <a:pt x="693" y="81"/>
                    </a:lnTo>
                    <a:lnTo>
                      <a:pt x="693" y="83"/>
                    </a:lnTo>
                    <a:lnTo>
                      <a:pt x="691" y="83"/>
                    </a:lnTo>
                    <a:lnTo>
                      <a:pt x="689" y="88"/>
                    </a:lnTo>
                    <a:lnTo>
                      <a:pt x="687" y="92"/>
                    </a:lnTo>
                    <a:lnTo>
                      <a:pt x="687" y="94"/>
                    </a:lnTo>
                    <a:lnTo>
                      <a:pt x="687" y="94"/>
                    </a:lnTo>
                    <a:lnTo>
                      <a:pt x="687" y="96"/>
                    </a:lnTo>
                    <a:lnTo>
                      <a:pt x="689" y="98"/>
                    </a:lnTo>
                    <a:lnTo>
                      <a:pt x="689" y="100"/>
                    </a:lnTo>
                    <a:lnTo>
                      <a:pt x="689" y="102"/>
                    </a:lnTo>
                    <a:lnTo>
                      <a:pt x="687" y="102"/>
                    </a:lnTo>
                    <a:lnTo>
                      <a:pt x="687" y="105"/>
                    </a:lnTo>
                    <a:lnTo>
                      <a:pt x="683" y="109"/>
                    </a:lnTo>
                    <a:lnTo>
                      <a:pt x="683" y="111"/>
                    </a:lnTo>
                    <a:lnTo>
                      <a:pt x="683" y="113"/>
                    </a:lnTo>
                    <a:lnTo>
                      <a:pt x="685" y="115"/>
                    </a:lnTo>
                    <a:lnTo>
                      <a:pt x="687" y="115"/>
                    </a:lnTo>
                    <a:lnTo>
                      <a:pt x="689" y="115"/>
                    </a:lnTo>
                    <a:lnTo>
                      <a:pt x="691" y="113"/>
                    </a:lnTo>
                    <a:lnTo>
                      <a:pt x="691" y="111"/>
                    </a:lnTo>
                    <a:lnTo>
                      <a:pt x="693" y="109"/>
                    </a:lnTo>
                    <a:lnTo>
                      <a:pt x="693" y="107"/>
                    </a:lnTo>
                    <a:lnTo>
                      <a:pt x="693" y="105"/>
                    </a:lnTo>
                    <a:lnTo>
                      <a:pt x="693" y="105"/>
                    </a:lnTo>
                    <a:lnTo>
                      <a:pt x="695" y="102"/>
                    </a:lnTo>
                    <a:lnTo>
                      <a:pt x="697" y="102"/>
                    </a:lnTo>
                    <a:lnTo>
                      <a:pt x="697" y="102"/>
                    </a:lnTo>
                    <a:lnTo>
                      <a:pt x="697" y="100"/>
                    </a:lnTo>
                    <a:lnTo>
                      <a:pt x="700" y="98"/>
                    </a:lnTo>
                    <a:lnTo>
                      <a:pt x="700" y="96"/>
                    </a:lnTo>
                    <a:lnTo>
                      <a:pt x="702" y="96"/>
                    </a:lnTo>
                    <a:lnTo>
                      <a:pt x="702" y="94"/>
                    </a:lnTo>
                    <a:lnTo>
                      <a:pt x="704" y="94"/>
                    </a:lnTo>
                    <a:lnTo>
                      <a:pt x="706" y="94"/>
                    </a:lnTo>
                    <a:lnTo>
                      <a:pt x="706" y="96"/>
                    </a:lnTo>
                    <a:lnTo>
                      <a:pt x="708" y="96"/>
                    </a:lnTo>
                    <a:lnTo>
                      <a:pt x="708" y="98"/>
                    </a:lnTo>
                    <a:lnTo>
                      <a:pt x="708" y="98"/>
                    </a:lnTo>
                    <a:lnTo>
                      <a:pt x="706" y="100"/>
                    </a:lnTo>
                    <a:lnTo>
                      <a:pt x="706" y="100"/>
                    </a:lnTo>
                    <a:lnTo>
                      <a:pt x="706" y="102"/>
                    </a:lnTo>
                    <a:lnTo>
                      <a:pt x="706" y="102"/>
                    </a:lnTo>
                    <a:lnTo>
                      <a:pt x="706" y="102"/>
                    </a:lnTo>
                    <a:lnTo>
                      <a:pt x="710" y="107"/>
                    </a:lnTo>
                    <a:lnTo>
                      <a:pt x="712" y="107"/>
                    </a:lnTo>
                    <a:lnTo>
                      <a:pt x="712" y="109"/>
                    </a:lnTo>
                    <a:lnTo>
                      <a:pt x="714" y="115"/>
                    </a:lnTo>
                    <a:lnTo>
                      <a:pt x="717" y="119"/>
                    </a:lnTo>
                    <a:lnTo>
                      <a:pt x="717" y="122"/>
                    </a:lnTo>
                    <a:lnTo>
                      <a:pt x="717" y="124"/>
                    </a:lnTo>
                    <a:lnTo>
                      <a:pt x="717" y="126"/>
                    </a:lnTo>
                    <a:lnTo>
                      <a:pt x="717" y="128"/>
                    </a:lnTo>
                    <a:lnTo>
                      <a:pt x="717" y="130"/>
                    </a:lnTo>
                    <a:lnTo>
                      <a:pt x="719" y="141"/>
                    </a:lnTo>
                    <a:lnTo>
                      <a:pt x="719" y="141"/>
                    </a:lnTo>
                    <a:lnTo>
                      <a:pt x="719" y="143"/>
                    </a:lnTo>
                    <a:lnTo>
                      <a:pt x="719" y="143"/>
                    </a:lnTo>
                    <a:lnTo>
                      <a:pt x="721" y="143"/>
                    </a:lnTo>
                    <a:lnTo>
                      <a:pt x="723" y="145"/>
                    </a:lnTo>
                    <a:lnTo>
                      <a:pt x="746" y="141"/>
                    </a:lnTo>
                    <a:lnTo>
                      <a:pt x="751" y="139"/>
                    </a:lnTo>
                    <a:lnTo>
                      <a:pt x="753" y="136"/>
                    </a:lnTo>
                    <a:lnTo>
                      <a:pt x="761" y="124"/>
                    </a:lnTo>
                    <a:lnTo>
                      <a:pt x="761" y="122"/>
                    </a:lnTo>
                    <a:lnTo>
                      <a:pt x="761" y="119"/>
                    </a:lnTo>
                    <a:lnTo>
                      <a:pt x="759" y="117"/>
                    </a:lnTo>
                    <a:lnTo>
                      <a:pt x="759" y="117"/>
                    </a:lnTo>
                    <a:lnTo>
                      <a:pt x="759" y="117"/>
                    </a:lnTo>
                    <a:lnTo>
                      <a:pt x="757" y="115"/>
                    </a:lnTo>
                    <a:lnTo>
                      <a:pt x="757" y="115"/>
                    </a:lnTo>
                    <a:lnTo>
                      <a:pt x="757" y="115"/>
                    </a:lnTo>
                    <a:lnTo>
                      <a:pt x="757" y="115"/>
                    </a:lnTo>
                    <a:lnTo>
                      <a:pt x="757" y="113"/>
                    </a:lnTo>
                    <a:lnTo>
                      <a:pt x="765" y="105"/>
                    </a:lnTo>
                    <a:lnTo>
                      <a:pt x="768" y="107"/>
                    </a:lnTo>
                    <a:lnTo>
                      <a:pt x="768" y="107"/>
                    </a:lnTo>
                    <a:lnTo>
                      <a:pt x="770" y="107"/>
                    </a:lnTo>
                    <a:lnTo>
                      <a:pt x="772" y="109"/>
                    </a:lnTo>
                    <a:lnTo>
                      <a:pt x="772" y="109"/>
                    </a:lnTo>
                    <a:lnTo>
                      <a:pt x="770" y="113"/>
                    </a:lnTo>
                    <a:lnTo>
                      <a:pt x="770" y="113"/>
                    </a:lnTo>
                    <a:lnTo>
                      <a:pt x="770" y="113"/>
                    </a:lnTo>
                    <a:lnTo>
                      <a:pt x="770" y="115"/>
                    </a:lnTo>
                    <a:lnTo>
                      <a:pt x="770" y="115"/>
                    </a:lnTo>
                    <a:lnTo>
                      <a:pt x="772" y="117"/>
                    </a:lnTo>
                    <a:lnTo>
                      <a:pt x="774" y="119"/>
                    </a:lnTo>
                    <a:lnTo>
                      <a:pt x="774" y="119"/>
                    </a:lnTo>
                    <a:lnTo>
                      <a:pt x="776" y="119"/>
                    </a:lnTo>
                    <a:lnTo>
                      <a:pt x="776" y="119"/>
                    </a:lnTo>
                    <a:lnTo>
                      <a:pt x="778" y="119"/>
                    </a:lnTo>
                    <a:lnTo>
                      <a:pt x="778" y="119"/>
                    </a:lnTo>
                    <a:lnTo>
                      <a:pt x="780" y="119"/>
                    </a:lnTo>
                    <a:lnTo>
                      <a:pt x="780" y="119"/>
                    </a:lnTo>
                    <a:lnTo>
                      <a:pt x="782" y="122"/>
                    </a:lnTo>
                    <a:lnTo>
                      <a:pt x="782" y="124"/>
                    </a:lnTo>
                    <a:lnTo>
                      <a:pt x="780" y="126"/>
                    </a:lnTo>
                    <a:lnTo>
                      <a:pt x="780" y="130"/>
                    </a:lnTo>
                    <a:lnTo>
                      <a:pt x="780" y="130"/>
                    </a:lnTo>
                    <a:lnTo>
                      <a:pt x="780" y="132"/>
                    </a:lnTo>
                    <a:lnTo>
                      <a:pt x="785" y="141"/>
                    </a:lnTo>
                    <a:lnTo>
                      <a:pt x="785" y="149"/>
                    </a:lnTo>
                    <a:lnTo>
                      <a:pt x="782" y="151"/>
                    </a:lnTo>
                    <a:lnTo>
                      <a:pt x="782" y="153"/>
                    </a:lnTo>
                    <a:lnTo>
                      <a:pt x="780" y="156"/>
                    </a:lnTo>
                    <a:lnTo>
                      <a:pt x="780" y="156"/>
                    </a:lnTo>
                    <a:lnTo>
                      <a:pt x="782" y="158"/>
                    </a:lnTo>
                    <a:lnTo>
                      <a:pt x="789" y="158"/>
                    </a:lnTo>
                    <a:lnTo>
                      <a:pt x="791" y="160"/>
                    </a:lnTo>
                    <a:lnTo>
                      <a:pt x="791" y="160"/>
                    </a:lnTo>
                    <a:lnTo>
                      <a:pt x="791" y="160"/>
                    </a:lnTo>
                    <a:lnTo>
                      <a:pt x="804" y="183"/>
                    </a:lnTo>
                    <a:lnTo>
                      <a:pt x="804" y="185"/>
                    </a:lnTo>
                    <a:lnTo>
                      <a:pt x="804" y="185"/>
                    </a:lnTo>
                    <a:lnTo>
                      <a:pt x="802" y="185"/>
                    </a:lnTo>
                    <a:lnTo>
                      <a:pt x="799" y="185"/>
                    </a:lnTo>
                    <a:lnTo>
                      <a:pt x="797" y="183"/>
                    </a:lnTo>
                    <a:lnTo>
                      <a:pt x="795" y="185"/>
                    </a:lnTo>
                    <a:lnTo>
                      <a:pt x="793" y="185"/>
                    </a:lnTo>
                    <a:lnTo>
                      <a:pt x="789" y="194"/>
                    </a:lnTo>
                    <a:lnTo>
                      <a:pt x="791" y="202"/>
                    </a:lnTo>
                    <a:lnTo>
                      <a:pt x="789" y="204"/>
                    </a:lnTo>
                    <a:lnTo>
                      <a:pt x="791" y="209"/>
                    </a:lnTo>
                    <a:lnTo>
                      <a:pt x="791" y="211"/>
                    </a:lnTo>
                    <a:lnTo>
                      <a:pt x="795" y="215"/>
                    </a:lnTo>
                    <a:lnTo>
                      <a:pt x="797" y="217"/>
                    </a:lnTo>
                    <a:lnTo>
                      <a:pt x="799" y="217"/>
                    </a:lnTo>
                    <a:lnTo>
                      <a:pt x="802" y="217"/>
                    </a:lnTo>
                    <a:lnTo>
                      <a:pt x="802" y="217"/>
                    </a:lnTo>
                    <a:lnTo>
                      <a:pt x="802" y="217"/>
                    </a:lnTo>
                    <a:lnTo>
                      <a:pt x="804" y="217"/>
                    </a:lnTo>
                    <a:lnTo>
                      <a:pt x="804" y="219"/>
                    </a:lnTo>
                    <a:lnTo>
                      <a:pt x="804" y="221"/>
                    </a:lnTo>
                    <a:lnTo>
                      <a:pt x="802" y="228"/>
                    </a:lnTo>
                    <a:lnTo>
                      <a:pt x="804" y="230"/>
                    </a:lnTo>
                    <a:lnTo>
                      <a:pt x="804" y="232"/>
                    </a:lnTo>
                    <a:lnTo>
                      <a:pt x="808" y="238"/>
                    </a:lnTo>
                    <a:lnTo>
                      <a:pt x="808" y="241"/>
                    </a:lnTo>
                    <a:lnTo>
                      <a:pt x="808" y="243"/>
                    </a:lnTo>
                    <a:lnTo>
                      <a:pt x="808" y="245"/>
                    </a:lnTo>
                    <a:lnTo>
                      <a:pt x="808" y="245"/>
                    </a:lnTo>
                    <a:lnTo>
                      <a:pt x="806" y="245"/>
                    </a:lnTo>
                    <a:lnTo>
                      <a:pt x="802" y="245"/>
                    </a:lnTo>
                    <a:lnTo>
                      <a:pt x="802" y="245"/>
                    </a:lnTo>
                    <a:lnTo>
                      <a:pt x="799" y="243"/>
                    </a:lnTo>
                    <a:lnTo>
                      <a:pt x="799" y="243"/>
                    </a:lnTo>
                    <a:lnTo>
                      <a:pt x="797" y="243"/>
                    </a:lnTo>
                    <a:lnTo>
                      <a:pt x="797" y="245"/>
                    </a:lnTo>
                    <a:lnTo>
                      <a:pt x="797" y="245"/>
                    </a:lnTo>
                    <a:lnTo>
                      <a:pt x="797" y="247"/>
                    </a:lnTo>
                    <a:lnTo>
                      <a:pt x="799" y="249"/>
                    </a:lnTo>
                    <a:lnTo>
                      <a:pt x="804" y="253"/>
                    </a:lnTo>
                    <a:lnTo>
                      <a:pt x="806" y="253"/>
                    </a:lnTo>
                    <a:lnTo>
                      <a:pt x="806" y="255"/>
                    </a:lnTo>
                    <a:lnTo>
                      <a:pt x="806" y="260"/>
                    </a:lnTo>
                    <a:lnTo>
                      <a:pt x="806" y="262"/>
                    </a:lnTo>
                    <a:lnTo>
                      <a:pt x="806" y="264"/>
                    </a:lnTo>
                    <a:lnTo>
                      <a:pt x="808" y="266"/>
                    </a:lnTo>
                    <a:lnTo>
                      <a:pt x="808" y="268"/>
                    </a:lnTo>
                    <a:lnTo>
                      <a:pt x="812" y="270"/>
                    </a:lnTo>
                    <a:lnTo>
                      <a:pt x="812" y="270"/>
                    </a:lnTo>
                    <a:lnTo>
                      <a:pt x="812" y="272"/>
                    </a:lnTo>
                    <a:lnTo>
                      <a:pt x="812" y="275"/>
                    </a:lnTo>
                    <a:lnTo>
                      <a:pt x="812" y="275"/>
                    </a:lnTo>
                    <a:lnTo>
                      <a:pt x="812" y="275"/>
                    </a:lnTo>
                    <a:lnTo>
                      <a:pt x="810" y="277"/>
                    </a:lnTo>
                    <a:lnTo>
                      <a:pt x="810" y="277"/>
                    </a:lnTo>
                    <a:lnTo>
                      <a:pt x="808" y="277"/>
                    </a:lnTo>
                    <a:lnTo>
                      <a:pt x="810" y="277"/>
                    </a:lnTo>
                    <a:lnTo>
                      <a:pt x="810" y="279"/>
                    </a:lnTo>
                    <a:lnTo>
                      <a:pt x="814" y="281"/>
                    </a:lnTo>
                    <a:lnTo>
                      <a:pt x="821" y="285"/>
                    </a:lnTo>
                    <a:lnTo>
                      <a:pt x="821" y="285"/>
                    </a:lnTo>
                    <a:lnTo>
                      <a:pt x="823" y="287"/>
                    </a:lnTo>
                    <a:lnTo>
                      <a:pt x="831" y="296"/>
                    </a:lnTo>
                    <a:lnTo>
                      <a:pt x="836" y="300"/>
                    </a:lnTo>
                    <a:lnTo>
                      <a:pt x="838" y="300"/>
                    </a:lnTo>
                    <a:lnTo>
                      <a:pt x="838" y="300"/>
                    </a:lnTo>
                    <a:lnTo>
                      <a:pt x="842" y="296"/>
                    </a:lnTo>
                    <a:lnTo>
                      <a:pt x="842" y="296"/>
                    </a:lnTo>
                    <a:lnTo>
                      <a:pt x="842" y="296"/>
                    </a:lnTo>
                    <a:lnTo>
                      <a:pt x="844" y="296"/>
                    </a:lnTo>
                    <a:lnTo>
                      <a:pt x="844" y="296"/>
                    </a:lnTo>
                    <a:lnTo>
                      <a:pt x="844" y="296"/>
                    </a:lnTo>
                    <a:lnTo>
                      <a:pt x="850" y="300"/>
                    </a:lnTo>
                    <a:lnTo>
                      <a:pt x="853" y="302"/>
                    </a:lnTo>
                    <a:lnTo>
                      <a:pt x="853" y="304"/>
                    </a:lnTo>
                    <a:lnTo>
                      <a:pt x="853" y="306"/>
                    </a:lnTo>
                    <a:lnTo>
                      <a:pt x="853" y="313"/>
                    </a:lnTo>
                    <a:lnTo>
                      <a:pt x="853" y="315"/>
                    </a:lnTo>
                    <a:lnTo>
                      <a:pt x="853" y="317"/>
                    </a:lnTo>
                    <a:lnTo>
                      <a:pt x="853" y="317"/>
                    </a:lnTo>
                    <a:lnTo>
                      <a:pt x="853" y="317"/>
                    </a:lnTo>
                    <a:lnTo>
                      <a:pt x="853" y="319"/>
                    </a:lnTo>
                    <a:lnTo>
                      <a:pt x="850" y="321"/>
                    </a:lnTo>
                    <a:lnTo>
                      <a:pt x="850" y="321"/>
                    </a:lnTo>
                    <a:lnTo>
                      <a:pt x="850" y="324"/>
                    </a:lnTo>
                    <a:lnTo>
                      <a:pt x="850" y="324"/>
                    </a:lnTo>
                    <a:lnTo>
                      <a:pt x="848" y="324"/>
                    </a:lnTo>
                    <a:lnTo>
                      <a:pt x="848" y="324"/>
                    </a:lnTo>
                    <a:lnTo>
                      <a:pt x="846" y="324"/>
                    </a:lnTo>
                    <a:lnTo>
                      <a:pt x="846" y="324"/>
                    </a:lnTo>
                    <a:lnTo>
                      <a:pt x="844" y="324"/>
                    </a:lnTo>
                    <a:lnTo>
                      <a:pt x="844" y="324"/>
                    </a:lnTo>
                    <a:lnTo>
                      <a:pt x="844" y="326"/>
                    </a:lnTo>
                    <a:lnTo>
                      <a:pt x="844" y="326"/>
                    </a:lnTo>
                    <a:lnTo>
                      <a:pt x="844" y="328"/>
                    </a:lnTo>
                    <a:lnTo>
                      <a:pt x="846" y="328"/>
                    </a:lnTo>
                    <a:lnTo>
                      <a:pt x="850" y="330"/>
                    </a:lnTo>
                    <a:lnTo>
                      <a:pt x="853" y="330"/>
                    </a:lnTo>
                    <a:lnTo>
                      <a:pt x="855" y="330"/>
                    </a:lnTo>
                    <a:lnTo>
                      <a:pt x="855" y="330"/>
                    </a:lnTo>
                    <a:lnTo>
                      <a:pt x="855" y="332"/>
                    </a:lnTo>
                    <a:lnTo>
                      <a:pt x="855" y="334"/>
                    </a:lnTo>
                    <a:lnTo>
                      <a:pt x="855" y="336"/>
                    </a:lnTo>
                    <a:lnTo>
                      <a:pt x="855" y="336"/>
                    </a:lnTo>
                    <a:lnTo>
                      <a:pt x="855" y="336"/>
                    </a:lnTo>
                    <a:lnTo>
                      <a:pt x="857" y="338"/>
                    </a:lnTo>
                    <a:lnTo>
                      <a:pt x="863" y="343"/>
                    </a:lnTo>
                    <a:lnTo>
                      <a:pt x="863" y="345"/>
                    </a:lnTo>
                    <a:lnTo>
                      <a:pt x="863" y="347"/>
                    </a:lnTo>
                    <a:lnTo>
                      <a:pt x="863" y="349"/>
                    </a:lnTo>
                    <a:lnTo>
                      <a:pt x="863" y="349"/>
                    </a:lnTo>
                    <a:lnTo>
                      <a:pt x="863" y="351"/>
                    </a:lnTo>
                    <a:lnTo>
                      <a:pt x="863" y="351"/>
                    </a:lnTo>
                    <a:lnTo>
                      <a:pt x="863" y="351"/>
                    </a:lnTo>
                    <a:lnTo>
                      <a:pt x="865" y="353"/>
                    </a:lnTo>
                    <a:lnTo>
                      <a:pt x="872" y="353"/>
                    </a:lnTo>
                    <a:lnTo>
                      <a:pt x="874" y="353"/>
                    </a:lnTo>
                    <a:lnTo>
                      <a:pt x="876" y="353"/>
                    </a:lnTo>
                    <a:lnTo>
                      <a:pt x="876" y="353"/>
                    </a:lnTo>
                    <a:lnTo>
                      <a:pt x="878" y="353"/>
                    </a:lnTo>
                    <a:lnTo>
                      <a:pt x="884" y="358"/>
                    </a:lnTo>
                    <a:lnTo>
                      <a:pt x="884" y="358"/>
                    </a:lnTo>
                    <a:lnTo>
                      <a:pt x="887" y="358"/>
                    </a:lnTo>
                    <a:lnTo>
                      <a:pt x="891" y="355"/>
                    </a:lnTo>
                    <a:lnTo>
                      <a:pt x="891" y="358"/>
                    </a:lnTo>
                    <a:lnTo>
                      <a:pt x="893" y="360"/>
                    </a:lnTo>
                    <a:lnTo>
                      <a:pt x="895" y="362"/>
                    </a:lnTo>
                    <a:lnTo>
                      <a:pt x="897" y="368"/>
                    </a:lnTo>
                    <a:lnTo>
                      <a:pt x="899" y="370"/>
                    </a:lnTo>
                    <a:lnTo>
                      <a:pt x="914" y="379"/>
                    </a:lnTo>
                    <a:lnTo>
                      <a:pt x="919" y="385"/>
                    </a:lnTo>
                    <a:lnTo>
                      <a:pt x="923" y="389"/>
                    </a:lnTo>
                    <a:lnTo>
                      <a:pt x="923" y="389"/>
                    </a:lnTo>
                    <a:lnTo>
                      <a:pt x="925" y="389"/>
                    </a:lnTo>
                    <a:lnTo>
                      <a:pt x="925" y="392"/>
                    </a:lnTo>
                    <a:lnTo>
                      <a:pt x="925" y="392"/>
                    </a:lnTo>
                    <a:lnTo>
                      <a:pt x="927" y="396"/>
                    </a:lnTo>
                    <a:lnTo>
                      <a:pt x="929" y="398"/>
                    </a:lnTo>
                    <a:lnTo>
                      <a:pt x="931" y="398"/>
                    </a:lnTo>
                    <a:lnTo>
                      <a:pt x="931" y="400"/>
                    </a:lnTo>
                    <a:lnTo>
                      <a:pt x="931" y="400"/>
                    </a:lnTo>
                    <a:lnTo>
                      <a:pt x="933" y="402"/>
                    </a:lnTo>
                    <a:lnTo>
                      <a:pt x="933" y="404"/>
                    </a:lnTo>
                    <a:lnTo>
                      <a:pt x="936" y="409"/>
                    </a:lnTo>
                    <a:lnTo>
                      <a:pt x="938" y="411"/>
                    </a:lnTo>
                    <a:lnTo>
                      <a:pt x="938" y="413"/>
                    </a:lnTo>
                    <a:lnTo>
                      <a:pt x="936" y="415"/>
                    </a:lnTo>
                    <a:lnTo>
                      <a:pt x="933" y="415"/>
                    </a:lnTo>
                    <a:lnTo>
                      <a:pt x="931" y="417"/>
                    </a:lnTo>
                    <a:lnTo>
                      <a:pt x="929" y="417"/>
                    </a:lnTo>
                    <a:lnTo>
                      <a:pt x="929" y="417"/>
                    </a:lnTo>
                    <a:lnTo>
                      <a:pt x="931" y="419"/>
                    </a:lnTo>
                    <a:lnTo>
                      <a:pt x="933" y="421"/>
                    </a:lnTo>
                    <a:lnTo>
                      <a:pt x="933" y="421"/>
                    </a:lnTo>
                    <a:lnTo>
                      <a:pt x="936" y="423"/>
                    </a:lnTo>
                    <a:lnTo>
                      <a:pt x="936" y="428"/>
                    </a:lnTo>
                    <a:lnTo>
                      <a:pt x="936" y="440"/>
                    </a:lnTo>
                    <a:lnTo>
                      <a:pt x="936" y="443"/>
                    </a:lnTo>
                    <a:lnTo>
                      <a:pt x="936" y="443"/>
                    </a:lnTo>
                    <a:lnTo>
                      <a:pt x="936" y="447"/>
                    </a:lnTo>
                    <a:lnTo>
                      <a:pt x="936" y="447"/>
                    </a:lnTo>
                    <a:lnTo>
                      <a:pt x="936" y="447"/>
                    </a:lnTo>
                    <a:lnTo>
                      <a:pt x="936" y="449"/>
                    </a:lnTo>
                    <a:lnTo>
                      <a:pt x="940" y="453"/>
                    </a:lnTo>
                    <a:lnTo>
                      <a:pt x="940" y="453"/>
                    </a:lnTo>
                    <a:lnTo>
                      <a:pt x="940" y="455"/>
                    </a:lnTo>
                    <a:lnTo>
                      <a:pt x="940" y="455"/>
                    </a:lnTo>
                    <a:lnTo>
                      <a:pt x="940" y="457"/>
                    </a:lnTo>
                    <a:lnTo>
                      <a:pt x="940" y="464"/>
                    </a:lnTo>
                    <a:lnTo>
                      <a:pt x="940" y="466"/>
                    </a:lnTo>
                    <a:lnTo>
                      <a:pt x="940" y="466"/>
                    </a:lnTo>
                    <a:lnTo>
                      <a:pt x="938" y="468"/>
                    </a:lnTo>
                    <a:lnTo>
                      <a:pt x="938" y="470"/>
                    </a:lnTo>
                    <a:lnTo>
                      <a:pt x="936" y="470"/>
                    </a:lnTo>
                    <a:lnTo>
                      <a:pt x="936" y="472"/>
                    </a:lnTo>
                    <a:lnTo>
                      <a:pt x="936" y="477"/>
                    </a:lnTo>
                    <a:lnTo>
                      <a:pt x="938" y="483"/>
                    </a:lnTo>
                    <a:lnTo>
                      <a:pt x="938" y="485"/>
                    </a:lnTo>
                    <a:lnTo>
                      <a:pt x="938" y="487"/>
                    </a:lnTo>
                    <a:lnTo>
                      <a:pt x="936" y="487"/>
                    </a:lnTo>
                    <a:lnTo>
                      <a:pt x="936" y="489"/>
                    </a:lnTo>
                    <a:lnTo>
                      <a:pt x="936" y="489"/>
                    </a:lnTo>
                    <a:lnTo>
                      <a:pt x="936" y="491"/>
                    </a:lnTo>
                    <a:lnTo>
                      <a:pt x="936" y="491"/>
                    </a:lnTo>
                    <a:lnTo>
                      <a:pt x="936" y="494"/>
                    </a:lnTo>
                    <a:lnTo>
                      <a:pt x="936" y="496"/>
                    </a:lnTo>
                    <a:lnTo>
                      <a:pt x="938" y="498"/>
                    </a:lnTo>
                    <a:lnTo>
                      <a:pt x="938" y="500"/>
                    </a:lnTo>
                    <a:lnTo>
                      <a:pt x="938" y="500"/>
                    </a:lnTo>
                    <a:lnTo>
                      <a:pt x="940" y="502"/>
                    </a:lnTo>
                    <a:lnTo>
                      <a:pt x="948" y="506"/>
                    </a:lnTo>
                    <a:lnTo>
                      <a:pt x="950" y="504"/>
                    </a:lnTo>
                    <a:lnTo>
                      <a:pt x="950" y="504"/>
                    </a:lnTo>
                    <a:lnTo>
                      <a:pt x="950" y="506"/>
                    </a:lnTo>
                    <a:lnTo>
                      <a:pt x="953" y="508"/>
                    </a:lnTo>
                    <a:lnTo>
                      <a:pt x="955" y="511"/>
                    </a:lnTo>
                    <a:lnTo>
                      <a:pt x="961" y="521"/>
                    </a:lnTo>
                    <a:lnTo>
                      <a:pt x="948" y="538"/>
                    </a:lnTo>
                    <a:lnTo>
                      <a:pt x="944" y="540"/>
                    </a:lnTo>
                    <a:lnTo>
                      <a:pt x="944" y="540"/>
                    </a:lnTo>
                    <a:lnTo>
                      <a:pt x="944" y="540"/>
                    </a:lnTo>
                    <a:lnTo>
                      <a:pt x="942" y="540"/>
                    </a:lnTo>
                    <a:lnTo>
                      <a:pt x="942" y="538"/>
                    </a:lnTo>
                    <a:lnTo>
                      <a:pt x="942" y="538"/>
                    </a:lnTo>
                    <a:lnTo>
                      <a:pt x="942" y="536"/>
                    </a:lnTo>
                    <a:lnTo>
                      <a:pt x="942" y="536"/>
                    </a:lnTo>
                    <a:lnTo>
                      <a:pt x="942" y="534"/>
                    </a:lnTo>
                    <a:lnTo>
                      <a:pt x="944" y="532"/>
                    </a:lnTo>
                    <a:lnTo>
                      <a:pt x="942" y="530"/>
                    </a:lnTo>
                    <a:lnTo>
                      <a:pt x="942" y="528"/>
                    </a:lnTo>
                    <a:lnTo>
                      <a:pt x="942" y="528"/>
                    </a:lnTo>
                    <a:lnTo>
                      <a:pt x="944" y="525"/>
                    </a:lnTo>
                    <a:lnTo>
                      <a:pt x="944" y="525"/>
                    </a:lnTo>
                    <a:lnTo>
                      <a:pt x="944" y="523"/>
                    </a:lnTo>
                    <a:lnTo>
                      <a:pt x="944" y="523"/>
                    </a:lnTo>
                    <a:lnTo>
                      <a:pt x="942" y="521"/>
                    </a:lnTo>
                    <a:lnTo>
                      <a:pt x="942" y="521"/>
                    </a:lnTo>
                    <a:lnTo>
                      <a:pt x="940" y="521"/>
                    </a:lnTo>
                    <a:lnTo>
                      <a:pt x="938" y="523"/>
                    </a:lnTo>
                    <a:lnTo>
                      <a:pt x="925" y="545"/>
                    </a:lnTo>
                    <a:lnTo>
                      <a:pt x="923" y="545"/>
                    </a:lnTo>
                    <a:lnTo>
                      <a:pt x="923" y="545"/>
                    </a:lnTo>
                    <a:lnTo>
                      <a:pt x="923" y="545"/>
                    </a:lnTo>
                    <a:lnTo>
                      <a:pt x="921" y="545"/>
                    </a:lnTo>
                    <a:lnTo>
                      <a:pt x="919" y="540"/>
                    </a:lnTo>
                    <a:lnTo>
                      <a:pt x="914" y="536"/>
                    </a:lnTo>
                    <a:lnTo>
                      <a:pt x="914" y="534"/>
                    </a:lnTo>
                    <a:lnTo>
                      <a:pt x="912" y="534"/>
                    </a:lnTo>
                    <a:lnTo>
                      <a:pt x="906" y="534"/>
                    </a:lnTo>
                    <a:lnTo>
                      <a:pt x="904" y="534"/>
                    </a:lnTo>
                    <a:lnTo>
                      <a:pt x="902" y="534"/>
                    </a:lnTo>
                    <a:lnTo>
                      <a:pt x="899" y="532"/>
                    </a:lnTo>
                    <a:lnTo>
                      <a:pt x="897" y="530"/>
                    </a:lnTo>
                    <a:lnTo>
                      <a:pt x="895" y="528"/>
                    </a:lnTo>
                    <a:lnTo>
                      <a:pt x="893" y="530"/>
                    </a:lnTo>
                    <a:lnTo>
                      <a:pt x="893" y="530"/>
                    </a:lnTo>
                    <a:lnTo>
                      <a:pt x="891" y="536"/>
                    </a:lnTo>
                    <a:lnTo>
                      <a:pt x="889" y="540"/>
                    </a:lnTo>
                    <a:lnTo>
                      <a:pt x="887" y="540"/>
                    </a:lnTo>
                    <a:lnTo>
                      <a:pt x="887" y="540"/>
                    </a:lnTo>
                    <a:lnTo>
                      <a:pt x="887" y="547"/>
                    </a:lnTo>
                    <a:lnTo>
                      <a:pt x="889" y="551"/>
                    </a:lnTo>
                    <a:lnTo>
                      <a:pt x="891" y="553"/>
                    </a:lnTo>
                    <a:lnTo>
                      <a:pt x="891" y="553"/>
                    </a:lnTo>
                    <a:lnTo>
                      <a:pt x="893" y="555"/>
                    </a:lnTo>
                    <a:lnTo>
                      <a:pt x="893" y="555"/>
                    </a:lnTo>
                    <a:lnTo>
                      <a:pt x="895" y="557"/>
                    </a:lnTo>
                    <a:lnTo>
                      <a:pt x="895" y="557"/>
                    </a:lnTo>
                    <a:lnTo>
                      <a:pt x="895" y="559"/>
                    </a:lnTo>
                    <a:lnTo>
                      <a:pt x="897" y="559"/>
                    </a:lnTo>
                    <a:lnTo>
                      <a:pt x="899" y="559"/>
                    </a:lnTo>
                    <a:lnTo>
                      <a:pt x="902" y="562"/>
                    </a:lnTo>
                    <a:lnTo>
                      <a:pt x="904" y="562"/>
                    </a:lnTo>
                    <a:lnTo>
                      <a:pt x="906" y="564"/>
                    </a:lnTo>
                    <a:lnTo>
                      <a:pt x="908" y="566"/>
                    </a:lnTo>
                    <a:lnTo>
                      <a:pt x="910" y="568"/>
                    </a:lnTo>
                    <a:lnTo>
                      <a:pt x="912" y="568"/>
                    </a:lnTo>
                    <a:lnTo>
                      <a:pt x="912" y="568"/>
                    </a:lnTo>
                    <a:lnTo>
                      <a:pt x="912" y="570"/>
                    </a:lnTo>
                    <a:lnTo>
                      <a:pt x="912" y="572"/>
                    </a:lnTo>
                    <a:lnTo>
                      <a:pt x="912" y="574"/>
                    </a:lnTo>
                    <a:lnTo>
                      <a:pt x="910" y="574"/>
                    </a:lnTo>
                    <a:lnTo>
                      <a:pt x="908" y="576"/>
                    </a:lnTo>
                    <a:lnTo>
                      <a:pt x="906" y="576"/>
                    </a:lnTo>
                    <a:lnTo>
                      <a:pt x="906" y="579"/>
                    </a:lnTo>
                    <a:lnTo>
                      <a:pt x="906" y="579"/>
                    </a:lnTo>
                    <a:lnTo>
                      <a:pt x="906" y="581"/>
                    </a:lnTo>
                    <a:lnTo>
                      <a:pt x="908" y="583"/>
                    </a:lnTo>
                    <a:lnTo>
                      <a:pt x="908" y="583"/>
                    </a:lnTo>
                    <a:lnTo>
                      <a:pt x="908" y="585"/>
                    </a:lnTo>
                    <a:lnTo>
                      <a:pt x="910" y="587"/>
                    </a:lnTo>
                    <a:lnTo>
                      <a:pt x="912" y="589"/>
                    </a:lnTo>
                    <a:lnTo>
                      <a:pt x="912" y="591"/>
                    </a:lnTo>
                    <a:lnTo>
                      <a:pt x="912" y="596"/>
                    </a:lnTo>
                    <a:lnTo>
                      <a:pt x="912" y="598"/>
                    </a:lnTo>
                    <a:lnTo>
                      <a:pt x="912" y="600"/>
                    </a:lnTo>
                    <a:lnTo>
                      <a:pt x="910" y="610"/>
                    </a:lnTo>
                    <a:lnTo>
                      <a:pt x="910" y="613"/>
                    </a:lnTo>
                    <a:lnTo>
                      <a:pt x="910" y="613"/>
                    </a:lnTo>
                    <a:lnTo>
                      <a:pt x="912" y="615"/>
                    </a:lnTo>
                    <a:lnTo>
                      <a:pt x="912" y="615"/>
                    </a:lnTo>
                    <a:lnTo>
                      <a:pt x="912" y="615"/>
                    </a:lnTo>
                    <a:lnTo>
                      <a:pt x="914" y="615"/>
                    </a:lnTo>
                    <a:lnTo>
                      <a:pt x="914" y="617"/>
                    </a:lnTo>
                    <a:lnTo>
                      <a:pt x="912" y="617"/>
                    </a:lnTo>
                    <a:lnTo>
                      <a:pt x="899" y="619"/>
                    </a:lnTo>
                    <a:lnTo>
                      <a:pt x="897" y="621"/>
                    </a:lnTo>
                    <a:lnTo>
                      <a:pt x="895" y="621"/>
                    </a:lnTo>
                    <a:lnTo>
                      <a:pt x="895" y="621"/>
                    </a:lnTo>
                    <a:lnTo>
                      <a:pt x="893" y="625"/>
                    </a:lnTo>
                    <a:lnTo>
                      <a:pt x="893" y="625"/>
                    </a:lnTo>
                    <a:lnTo>
                      <a:pt x="893" y="627"/>
                    </a:lnTo>
                    <a:lnTo>
                      <a:pt x="893" y="634"/>
                    </a:lnTo>
                    <a:lnTo>
                      <a:pt x="861" y="657"/>
                    </a:lnTo>
                    <a:lnTo>
                      <a:pt x="861" y="657"/>
                    </a:lnTo>
                    <a:lnTo>
                      <a:pt x="859" y="657"/>
                    </a:lnTo>
                    <a:lnTo>
                      <a:pt x="859" y="657"/>
                    </a:lnTo>
                    <a:lnTo>
                      <a:pt x="859" y="655"/>
                    </a:lnTo>
                    <a:lnTo>
                      <a:pt x="857" y="655"/>
                    </a:lnTo>
                    <a:lnTo>
                      <a:pt x="857" y="655"/>
                    </a:lnTo>
                    <a:lnTo>
                      <a:pt x="857" y="651"/>
                    </a:lnTo>
                    <a:lnTo>
                      <a:pt x="857" y="651"/>
                    </a:lnTo>
                    <a:lnTo>
                      <a:pt x="855" y="649"/>
                    </a:lnTo>
                    <a:lnTo>
                      <a:pt x="855" y="649"/>
                    </a:lnTo>
                    <a:lnTo>
                      <a:pt x="855" y="647"/>
                    </a:lnTo>
                    <a:lnTo>
                      <a:pt x="853" y="647"/>
                    </a:lnTo>
                    <a:lnTo>
                      <a:pt x="853" y="647"/>
                    </a:lnTo>
                    <a:lnTo>
                      <a:pt x="850" y="647"/>
                    </a:lnTo>
                    <a:lnTo>
                      <a:pt x="850" y="647"/>
                    </a:lnTo>
                    <a:lnTo>
                      <a:pt x="846" y="651"/>
                    </a:lnTo>
                    <a:lnTo>
                      <a:pt x="844" y="653"/>
                    </a:lnTo>
                    <a:lnTo>
                      <a:pt x="842" y="655"/>
                    </a:lnTo>
                    <a:lnTo>
                      <a:pt x="838" y="657"/>
                    </a:lnTo>
                    <a:lnTo>
                      <a:pt x="833" y="657"/>
                    </a:lnTo>
                    <a:lnTo>
                      <a:pt x="831" y="659"/>
                    </a:lnTo>
                    <a:lnTo>
                      <a:pt x="829" y="659"/>
                    </a:lnTo>
                    <a:lnTo>
                      <a:pt x="827" y="664"/>
                    </a:lnTo>
                    <a:lnTo>
                      <a:pt x="827" y="666"/>
                    </a:lnTo>
                    <a:lnTo>
                      <a:pt x="825" y="670"/>
                    </a:lnTo>
                    <a:lnTo>
                      <a:pt x="825" y="672"/>
                    </a:lnTo>
                    <a:lnTo>
                      <a:pt x="825" y="674"/>
                    </a:lnTo>
                    <a:lnTo>
                      <a:pt x="827" y="676"/>
                    </a:lnTo>
                    <a:lnTo>
                      <a:pt x="825" y="678"/>
                    </a:lnTo>
                    <a:lnTo>
                      <a:pt x="810" y="708"/>
                    </a:lnTo>
                    <a:lnTo>
                      <a:pt x="812" y="715"/>
                    </a:lnTo>
                    <a:lnTo>
                      <a:pt x="814" y="712"/>
                    </a:lnTo>
                    <a:lnTo>
                      <a:pt x="816" y="712"/>
                    </a:lnTo>
                    <a:lnTo>
                      <a:pt x="816" y="712"/>
                    </a:lnTo>
                    <a:lnTo>
                      <a:pt x="816" y="712"/>
                    </a:lnTo>
                    <a:lnTo>
                      <a:pt x="816" y="712"/>
                    </a:lnTo>
                    <a:lnTo>
                      <a:pt x="816" y="715"/>
                    </a:lnTo>
                    <a:lnTo>
                      <a:pt x="819" y="715"/>
                    </a:lnTo>
                    <a:lnTo>
                      <a:pt x="825" y="727"/>
                    </a:lnTo>
                    <a:lnTo>
                      <a:pt x="831" y="736"/>
                    </a:lnTo>
                    <a:lnTo>
                      <a:pt x="838" y="742"/>
                    </a:lnTo>
                    <a:lnTo>
                      <a:pt x="840" y="744"/>
                    </a:lnTo>
                    <a:lnTo>
                      <a:pt x="846" y="761"/>
                    </a:lnTo>
                    <a:lnTo>
                      <a:pt x="870" y="823"/>
                    </a:lnTo>
                    <a:lnTo>
                      <a:pt x="880" y="842"/>
                    </a:lnTo>
                    <a:lnTo>
                      <a:pt x="882" y="849"/>
                    </a:lnTo>
                    <a:lnTo>
                      <a:pt x="884" y="855"/>
                    </a:lnTo>
                    <a:lnTo>
                      <a:pt x="884" y="868"/>
                    </a:lnTo>
                    <a:lnTo>
                      <a:pt x="884" y="880"/>
                    </a:lnTo>
                    <a:lnTo>
                      <a:pt x="878" y="910"/>
                    </a:lnTo>
                    <a:lnTo>
                      <a:pt x="874" y="912"/>
                    </a:lnTo>
                    <a:lnTo>
                      <a:pt x="874" y="912"/>
                    </a:lnTo>
                    <a:lnTo>
                      <a:pt x="874" y="914"/>
                    </a:lnTo>
                    <a:lnTo>
                      <a:pt x="872" y="917"/>
                    </a:lnTo>
                    <a:lnTo>
                      <a:pt x="874" y="919"/>
                    </a:lnTo>
                    <a:lnTo>
                      <a:pt x="874" y="921"/>
                    </a:lnTo>
                    <a:lnTo>
                      <a:pt x="878" y="927"/>
                    </a:lnTo>
                    <a:lnTo>
                      <a:pt x="878" y="927"/>
                    </a:lnTo>
                    <a:lnTo>
                      <a:pt x="882" y="931"/>
                    </a:lnTo>
                    <a:lnTo>
                      <a:pt x="884" y="934"/>
                    </a:lnTo>
                    <a:lnTo>
                      <a:pt x="884" y="946"/>
                    </a:lnTo>
                    <a:lnTo>
                      <a:pt x="884" y="948"/>
                    </a:lnTo>
                    <a:lnTo>
                      <a:pt x="884" y="953"/>
                    </a:lnTo>
                    <a:lnTo>
                      <a:pt x="884" y="955"/>
                    </a:lnTo>
                    <a:lnTo>
                      <a:pt x="882" y="957"/>
                    </a:lnTo>
                    <a:lnTo>
                      <a:pt x="882" y="963"/>
                    </a:lnTo>
                    <a:lnTo>
                      <a:pt x="882" y="963"/>
                    </a:lnTo>
                    <a:lnTo>
                      <a:pt x="882" y="965"/>
                    </a:lnTo>
                    <a:lnTo>
                      <a:pt x="882" y="965"/>
                    </a:lnTo>
                    <a:lnTo>
                      <a:pt x="882" y="968"/>
                    </a:lnTo>
                    <a:lnTo>
                      <a:pt x="880" y="968"/>
                    </a:lnTo>
                    <a:lnTo>
                      <a:pt x="880" y="970"/>
                    </a:lnTo>
                    <a:lnTo>
                      <a:pt x="880" y="970"/>
                    </a:lnTo>
                    <a:lnTo>
                      <a:pt x="880" y="970"/>
                    </a:lnTo>
                    <a:lnTo>
                      <a:pt x="880" y="972"/>
                    </a:lnTo>
                    <a:lnTo>
                      <a:pt x="882" y="972"/>
                    </a:lnTo>
                    <a:lnTo>
                      <a:pt x="882" y="972"/>
                    </a:lnTo>
                    <a:lnTo>
                      <a:pt x="884" y="972"/>
                    </a:lnTo>
                    <a:lnTo>
                      <a:pt x="884" y="970"/>
                    </a:lnTo>
                    <a:lnTo>
                      <a:pt x="884" y="970"/>
                    </a:lnTo>
                    <a:lnTo>
                      <a:pt x="884" y="970"/>
                    </a:lnTo>
                    <a:lnTo>
                      <a:pt x="887" y="972"/>
                    </a:lnTo>
                    <a:lnTo>
                      <a:pt x="887" y="972"/>
                    </a:lnTo>
                    <a:lnTo>
                      <a:pt x="889" y="974"/>
                    </a:lnTo>
                    <a:lnTo>
                      <a:pt x="891" y="978"/>
                    </a:lnTo>
                    <a:lnTo>
                      <a:pt x="897" y="993"/>
                    </a:lnTo>
                    <a:lnTo>
                      <a:pt x="897" y="995"/>
                    </a:lnTo>
                    <a:lnTo>
                      <a:pt x="895" y="995"/>
                    </a:lnTo>
                    <a:lnTo>
                      <a:pt x="895" y="995"/>
                    </a:lnTo>
                    <a:lnTo>
                      <a:pt x="895" y="995"/>
                    </a:lnTo>
                    <a:lnTo>
                      <a:pt x="895" y="997"/>
                    </a:lnTo>
                    <a:lnTo>
                      <a:pt x="893" y="999"/>
                    </a:lnTo>
                    <a:lnTo>
                      <a:pt x="893" y="999"/>
                    </a:lnTo>
                    <a:lnTo>
                      <a:pt x="893" y="1002"/>
                    </a:lnTo>
                    <a:lnTo>
                      <a:pt x="887" y="1002"/>
                    </a:lnTo>
                    <a:lnTo>
                      <a:pt x="884" y="1002"/>
                    </a:lnTo>
                    <a:lnTo>
                      <a:pt x="884" y="1004"/>
                    </a:lnTo>
                    <a:lnTo>
                      <a:pt x="884" y="1004"/>
                    </a:lnTo>
                    <a:lnTo>
                      <a:pt x="882" y="1008"/>
                    </a:lnTo>
                    <a:lnTo>
                      <a:pt x="882" y="1008"/>
                    </a:lnTo>
                    <a:lnTo>
                      <a:pt x="882" y="1010"/>
                    </a:lnTo>
                    <a:lnTo>
                      <a:pt x="887" y="1012"/>
                    </a:lnTo>
                    <a:lnTo>
                      <a:pt x="889" y="1014"/>
                    </a:lnTo>
                    <a:lnTo>
                      <a:pt x="889" y="1016"/>
                    </a:lnTo>
                    <a:lnTo>
                      <a:pt x="891" y="1019"/>
                    </a:lnTo>
                    <a:lnTo>
                      <a:pt x="891" y="1019"/>
                    </a:lnTo>
                    <a:lnTo>
                      <a:pt x="893" y="1019"/>
                    </a:lnTo>
                    <a:lnTo>
                      <a:pt x="895" y="1019"/>
                    </a:lnTo>
                    <a:lnTo>
                      <a:pt x="897" y="1019"/>
                    </a:lnTo>
                    <a:lnTo>
                      <a:pt x="897" y="1021"/>
                    </a:lnTo>
                    <a:lnTo>
                      <a:pt x="897" y="1021"/>
                    </a:lnTo>
                    <a:lnTo>
                      <a:pt x="897" y="1023"/>
                    </a:lnTo>
                    <a:lnTo>
                      <a:pt x="902" y="1038"/>
                    </a:lnTo>
                    <a:lnTo>
                      <a:pt x="904" y="1048"/>
                    </a:lnTo>
                    <a:lnTo>
                      <a:pt x="906" y="1053"/>
                    </a:lnTo>
                    <a:lnTo>
                      <a:pt x="906" y="1057"/>
                    </a:lnTo>
                    <a:lnTo>
                      <a:pt x="908" y="1057"/>
                    </a:lnTo>
                    <a:lnTo>
                      <a:pt x="908" y="1059"/>
                    </a:lnTo>
                    <a:lnTo>
                      <a:pt x="908" y="1061"/>
                    </a:lnTo>
                    <a:lnTo>
                      <a:pt x="908" y="1063"/>
                    </a:lnTo>
                    <a:lnTo>
                      <a:pt x="908" y="1065"/>
                    </a:lnTo>
                    <a:lnTo>
                      <a:pt x="906" y="1065"/>
                    </a:lnTo>
                    <a:lnTo>
                      <a:pt x="906" y="1067"/>
                    </a:lnTo>
                    <a:lnTo>
                      <a:pt x="902" y="1067"/>
                    </a:lnTo>
                    <a:lnTo>
                      <a:pt x="895" y="1065"/>
                    </a:lnTo>
                    <a:lnTo>
                      <a:pt x="895" y="1065"/>
                    </a:lnTo>
                    <a:lnTo>
                      <a:pt x="893" y="1065"/>
                    </a:lnTo>
                    <a:lnTo>
                      <a:pt x="893" y="1067"/>
                    </a:lnTo>
                    <a:lnTo>
                      <a:pt x="893" y="1070"/>
                    </a:lnTo>
                    <a:lnTo>
                      <a:pt x="893" y="1076"/>
                    </a:lnTo>
                    <a:lnTo>
                      <a:pt x="891" y="1082"/>
                    </a:lnTo>
                    <a:lnTo>
                      <a:pt x="889" y="1078"/>
                    </a:lnTo>
                    <a:lnTo>
                      <a:pt x="887" y="1074"/>
                    </a:lnTo>
                    <a:lnTo>
                      <a:pt x="884" y="1070"/>
                    </a:lnTo>
                    <a:lnTo>
                      <a:pt x="882" y="1067"/>
                    </a:lnTo>
                    <a:lnTo>
                      <a:pt x="880" y="1067"/>
                    </a:lnTo>
                    <a:lnTo>
                      <a:pt x="878" y="1067"/>
                    </a:lnTo>
                    <a:lnTo>
                      <a:pt x="874" y="1067"/>
                    </a:lnTo>
                    <a:lnTo>
                      <a:pt x="865" y="1072"/>
                    </a:lnTo>
                    <a:lnTo>
                      <a:pt x="859" y="1076"/>
                    </a:lnTo>
                    <a:lnTo>
                      <a:pt x="853" y="1080"/>
                    </a:lnTo>
                    <a:lnTo>
                      <a:pt x="848" y="1082"/>
                    </a:lnTo>
                    <a:lnTo>
                      <a:pt x="840" y="1082"/>
                    </a:lnTo>
                    <a:lnTo>
                      <a:pt x="831" y="1082"/>
                    </a:lnTo>
                    <a:lnTo>
                      <a:pt x="819" y="1078"/>
                    </a:lnTo>
                    <a:lnTo>
                      <a:pt x="816" y="1078"/>
                    </a:lnTo>
                    <a:lnTo>
                      <a:pt x="812" y="1080"/>
                    </a:lnTo>
                    <a:lnTo>
                      <a:pt x="806" y="1084"/>
                    </a:lnTo>
                    <a:lnTo>
                      <a:pt x="785" y="1110"/>
                    </a:lnTo>
                    <a:lnTo>
                      <a:pt x="770" y="1121"/>
                    </a:lnTo>
                    <a:lnTo>
                      <a:pt x="759" y="1118"/>
                    </a:lnTo>
                    <a:lnTo>
                      <a:pt x="757" y="1118"/>
                    </a:lnTo>
                    <a:lnTo>
                      <a:pt x="751" y="1121"/>
                    </a:lnTo>
                    <a:lnTo>
                      <a:pt x="751" y="1123"/>
                    </a:lnTo>
                    <a:lnTo>
                      <a:pt x="751" y="1125"/>
                    </a:lnTo>
                    <a:lnTo>
                      <a:pt x="751" y="1125"/>
                    </a:lnTo>
                    <a:lnTo>
                      <a:pt x="748" y="1127"/>
                    </a:lnTo>
                    <a:lnTo>
                      <a:pt x="746" y="1129"/>
                    </a:lnTo>
                    <a:lnTo>
                      <a:pt x="738" y="1131"/>
                    </a:lnTo>
                    <a:lnTo>
                      <a:pt x="736" y="1131"/>
                    </a:lnTo>
                    <a:lnTo>
                      <a:pt x="736" y="113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7" name="Freeform 17"/>
              <p:cNvSpPr>
                <a:spLocks/>
              </p:cNvSpPr>
              <p:nvPr/>
            </p:nvSpPr>
            <p:spPr bwMode="auto">
              <a:xfrm>
                <a:off x="1783557" y="2264569"/>
                <a:ext cx="876300" cy="1412081"/>
              </a:xfrm>
              <a:custGeom>
                <a:avLst/>
                <a:gdLst>
                  <a:gd name="T0" fmla="*/ 644 w 736"/>
                  <a:gd name="T1" fmla="*/ 623 h 1186"/>
                  <a:gd name="T2" fmla="*/ 612 w 736"/>
                  <a:gd name="T3" fmla="*/ 720 h 1186"/>
                  <a:gd name="T4" fmla="*/ 568 w 736"/>
                  <a:gd name="T5" fmla="*/ 729 h 1186"/>
                  <a:gd name="T6" fmla="*/ 568 w 736"/>
                  <a:gd name="T7" fmla="*/ 776 h 1186"/>
                  <a:gd name="T8" fmla="*/ 483 w 736"/>
                  <a:gd name="T9" fmla="*/ 786 h 1186"/>
                  <a:gd name="T10" fmla="*/ 440 w 736"/>
                  <a:gd name="T11" fmla="*/ 801 h 1186"/>
                  <a:gd name="T12" fmla="*/ 400 w 736"/>
                  <a:gd name="T13" fmla="*/ 844 h 1186"/>
                  <a:gd name="T14" fmla="*/ 440 w 736"/>
                  <a:gd name="T15" fmla="*/ 950 h 1186"/>
                  <a:gd name="T16" fmla="*/ 459 w 736"/>
                  <a:gd name="T17" fmla="*/ 971 h 1186"/>
                  <a:gd name="T18" fmla="*/ 472 w 736"/>
                  <a:gd name="T19" fmla="*/ 1016 h 1186"/>
                  <a:gd name="T20" fmla="*/ 457 w 736"/>
                  <a:gd name="T21" fmla="*/ 1067 h 1186"/>
                  <a:gd name="T22" fmla="*/ 478 w 736"/>
                  <a:gd name="T23" fmla="*/ 1118 h 1186"/>
                  <a:gd name="T24" fmla="*/ 417 w 736"/>
                  <a:gd name="T25" fmla="*/ 1139 h 1186"/>
                  <a:gd name="T26" fmla="*/ 398 w 736"/>
                  <a:gd name="T27" fmla="*/ 1186 h 1186"/>
                  <a:gd name="T28" fmla="*/ 385 w 736"/>
                  <a:gd name="T29" fmla="*/ 1150 h 1186"/>
                  <a:gd name="T30" fmla="*/ 378 w 736"/>
                  <a:gd name="T31" fmla="*/ 1129 h 1186"/>
                  <a:gd name="T32" fmla="*/ 325 w 736"/>
                  <a:gd name="T33" fmla="*/ 1080 h 1186"/>
                  <a:gd name="T34" fmla="*/ 268 w 736"/>
                  <a:gd name="T35" fmla="*/ 1107 h 1186"/>
                  <a:gd name="T36" fmla="*/ 217 w 736"/>
                  <a:gd name="T37" fmla="*/ 982 h 1186"/>
                  <a:gd name="T38" fmla="*/ 11 w 736"/>
                  <a:gd name="T39" fmla="*/ 871 h 1186"/>
                  <a:gd name="T40" fmla="*/ 47 w 736"/>
                  <a:gd name="T41" fmla="*/ 848 h 1186"/>
                  <a:gd name="T42" fmla="*/ 64 w 736"/>
                  <a:gd name="T43" fmla="*/ 786 h 1186"/>
                  <a:gd name="T44" fmla="*/ 102 w 736"/>
                  <a:gd name="T45" fmla="*/ 759 h 1186"/>
                  <a:gd name="T46" fmla="*/ 51 w 736"/>
                  <a:gd name="T47" fmla="*/ 686 h 1186"/>
                  <a:gd name="T48" fmla="*/ 62 w 736"/>
                  <a:gd name="T49" fmla="*/ 623 h 1186"/>
                  <a:gd name="T50" fmla="*/ 89 w 736"/>
                  <a:gd name="T51" fmla="*/ 580 h 1186"/>
                  <a:gd name="T52" fmla="*/ 83 w 736"/>
                  <a:gd name="T53" fmla="*/ 506 h 1186"/>
                  <a:gd name="T54" fmla="*/ 117 w 736"/>
                  <a:gd name="T55" fmla="*/ 448 h 1186"/>
                  <a:gd name="T56" fmla="*/ 176 w 736"/>
                  <a:gd name="T57" fmla="*/ 416 h 1186"/>
                  <a:gd name="T58" fmla="*/ 196 w 736"/>
                  <a:gd name="T59" fmla="*/ 355 h 1186"/>
                  <a:gd name="T60" fmla="*/ 240 w 736"/>
                  <a:gd name="T61" fmla="*/ 300 h 1186"/>
                  <a:gd name="T62" fmla="*/ 240 w 736"/>
                  <a:gd name="T63" fmla="*/ 234 h 1186"/>
                  <a:gd name="T64" fmla="*/ 208 w 736"/>
                  <a:gd name="T65" fmla="*/ 244 h 1186"/>
                  <a:gd name="T66" fmla="*/ 202 w 736"/>
                  <a:gd name="T67" fmla="*/ 206 h 1186"/>
                  <a:gd name="T68" fmla="*/ 268 w 736"/>
                  <a:gd name="T69" fmla="*/ 166 h 1186"/>
                  <a:gd name="T70" fmla="*/ 289 w 736"/>
                  <a:gd name="T71" fmla="*/ 127 h 1186"/>
                  <a:gd name="T72" fmla="*/ 342 w 736"/>
                  <a:gd name="T73" fmla="*/ 104 h 1186"/>
                  <a:gd name="T74" fmla="*/ 385 w 736"/>
                  <a:gd name="T75" fmla="*/ 102 h 1186"/>
                  <a:gd name="T76" fmla="*/ 421 w 736"/>
                  <a:gd name="T77" fmla="*/ 47 h 1186"/>
                  <a:gd name="T78" fmla="*/ 461 w 736"/>
                  <a:gd name="T79" fmla="*/ 4 h 1186"/>
                  <a:gd name="T80" fmla="*/ 500 w 736"/>
                  <a:gd name="T81" fmla="*/ 11 h 1186"/>
                  <a:gd name="T82" fmla="*/ 512 w 736"/>
                  <a:gd name="T83" fmla="*/ 42 h 1186"/>
                  <a:gd name="T84" fmla="*/ 521 w 736"/>
                  <a:gd name="T85" fmla="*/ 89 h 1186"/>
                  <a:gd name="T86" fmla="*/ 502 w 736"/>
                  <a:gd name="T87" fmla="*/ 136 h 1186"/>
                  <a:gd name="T88" fmla="*/ 572 w 736"/>
                  <a:gd name="T89" fmla="*/ 168 h 1186"/>
                  <a:gd name="T90" fmla="*/ 568 w 736"/>
                  <a:gd name="T91" fmla="*/ 157 h 1186"/>
                  <a:gd name="T92" fmla="*/ 589 w 736"/>
                  <a:gd name="T93" fmla="*/ 121 h 1186"/>
                  <a:gd name="T94" fmla="*/ 606 w 736"/>
                  <a:gd name="T95" fmla="*/ 106 h 1186"/>
                  <a:gd name="T96" fmla="*/ 629 w 736"/>
                  <a:gd name="T97" fmla="*/ 159 h 1186"/>
                  <a:gd name="T98" fmla="*/ 676 w 736"/>
                  <a:gd name="T99" fmla="*/ 195 h 1186"/>
                  <a:gd name="T100" fmla="*/ 731 w 736"/>
                  <a:gd name="T101" fmla="*/ 215 h 1186"/>
                  <a:gd name="T102" fmla="*/ 699 w 736"/>
                  <a:gd name="T103" fmla="*/ 240 h 1186"/>
                  <a:gd name="T104" fmla="*/ 717 w 736"/>
                  <a:gd name="T105" fmla="*/ 283 h 1186"/>
                  <a:gd name="T106" fmla="*/ 708 w 736"/>
                  <a:gd name="T107" fmla="*/ 310 h 1186"/>
                  <a:gd name="T108" fmla="*/ 665 w 736"/>
                  <a:gd name="T109" fmla="*/ 348 h 1186"/>
                  <a:gd name="T110" fmla="*/ 670 w 736"/>
                  <a:gd name="T111" fmla="*/ 361 h 1186"/>
                  <a:gd name="T112" fmla="*/ 689 w 736"/>
                  <a:gd name="T113" fmla="*/ 402 h 1186"/>
                  <a:gd name="T114" fmla="*/ 665 w 736"/>
                  <a:gd name="T115" fmla="*/ 434 h 1186"/>
                  <a:gd name="T116" fmla="*/ 655 w 736"/>
                  <a:gd name="T117" fmla="*/ 491 h 1186"/>
                  <a:gd name="T118" fmla="*/ 678 w 736"/>
                  <a:gd name="T119" fmla="*/ 497 h 1186"/>
                  <a:gd name="T120" fmla="*/ 719 w 736"/>
                  <a:gd name="T121" fmla="*/ 508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36" h="1186">
                    <a:moveTo>
                      <a:pt x="717" y="561"/>
                    </a:moveTo>
                    <a:lnTo>
                      <a:pt x="717" y="561"/>
                    </a:lnTo>
                    <a:lnTo>
                      <a:pt x="719" y="563"/>
                    </a:lnTo>
                    <a:lnTo>
                      <a:pt x="721" y="563"/>
                    </a:lnTo>
                    <a:lnTo>
                      <a:pt x="721" y="567"/>
                    </a:lnTo>
                    <a:lnTo>
                      <a:pt x="719" y="570"/>
                    </a:lnTo>
                    <a:lnTo>
                      <a:pt x="719" y="572"/>
                    </a:lnTo>
                    <a:lnTo>
                      <a:pt x="719" y="572"/>
                    </a:lnTo>
                    <a:lnTo>
                      <a:pt x="714" y="584"/>
                    </a:lnTo>
                    <a:lnTo>
                      <a:pt x="710" y="593"/>
                    </a:lnTo>
                    <a:lnTo>
                      <a:pt x="708" y="599"/>
                    </a:lnTo>
                    <a:lnTo>
                      <a:pt x="702" y="606"/>
                    </a:lnTo>
                    <a:lnTo>
                      <a:pt x="682" y="621"/>
                    </a:lnTo>
                    <a:lnTo>
                      <a:pt x="665" y="631"/>
                    </a:lnTo>
                    <a:lnTo>
                      <a:pt x="661" y="631"/>
                    </a:lnTo>
                    <a:lnTo>
                      <a:pt x="659" y="631"/>
                    </a:lnTo>
                    <a:lnTo>
                      <a:pt x="657" y="631"/>
                    </a:lnTo>
                    <a:lnTo>
                      <a:pt x="655" y="631"/>
                    </a:lnTo>
                    <a:lnTo>
                      <a:pt x="653" y="629"/>
                    </a:lnTo>
                    <a:lnTo>
                      <a:pt x="651" y="627"/>
                    </a:lnTo>
                    <a:lnTo>
                      <a:pt x="646" y="623"/>
                    </a:lnTo>
                    <a:lnTo>
                      <a:pt x="646" y="623"/>
                    </a:lnTo>
                    <a:lnTo>
                      <a:pt x="644" y="623"/>
                    </a:lnTo>
                    <a:lnTo>
                      <a:pt x="644" y="623"/>
                    </a:lnTo>
                    <a:lnTo>
                      <a:pt x="642" y="623"/>
                    </a:lnTo>
                    <a:lnTo>
                      <a:pt x="640" y="625"/>
                    </a:lnTo>
                    <a:lnTo>
                      <a:pt x="638" y="627"/>
                    </a:lnTo>
                    <a:lnTo>
                      <a:pt x="636" y="633"/>
                    </a:lnTo>
                    <a:lnTo>
                      <a:pt x="631" y="661"/>
                    </a:lnTo>
                    <a:lnTo>
                      <a:pt x="634" y="669"/>
                    </a:lnTo>
                    <a:lnTo>
                      <a:pt x="634" y="672"/>
                    </a:lnTo>
                    <a:lnTo>
                      <a:pt x="634" y="674"/>
                    </a:lnTo>
                    <a:lnTo>
                      <a:pt x="636" y="678"/>
                    </a:lnTo>
                    <a:lnTo>
                      <a:pt x="636" y="682"/>
                    </a:lnTo>
                    <a:lnTo>
                      <a:pt x="634" y="684"/>
                    </a:lnTo>
                    <a:lnTo>
                      <a:pt x="631" y="689"/>
                    </a:lnTo>
                    <a:lnTo>
                      <a:pt x="627" y="693"/>
                    </a:lnTo>
                    <a:lnTo>
                      <a:pt x="623" y="695"/>
                    </a:lnTo>
                    <a:lnTo>
                      <a:pt x="619" y="697"/>
                    </a:lnTo>
                    <a:lnTo>
                      <a:pt x="614" y="699"/>
                    </a:lnTo>
                    <a:lnTo>
                      <a:pt x="612" y="701"/>
                    </a:lnTo>
                    <a:lnTo>
                      <a:pt x="610" y="706"/>
                    </a:lnTo>
                    <a:lnTo>
                      <a:pt x="610" y="712"/>
                    </a:lnTo>
                    <a:lnTo>
                      <a:pt x="610" y="716"/>
                    </a:lnTo>
                    <a:lnTo>
                      <a:pt x="610" y="718"/>
                    </a:lnTo>
                    <a:lnTo>
                      <a:pt x="612" y="720"/>
                    </a:lnTo>
                    <a:lnTo>
                      <a:pt x="612" y="723"/>
                    </a:lnTo>
                    <a:lnTo>
                      <a:pt x="612" y="723"/>
                    </a:lnTo>
                    <a:lnTo>
                      <a:pt x="602" y="727"/>
                    </a:lnTo>
                    <a:lnTo>
                      <a:pt x="595" y="731"/>
                    </a:lnTo>
                    <a:lnTo>
                      <a:pt x="591" y="731"/>
                    </a:lnTo>
                    <a:lnTo>
                      <a:pt x="589" y="731"/>
                    </a:lnTo>
                    <a:lnTo>
                      <a:pt x="589" y="731"/>
                    </a:lnTo>
                    <a:lnTo>
                      <a:pt x="587" y="729"/>
                    </a:lnTo>
                    <a:lnTo>
                      <a:pt x="587" y="729"/>
                    </a:lnTo>
                    <a:lnTo>
                      <a:pt x="587" y="729"/>
                    </a:lnTo>
                    <a:lnTo>
                      <a:pt x="585" y="729"/>
                    </a:lnTo>
                    <a:lnTo>
                      <a:pt x="585" y="729"/>
                    </a:lnTo>
                    <a:lnTo>
                      <a:pt x="578" y="731"/>
                    </a:lnTo>
                    <a:lnTo>
                      <a:pt x="578" y="731"/>
                    </a:lnTo>
                    <a:lnTo>
                      <a:pt x="576" y="731"/>
                    </a:lnTo>
                    <a:lnTo>
                      <a:pt x="576" y="731"/>
                    </a:lnTo>
                    <a:lnTo>
                      <a:pt x="574" y="729"/>
                    </a:lnTo>
                    <a:lnTo>
                      <a:pt x="574" y="727"/>
                    </a:lnTo>
                    <a:lnTo>
                      <a:pt x="572" y="727"/>
                    </a:lnTo>
                    <a:lnTo>
                      <a:pt x="572" y="727"/>
                    </a:lnTo>
                    <a:lnTo>
                      <a:pt x="572" y="727"/>
                    </a:lnTo>
                    <a:lnTo>
                      <a:pt x="568" y="729"/>
                    </a:lnTo>
                    <a:lnTo>
                      <a:pt x="568" y="729"/>
                    </a:lnTo>
                    <a:lnTo>
                      <a:pt x="566" y="729"/>
                    </a:lnTo>
                    <a:lnTo>
                      <a:pt x="561" y="729"/>
                    </a:lnTo>
                    <a:lnTo>
                      <a:pt x="561" y="729"/>
                    </a:lnTo>
                    <a:lnTo>
                      <a:pt x="561" y="729"/>
                    </a:lnTo>
                    <a:lnTo>
                      <a:pt x="561" y="733"/>
                    </a:lnTo>
                    <a:lnTo>
                      <a:pt x="563" y="744"/>
                    </a:lnTo>
                    <a:lnTo>
                      <a:pt x="563" y="746"/>
                    </a:lnTo>
                    <a:lnTo>
                      <a:pt x="561" y="752"/>
                    </a:lnTo>
                    <a:lnTo>
                      <a:pt x="561" y="754"/>
                    </a:lnTo>
                    <a:lnTo>
                      <a:pt x="561" y="757"/>
                    </a:lnTo>
                    <a:lnTo>
                      <a:pt x="561" y="759"/>
                    </a:lnTo>
                    <a:lnTo>
                      <a:pt x="561" y="759"/>
                    </a:lnTo>
                    <a:lnTo>
                      <a:pt x="563" y="759"/>
                    </a:lnTo>
                    <a:lnTo>
                      <a:pt x="563" y="761"/>
                    </a:lnTo>
                    <a:lnTo>
                      <a:pt x="563" y="761"/>
                    </a:lnTo>
                    <a:lnTo>
                      <a:pt x="570" y="761"/>
                    </a:lnTo>
                    <a:lnTo>
                      <a:pt x="572" y="761"/>
                    </a:lnTo>
                    <a:lnTo>
                      <a:pt x="572" y="761"/>
                    </a:lnTo>
                    <a:lnTo>
                      <a:pt x="572" y="763"/>
                    </a:lnTo>
                    <a:lnTo>
                      <a:pt x="572" y="763"/>
                    </a:lnTo>
                    <a:lnTo>
                      <a:pt x="572" y="765"/>
                    </a:lnTo>
                    <a:lnTo>
                      <a:pt x="570" y="774"/>
                    </a:lnTo>
                    <a:lnTo>
                      <a:pt x="568" y="776"/>
                    </a:lnTo>
                    <a:lnTo>
                      <a:pt x="568" y="778"/>
                    </a:lnTo>
                    <a:lnTo>
                      <a:pt x="570" y="780"/>
                    </a:lnTo>
                    <a:lnTo>
                      <a:pt x="572" y="791"/>
                    </a:lnTo>
                    <a:lnTo>
                      <a:pt x="572" y="791"/>
                    </a:lnTo>
                    <a:lnTo>
                      <a:pt x="570" y="795"/>
                    </a:lnTo>
                    <a:lnTo>
                      <a:pt x="551" y="805"/>
                    </a:lnTo>
                    <a:lnTo>
                      <a:pt x="544" y="805"/>
                    </a:lnTo>
                    <a:lnTo>
                      <a:pt x="538" y="805"/>
                    </a:lnTo>
                    <a:lnTo>
                      <a:pt x="534" y="803"/>
                    </a:lnTo>
                    <a:lnTo>
                      <a:pt x="532" y="801"/>
                    </a:lnTo>
                    <a:lnTo>
                      <a:pt x="532" y="799"/>
                    </a:lnTo>
                    <a:lnTo>
                      <a:pt x="529" y="795"/>
                    </a:lnTo>
                    <a:lnTo>
                      <a:pt x="529" y="795"/>
                    </a:lnTo>
                    <a:lnTo>
                      <a:pt x="527" y="793"/>
                    </a:lnTo>
                    <a:lnTo>
                      <a:pt x="525" y="791"/>
                    </a:lnTo>
                    <a:lnTo>
                      <a:pt x="523" y="791"/>
                    </a:lnTo>
                    <a:lnTo>
                      <a:pt x="508" y="784"/>
                    </a:lnTo>
                    <a:lnTo>
                      <a:pt x="506" y="784"/>
                    </a:lnTo>
                    <a:lnTo>
                      <a:pt x="502" y="786"/>
                    </a:lnTo>
                    <a:lnTo>
                      <a:pt x="502" y="786"/>
                    </a:lnTo>
                    <a:lnTo>
                      <a:pt x="500" y="784"/>
                    </a:lnTo>
                    <a:lnTo>
                      <a:pt x="498" y="784"/>
                    </a:lnTo>
                    <a:lnTo>
                      <a:pt x="483" y="786"/>
                    </a:lnTo>
                    <a:lnTo>
                      <a:pt x="478" y="786"/>
                    </a:lnTo>
                    <a:lnTo>
                      <a:pt x="476" y="786"/>
                    </a:lnTo>
                    <a:lnTo>
                      <a:pt x="476" y="786"/>
                    </a:lnTo>
                    <a:lnTo>
                      <a:pt x="466" y="791"/>
                    </a:lnTo>
                    <a:lnTo>
                      <a:pt x="463" y="791"/>
                    </a:lnTo>
                    <a:lnTo>
                      <a:pt x="463" y="793"/>
                    </a:lnTo>
                    <a:lnTo>
                      <a:pt x="463" y="795"/>
                    </a:lnTo>
                    <a:lnTo>
                      <a:pt x="463" y="797"/>
                    </a:lnTo>
                    <a:lnTo>
                      <a:pt x="463" y="799"/>
                    </a:lnTo>
                    <a:lnTo>
                      <a:pt x="463" y="801"/>
                    </a:lnTo>
                    <a:lnTo>
                      <a:pt x="459" y="808"/>
                    </a:lnTo>
                    <a:lnTo>
                      <a:pt x="455" y="812"/>
                    </a:lnTo>
                    <a:lnTo>
                      <a:pt x="453" y="814"/>
                    </a:lnTo>
                    <a:lnTo>
                      <a:pt x="451" y="814"/>
                    </a:lnTo>
                    <a:lnTo>
                      <a:pt x="451" y="812"/>
                    </a:lnTo>
                    <a:lnTo>
                      <a:pt x="451" y="812"/>
                    </a:lnTo>
                    <a:lnTo>
                      <a:pt x="453" y="808"/>
                    </a:lnTo>
                    <a:lnTo>
                      <a:pt x="453" y="808"/>
                    </a:lnTo>
                    <a:lnTo>
                      <a:pt x="453" y="805"/>
                    </a:lnTo>
                    <a:lnTo>
                      <a:pt x="453" y="805"/>
                    </a:lnTo>
                    <a:lnTo>
                      <a:pt x="446" y="805"/>
                    </a:lnTo>
                    <a:lnTo>
                      <a:pt x="446" y="803"/>
                    </a:lnTo>
                    <a:lnTo>
                      <a:pt x="440" y="801"/>
                    </a:lnTo>
                    <a:lnTo>
                      <a:pt x="440" y="801"/>
                    </a:lnTo>
                    <a:lnTo>
                      <a:pt x="438" y="799"/>
                    </a:lnTo>
                    <a:lnTo>
                      <a:pt x="438" y="799"/>
                    </a:lnTo>
                    <a:lnTo>
                      <a:pt x="436" y="801"/>
                    </a:lnTo>
                    <a:lnTo>
                      <a:pt x="421" y="810"/>
                    </a:lnTo>
                    <a:lnTo>
                      <a:pt x="410" y="814"/>
                    </a:lnTo>
                    <a:lnTo>
                      <a:pt x="408" y="814"/>
                    </a:lnTo>
                    <a:lnTo>
                      <a:pt x="408" y="816"/>
                    </a:lnTo>
                    <a:lnTo>
                      <a:pt x="406" y="818"/>
                    </a:lnTo>
                    <a:lnTo>
                      <a:pt x="406" y="818"/>
                    </a:lnTo>
                    <a:lnTo>
                      <a:pt x="406" y="820"/>
                    </a:lnTo>
                    <a:lnTo>
                      <a:pt x="406" y="822"/>
                    </a:lnTo>
                    <a:lnTo>
                      <a:pt x="406" y="831"/>
                    </a:lnTo>
                    <a:lnTo>
                      <a:pt x="406" y="833"/>
                    </a:lnTo>
                    <a:lnTo>
                      <a:pt x="406" y="835"/>
                    </a:lnTo>
                    <a:lnTo>
                      <a:pt x="406" y="835"/>
                    </a:lnTo>
                    <a:lnTo>
                      <a:pt x="404" y="837"/>
                    </a:lnTo>
                    <a:lnTo>
                      <a:pt x="404" y="837"/>
                    </a:lnTo>
                    <a:lnTo>
                      <a:pt x="402" y="837"/>
                    </a:lnTo>
                    <a:lnTo>
                      <a:pt x="402" y="837"/>
                    </a:lnTo>
                    <a:lnTo>
                      <a:pt x="398" y="842"/>
                    </a:lnTo>
                    <a:lnTo>
                      <a:pt x="398" y="844"/>
                    </a:lnTo>
                    <a:lnTo>
                      <a:pt x="400" y="844"/>
                    </a:lnTo>
                    <a:lnTo>
                      <a:pt x="404" y="846"/>
                    </a:lnTo>
                    <a:lnTo>
                      <a:pt x="406" y="846"/>
                    </a:lnTo>
                    <a:lnTo>
                      <a:pt x="406" y="844"/>
                    </a:lnTo>
                    <a:lnTo>
                      <a:pt x="410" y="844"/>
                    </a:lnTo>
                    <a:lnTo>
                      <a:pt x="412" y="844"/>
                    </a:lnTo>
                    <a:lnTo>
                      <a:pt x="415" y="846"/>
                    </a:lnTo>
                    <a:lnTo>
                      <a:pt x="415" y="846"/>
                    </a:lnTo>
                    <a:lnTo>
                      <a:pt x="419" y="857"/>
                    </a:lnTo>
                    <a:lnTo>
                      <a:pt x="421" y="861"/>
                    </a:lnTo>
                    <a:lnTo>
                      <a:pt x="423" y="867"/>
                    </a:lnTo>
                    <a:lnTo>
                      <a:pt x="423" y="867"/>
                    </a:lnTo>
                    <a:lnTo>
                      <a:pt x="425" y="871"/>
                    </a:lnTo>
                    <a:lnTo>
                      <a:pt x="427" y="876"/>
                    </a:lnTo>
                    <a:lnTo>
                      <a:pt x="427" y="876"/>
                    </a:lnTo>
                    <a:lnTo>
                      <a:pt x="427" y="878"/>
                    </a:lnTo>
                    <a:lnTo>
                      <a:pt x="427" y="878"/>
                    </a:lnTo>
                    <a:lnTo>
                      <a:pt x="419" y="876"/>
                    </a:lnTo>
                    <a:lnTo>
                      <a:pt x="423" y="914"/>
                    </a:lnTo>
                    <a:lnTo>
                      <a:pt x="423" y="916"/>
                    </a:lnTo>
                    <a:lnTo>
                      <a:pt x="429" y="929"/>
                    </a:lnTo>
                    <a:lnTo>
                      <a:pt x="434" y="935"/>
                    </a:lnTo>
                    <a:lnTo>
                      <a:pt x="440" y="950"/>
                    </a:lnTo>
                    <a:lnTo>
                      <a:pt x="440" y="950"/>
                    </a:lnTo>
                    <a:lnTo>
                      <a:pt x="442" y="952"/>
                    </a:lnTo>
                    <a:lnTo>
                      <a:pt x="442" y="954"/>
                    </a:lnTo>
                    <a:lnTo>
                      <a:pt x="442" y="954"/>
                    </a:lnTo>
                    <a:lnTo>
                      <a:pt x="444" y="954"/>
                    </a:lnTo>
                    <a:lnTo>
                      <a:pt x="444" y="954"/>
                    </a:lnTo>
                    <a:lnTo>
                      <a:pt x="444" y="952"/>
                    </a:lnTo>
                    <a:lnTo>
                      <a:pt x="444" y="952"/>
                    </a:lnTo>
                    <a:lnTo>
                      <a:pt x="446" y="948"/>
                    </a:lnTo>
                    <a:lnTo>
                      <a:pt x="446" y="946"/>
                    </a:lnTo>
                    <a:lnTo>
                      <a:pt x="449" y="946"/>
                    </a:lnTo>
                    <a:lnTo>
                      <a:pt x="449" y="946"/>
                    </a:lnTo>
                    <a:lnTo>
                      <a:pt x="449" y="946"/>
                    </a:lnTo>
                    <a:lnTo>
                      <a:pt x="449" y="948"/>
                    </a:lnTo>
                    <a:lnTo>
                      <a:pt x="449" y="948"/>
                    </a:lnTo>
                    <a:lnTo>
                      <a:pt x="451" y="950"/>
                    </a:lnTo>
                    <a:lnTo>
                      <a:pt x="449" y="954"/>
                    </a:lnTo>
                    <a:lnTo>
                      <a:pt x="451" y="959"/>
                    </a:lnTo>
                    <a:lnTo>
                      <a:pt x="451" y="961"/>
                    </a:lnTo>
                    <a:lnTo>
                      <a:pt x="453" y="965"/>
                    </a:lnTo>
                    <a:lnTo>
                      <a:pt x="455" y="969"/>
                    </a:lnTo>
                    <a:lnTo>
                      <a:pt x="455" y="969"/>
                    </a:lnTo>
                    <a:lnTo>
                      <a:pt x="457" y="971"/>
                    </a:lnTo>
                    <a:lnTo>
                      <a:pt x="459" y="971"/>
                    </a:lnTo>
                    <a:lnTo>
                      <a:pt x="461" y="971"/>
                    </a:lnTo>
                    <a:lnTo>
                      <a:pt x="461" y="969"/>
                    </a:lnTo>
                    <a:lnTo>
                      <a:pt x="463" y="969"/>
                    </a:lnTo>
                    <a:lnTo>
                      <a:pt x="466" y="969"/>
                    </a:lnTo>
                    <a:lnTo>
                      <a:pt x="466" y="969"/>
                    </a:lnTo>
                    <a:lnTo>
                      <a:pt x="468" y="969"/>
                    </a:lnTo>
                    <a:lnTo>
                      <a:pt x="468" y="971"/>
                    </a:lnTo>
                    <a:lnTo>
                      <a:pt x="470" y="973"/>
                    </a:lnTo>
                    <a:lnTo>
                      <a:pt x="470" y="976"/>
                    </a:lnTo>
                    <a:lnTo>
                      <a:pt x="468" y="978"/>
                    </a:lnTo>
                    <a:lnTo>
                      <a:pt x="463" y="984"/>
                    </a:lnTo>
                    <a:lnTo>
                      <a:pt x="463" y="986"/>
                    </a:lnTo>
                    <a:lnTo>
                      <a:pt x="463" y="988"/>
                    </a:lnTo>
                    <a:lnTo>
                      <a:pt x="466" y="990"/>
                    </a:lnTo>
                    <a:lnTo>
                      <a:pt x="468" y="993"/>
                    </a:lnTo>
                    <a:lnTo>
                      <a:pt x="474" y="995"/>
                    </a:lnTo>
                    <a:lnTo>
                      <a:pt x="474" y="995"/>
                    </a:lnTo>
                    <a:lnTo>
                      <a:pt x="474" y="997"/>
                    </a:lnTo>
                    <a:lnTo>
                      <a:pt x="472" y="1007"/>
                    </a:lnTo>
                    <a:lnTo>
                      <a:pt x="470" y="1010"/>
                    </a:lnTo>
                    <a:lnTo>
                      <a:pt x="470" y="1012"/>
                    </a:lnTo>
                    <a:lnTo>
                      <a:pt x="470" y="1014"/>
                    </a:lnTo>
                    <a:lnTo>
                      <a:pt x="472" y="1016"/>
                    </a:lnTo>
                    <a:lnTo>
                      <a:pt x="472" y="1018"/>
                    </a:lnTo>
                    <a:lnTo>
                      <a:pt x="472" y="1020"/>
                    </a:lnTo>
                    <a:lnTo>
                      <a:pt x="472" y="1020"/>
                    </a:lnTo>
                    <a:lnTo>
                      <a:pt x="470" y="1022"/>
                    </a:lnTo>
                    <a:lnTo>
                      <a:pt x="470" y="1024"/>
                    </a:lnTo>
                    <a:lnTo>
                      <a:pt x="468" y="1024"/>
                    </a:lnTo>
                    <a:lnTo>
                      <a:pt x="466" y="1024"/>
                    </a:lnTo>
                    <a:lnTo>
                      <a:pt x="463" y="1027"/>
                    </a:lnTo>
                    <a:lnTo>
                      <a:pt x="463" y="1027"/>
                    </a:lnTo>
                    <a:lnTo>
                      <a:pt x="461" y="1027"/>
                    </a:lnTo>
                    <a:lnTo>
                      <a:pt x="461" y="1029"/>
                    </a:lnTo>
                    <a:lnTo>
                      <a:pt x="463" y="1033"/>
                    </a:lnTo>
                    <a:lnTo>
                      <a:pt x="468" y="1048"/>
                    </a:lnTo>
                    <a:lnTo>
                      <a:pt x="468" y="1050"/>
                    </a:lnTo>
                    <a:lnTo>
                      <a:pt x="468" y="1052"/>
                    </a:lnTo>
                    <a:lnTo>
                      <a:pt x="468" y="1054"/>
                    </a:lnTo>
                    <a:lnTo>
                      <a:pt x="466" y="1054"/>
                    </a:lnTo>
                    <a:lnTo>
                      <a:pt x="466" y="1056"/>
                    </a:lnTo>
                    <a:lnTo>
                      <a:pt x="463" y="1058"/>
                    </a:lnTo>
                    <a:lnTo>
                      <a:pt x="459" y="1063"/>
                    </a:lnTo>
                    <a:lnTo>
                      <a:pt x="459" y="1065"/>
                    </a:lnTo>
                    <a:lnTo>
                      <a:pt x="459" y="1065"/>
                    </a:lnTo>
                    <a:lnTo>
                      <a:pt x="457" y="1067"/>
                    </a:lnTo>
                    <a:lnTo>
                      <a:pt x="457" y="1069"/>
                    </a:lnTo>
                    <a:lnTo>
                      <a:pt x="459" y="1071"/>
                    </a:lnTo>
                    <a:lnTo>
                      <a:pt x="466" y="1075"/>
                    </a:lnTo>
                    <a:lnTo>
                      <a:pt x="472" y="1084"/>
                    </a:lnTo>
                    <a:lnTo>
                      <a:pt x="470" y="1088"/>
                    </a:lnTo>
                    <a:lnTo>
                      <a:pt x="470" y="1090"/>
                    </a:lnTo>
                    <a:lnTo>
                      <a:pt x="468" y="1090"/>
                    </a:lnTo>
                    <a:lnTo>
                      <a:pt x="461" y="1086"/>
                    </a:lnTo>
                    <a:lnTo>
                      <a:pt x="461" y="1086"/>
                    </a:lnTo>
                    <a:lnTo>
                      <a:pt x="459" y="1088"/>
                    </a:lnTo>
                    <a:lnTo>
                      <a:pt x="461" y="1090"/>
                    </a:lnTo>
                    <a:lnTo>
                      <a:pt x="461" y="1090"/>
                    </a:lnTo>
                    <a:lnTo>
                      <a:pt x="468" y="1097"/>
                    </a:lnTo>
                    <a:lnTo>
                      <a:pt x="470" y="1099"/>
                    </a:lnTo>
                    <a:lnTo>
                      <a:pt x="472" y="1103"/>
                    </a:lnTo>
                    <a:lnTo>
                      <a:pt x="472" y="1103"/>
                    </a:lnTo>
                    <a:lnTo>
                      <a:pt x="476" y="1107"/>
                    </a:lnTo>
                    <a:lnTo>
                      <a:pt x="480" y="1114"/>
                    </a:lnTo>
                    <a:lnTo>
                      <a:pt x="483" y="1116"/>
                    </a:lnTo>
                    <a:lnTo>
                      <a:pt x="483" y="1118"/>
                    </a:lnTo>
                    <a:lnTo>
                      <a:pt x="480" y="1118"/>
                    </a:lnTo>
                    <a:lnTo>
                      <a:pt x="480" y="1118"/>
                    </a:lnTo>
                    <a:lnTo>
                      <a:pt x="478" y="1118"/>
                    </a:lnTo>
                    <a:lnTo>
                      <a:pt x="478" y="1118"/>
                    </a:lnTo>
                    <a:lnTo>
                      <a:pt x="476" y="1118"/>
                    </a:lnTo>
                    <a:lnTo>
                      <a:pt x="474" y="1114"/>
                    </a:lnTo>
                    <a:lnTo>
                      <a:pt x="474" y="1114"/>
                    </a:lnTo>
                    <a:lnTo>
                      <a:pt x="472" y="1114"/>
                    </a:lnTo>
                    <a:lnTo>
                      <a:pt x="472" y="1114"/>
                    </a:lnTo>
                    <a:lnTo>
                      <a:pt x="468" y="1114"/>
                    </a:lnTo>
                    <a:lnTo>
                      <a:pt x="463" y="1114"/>
                    </a:lnTo>
                    <a:lnTo>
                      <a:pt x="461" y="1114"/>
                    </a:lnTo>
                    <a:lnTo>
                      <a:pt x="455" y="1122"/>
                    </a:lnTo>
                    <a:lnTo>
                      <a:pt x="453" y="1124"/>
                    </a:lnTo>
                    <a:lnTo>
                      <a:pt x="451" y="1124"/>
                    </a:lnTo>
                    <a:lnTo>
                      <a:pt x="446" y="1124"/>
                    </a:lnTo>
                    <a:lnTo>
                      <a:pt x="446" y="1124"/>
                    </a:lnTo>
                    <a:lnTo>
                      <a:pt x="444" y="1124"/>
                    </a:lnTo>
                    <a:lnTo>
                      <a:pt x="425" y="1126"/>
                    </a:lnTo>
                    <a:lnTo>
                      <a:pt x="425" y="1126"/>
                    </a:lnTo>
                    <a:lnTo>
                      <a:pt x="425" y="1126"/>
                    </a:lnTo>
                    <a:lnTo>
                      <a:pt x="425" y="1129"/>
                    </a:lnTo>
                    <a:lnTo>
                      <a:pt x="425" y="1129"/>
                    </a:lnTo>
                    <a:lnTo>
                      <a:pt x="417" y="1137"/>
                    </a:lnTo>
                    <a:lnTo>
                      <a:pt x="417" y="1139"/>
                    </a:lnTo>
                    <a:lnTo>
                      <a:pt x="417" y="1139"/>
                    </a:lnTo>
                    <a:lnTo>
                      <a:pt x="417" y="1141"/>
                    </a:lnTo>
                    <a:lnTo>
                      <a:pt x="419" y="1143"/>
                    </a:lnTo>
                    <a:lnTo>
                      <a:pt x="421" y="1146"/>
                    </a:lnTo>
                    <a:lnTo>
                      <a:pt x="423" y="1148"/>
                    </a:lnTo>
                    <a:lnTo>
                      <a:pt x="423" y="1148"/>
                    </a:lnTo>
                    <a:lnTo>
                      <a:pt x="425" y="1152"/>
                    </a:lnTo>
                    <a:lnTo>
                      <a:pt x="425" y="1154"/>
                    </a:lnTo>
                    <a:lnTo>
                      <a:pt x="423" y="1156"/>
                    </a:lnTo>
                    <a:lnTo>
                      <a:pt x="417" y="1160"/>
                    </a:lnTo>
                    <a:lnTo>
                      <a:pt x="415" y="1163"/>
                    </a:lnTo>
                    <a:lnTo>
                      <a:pt x="415" y="1163"/>
                    </a:lnTo>
                    <a:lnTo>
                      <a:pt x="412" y="1160"/>
                    </a:lnTo>
                    <a:lnTo>
                      <a:pt x="412" y="1158"/>
                    </a:lnTo>
                    <a:lnTo>
                      <a:pt x="410" y="1158"/>
                    </a:lnTo>
                    <a:lnTo>
                      <a:pt x="410" y="1158"/>
                    </a:lnTo>
                    <a:lnTo>
                      <a:pt x="410" y="1158"/>
                    </a:lnTo>
                    <a:lnTo>
                      <a:pt x="410" y="1160"/>
                    </a:lnTo>
                    <a:lnTo>
                      <a:pt x="408" y="1167"/>
                    </a:lnTo>
                    <a:lnTo>
                      <a:pt x="408" y="1169"/>
                    </a:lnTo>
                    <a:lnTo>
                      <a:pt x="408" y="1169"/>
                    </a:lnTo>
                    <a:lnTo>
                      <a:pt x="404" y="1175"/>
                    </a:lnTo>
                    <a:lnTo>
                      <a:pt x="400" y="1182"/>
                    </a:lnTo>
                    <a:lnTo>
                      <a:pt x="398" y="1186"/>
                    </a:lnTo>
                    <a:lnTo>
                      <a:pt x="395" y="1186"/>
                    </a:lnTo>
                    <a:lnTo>
                      <a:pt x="391" y="1184"/>
                    </a:lnTo>
                    <a:lnTo>
                      <a:pt x="389" y="1184"/>
                    </a:lnTo>
                    <a:lnTo>
                      <a:pt x="385" y="1184"/>
                    </a:lnTo>
                    <a:lnTo>
                      <a:pt x="385" y="1184"/>
                    </a:lnTo>
                    <a:lnTo>
                      <a:pt x="383" y="1184"/>
                    </a:lnTo>
                    <a:lnTo>
                      <a:pt x="383" y="1182"/>
                    </a:lnTo>
                    <a:lnTo>
                      <a:pt x="383" y="1180"/>
                    </a:lnTo>
                    <a:lnTo>
                      <a:pt x="383" y="1175"/>
                    </a:lnTo>
                    <a:lnTo>
                      <a:pt x="383" y="1173"/>
                    </a:lnTo>
                    <a:lnTo>
                      <a:pt x="383" y="1173"/>
                    </a:lnTo>
                    <a:lnTo>
                      <a:pt x="383" y="1173"/>
                    </a:lnTo>
                    <a:lnTo>
                      <a:pt x="383" y="1171"/>
                    </a:lnTo>
                    <a:lnTo>
                      <a:pt x="387" y="1169"/>
                    </a:lnTo>
                    <a:lnTo>
                      <a:pt x="387" y="1169"/>
                    </a:lnTo>
                    <a:lnTo>
                      <a:pt x="387" y="1167"/>
                    </a:lnTo>
                    <a:lnTo>
                      <a:pt x="387" y="1167"/>
                    </a:lnTo>
                    <a:lnTo>
                      <a:pt x="387" y="1165"/>
                    </a:lnTo>
                    <a:lnTo>
                      <a:pt x="385" y="1156"/>
                    </a:lnTo>
                    <a:lnTo>
                      <a:pt x="385" y="1154"/>
                    </a:lnTo>
                    <a:lnTo>
                      <a:pt x="385" y="1152"/>
                    </a:lnTo>
                    <a:lnTo>
                      <a:pt x="385" y="1150"/>
                    </a:lnTo>
                    <a:lnTo>
                      <a:pt x="385" y="1150"/>
                    </a:lnTo>
                    <a:lnTo>
                      <a:pt x="387" y="1148"/>
                    </a:lnTo>
                    <a:lnTo>
                      <a:pt x="391" y="1141"/>
                    </a:lnTo>
                    <a:lnTo>
                      <a:pt x="391" y="1139"/>
                    </a:lnTo>
                    <a:lnTo>
                      <a:pt x="393" y="1139"/>
                    </a:lnTo>
                    <a:lnTo>
                      <a:pt x="395" y="1141"/>
                    </a:lnTo>
                    <a:lnTo>
                      <a:pt x="395" y="1143"/>
                    </a:lnTo>
                    <a:lnTo>
                      <a:pt x="398" y="1146"/>
                    </a:lnTo>
                    <a:lnTo>
                      <a:pt x="400" y="1143"/>
                    </a:lnTo>
                    <a:lnTo>
                      <a:pt x="400" y="1143"/>
                    </a:lnTo>
                    <a:lnTo>
                      <a:pt x="402" y="1139"/>
                    </a:lnTo>
                    <a:lnTo>
                      <a:pt x="404" y="1139"/>
                    </a:lnTo>
                    <a:lnTo>
                      <a:pt x="404" y="1135"/>
                    </a:lnTo>
                    <a:lnTo>
                      <a:pt x="404" y="1135"/>
                    </a:lnTo>
                    <a:lnTo>
                      <a:pt x="404" y="1133"/>
                    </a:lnTo>
                    <a:lnTo>
                      <a:pt x="404" y="1131"/>
                    </a:lnTo>
                    <a:lnTo>
                      <a:pt x="404" y="1131"/>
                    </a:lnTo>
                    <a:lnTo>
                      <a:pt x="404" y="1131"/>
                    </a:lnTo>
                    <a:lnTo>
                      <a:pt x="404" y="1129"/>
                    </a:lnTo>
                    <a:lnTo>
                      <a:pt x="387" y="1131"/>
                    </a:lnTo>
                    <a:lnTo>
                      <a:pt x="383" y="1131"/>
                    </a:lnTo>
                    <a:lnTo>
                      <a:pt x="381" y="1131"/>
                    </a:lnTo>
                    <a:lnTo>
                      <a:pt x="381" y="1131"/>
                    </a:lnTo>
                    <a:lnTo>
                      <a:pt x="378" y="1129"/>
                    </a:lnTo>
                    <a:lnTo>
                      <a:pt x="376" y="1124"/>
                    </a:lnTo>
                    <a:lnTo>
                      <a:pt x="376" y="1122"/>
                    </a:lnTo>
                    <a:lnTo>
                      <a:pt x="374" y="1122"/>
                    </a:lnTo>
                    <a:lnTo>
                      <a:pt x="372" y="1122"/>
                    </a:lnTo>
                    <a:lnTo>
                      <a:pt x="366" y="1124"/>
                    </a:lnTo>
                    <a:lnTo>
                      <a:pt x="359" y="1122"/>
                    </a:lnTo>
                    <a:lnTo>
                      <a:pt x="353" y="1120"/>
                    </a:lnTo>
                    <a:lnTo>
                      <a:pt x="342" y="1116"/>
                    </a:lnTo>
                    <a:lnTo>
                      <a:pt x="340" y="1114"/>
                    </a:lnTo>
                    <a:lnTo>
                      <a:pt x="340" y="1114"/>
                    </a:lnTo>
                    <a:lnTo>
                      <a:pt x="338" y="1112"/>
                    </a:lnTo>
                    <a:lnTo>
                      <a:pt x="338" y="1109"/>
                    </a:lnTo>
                    <a:lnTo>
                      <a:pt x="332" y="1101"/>
                    </a:lnTo>
                    <a:lnTo>
                      <a:pt x="330" y="1095"/>
                    </a:lnTo>
                    <a:lnTo>
                      <a:pt x="330" y="1095"/>
                    </a:lnTo>
                    <a:lnTo>
                      <a:pt x="330" y="1092"/>
                    </a:lnTo>
                    <a:lnTo>
                      <a:pt x="332" y="1092"/>
                    </a:lnTo>
                    <a:lnTo>
                      <a:pt x="332" y="1090"/>
                    </a:lnTo>
                    <a:lnTo>
                      <a:pt x="332" y="1090"/>
                    </a:lnTo>
                    <a:lnTo>
                      <a:pt x="332" y="1088"/>
                    </a:lnTo>
                    <a:lnTo>
                      <a:pt x="332" y="1086"/>
                    </a:lnTo>
                    <a:lnTo>
                      <a:pt x="327" y="1080"/>
                    </a:lnTo>
                    <a:lnTo>
                      <a:pt x="325" y="1080"/>
                    </a:lnTo>
                    <a:lnTo>
                      <a:pt x="325" y="1075"/>
                    </a:lnTo>
                    <a:lnTo>
                      <a:pt x="325" y="1075"/>
                    </a:lnTo>
                    <a:lnTo>
                      <a:pt x="323" y="1075"/>
                    </a:lnTo>
                    <a:lnTo>
                      <a:pt x="300" y="1084"/>
                    </a:lnTo>
                    <a:lnTo>
                      <a:pt x="300" y="1084"/>
                    </a:lnTo>
                    <a:lnTo>
                      <a:pt x="300" y="1086"/>
                    </a:lnTo>
                    <a:lnTo>
                      <a:pt x="300" y="1086"/>
                    </a:lnTo>
                    <a:lnTo>
                      <a:pt x="302" y="1097"/>
                    </a:lnTo>
                    <a:lnTo>
                      <a:pt x="304" y="1099"/>
                    </a:lnTo>
                    <a:lnTo>
                      <a:pt x="308" y="1109"/>
                    </a:lnTo>
                    <a:lnTo>
                      <a:pt x="308" y="1114"/>
                    </a:lnTo>
                    <a:lnTo>
                      <a:pt x="308" y="1116"/>
                    </a:lnTo>
                    <a:lnTo>
                      <a:pt x="308" y="1116"/>
                    </a:lnTo>
                    <a:lnTo>
                      <a:pt x="308" y="1118"/>
                    </a:lnTo>
                    <a:lnTo>
                      <a:pt x="308" y="1118"/>
                    </a:lnTo>
                    <a:lnTo>
                      <a:pt x="308" y="1120"/>
                    </a:lnTo>
                    <a:lnTo>
                      <a:pt x="306" y="1120"/>
                    </a:lnTo>
                    <a:lnTo>
                      <a:pt x="302" y="1122"/>
                    </a:lnTo>
                    <a:lnTo>
                      <a:pt x="302" y="1122"/>
                    </a:lnTo>
                    <a:lnTo>
                      <a:pt x="302" y="1124"/>
                    </a:lnTo>
                    <a:lnTo>
                      <a:pt x="300" y="1124"/>
                    </a:lnTo>
                    <a:lnTo>
                      <a:pt x="293" y="1129"/>
                    </a:lnTo>
                    <a:lnTo>
                      <a:pt x="268" y="1107"/>
                    </a:lnTo>
                    <a:lnTo>
                      <a:pt x="259" y="1101"/>
                    </a:lnTo>
                    <a:lnTo>
                      <a:pt x="255" y="1101"/>
                    </a:lnTo>
                    <a:lnTo>
                      <a:pt x="253" y="1101"/>
                    </a:lnTo>
                    <a:lnTo>
                      <a:pt x="251" y="1101"/>
                    </a:lnTo>
                    <a:lnTo>
                      <a:pt x="240" y="1107"/>
                    </a:lnTo>
                    <a:lnTo>
                      <a:pt x="234" y="1092"/>
                    </a:lnTo>
                    <a:lnTo>
                      <a:pt x="223" y="1075"/>
                    </a:lnTo>
                    <a:lnTo>
                      <a:pt x="217" y="1065"/>
                    </a:lnTo>
                    <a:lnTo>
                      <a:pt x="215" y="1052"/>
                    </a:lnTo>
                    <a:lnTo>
                      <a:pt x="221" y="1041"/>
                    </a:lnTo>
                    <a:lnTo>
                      <a:pt x="230" y="1033"/>
                    </a:lnTo>
                    <a:lnTo>
                      <a:pt x="240" y="1031"/>
                    </a:lnTo>
                    <a:lnTo>
                      <a:pt x="244" y="1020"/>
                    </a:lnTo>
                    <a:lnTo>
                      <a:pt x="249" y="1014"/>
                    </a:lnTo>
                    <a:lnTo>
                      <a:pt x="249" y="1007"/>
                    </a:lnTo>
                    <a:lnTo>
                      <a:pt x="244" y="1005"/>
                    </a:lnTo>
                    <a:lnTo>
                      <a:pt x="238" y="1010"/>
                    </a:lnTo>
                    <a:lnTo>
                      <a:pt x="232" y="1010"/>
                    </a:lnTo>
                    <a:lnTo>
                      <a:pt x="227" y="1005"/>
                    </a:lnTo>
                    <a:lnTo>
                      <a:pt x="227" y="1001"/>
                    </a:lnTo>
                    <a:lnTo>
                      <a:pt x="225" y="997"/>
                    </a:lnTo>
                    <a:lnTo>
                      <a:pt x="217" y="986"/>
                    </a:lnTo>
                    <a:lnTo>
                      <a:pt x="217" y="982"/>
                    </a:lnTo>
                    <a:lnTo>
                      <a:pt x="215" y="978"/>
                    </a:lnTo>
                    <a:lnTo>
                      <a:pt x="213" y="971"/>
                    </a:lnTo>
                    <a:lnTo>
                      <a:pt x="208" y="965"/>
                    </a:lnTo>
                    <a:lnTo>
                      <a:pt x="200" y="954"/>
                    </a:lnTo>
                    <a:lnTo>
                      <a:pt x="198" y="948"/>
                    </a:lnTo>
                    <a:lnTo>
                      <a:pt x="200" y="931"/>
                    </a:lnTo>
                    <a:lnTo>
                      <a:pt x="191" y="914"/>
                    </a:lnTo>
                    <a:lnTo>
                      <a:pt x="151" y="876"/>
                    </a:lnTo>
                    <a:lnTo>
                      <a:pt x="147" y="874"/>
                    </a:lnTo>
                    <a:lnTo>
                      <a:pt x="142" y="874"/>
                    </a:lnTo>
                    <a:lnTo>
                      <a:pt x="132" y="876"/>
                    </a:lnTo>
                    <a:lnTo>
                      <a:pt x="94" y="893"/>
                    </a:lnTo>
                    <a:lnTo>
                      <a:pt x="81" y="903"/>
                    </a:lnTo>
                    <a:lnTo>
                      <a:pt x="66" y="914"/>
                    </a:lnTo>
                    <a:lnTo>
                      <a:pt x="53" y="920"/>
                    </a:lnTo>
                    <a:lnTo>
                      <a:pt x="38" y="922"/>
                    </a:lnTo>
                    <a:lnTo>
                      <a:pt x="32" y="914"/>
                    </a:lnTo>
                    <a:lnTo>
                      <a:pt x="30" y="908"/>
                    </a:lnTo>
                    <a:lnTo>
                      <a:pt x="28" y="903"/>
                    </a:lnTo>
                    <a:lnTo>
                      <a:pt x="4" y="886"/>
                    </a:lnTo>
                    <a:lnTo>
                      <a:pt x="0" y="884"/>
                    </a:lnTo>
                    <a:lnTo>
                      <a:pt x="0" y="884"/>
                    </a:lnTo>
                    <a:lnTo>
                      <a:pt x="11" y="871"/>
                    </a:lnTo>
                    <a:lnTo>
                      <a:pt x="17" y="869"/>
                    </a:lnTo>
                    <a:lnTo>
                      <a:pt x="19" y="865"/>
                    </a:lnTo>
                    <a:lnTo>
                      <a:pt x="21" y="863"/>
                    </a:lnTo>
                    <a:lnTo>
                      <a:pt x="21" y="859"/>
                    </a:lnTo>
                    <a:lnTo>
                      <a:pt x="21" y="857"/>
                    </a:lnTo>
                    <a:lnTo>
                      <a:pt x="21" y="854"/>
                    </a:lnTo>
                    <a:lnTo>
                      <a:pt x="23" y="848"/>
                    </a:lnTo>
                    <a:lnTo>
                      <a:pt x="25" y="848"/>
                    </a:lnTo>
                    <a:lnTo>
                      <a:pt x="25" y="846"/>
                    </a:lnTo>
                    <a:lnTo>
                      <a:pt x="28" y="848"/>
                    </a:lnTo>
                    <a:lnTo>
                      <a:pt x="30" y="848"/>
                    </a:lnTo>
                    <a:lnTo>
                      <a:pt x="32" y="848"/>
                    </a:lnTo>
                    <a:lnTo>
                      <a:pt x="34" y="846"/>
                    </a:lnTo>
                    <a:lnTo>
                      <a:pt x="36" y="846"/>
                    </a:lnTo>
                    <a:lnTo>
                      <a:pt x="36" y="846"/>
                    </a:lnTo>
                    <a:lnTo>
                      <a:pt x="38" y="846"/>
                    </a:lnTo>
                    <a:lnTo>
                      <a:pt x="40" y="848"/>
                    </a:lnTo>
                    <a:lnTo>
                      <a:pt x="42" y="850"/>
                    </a:lnTo>
                    <a:lnTo>
                      <a:pt x="42" y="850"/>
                    </a:lnTo>
                    <a:lnTo>
                      <a:pt x="45" y="850"/>
                    </a:lnTo>
                    <a:lnTo>
                      <a:pt x="47" y="850"/>
                    </a:lnTo>
                    <a:lnTo>
                      <a:pt x="47" y="848"/>
                    </a:lnTo>
                    <a:lnTo>
                      <a:pt x="47" y="848"/>
                    </a:lnTo>
                    <a:lnTo>
                      <a:pt x="47" y="846"/>
                    </a:lnTo>
                    <a:lnTo>
                      <a:pt x="47" y="844"/>
                    </a:lnTo>
                    <a:lnTo>
                      <a:pt x="47" y="837"/>
                    </a:lnTo>
                    <a:lnTo>
                      <a:pt x="47" y="837"/>
                    </a:lnTo>
                    <a:lnTo>
                      <a:pt x="47" y="835"/>
                    </a:lnTo>
                    <a:lnTo>
                      <a:pt x="47" y="835"/>
                    </a:lnTo>
                    <a:lnTo>
                      <a:pt x="45" y="835"/>
                    </a:lnTo>
                    <a:lnTo>
                      <a:pt x="38" y="831"/>
                    </a:lnTo>
                    <a:lnTo>
                      <a:pt x="38" y="831"/>
                    </a:lnTo>
                    <a:lnTo>
                      <a:pt x="36" y="829"/>
                    </a:lnTo>
                    <a:lnTo>
                      <a:pt x="36" y="827"/>
                    </a:lnTo>
                    <a:lnTo>
                      <a:pt x="34" y="825"/>
                    </a:lnTo>
                    <a:lnTo>
                      <a:pt x="34" y="818"/>
                    </a:lnTo>
                    <a:lnTo>
                      <a:pt x="38" y="810"/>
                    </a:lnTo>
                    <a:lnTo>
                      <a:pt x="40" y="805"/>
                    </a:lnTo>
                    <a:lnTo>
                      <a:pt x="40" y="803"/>
                    </a:lnTo>
                    <a:lnTo>
                      <a:pt x="47" y="801"/>
                    </a:lnTo>
                    <a:lnTo>
                      <a:pt x="51" y="797"/>
                    </a:lnTo>
                    <a:lnTo>
                      <a:pt x="60" y="791"/>
                    </a:lnTo>
                    <a:lnTo>
                      <a:pt x="62" y="788"/>
                    </a:lnTo>
                    <a:lnTo>
                      <a:pt x="62" y="786"/>
                    </a:lnTo>
                    <a:lnTo>
                      <a:pt x="64" y="786"/>
                    </a:lnTo>
                    <a:lnTo>
                      <a:pt x="64" y="786"/>
                    </a:lnTo>
                    <a:lnTo>
                      <a:pt x="64" y="786"/>
                    </a:lnTo>
                    <a:lnTo>
                      <a:pt x="66" y="788"/>
                    </a:lnTo>
                    <a:lnTo>
                      <a:pt x="68" y="791"/>
                    </a:lnTo>
                    <a:lnTo>
                      <a:pt x="70" y="791"/>
                    </a:lnTo>
                    <a:lnTo>
                      <a:pt x="70" y="793"/>
                    </a:lnTo>
                    <a:lnTo>
                      <a:pt x="74" y="793"/>
                    </a:lnTo>
                    <a:lnTo>
                      <a:pt x="74" y="791"/>
                    </a:lnTo>
                    <a:lnTo>
                      <a:pt x="77" y="788"/>
                    </a:lnTo>
                    <a:lnTo>
                      <a:pt x="79" y="782"/>
                    </a:lnTo>
                    <a:lnTo>
                      <a:pt x="79" y="780"/>
                    </a:lnTo>
                    <a:lnTo>
                      <a:pt x="79" y="780"/>
                    </a:lnTo>
                    <a:lnTo>
                      <a:pt x="74" y="776"/>
                    </a:lnTo>
                    <a:lnTo>
                      <a:pt x="74" y="776"/>
                    </a:lnTo>
                    <a:lnTo>
                      <a:pt x="74" y="774"/>
                    </a:lnTo>
                    <a:lnTo>
                      <a:pt x="77" y="769"/>
                    </a:lnTo>
                    <a:lnTo>
                      <a:pt x="77" y="767"/>
                    </a:lnTo>
                    <a:lnTo>
                      <a:pt x="79" y="767"/>
                    </a:lnTo>
                    <a:lnTo>
                      <a:pt x="96" y="765"/>
                    </a:lnTo>
                    <a:lnTo>
                      <a:pt x="100" y="763"/>
                    </a:lnTo>
                    <a:lnTo>
                      <a:pt x="102" y="763"/>
                    </a:lnTo>
                    <a:lnTo>
                      <a:pt x="102" y="761"/>
                    </a:lnTo>
                    <a:lnTo>
                      <a:pt x="102" y="761"/>
                    </a:lnTo>
                    <a:lnTo>
                      <a:pt x="102" y="759"/>
                    </a:lnTo>
                    <a:lnTo>
                      <a:pt x="102" y="757"/>
                    </a:lnTo>
                    <a:lnTo>
                      <a:pt x="102" y="754"/>
                    </a:lnTo>
                    <a:lnTo>
                      <a:pt x="102" y="752"/>
                    </a:lnTo>
                    <a:lnTo>
                      <a:pt x="96" y="740"/>
                    </a:lnTo>
                    <a:lnTo>
                      <a:pt x="94" y="735"/>
                    </a:lnTo>
                    <a:lnTo>
                      <a:pt x="94" y="735"/>
                    </a:lnTo>
                    <a:lnTo>
                      <a:pt x="89" y="733"/>
                    </a:lnTo>
                    <a:lnTo>
                      <a:pt x="85" y="731"/>
                    </a:lnTo>
                    <a:lnTo>
                      <a:pt x="83" y="727"/>
                    </a:lnTo>
                    <a:lnTo>
                      <a:pt x="74" y="714"/>
                    </a:lnTo>
                    <a:lnTo>
                      <a:pt x="74" y="712"/>
                    </a:lnTo>
                    <a:lnTo>
                      <a:pt x="68" y="708"/>
                    </a:lnTo>
                    <a:lnTo>
                      <a:pt x="66" y="708"/>
                    </a:lnTo>
                    <a:lnTo>
                      <a:pt x="66" y="706"/>
                    </a:lnTo>
                    <a:lnTo>
                      <a:pt x="66" y="703"/>
                    </a:lnTo>
                    <a:lnTo>
                      <a:pt x="64" y="703"/>
                    </a:lnTo>
                    <a:lnTo>
                      <a:pt x="64" y="703"/>
                    </a:lnTo>
                    <a:lnTo>
                      <a:pt x="49" y="701"/>
                    </a:lnTo>
                    <a:lnTo>
                      <a:pt x="47" y="699"/>
                    </a:lnTo>
                    <a:lnTo>
                      <a:pt x="47" y="699"/>
                    </a:lnTo>
                    <a:lnTo>
                      <a:pt x="47" y="695"/>
                    </a:lnTo>
                    <a:lnTo>
                      <a:pt x="51" y="693"/>
                    </a:lnTo>
                    <a:lnTo>
                      <a:pt x="51" y="686"/>
                    </a:lnTo>
                    <a:lnTo>
                      <a:pt x="53" y="682"/>
                    </a:lnTo>
                    <a:lnTo>
                      <a:pt x="53" y="678"/>
                    </a:lnTo>
                    <a:lnTo>
                      <a:pt x="57" y="672"/>
                    </a:lnTo>
                    <a:lnTo>
                      <a:pt x="60" y="669"/>
                    </a:lnTo>
                    <a:lnTo>
                      <a:pt x="60" y="669"/>
                    </a:lnTo>
                    <a:lnTo>
                      <a:pt x="57" y="667"/>
                    </a:lnTo>
                    <a:lnTo>
                      <a:pt x="55" y="667"/>
                    </a:lnTo>
                    <a:lnTo>
                      <a:pt x="53" y="667"/>
                    </a:lnTo>
                    <a:lnTo>
                      <a:pt x="53" y="665"/>
                    </a:lnTo>
                    <a:lnTo>
                      <a:pt x="53" y="665"/>
                    </a:lnTo>
                    <a:lnTo>
                      <a:pt x="51" y="663"/>
                    </a:lnTo>
                    <a:lnTo>
                      <a:pt x="51" y="661"/>
                    </a:lnTo>
                    <a:lnTo>
                      <a:pt x="51" y="659"/>
                    </a:lnTo>
                    <a:lnTo>
                      <a:pt x="51" y="659"/>
                    </a:lnTo>
                    <a:lnTo>
                      <a:pt x="49" y="642"/>
                    </a:lnTo>
                    <a:lnTo>
                      <a:pt x="51" y="638"/>
                    </a:lnTo>
                    <a:lnTo>
                      <a:pt x="51" y="635"/>
                    </a:lnTo>
                    <a:lnTo>
                      <a:pt x="51" y="635"/>
                    </a:lnTo>
                    <a:lnTo>
                      <a:pt x="53" y="633"/>
                    </a:lnTo>
                    <a:lnTo>
                      <a:pt x="55" y="631"/>
                    </a:lnTo>
                    <a:lnTo>
                      <a:pt x="57" y="625"/>
                    </a:lnTo>
                    <a:lnTo>
                      <a:pt x="60" y="623"/>
                    </a:lnTo>
                    <a:lnTo>
                      <a:pt x="62" y="623"/>
                    </a:lnTo>
                    <a:lnTo>
                      <a:pt x="64" y="621"/>
                    </a:lnTo>
                    <a:lnTo>
                      <a:pt x="68" y="621"/>
                    </a:lnTo>
                    <a:lnTo>
                      <a:pt x="70" y="621"/>
                    </a:lnTo>
                    <a:lnTo>
                      <a:pt x="70" y="621"/>
                    </a:lnTo>
                    <a:lnTo>
                      <a:pt x="77" y="627"/>
                    </a:lnTo>
                    <a:lnTo>
                      <a:pt x="79" y="629"/>
                    </a:lnTo>
                    <a:lnTo>
                      <a:pt x="79" y="629"/>
                    </a:lnTo>
                    <a:lnTo>
                      <a:pt x="83" y="629"/>
                    </a:lnTo>
                    <a:lnTo>
                      <a:pt x="83" y="629"/>
                    </a:lnTo>
                    <a:lnTo>
                      <a:pt x="85" y="629"/>
                    </a:lnTo>
                    <a:lnTo>
                      <a:pt x="85" y="627"/>
                    </a:lnTo>
                    <a:lnTo>
                      <a:pt x="91" y="623"/>
                    </a:lnTo>
                    <a:lnTo>
                      <a:pt x="91" y="623"/>
                    </a:lnTo>
                    <a:lnTo>
                      <a:pt x="94" y="621"/>
                    </a:lnTo>
                    <a:lnTo>
                      <a:pt x="94" y="618"/>
                    </a:lnTo>
                    <a:lnTo>
                      <a:pt x="96" y="606"/>
                    </a:lnTo>
                    <a:lnTo>
                      <a:pt x="98" y="597"/>
                    </a:lnTo>
                    <a:lnTo>
                      <a:pt x="98" y="595"/>
                    </a:lnTo>
                    <a:lnTo>
                      <a:pt x="98" y="595"/>
                    </a:lnTo>
                    <a:lnTo>
                      <a:pt x="94" y="593"/>
                    </a:lnTo>
                    <a:lnTo>
                      <a:pt x="94" y="591"/>
                    </a:lnTo>
                    <a:lnTo>
                      <a:pt x="91" y="589"/>
                    </a:lnTo>
                    <a:lnTo>
                      <a:pt x="89" y="580"/>
                    </a:lnTo>
                    <a:lnTo>
                      <a:pt x="87" y="576"/>
                    </a:lnTo>
                    <a:lnTo>
                      <a:pt x="81" y="567"/>
                    </a:lnTo>
                    <a:lnTo>
                      <a:pt x="81" y="565"/>
                    </a:lnTo>
                    <a:lnTo>
                      <a:pt x="81" y="563"/>
                    </a:lnTo>
                    <a:lnTo>
                      <a:pt x="81" y="561"/>
                    </a:lnTo>
                    <a:lnTo>
                      <a:pt x="83" y="559"/>
                    </a:lnTo>
                    <a:lnTo>
                      <a:pt x="83" y="555"/>
                    </a:lnTo>
                    <a:lnTo>
                      <a:pt x="83" y="546"/>
                    </a:lnTo>
                    <a:lnTo>
                      <a:pt x="85" y="540"/>
                    </a:lnTo>
                    <a:lnTo>
                      <a:pt x="87" y="538"/>
                    </a:lnTo>
                    <a:lnTo>
                      <a:pt x="87" y="538"/>
                    </a:lnTo>
                    <a:lnTo>
                      <a:pt x="91" y="536"/>
                    </a:lnTo>
                    <a:lnTo>
                      <a:pt x="91" y="536"/>
                    </a:lnTo>
                    <a:lnTo>
                      <a:pt x="94" y="533"/>
                    </a:lnTo>
                    <a:lnTo>
                      <a:pt x="94" y="529"/>
                    </a:lnTo>
                    <a:lnTo>
                      <a:pt x="94" y="516"/>
                    </a:lnTo>
                    <a:lnTo>
                      <a:pt x="94" y="514"/>
                    </a:lnTo>
                    <a:lnTo>
                      <a:pt x="94" y="514"/>
                    </a:lnTo>
                    <a:lnTo>
                      <a:pt x="94" y="514"/>
                    </a:lnTo>
                    <a:lnTo>
                      <a:pt x="91" y="512"/>
                    </a:lnTo>
                    <a:lnTo>
                      <a:pt x="91" y="512"/>
                    </a:lnTo>
                    <a:lnTo>
                      <a:pt x="83" y="506"/>
                    </a:lnTo>
                    <a:lnTo>
                      <a:pt x="83" y="506"/>
                    </a:lnTo>
                    <a:lnTo>
                      <a:pt x="81" y="506"/>
                    </a:lnTo>
                    <a:lnTo>
                      <a:pt x="81" y="504"/>
                    </a:lnTo>
                    <a:lnTo>
                      <a:pt x="81" y="504"/>
                    </a:lnTo>
                    <a:lnTo>
                      <a:pt x="81" y="502"/>
                    </a:lnTo>
                    <a:lnTo>
                      <a:pt x="81" y="502"/>
                    </a:lnTo>
                    <a:lnTo>
                      <a:pt x="81" y="502"/>
                    </a:lnTo>
                    <a:lnTo>
                      <a:pt x="79" y="502"/>
                    </a:lnTo>
                    <a:lnTo>
                      <a:pt x="79" y="499"/>
                    </a:lnTo>
                    <a:lnTo>
                      <a:pt x="79" y="499"/>
                    </a:lnTo>
                    <a:lnTo>
                      <a:pt x="79" y="499"/>
                    </a:lnTo>
                    <a:lnTo>
                      <a:pt x="79" y="499"/>
                    </a:lnTo>
                    <a:lnTo>
                      <a:pt x="79" y="497"/>
                    </a:lnTo>
                    <a:lnTo>
                      <a:pt x="79" y="497"/>
                    </a:lnTo>
                    <a:lnTo>
                      <a:pt x="79" y="495"/>
                    </a:lnTo>
                    <a:lnTo>
                      <a:pt x="94" y="480"/>
                    </a:lnTo>
                    <a:lnTo>
                      <a:pt x="96" y="472"/>
                    </a:lnTo>
                    <a:lnTo>
                      <a:pt x="96" y="472"/>
                    </a:lnTo>
                    <a:lnTo>
                      <a:pt x="96" y="472"/>
                    </a:lnTo>
                    <a:lnTo>
                      <a:pt x="102" y="465"/>
                    </a:lnTo>
                    <a:lnTo>
                      <a:pt x="102" y="465"/>
                    </a:lnTo>
                    <a:lnTo>
                      <a:pt x="104" y="463"/>
                    </a:lnTo>
                    <a:lnTo>
                      <a:pt x="104" y="461"/>
                    </a:lnTo>
                    <a:lnTo>
                      <a:pt x="117" y="448"/>
                    </a:lnTo>
                    <a:lnTo>
                      <a:pt x="119" y="442"/>
                    </a:lnTo>
                    <a:lnTo>
                      <a:pt x="121" y="442"/>
                    </a:lnTo>
                    <a:lnTo>
                      <a:pt x="121" y="440"/>
                    </a:lnTo>
                    <a:lnTo>
                      <a:pt x="125" y="440"/>
                    </a:lnTo>
                    <a:lnTo>
                      <a:pt x="128" y="440"/>
                    </a:lnTo>
                    <a:lnTo>
                      <a:pt x="128" y="442"/>
                    </a:lnTo>
                    <a:lnTo>
                      <a:pt x="132" y="448"/>
                    </a:lnTo>
                    <a:lnTo>
                      <a:pt x="134" y="448"/>
                    </a:lnTo>
                    <a:lnTo>
                      <a:pt x="140" y="451"/>
                    </a:lnTo>
                    <a:lnTo>
                      <a:pt x="145" y="448"/>
                    </a:lnTo>
                    <a:lnTo>
                      <a:pt x="149" y="448"/>
                    </a:lnTo>
                    <a:lnTo>
                      <a:pt x="149" y="446"/>
                    </a:lnTo>
                    <a:lnTo>
                      <a:pt x="151" y="446"/>
                    </a:lnTo>
                    <a:lnTo>
                      <a:pt x="157" y="440"/>
                    </a:lnTo>
                    <a:lnTo>
                      <a:pt x="157" y="440"/>
                    </a:lnTo>
                    <a:lnTo>
                      <a:pt x="157" y="438"/>
                    </a:lnTo>
                    <a:lnTo>
                      <a:pt x="157" y="436"/>
                    </a:lnTo>
                    <a:lnTo>
                      <a:pt x="157" y="434"/>
                    </a:lnTo>
                    <a:lnTo>
                      <a:pt x="157" y="431"/>
                    </a:lnTo>
                    <a:lnTo>
                      <a:pt x="166" y="421"/>
                    </a:lnTo>
                    <a:lnTo>
                      <a:pt x="170" y="416"/>
                    </a:lnTo>
                    <a:lnTo>
                      <a:pt x="172" y="416"/>
                    </a:lnTo>
                    <a:lnTo>
                      <a:pt x="176" y="416"/>
                    </a:lnTo>
                    <a:lnTo>
                      <a:pt x="176" y="416"/>
                    </a:lnTo>
                    <a:lnTo>
                      <a:pt x="179" y="416"/>
                    </a:lnTo>
                    <a:lnTo>
                      <a:pt x="179" y="414"/>
                    </a:lnTo>
                    <a:lnTo>
                      <a:pt x="179" y="406"/>
                    </a:lnTo>
                    <a:lnTo>
                      <a:pt x="176" y="404"/>
                    </a:lnTo>
                    <a:lnTo>
                      <a:pt x="179" y="402"/>
                    </a:lnTo>
                    <a:lnTo>
                      <a:pt x="179" y="395"/>
                    </a:lnTo>
                    <a:lnTo>
                      <a:pt x="183" y="387"/>
                    </a:lnTo>
                    <a:lnTo>
                      <a:pt x="185" y="385"/>
                    </a:lnTo>
                    <a:lnTo>
                      <a:pt x="187" y="382"/>
                    </a:lnTo>
                    <a:lnTo>
                      <a:pt x="187" y="382"/>
                    </a:lnTo>
                    <a:lnTo>
                      <a:pt x="189" y="382"/>
                    </a:lnTo>
                    <a:lnTo>
                      <a:pt x="189" y="380"/>
                    </a:lnTo>
                    <a:lnTo>
                      <a:pt x="189" y="380"/>
                    </a:lnTo>
                    <a:lnTo>
                      <a:pt x="189" y="378"/>
                    </a:lnTo>
                    <a:lnTo>
                      <a:pt x="191" y="374"/>
                    </a:lnTo>
                    <a:lnTo>
                      <a:pt x="191" y="372"/>
                    </a:lnTo>
                    <a:lnTo>
                      <a:pt x="191" y="370"/>
                    </a:lnTo>
                    <a:lnTo>
                      <a:pt x="193" y="368"/>
                    </a:lnTo>
                    <a:lnTo>
                      <a:pt x="196" y="363"/>
                    </a:lnTo>
                    <a:lnTo>
                      <a:pt x="198" y="359"/>
                    </a:lnTo>
                    <a:lnTo>
                      <a:pt x="198" y="357"/>
                    </a:lnTo>
                    <a:lnTo>
                      <a:pt x="196" y="355"/>
                    </a:lnTo>
                    <a:lnTo>
                      <a:pt x="193" y="348"/>
                    </a:lnTo>
                    <a:lnTo>
                      <a:pt x="191" y="344"/>
                    </a:lnTo>
                    <a:lnTo>
                      <a:pt x="191" y="342"/>
                    </a:lnTo>
                    <a:lnTo>
                      <a:pt x="193" y="340"/>
                    </a:lnTo>
                    <a:lnTo>
                      <a:pt x="191" y="338"/>
                    </a:lnTo>
                    <a:lnTo>
                      <a:pt x="191" y="336"/>
                    </a:lnTo>
                    <a:lnTo>
                      <a:pt x="189" y="331"/>
                    </a:lnTo>
                    <a:lnTo>
                      <a:pt x="187" y="329"/>
                    </a:lnTo>
                    <a:lnTo>
                      <a:pt x="185" y="327"/>
                    </a:lnTo>
                    <a:lnTo>
                      <a:pt x="187" y="323"/>
                    </a:lnTo>
                    <a:lnTo>
                      <a:pt x="219" y="319"/>
                    </a:lnTo>
                    <a:lnTo>
                      <a:pt x="230" y="321"/>
                    </a:lnTo>
                    <a:lnTo>
                      <a:pt x="232" y="321"/>
                    </a:lnTo>
                    <a:lnTo>
                      <a:pt x="232" y="321"/>
                    </a:lnTo>
                    <a:lnTo>
                      <a:pt x="232" y="321"/>
                    </a:lnTo>
                    <a:lnTo>
                      <a:pt x="236" y="317"/>
                    </a:lnTo>
                    <a:lnTo>
                      <a:pt x="244" y="310"/>
                    </a:lnTo>
                    <a:lnTo>
                      <a:pt x="244" y="310"/>
                    </a:lnTo>
                    <a:lnTo>
                      <a:pt x="244" y="308"/>
                    </a:lnTo>
                    <a:lnTo>
                      <a:pt x="244" y="306"/>
                    </a:lnTo>
                    <a:lnTo>
                      <a:pt x="244" y="306"/>
                    </a:lnTo>
                    <a:lnTo>
                      <a:pt x="240" y="302"/>
                    </a:lnTo>
                    <a:lnTo>
                      <a:pt x="240" y="300"/>
                    </a:lnTo>
                    <a:lnTo>
                      <a:pt x="240" y="300"/>
                    </a:lnTo>
                    <a:lnTo>
                      <a:pt x="240" y="300"/>
                    </a:lnTo>
                    <a:lnTo>
                      <a:pt x="240" y="297"/>
                    </a:lnTo>
                    <a:lnTo>
                      <a:pt x="240" y="297"/>
                    </a:lnTo>
                    <a:lnTo>
                      <a:pt x="244" y="287"/>
                    </a:lnTo>
                    <a:lnTo>
                      <a:pt x="255" y="274"/>
                    </a:lnTo>
                    <a:lnTo>
                      <a:pt x="255" y="274"/>
                    </a:lnTo>
                    <a:lnTo>
                      <a:pt x="255" y="272"/>
                    </a:lnTo>
                    <a:lnTo>
                      <a:pt x="255" y="268"/>
                    </a:lnTo>
                    <a:lnTo>
                      <a:pt x="255" y="268"/>
                    </a:lnTo>
                    <a:lnTo>
                      <a:pt x="253" y="266"/>
                    </a:lnTo>
                    <a:lnTo>
                      <a:pt x="253" y="263"/>
                    </a:lnTo>
                    <a:lnTo>
                      <a:pt x="253" y="261"/>
                    </a:lnTo>
                    <a:lnTo>
                      <a:pt x="253" y="261"/>
                    </a:lnTo>
                    <a:lnTo>
                      <a:pt x="251" y="255"/>
                    </a:lnTo>
                    <a:lnTo>
                      <a:pt x="251" y="253"/>
                    </a:lnTo>
                    <a:lnTo>
                      <a:pt x="247" y="244"/>
                    </a:lnTo>
                    <a:lnTo>
                      <a:pt x="247" y="244"/>
                    </a:lnTo>
                    <a:lnTo>
                      <a:pt x="247" y="242"/>
                    </a:lnTo>
                    <a:lnTo>
                      <a:pt x="244" y="236"/>
                    </a:lnTo>
                    <a:lnTo>
                      <a:pt x="244" y="236"/>
                    </a:lnTo>
                    <a:lnTo>
                      <a:pt x="242" y="234"/>
                    </a:lnTo>
                    <a:lnTo>
                      <a:pt x="240" y="234"/>
                    </a:lnTo>
                    <a:lnTo>
                      <a:pt x="240" y="234"/>
                    </a:lnTo>
                    <a:lnTo>
                      <a:pt x="240" y="234"/>
                    </a:lnTo>
                    <a:lnTo>
                      <a:pt x="240" y="232"/>
                    </a:lnTo>
                    <a:lnTo>
                      <a:pt x="240" y="229"/>
                    </a:lnTo>
                    <a:lnTo>
                      <a:pt x="240" y="227"/>
                    </a:lnTo>
                    <a:lnTo>
                      <a:pt x="240" y="227"/>
                    </a:lnTo>
                    <a:lnTo>
                      <a:pt x="240" y="225"/>
                    </a:lnTo>
                    <a:lnTo>
                      <a:pt x="238" y="225"/>
                    </a:lnTo>
                    <a:lnTo>
                      <a:pt x="238" y="225"/>
                    </a:lnTo>
                    <a:lnTo>
                      <a:pt x="238" y="225"/>
                    </a:lnTo>
                    <a:lnTo>
                      <a:pt x="236" y="225"/>
                    </a:lnTo>
                    <a:lnTo>
                      <a:pt x="234" y="227"/>
                    </a:lnTo>
                    <a:lnTo>
                      <a:pt x="227" y="232"/>
                    </a:lnTo>
                    <a:lnTo>
                      <a:pt x="221" y="236"/>
                    </a:lnTo>
                    <a:lnTo>
                      <a:pt x="215" y="236"/>
                    </a:lnTo>
                    <a:lnTo>
                      <a:pt x="215" y="238"/>
                    </a:lnTo>
                    <a:lnTo>
                      <a:pt x="213" y="238"/>
                    </a:lnTo>
                    <a:lnTo>
                      <a:pt x="213" y="238"/>
                    </a:lnTo>
                    <a:lnTo>
                      <a:pt x="213" y="238"/>
                    </a:lnTo>
                    <a:lnTo>
                      <a:pt x="210" y="242"/>
                    </a:lnTo>
                    <a:lnTo>
                      <a:pt x="210" y="242"/>
                    </a:lnTo>
                    <a:lnTo>
                      <a:pt x="210" y="244"/>
                    </a:lnTo>
                    <a:lnTo>
                      <a:pt x="208" y="244"/>
                    </a:lnTo>
                    <a:lnTo>
                      <a:pt x="208" y="244"/>
                    </a:lnTo>
                    <a:lnTo>
                      <a:pt x="204" y="244"/>
                    </a:lnTo>
                    <a:lnTo>
                      <a:pt x="202" y="244"/>
                    </a:lnTo>
                    <a:lnTo>
                      <a:pt x="202" y="242"/>
                    </a:lnTo>
                    <a:lnTo>
                      <a:pt x="202" y="242"/>
                    </a:lnTo>
                    <a:lnTo>
                      <a:pt x="202" y="242"/>
                    </a:lnTo>
                    <a:lnTo>
                      <a:pt x="200" y="242"/>
                    </a:lnTo>
                    <a:lnTo>
                      <a:pt x="200" y="240"/>
                    </a:lnTo>
                    <a:lnTo>
                      <a:pt x="200" y="238"/>
                    </a:lnTo>
                    <a:lnTo>
                      <a:pt x="200" y="238"/>
                    </a:lnTo>
                    <a:lnTo>
                      <a:pt x="200" y="236"/>
                    </a:lnTo>
                    <a:lnTo>
                      <a:pt x="198" y="236"/>
                    </a:lnTo>
                    <a:lnTo>
                      <a:pt x="196" y="234"/>
                    </a:lnTo>
                    <a:lnTo>
                      <a:pt x="193" y="234"/>
                    </a:lnTo>
                    <a:lnTo>
                      <a:pt x="193" y="232"/>
                    </a:lnTo>
                    <a:lnTo>
                      <a:pt x="193" y="232"/>
                    </a:lnTo>
                    <a:lnTo>
                      <a:pt x="193" y="232"/>
                    </a:lnTo>
                    <a:lnTo>
                      <a:pt x="191" y="229"/>
                    </a:lnTo>
                    <a:lnTo>
                      <a:pt x="191" y="229"/>
                    </a:lnTo>
                    <a:lnTo>
                      <a:pt x="193" y="227"/>
                    </a:lnTo>
                    <a:lnTo>
                      <a:pt x="196" y="219"/>
                    </a:lnTo>
                    <a:lnTo>
                      <a:pt x="196" y="217"/>
                    </a:lnTo>
                    <a:lnTo>
                      <a:pt x="202" y="206"/>
                    </a:lnTo>
                    <a:lnTo>
                      <a:pt x="213" y="195"/>
                    </a:lnTo>
                    <a:lnTo>
                      <a:pt x="213" y="193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3" y="189"/>
                    </a:lnTo>
                    <a:lnTo>
                      <a:pt x="215" y="187"/>
                    </a:lnTo>
                    <a:lnTo>
                      <a:pt x="219" y="185"/>
                    </a:lnTo>
                    <a:lnTo>
                      <a:pt x="221" y="181"/>
                    </a:lnTo>
                    <a:lnTo>
                      <a:pt x="221" y="181"/>
                    </a:lnTo>
                    <a:lnTo>
                      <a:pt x="221" y="181"/>
                    </a:lnTo>
                    <a:lnTo>
                      <a:pt x="221" y="178"/>
                    </a:lnTo>
                    <a:lnTo>
                      <a:pt x="227" y="176"/>
                    </a:lnTo>
                    <a:lnTo>
                      <a:pt x="234" y="172"/>
                    </a:lnTo>
                    <a:lnTo>
                      <a:pt x="236" y="172"/>
                    </a:lnTo>
                    <a:lnTo>
                      <a:pt x="242" y="172"/>
                    </a:lnTo>
                    <a:lnTo>
                      <a:pt x="249" y="170"/>
                    </a:lnTo>
                    <a:lnTo>
                      <a:pt x="257" y="166"/>
                    </a:lnTo>
                    <a:lnTo>
                      <a:pt x="259" y="166"/>
                    </a:lnTo>
                    <a:lnTo>
                      <a:pt x="261" y="166"/>
                    </a:lnTo>
                    <a:lnTo>
                      <a:pt x="264" y="166"/>
                    </a:lnTo>
                    <a:lnTo>
                      <a:pt x="266" y="166"/>
                    </a:lnTo>
                    <a:lnTo>
                      <a:pt x="268" y="166"/>
                    </a:lnTo>
                    <a:lnTo>
                      <a:pt x="274" y="168"/>
                    </a:lnTo>
                    <a:lnTo>
                      <a:pt x="274" y="168"/>
                    </a:lnTo>
                    <a:lnTo>
                      <a:pt x="276" y="168"/>
                    </a:lnTo>
                    <a:lnTo>
                      <a:pt x="276" y="166"/>
                    </a:lnTo>
                    <a:lnTo>
                      <a:pt x="285" y="159"/>
                    </a:lnTo>
                    <a:lnTo>
                      <a:pt x="287" y="157"/>
                    </a:lnTo>
                    <a:lnTo>
                      <a:pt x="300" y="155"/>
                    </a:lnTo>
                    <a:lnTo>
                      <a:pt x="302" y="155"/>
                    </a:lnTo>
                    <a:lnTo>
                      <a:pt x="302" y="153"/>
                    </a:lnTo>
                    <a:lnTo>
                      <a:pt x="304" y="149"/>
                    </a:lnTo>
                    <a:lnTo>
                      <a:pt x="304" y="147"/>
                    </a:lnTo>
                    <a:lnTo>
                      <a:pt x="304" y="144"/>
                    </a:lnTo>
                    <a:lnTo>
                      <a:pt x="302" y="142"/>
                    </a:lnTo>
                    <a:lnTo>
                      <a:pt x="302" y="142"/>
                    </a:lnTo>
                    <a:lnTo>
                      <a:pt x="300" y="142"/>
                    </a:lnTo>
                    <a:lnTo>
                      <a:pt x="293" y="142"/>
                    </a:lnTo>
                    <a:lnTo>
                      <a:pt x="293" y="142"/>
                    </a:lnTo>
                    <a:lnTo>
                      <a:pt x="293" y="140"/>
                    </a:lnTo>
                    <a:lnTo>
                      <a:pt x="291" y="140"/>
                    </a:lnTo>
                    <a:lnTo>
                      <a:pt x="291" y="138"/>
                    </a:lnTo>
                    <a:lnTo>
                      <a:pt x="291" y="134"/>
                    </a:lnTo>
                    <a:lnTo>
                      <a:pt x="291" y="134"/>
                    </a:lnTo>
                    <a:lnTo>
                      <a:pt x="289" y="127"/>
                    </a:lnTo>
                    <a:lnTo>
                      <a:pt x="289" y="125"/>
                    </a:lnTo>
                    <a:lnTo>
                      <a:pt x="289" y="125"/>
                    </a:lnTo>
                    <a:lnTo>
                      <a:pt x="287" y="123"/>
                    </a:lnTo>
                    <a:lnTo>
                      <a:pt x="285" y="121"/>
                    </a:lnTo>
                    <a:lnTo>
                      <a:pt x="285" y="119"/>
                    </a:lnTo>
                    <a:lnTo>
                      <a:pt x="283" y="119"/>
                    </a:lnTo>
                    <a:lnTo>
                      <a:pt x="283" y="117"/>
                    </a:lnTo>
                    <a:lnTo>
                      <a:pt x="283" y="115"/>
                    </a:lnTo>
                    <a:lnTo>
                      <a:pt x="285" y="113"/>
                    </a:lnTo>
                    <a:lnTo>
                      <a:pt x="285" y="113"/>
                    </a:lnTo>
                    <a:lnTo>
                      <a:pt x="285" y="110"/>
                    </a:lnTo>
                    <a:lnTo>
                      <a:pt x="302" y="100"/>
                    </a:lnTo>
                    <a:lnTo>
                      <a:pt x="315" y="96"/>
                    </a:lnTo>
                    <a:lnTo>
                      <a:pt x="319" y="91"/>
                    </a:lnTo>
                    <a:lnTo>
                      <a:pt x="321" y="93"/>
                    </a:lnTo>
                    <a:lnTo>
                      <a:pt x="323" y="93"/>
                    </a:lnTo>
                    <a:lnTo>
                      <a:pt x="330" y="98"/>
                    </a:lnTo>
                    <a:lnTo>
                      <a:pt x="336" y="100"/>
                    </a:lnTo>
                    <a:lnTo>
                      <a:pt x="336" y="100"/>
                    </a:lnTo>
                    <a:lnTo>
                      <a:pt x="338" y="100"/>
                    </a:lnTo>
                    <a:lnTo>
                      <a:pt x="338" y="100"/>
                    </a:lnTo>
                    <a:lnTo>
                      <a:pt x="340" y="100"/>
                    </a:lnTo>
                    <a:lnTo>
                      <a:pt x="342" y="104"/>
                    </a:lnTo>
                    <a:lnTo>
                      <a:pt x="344" y="108"/>
                    </a:lnTo>
                    <a:lnTo>
                      <a:pt x="344" y="108"/>
                    </a:lnTo>
                    <a:lnTo>
                      <a:pt x="344" y="110"/>
                    </a:lnTo>
                    <a:lnTo>
                      <a:pt x="344" y="115"/>
                    </a:lnTo>
                    <a:lnTo>
                      <a:pt x="344" y="117"/>
                    </a:lnTo>
                    <a:lnTo>
                      <a:pt x="344" y="117"/>
                    </a:lnTo>
                    <a:lnTo>
                      <a:pt x="347" y="119"/>
                    </a:lnTo>
                    <a:lnTo>
                      <a:pt x="353" y="123"/>
                    </a:lnTo>
                    <a:lnTo>
                      <a:pt x="366" y="123"/>
                    </a:lnTo>
                    <a:lnTo>
                      <a:pt x="368" y="123"/>
                    </a:lnTo>
                    <a:lnTo>
                      <a:pt x="368" y="123"/>
                    </a:lnTo>
                    <a:lnTo>
                      <a:pt x="378" y="113"/>
                    </a:lnTo>
                    <a:lnTo>
                      <a:pt x="381" y="113"/>
                    </a:lnTo>
                    <a:lnTo>
                      <a:pt x="385" y="113"/>
                    </a:lnTo>
                    <a:lnTo>
                      <a:pt x="385" y="113"/>
                    </a:lnTo>
                    <a:lnTo>
                      <a:pt x="385" y="110"/>
                    </a:lnTo>
                    <a:lnTo>
                      <a:pt x="387" y="108"/>
                    </a:lnTo>
                    <a:lnTo>
                      <a:pt x="387" y="106"/>
                    </a:lnTo>
                    <a:lnTo>
                      <a:pt x="387" y="106"/>
                    </a:lnTo>
                    <a:lnTo>
                      <a:pt x="387" y="104"/>
                    </a:lnTo>
                    <a:lnTo>
                      <a:pt x="387" y="104"/>
                    </a:lnTo>
                    <a:lnTo>
                      <a:pt x="385" y="102"/>
                    </a:lnTo>
                    <a:lnTo>
                      <a:pt x="385" y="102"/>
                    </a:lnTo>
                    <a:lnTo>
                      <a:pt x="387" y="100"/>
                    </a:lnTo>
                    <a:lnTo>
                      <a:pt x="387" y="98"/>
                    </a:lnTo>
                    <a:lnTo>
                      <a:pt x="387" y="96"/>
                    </a:lnTo>
                    <a:lnTo>
                      <a:pt x="387" y="96"/>
                    </a:lnTo>
                    <a:lnTo>
                      <a:pt x="389" y="93"/>
                    </a:lnTo>
                    <a:lnTo>
                      <a:pt x="395" y="89"/>
                    </a:lnTo>
                    <a:lnTo>
                      <a:pt x="398" y="87"/>
                    </a:lnTo>
                    <a:lnTo>
                      <a:pt x="400" y="85"/>
                    </a:lnTo>
                    <a:lnTo>
                      <a:pt x="404" y="81"/>
                    </a:lnTo>
                    <a:lnTo>
                      <a:pt x="408" y="79"/>
                    </a:lnTo>
                    <a:lnTo>
                      <a:pt x="408" y="76"/>
                    </a:lnTo>
                    <a:lnTo>
                      <a:pt x="410" y="74"/>
                    </a:lnTo>
                    <a:lnTo>
                      <a:pt x="410" y="70"/>
                    </a:lnTo>
                    <a:lnTo>
                      <a:pt x="410" y="68"/>
                    </a:lnTo>
                    <a:lnTo>
                      <a:pt x="412" y="66"/>
                    </a:lnTo>
                    <a:lnTo>
                      <a:pt x="415" y="62"/>
                    </a:lnTo>
                    <a:lnTo>
                      <a:pt x="417" y="59"/>
                    </a:lnTo>
                    <a:lnTo>
                      <a:pt x="419" y="57"/>
                    </a:lnTo>
                    <a:lnTo>
                      <a:pt x="419" y="53"/>
                    </a:lnTo>
                    <a:lnTo>
                      <a:pt x="419" y="51"/>
                    </a:lnTo>
                    <a:lnTo>
                      <a:pt x="419" y="49"/>
                    </a:lnTo>
                    <a:lnTo>
                      <a:pt x="419" y="49"/>
                    </a:lnTo>
                    <a:lnTo>
                      <a:pt x="421" y="47"/>
                    </a:lnTo>
                    <a:lnTo>
                      <a:pt x="421" y="45"/>
                    </a:lnTo>
                    <a:lnTo>
                      <a:pt x="421" y="42"/>
                    </a:lnTo>
                    <a:lnTo>
                      <a:pt x="421" y="38"/>
                    </a:lnTo>
                    <a:lnTo>
                      <a:pt x="421" y="38"/>
                    </a:lnTo>
                    <a:lnTo>
                      <a:pt x="421" y="36"/>
                    </a:lnTo>
                    <a:lnTo>
                      <a:pt x="421" y="36"/>
                    </a:lnTo>
                    <a:lnTo>
                      <a:pt x="421" y="36"/>
                    </a:lnTo>
                    <a:lnTo>
                      <a:pt x="421" y="36"/>
                    </a:lnTo>
                    <a:lnTo>
                      <a:pt x="417" y="32"/>
                    </a:lnTo>
                    <a:lnTo>
                      <a:pt x="415" y="32"/>
                    </a:lnTo>
                    <a:lnTo>
                      <a:pt x="415" y="32"/>
                    </a:lnTo>
                    <a:lnTo>
                      <a:pt x="415" y="30"/>
                    </a:lnTo>
                    <a:lnTo>
                      <a:pt x="415" y="30"/>
                    </a:lnTo>
                    <a:lnTo>
                      <a:pt x="417" y="28"/>
                    </a:lnTo>
                    <a:lnTo>
                      <a:pt x="440" y="17"/>
                    </a:lnTo>
                    <a:lnTo>
                      <a:pt x="442" y="15"/>
                    </a:lnTo>
                    <a:lnTo>
                      <a:pt x="444" y="4"/>
                    </a:lnTo>
                    <a:lnTo>
                      <a:pt x="449" y="6"/>
                    </a:lnTo>
                    <a:lnTo>
                      <a:pt x="453" y="0"/>
                    </a:lnTo>
                    <a:lnTo>
                      <a:pt x="459" y="0"/>
                    </a:lnTo>
                    <a:lnTo>
                      <a:pt x="459" y="0"/>
                    </a:lnTo>
                    <a:lnTo>
                      <a:pt x="461" y="2"/>
                    </a:lnTo>
                    <a:lnTo>
                      <a:pt x="461" y="4"/>
                    </a:lnTo>
                    <a:lnTo>
                      <a:pt x="461" y="6"/>
                    </a:lnTo>
                    <a:lnTo>
                      <a:pt x="461" y="8"/>
                    </a:lnTo>
                    <a:lnTo>
                      <a:pt x="461" y="8"/>
                    </a:lnTo>
                    <a:lnTo>
                      <a:pt x="463" y="11"/>
                    </a:lnTo>
                    <a:lnTo>
                      <a:pt x="463" y="11"/>
                    </a:lnTo>
                    <a:lnTo>
                      <a:pt x="466" y="13"/>
                    </a:lnTo>
                    <a:lnTo>
                      <a:pt x="468" y="13"/>
                    </a:lnTo>
                    <a:lnTo>
                      <a:pt x="472" y="13"/>
                    </a:lnTo>
                    <a:lnTo>
                      <a:pt x="474" y="13"/>
                    </a:lnTo>
                    <a:lnTo>
                      <a:pt x="476" y="11"/>
                    </a:lnTo>
                    <a:lnTo>
                      <a:pt x="476" y="11"/>
                    </a:lnTo>
                    <a:lnTo>
                      <a:pt x="476" y="8"/>
                    </a:lnTo>
                    <a:lnTo>
                      <a:pt x="478" y="6"/>
                    </a:lnTo>
                    <a:lnTo>
                      <a:pt x="478" y="6"/>
                    </a:lnTo>
                    <a:lnTo>
                      <a:pt x="480" y="6"/>
                    </a:lnTo>
                    <a:lnTo>
                      <a:pt x="483" y="6"/>
                    </a:lnTo>
                    <a:lnTo>
                      <a:pt x="483" y="6"/>
                    </a:lnTo>
                    <a:lnTo>
                      <a:pt x="485" y="8"/>
                    </a:lnTo>
                    <a:lnTo>
                      <a:pt x="487" y="11"/>
                    </a:lnTo>
                    <a:lnTo>
                      <a:pt x="491" y="11"/>
                    </a:lnTo>
                    <a:lnTo>
                      <a:pt x="493" y="11"/>
                    </a:lnTo>
                    <a:lnTo>
                      <a:pt x="495" y="11"/>
                    </a:lnTo>
                    <a:lnTo>
                      <a:pt x="500" y="11"/>
                    </a:lnTo>
                    <a:lnTo>
                      <a:pt x="502" y="8"/>
                    </a:lnTo>
                    <a:lnTo>
                      <a:pt x="504" y="6"/>
                    </a:lnTo>
                    <a:lnTo>
                      <a:pt x="504" y="8"/>
                    </a:lnTo>
                    <a:lnTo>
                      <a:pt x="506" y="11"/>
                    </a:lnTo>
                    <a:lnTo>
                      <a:pt x="506" y="13"/>
                    </a:lnTo>
                    <a:lnTo>
                      <a:pt x="508" y="15"/>
                    </a:lnTo>
                    <a:lnTo>
                      <a:pt x="515" y="17"/>
                    </a:lnTo>
                    <a:lnTo>
                      <a:pt x="517" y="17"/>
                    </a:lnTo>
                    <a:lnTo>
                      <a:pt x="517" y="19"/>
                    </a:lnTo>
                    <a:lnTo>
                      <a:pt x="519" y="23"/>
                    </a:lnTo>
                    <a:lnTo>
                      <a:pt x="521" y="30"/>
                    </a:lnTo>
                    <a:lnTo>
                      <a:pt x="529" y="36"/>
                    </a:lnTo>
                    <a:lnTo>
                      <a:pt x="527" y="40"/>
                    </a:lnTo>
                    <a:lnTo>
                      <a:pt x="525" y="42"/>
                    </a:lnTo>
                    <a:lnTo>
                      <a:pt x="523" y="42"/>
                    </a:lnTo>
                    <a:lnTo>
                      <a:pt x="515" y="36"/>
                    </a:lnTo>
                    <a:lnTo>
                      <a:pt x="515" y="36"/>
                    </a:lnTo>
                    <a:lnTo>
                      <a:pt x="515" y="36"/>
                    </a:lnTo>
                    <a:lnTo>
                      <a:pt x="512" y="36"/>
                    </a:lnTo>
                    <a:lnTo>
                      <a:pt x="512" y="38"/>
                    </a:lnTo>
                    <a:lnTo>
                      <a:pt x="512" y="38"/>
                    </a:lnTo>
                    <a:lnTo>
                      <a:pt x="512" y="40"/>
                    </a:lnTo>
                    <a:lnTo>
                      <a:pt x="512" y="42"/>
                    </a:lnTo>
                    <a:lnTo>
                      <a:pt x="517" y="47"/>
                    </a:lnTo>
                    <a:lnTo>
                      <a:pt x="517" y="49"/>
                    </a:lnTo>
                    <a:lnTo>
                      <a:pt x="517" y="49"/>
                    </a:lnTo>
                    <a:lnTo>
                      <a:pt x="515" y="49"/>
                    </a:lnTo>
                    <a:lnTo>
                      <a:pt x="512" y="49"/>
                    </a:lnTo>
                    <a:lnTo>
                      <a:pt x="512" y="49"/>
                    </a:lnTo>
                    <a:lnTo>
                      <a:pt x="510" y="47"/>
                    </a:lnTo>
                    <a:lnTo>
                      <a:pt x="508" y="47"/>
                    </a:lnTo>
                    <a:lnTo>
                      <a:pt x="508" y="49"/>
                    </a:lnTo>
                    <a:lnTo>
                      <a:pt x="508" y="53"/>
                    </a:lnTo>
                    <a:lnTo>
                      <a:pt x="508" y="57"/>
                    </a:lnTo>
                    <a:lnTo>
                      <a:pt x="508" y="62"/>
                    </a:lnTo>
                    <a:lnTo>
                      <a:pt x="508" y="64"/>
                    </a:lnTo>
                    <a:lnTo>
                      <a:pt x="508" y="64"/>
                    </a:lnTo>
                    <a:lnTo>
                      <a:pt x="506" y="64"/>
                    </a:lnTo>
                    <a:lnTo>
                      <a:pt x="504" y="66"/>
                    </a:lnTo>
                    <a:lnTo>
                      <a:pt x="504" y="66"/>
                    </a:lnTo>
                    <a:lnTo>
                      <a:pt x="504" y="70"/>
                    </a:lnTo>
                    <a:lnTo>
                      <a:pt x="512" y="83"/>
                    </a:lnTo>
                    <a:lnTo>
                      <a:pt x="515" y="87"/>
                    </a:lnTo>
                    <a:lnTo>
                      <a:pt x="517" y="87"/>
                    </a:lnTo>
                    <a:lnTo>
                      <a:pt x="519" y="89"/>
                    </a:lnTo>
                    <a:lnTo>
                      <a:pt x="521" y="89"/>
                    </a:lnTo>
                    <a:lnTo>
                      <a:pt x="521" y="89"/>
                    </a:lnTo>
                    <a:lnTo>
                      <a:pt x="521" y="91"/>
                    </a:lnTo>
                    <a:lnTo>
                      <a:pt x="519" y="93"/>
                    </a:lnTo>
                    <a:lnTo>
                      <a:pt x="519" y="96"/>
                    </a:lnTo>
                    <a:lnTo>
                      <a:pt x="519" y="98"/>
                    </a:lnTo>
                    <a:lnTo>
                      <a:pt x="521" y="100"/>
                    </a:lnTo>
                    <a:lnTo>
                      <a:pt x="521" y="102"/>
                    </a:lnTo>
                    <a:lnTo>
                      <a:pt x="521" y="104"/>
                    </a:lnTo>
                    <a:lnTo>
                      <a:pt x="521" y="106"/>
                    </a:lnTo>
                    <a:lnTo>
                      <a:pt x="521" y="108"/>
                    </a:lnTo>
                    <a:lnTo>
                      <a:pt x="525" y="121"/>
                    </a:lnTo>
                    <a:lnTo>
                      <a:pt x="525" y="123"/>
                    </a:lnTo>
                    <a:lnTo>
                      <a:pt x="523" y="125"/>
                    </a:lnTo>
                    <a:lnTo>
                      <a:pt x="515" y="127"/>
                    </a:lnTo>
                    <a:lnTo>
                      <a:pt x="512" y="127"/>
                    </a:lnTo>
                    <a:lnTo>
                      <a:pt x="510" y="127"/>
                    </a:lnTo>
                    <a:lnTo>
                      <a:pt x="508" y="127"/>
                    </a:lnTo>
                    <a:lnTo>
                      <a:pt x="508" y="127"/>
                    </a:lnTo>
                    <a:lnTo>
                      <a:pt x="506" y="130"/>
                    </a:lnTo>
                    <a:lnTo>
                      <a:pt x="506" y="130"/>
                    </a:lnTo>
                    <a:lnTo>
                      <a:pt x="506" y="132"/>
                    </a:lnTo>
                    <a:lnTo>
                      <a:pt x="504" y="134"/>
                    </a:lnTo>
                    <a:lnTo>
                      <a:pt x="502" y="136"/>
                    </a:lnTo>
                    <a:lnTo>
                      <a:pt x="502" y="138"/>
                    </a:lnTo>
                    <a:lnTo>
                      <a:pt x="504" y="140"/>
                    </a:lnTo>
                    <a:lnTo>
                      <a:pt x="506" y="144"/>
                    </a:lnTo>
                    <a:lnTo>
                      <a:pt x="506" y="147"/>
                    </a:lnTo>
                    <a:lnTo>
                      <a:pt x="506" y="147"/>
                    </a:lnTo>
                    <a:lnTo>
                      <a:pt x="506" y="149"/>
                    </a:lnTo>
                    <a:lnTo>
                      <a:pt x="504" y="149"/>
                    </a:lnTo>
                    <a:lnTo>
                      <a:pt x="500" y="149"/>
                    </a:lnTo>
                    <a:lnTo>
                      <a:pt x="495" y="147"/>
                    </a:lnTo>
                    <a:lnTo>
                      <a:pt x="493" y="147"/>
                    </a:lnTo>
                    <a:lnTo>
                      <a:pt x="495" y="149"/>
                    </a:lnTo>
                    <a:lnTo>
                      <a:pt x="498" y="151"/>
                    </a:lnTo>
                    <a:lnTo>
                      <a:pt x="506" y="157"/>
                    </a:lnTo>
                    <a:lnTo>
                      <a:pt x="512" y="157"/>
                    </a:lnTo>
                    <a:lnTo>
                      <a:pt x="536" y="166"/>
                    </a:lnTo>
                    <a:lnTo>
                      <a:pt x="538" y="166"/>
                    </a:lnTo>
                    <a:lnTo>
                      <a:pt x="540" y="166"/>
                    </a:lnTo>
                    <a:lnTo>
                      <a:pt x="544" y="168"/>
                    </a:lnTo>
                    <a:lnTo>
                      <a:pt x="557" y="178"/>
                    </a:lnTo>
                    <a:lnTo>
                      <a:pt x="559" y="178"/>
                    </a:lnTo>
                    <a:lnTo>
                      <a:pt x="561" y="178"/>
                    </a:lnTo>
                    <a:lnTo>
                      <a:pt x="563" y="176"/>
                    </a:lnTo>
                    <a:lnTo>
                      <a:pt x="572" y="168"/>
                    </a:lnTo>
                    <a:lnTo>
                      <a:pt x="574" y="164"/>
                    </a:lnTo>
                    <a:lnTo>
                      <a:pt x="574" y="161"/>
                    </a:lnTo>
                    <a:lnTo>
                      <a:pt x="574" y="161"/>
                    </a:lnTo>
                    <a:lnTo>
                      <a:pt x="574" y="159"/>
                    </a:lnTo>
                    <a:lnTo>
                      <a:pt x="574" y="159"/>
                    </a:lnTo>
                    <a:lnTo>
                      <a:pt x="574" y="157"/>
                    </a:lnTo>
                    <a:lnTo>
                      <a:pt x="574" y="157"/>
                    </a:lnTo>
                    <a:lnTo>
                      <a:pt x="574" y="157"/>
                    </a:lnTo>
                    <a:lnTo>
                      <a:pt x="574" y="155"/>
                    </a:lnTo>
                    <a:lnTo>
                      <a:pt x="574" y="155"/>
                    </a:lnTo>
                    <a:lnTo>
                      <a:pt x="576" y="155"/>
                    </a:lnTo>
                    <a:lnTo>
                      <a:pt x="576" y="153"/>
                    </a:lnTo>
                    <a:lnTo>
                      <a:pt x="576" y="153"/>
                    </a:lnTo>
                    <a:lnTo>
                      <a:pt x="576" y="151"/>
                    </a:lnTo>
                    <a:lnTo>
                      <a:pt x="576" y="151"/>
                    </a:lnTo>
                    <a:lnTo>
                      <a:pt x="576" y="151"/>
                    </a:lnTo>
                    <a:lnTo>
                      <a:pt x="576" y="151"/>
                    </a:lnTo>
                    <a:lnTo>
                      <a:pt x="574" y="149"/>
                    </a:lnTo>
                    <a:lnTo>
                      <a:pt x="574" y="149"/>
                    </a:lnTo>
                    <a:lnTo>
                      <a:pt x="572" y="151"/>
                    </a:lnTo>
                    <a:lnTo>
                      <a:pt x="568" y="155"/>
                    </a:lnTo>
                    <a:lnTo>
                      <a:pt x="568" y="155"/>
                    </a:lnTo>
                    <a:lnTo>
                      <a:pt x="568" y="157"/>
                    </a:lnTo>
                    <a:lnTo>
                      <a:pt x="566" y="155"/>
                    </a:lnTo>
                    <a:lnTo>
                      <a:pt x="563" y="155"/>
                    </a:lnTo>
                    <a:lnTo>
                      <a:pt x="555" y="147"/>
                    </a:lnTo>
                    <a:lnTo>
                      <a:pt x="553" y="147"/>
                    </a:lnTo>
                    <a:lnTo>
                      <a:pt x="553" y="144"/>
                    </a:lnTo>
                    <a:lnTo>
                      <a:pt x="551" y="142"/>
                    </a:lnTo>
                    <a:lnTo>
                      <a:pt x="551" y="142"/>
                    </a:lnTo>
                    <a:lnTo>
                      <a:pt x="553" y="140"/>
                    </a:lnTo>
                    <a:lnTo>
                      <a:pt x="563" y="132"/>
                    </a:lnTo>
                    <a:lnTo>
                      <a:pt x="568" y="127"/>
                    </a:lnTo>
                    <a:lnTo>
                      <a:pt x="574" y="123"/>
                    </a:lnTo>
                    <a:lnTo>
                      <a:pt x="576" y="121"/>
                    </a:lnTo>
                    <a:lnTo>
                      <a:pt x="578" y="121"/>
                    </a:lnTo>
                    <a:lnTo>
                      <a:pt x="576" y="119"/>
                    </a:lnTo>
                    <a:lnTo>
                      <a:pt x="576" y="117"/>
                    </a:lnTo>
                    <a:lnTo>
                      <a:pt x="576" y="117"/>
                    </a:lnTo>
                    <a:lnTo>
                      <a:pt x="576" y="115"/>
                    </a:lnTo>
                    <a:lnTo>
                      <a:pt x="576" y="115"/>
                    </a:lnTo>
                    <a:lnTo>
                      <a:pt x="576" y="115"/>
                    </a:lnTo>
                    <a:lnTo>
                      <a:pt x="578" y="115"/>
                    </a:lnTo>
                    <a:lnTo>
                      <a:pt x="585" y="117"/>
                    </a:lnTo>
                    <a:lnTo>
                      <a:pt x="587" y="119"/>
                    </a:lnTo>
                    <a:lnTo>
                      <a:pt x="589" y="121"/>
                    </a:lnTo>
                    <a:lnTo>
                      <a:pt x="591" y="123"/>
                    </a:lnTo>
                    <a:lnTo>
                      <a:pt x="593" y="127"/>
                    </a:lnTo>
                    <a:lnTo>
                      <a:pt x="595" y="130"/>
                    </a:lnTo>
                    <a:lnTo>
                      <a:pt x="595" y="130"/>
                    </a:lnTo>
                    <a:lnTo>
                      <a:pt x="597" y="132"/>
                    </a:lnTo>
                    <a:lnTo>
                      <a:pt x="597" y="132"/>
                    </a:lnTo>
                    <a:lnTo>
                      <a:pt x="600" y="130"/>
                    </a:lnTo>
                    <a:lnTo>
                      <a:pt x="602" y="127"/>
                    </a:lnTo>
                    <a:lnTo>
                      <a:pt x="602" y="125"/>
                    </a:lnTo>
                    <a:lnTo>
                      <a:pt x="602" y="123"/>
                    </a:lnTo>
                    <a:lnTo>
                      <a:pt x="600" y="119"/>
                    </a:lnTo>
                    <a:lnTo>
                      <a:pt x="597" y="117"/>
                    </a:lnTo>
                    <a:lnTo>
                      <a:pt x="597" y="117"/>
                    </a:lnTo>
                    <a:lnTo>
                      <a:pt x="597" y="115"/>
                    </a:lnTo>
                    <a:lnTo>
                      <a:pt x="597" y="115"/>
                    </a:lnTo>
                    <a:lnTo>
                      <a:pt x="595" y="113"/>
                    </a:lnTo>
                    <a:lnTo>
                      <a:pt x="597" y="113"/>
                    </a:lnTo>
                    <a:lnTo>
                      <a:pt x="597" y="110"/>
                    </a:lnTo>
                    <a:lnTo>
                      <a:pt x="600" y="110"/>
                    </a:lnTo>
                    <a:lnTo>
                      <a:pt x="602" y="110"/>
                    </a:lnTo>
                    <a:lnTo>
                      <a:pt x="604" y="110"/>
                    </a:lnTo>
                    <a:lnTo>
                      <a:pt x="606" y="106"/>
                    </a:lnTo>
                    <a:lnTo>
                      <a:pt x="606" y="106"/>
                    </a:lnTo>
                    <a:lnTo>
                      <a:pt x="606" y="106"/>
                    </a:lnTo>
                    <a:lnTo>
                      <a:pt x="608" y="106"/>
                    </a:lnTo>
                    <a:lnTo>
                      <a:pt x="608" y="106"/>
                    </a:lnTo>
                    <a:lnTo>
                      <a:pt x="610" y="108"/>
                    </a:lnTo>
                    <a:lnTo>
                      <a:pt x="610" y="113"/>
                    </a:lnTo>
                    <a:lnTo>
                      <a:pt x="610" y="113"/>
                    </a:lnTo>
                    <a:lnTo>
                      <a:pt x="614" y="115"/>
                    </a:lnTo>
                    <a:lnTo>
                      <a:pt x="625" y="123"/>
                    </a:lnTo>
                    <a:lnTo>
                      <a:pt x="621" y="127"/>
                    </a:lnTo>
                    <a:lnTo>
                      <a:pt x="621" y="132"/>
                    </a:lnTo>
                    <a:lnTo>
                      <a:pt x="619" y="134"/>
                    </a:lnTo>
                    <a:lnTo>
                      <a:pt x="619" y="136"/>
                    </a:lnTo>
                    <a:lnTo>
                      <a:pt x="621" y="138"/>
                    </a:lnTo>
                    <a:lnTo>
                      <a:pt x="621" y="138"/>
                    </a:lnTo>
                    <a:lnTo>
                      <a:pt x="621" y="140"/>
                    </a:lnTo>
                    <a:lnTo>
                      <a:pt x="623" y="144"/>
                    </a:lnTo>
                    <a:lnTo>
                      <a:pt x="623" y="144"/>
                    </a:lnTo>
                    <a:lnTo>
                      <a:pt x="623" y="147"/>
                    </a:lnTo>
                    <a:lnTo>
                      <a:pt x="625" y="147"/>
                    </a:lnTo>
                    <a:lnTo>
                      <a:pt x="627" y="149"/>
                    </a:lnTo>
                    <a:lnTo>
                      <a:pt x="627" y="151"/>
                    </a:lnTo>
                    <a:lnTo>
                      <a:pt x="629" y="155"/>
                    </a:lnTo>
                    <a:lnTo>
                      <a:pt x="629" y="159"/>
                    </a:lnTo>
                    <a:lnTo>
                      <a:pt x="631" y="161"/>
                    </a:lnTo>
                    <a:lnTo>
                      <a:pt x="631" y="164"/>
                    </a:lnTo>
                    <a:lnTo>
                      <a:pt x="634" y="161"/>
                    </a:lnTo>
                    <a:lnTo>
                      <a:pt x="634" y="164"/>
                    </a:lnTo>
                    <a:lnTo>
                      <a:pt x="636" y="164"/>
                    </a:lnTo>
                    <a:lnTo>
                      <a:pt x="640" y="168"/>
                    </a:lnTo>
                    <a:lnTo>
                      <a:pt x="642" y="170"/>
                    </a:lnTo>
                    <a:lnTo>
                      <a:pt x="644" y="170"/>
                    </a:lnTo>
                    <a:lnTo>
                      <a:pt x="646" y="170"/>
                    </a:lnTo>
                    <a:lnTo>
                      <a:pt x="648" y="170"/>
                    </a:lnTo>
                    <a:lnTo>
                      <a:pt x="651" y="170"/>
                    </a:lnTo>
                    <a:lnTo>
                      <a:pt x="657" y="172"/>
                    </a:lnTo>
                    <a:lnTo>
                      <a:pt x="663" y="172"/>
                    </a:lnTo>
                    <a:lnTo>
                      <a:pt x="665" y="172"/>
                    </a:lnTo>
                    <a:lnTo>
                      <a:pt x="668" y="174"/>
                    </a:lnTo>
                    <a:lnTo>
                      <a:pt x="668" y="174"/>
                    </a:lnTo>
                    <a:lnTo>
                      <a:pt x="665" y="178"/>
                    </a:lnTo>
                    <a:lnTo>
                      <a:pt x="668" y="183"/>
                    </a:lnTo>
                    <a:lnTo>
                      <a:pt x="668" y="185"/>
                    </a:lnTo>
                    <a:lnTo>
                      <a:pt x="668" y="185"/>
                    </a:lnTo>
                    <a:lnTo>
                      <a:pt x="674" y="189"/>
                    </a:lnTo>
                    <a:lnTo>
                      <a:pt x="676" y="191"/>
                    </a:lnTo>
                    <a:lnTo>
                      <a:pt x="676" y="195"/>
                    </a:lnTo>
                    <a:lnTo>
                      <a:pt x="678" y="198"/>
                    </a:lnTo>
                    <a:lnTo>
                      <a:pt x="680" y="198"/>
                    </a:lnTo>
                    <a:lnTo>
                      <a:pt x="680" y="198"/>
                    </a:lnTo>
                    <a:lnTo>
                      <a:pt x="682" y="200"/>
                    </a:lnTo>
                    <a:lnTo>
                      <a:pt x="685" y="200"/>
                    </a:lnTo>
                    <a:lnTo>
                      <a:pt x="687" y="200"/>
                    </a:lnTo>
                    <a:lnTo>
                      <a:pt x="687" y="200"/>
                    </a:lnTo>
                    <a:lnTo>
                      <a:pt x="689" y="202"/>
                    </a:lnTo>
                    <a:lnTo>
                      <a:pt x="691" y="202"/>
                    </a:lnTo>
                    <a:lnTo>
                      <a:pt x="695" y="202"/>
                    </a:lnTo>
                    <a:lnTo>
                      <a:pt x="697" y="202"/>
                    </a:lnTo>
                    <a:lnTo>
                      <a:pt x="699" y="204"/>
                    </a:lnTo>
                    <a:lnTo>
                      <a:pt x="702" y="204"/>
                    </a:lnTo>
                    <a:lnTo>
                      <a:pt x="704" y="204"/>
                    </a:lnTo>
                    <a:lnTo>
                      <a:pt x="708" y="204"/>
                    </a:lnTo>
                    <a:lnTo>
                      <a:pt x="710" y="204"/>
                    </a:lnTo>
                    <a:lnTo>
                      <a:pt x="714" y="206"/>
                    </a:lnTo>
                    <a:lnTo>
                      <a:pt x="719" y="208"/>
                    </a:lnTo>
                    <a:lnTo>
                      <a:pt x="725" y="210"/>
                    </a:lnTo>
                    <a:lnTo>
                      <a:pt x="729" y="212"/>
                    </a:lnTo>
                    <a:lnTo>
                      <a:pt x="731" y="212"/>
                    </a:lnTo>
                    <a:lnTo>
                      <a:pt x="731" y="215"/>
                    </a:lnTo>
                    <a:lnTo>
                      <a:pt x="731" y="215"/>
                    </a:lnTo>
                    <a:lnTo>
                      <a:pt x="731" y="219"/>
                    </a:lnTo>
                    <a:lnTo>
                      <a:pt x="727" y="225"/>
                    </a:lnTo>
                    <a:lnTo>
                      <a:pt x="725" y="229"/>
                    </a:lnTo>
                    <a:lnTo>
                      <a:pt x="725" y="232"/>
                    </a:lnTo>
                    <a:lnTo>
                      <a:pt x="725" y="236"/>
                    </a:lnTo>
                    <a:lnTo>
                      <a:pt x="725" y="246"/>
                    </a:lnTo>
                    <a:lnTo>
                      <a:pt x="725" y="249"/>
                    </a:lnTo>
                    <a:lnTo>
                      <a:pt x="725" y="249"/>
                    </a:lnTo>
                    <a:lnTo>
                      <a:pt x="723" y="249"/>
                    </a:lnTo>
                    <a:lnTo>
                      <a:pt x="723" y="246"/>
                    </a:lnTo>
                    <a:lnTo>
                      <a:pt x="723" y="244"/>
                    </a:lnTo>
                    <a:lnTo>
                      <a:pt x="721" y="244"/>
                    </a:lnTo>
                    <a:lnTo>
                      <a:pt x="719" y="242"/>
                    </a:lnTo>
                    <a:lnTo>
                      <a:pt x="719" y="242"/>
                    </a:lnTo>
                    <a:lnTo>
                      <a:pt x="721" y="242"/>
                    </a:lnTo>
                    <a:lnTo>
                      <a:pt x="721" y="240"/>
                    </a:lnTo>
                    <a:lnTo>
                      <a:pt x="719" y="240"/>
                    </a:lnTo>
                    <a:lnTo>
                      <a:pt x="717" y="236"/>
                    </a:lnTo>
                    <a:lnTo>
                      <a:pt x="714" y="236"/>
                    </a:lnTo>
                    <a:lnTo>
                      <a:pt x="712" y="236"/>
                    </a:lnTo>
                    <a:lnTo>
                      <a:pt x="710" y="236"/>
                    </a:lnTo>
                    <a:lnTo>
                      <a:pt x="702" y="238"/>
                    </a:lnTo>
                    <a:lnTo>
                      <a:pt x="699" y="240"/>
                    </a:lnTo>
                    <a:lnTo>
                      <a:pt x="699" y="242"/>
                    </a:lnTo>
                    <a:lnTo>
                      <a:pt x="702" y="242"/>
                    </a:lnTo>
                    <a:lnTo>
                      <a:pt x="702" y="242"/>
                    </a:lnTo>
                    <a:lnTo>
                      <a:pt x="704" y="244"/>
                    </a:lnTo>
                    <a:lnTo>
                      <a:pt x="704" y="244"/>
                    </a:lnTo>
                    <a:lnTo>
                      <a:pt x="704" y="246"/>
                    </a:lnTo>
                    <a:lnTo>
                      <a:pt x="706" y="246"/>
                    </a:lnTo>
                    <a:lnTo>
                      <a:pt x="706" y="249"/>
                    </a:lnTo>
                    <a:lnTo>
                      <a:pt x="706" y="249"/>
                    </a:lnTo>
                    <a:lnTo>
                      <a:pt x="708" y="249"/>
                    </a:lnTo>
                    <a:lnTo>
                      <a:pt x="714" y="249"/>
                    </a:lnTo>
                    <a:lnTo>
                      <a:pt x="714" y="251"/>
                    </a:lnTo>
                    <a:lnTo>
                      <a:pt x="717" y="253"/>
                    </a:lnTo>
                    <a:lnTo>
                      <a:pt x="714" y="257"/>
                    </a:lnTo>
                    <a:lnTo>
                      <a:pt x="712" y="263"/>
                    </a:lnTo>
                    <a:lnTo>
                      <a:pt x="710" y="268"/>
                    </a:lnTo>
                    <a:lnTo>
                      <a:pt x="710" y="272"/>
                    </a:lnTo>
                    <a:lnTo>
                      <a:pt x="710" y="278"/>
                    </a:lnTo>
                    <a:lnTo>
                      <a:pt x="710" y="280"/>
                    </a:lnTo>
                    <a:lnTo>
                      <a:pt x="710" y="283"/>
                    </a:lnTo>
                    <a:lnTo>
                      <a:pt x="712" y="283"/>
                    </a:lnTo>
                    <a:lnTo>
                      <a:pt x="717" y="283"/>
                    </a:lnTo>
                    <a:lnTo>
                      <a:pt x="717" y="283"/>
                    </a:lnTo>
                    <a:lnTo>
                      <a:pt x="719" y="283"/>
                    </a:lnTo>
                    <a:lnTo>
                      <a:pt x="721" y="285"/>
                    </a:lnTo>
                    <a:lnTo>
                      <a:pt x="721" y="285"/>
                    </a:lnTo>
                    <a:lnTo>
                      <a:pt x="723" y="285"/>
                    </a:lnTo>
                    <a:lnTo>
                      <a:pt x="727" y="285"/>
                    </a:lnTo>
                    <a:lnTo>
                      <a:pt x="729" y="285"/>
                    </a:lnTo>
                    <a:lnTo>
                      <a:pt x="729" y="287"/>
                    </a:lnTo>
                    <a:lnTo>
                      <a:pt x="731" y="289"/>
                    </a:lnTo>
                    <a:lnTo>
                      <a:pt x="734" y="291"/>
                    </a:lnTo>
                    <a:lnTo>
                      <a:pt x="734" y="293"/>
                    </a:lnTo>
                    <a:lnTo>
                      <a:pt x="736" y="295"/>
                    </a:lnTo>
                    <a:lnTo>
                      <a:pt x="736" y="297"/>
                    </a:lnTo>
                    <a:lnTo>
                      <a:pt x="731" y="308"/>
                    </a:lnTo>
                    <a:lnTo>
                      <a:pt x="731" y="310"/>
                    </a:lnTo>
                    <a:lnTo>
                      <a:pt x="729" y="310"/>
                    </a:lnTo>
                    <a:lnTo>
                      <a:pt x="723" y="312"/>
                    </a:lnTo>
                    <a:lnTo>
                      <a:pt x="717" y="314"/>
                    </a:lnTo>
                    <a:lnTo>
                      <a:pt x="714" y="314"/>
                    </a:lnTo>
                    <a:lnTo>
                      <a:pt x="712" y="314"/>
                    </a:lnTo>
                    <a:lnTo>
                      <a:pt x="712" y="312"/>
                    </a:lnTo>
                    <a:lnTo>
                      <a:pt x="710" y="312"/>
                    </a:lnTo>
                    <a:lnTo>
                      <a:pt x="708" y="312"/>
                    </a:lnTo>
                    <a:lnTo>
                      <a:pt x="708" y="310"/>
                    </a:lnTo>
                    <a:lnTo>
                      <a:pt x="708" y="310"/>
                    </a:lnTo>
                    <a:lnTo>
                      <a:pt x="708" y="308"/>
                    </a:lnTo>
                    <a:lnTo>
                      <a:pt x="708" y="308"/>
                    </a:lnTo>
                    <a:lnTo>
                      <a:pt x="708" y="306"/>
                    </a:lnTo>
                    <a:lnTo>
                      <a:pt x="706" y="306"/>
                    </a:lnTo>
                    <a:lnTo>
                      <a:pt x="704" y="308"/>
                    </a:lnTo>
                    <a:lnTo>
                      <a:pt x="702" y="308"/>
                    </a:lnTo>
                    <a:lnTo>
                      <a:pt x="699" y="308"/>
                    </a:lnTo>
                    <a:lnTo>
                      <a:pt x="689" y="310"/>
                    </a:lnTo>
                    <a:lnTo>
                      <a:pt x="685" y="310"/>
                    </a:lnTo>
                    <a:lnTo>
                      <a:pt x="678" y="317"/>
                    </a:lnTo>
                    <a:lnTo>
                      <a:pt x="678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2" y="329"/>
                    </a:lnTo>
                    <a:lnTo>
                      <a:pt x="682" y="331"/>
                    </a:lnTo>
                    <a:lnTo>
                      <a:pt x="687" y="334"/>
                    </a:lnTo>
                    <a:lnTo>
                      <a:pt x="687" y="340"/>
                    </a:lnTo>
                    <a:lnTo>
                      <a:pt x="687" y="344"/>
                    </a:lnTo>
                    <a:lnTo>
                      <a:pt x="687" y="344"/>
                    </a:lnTo>
                    <a:lnTo>
                      <a:pt x="682" y="346"/>
                    </a:lnTo>
                    <a:lnTo>
                      <a:pt x="678" y="348"/>
                    </a:lnTo>
                    <a:lnTo>
                      <a:pt x="665" y="348"/>
                    </a:lnTo>
                    <a:lnTo>
                      <a:pt x="665" y="348"/>
                    </a:lnTo>
                    <a:lnTo>
                      <a:pt x="665" y="348"/>
                    </a:lnTo>
                    <a:lnTo>
                      <a:pt x="663" y="346"/>
                    </a:lnTo>
                    <a:lnTo>
                      <a:pt x="663" y="346"/>
                    </a:lnTo>
                    <a:lnTo>
                      <a:pt x="661" y="346"/>
                    </a:lnTo>
                    <a:lnTo>
                      <a:pt x="659" y="348"/>
                    </a:lnTo>
                    <a:lnTo>
                      <a:pt x="659" y="348"/>
                    </a:lnTo>
                    <a:lnTo>
                      <a:pt x="659" y="351"/>
                    </a:lnTo>
                    <a:lnTo>
                      <a:pt x="659" y="355"/>
                    </a:lnTo>
                    <a:lnTo>
                      <a:pt x="659" y="355"/>
                    </a:lnTo>
                    <a:lnTo>
                      <a:pt x="659" y="357"/>
                    </a:lnTo>
                    <a:lnTo>
                      <a:pt x="661" y="357"/>
                    </a:lnTo>
                    <a:lnTo>
                      <a:pt x="661" y="355"/>
                    </a:lnTo>
                    <a:lnTo>
                      <a:pt x="663" y="353"/>
                    </a:lnTo>
                    <a:lnTo>
                      <a:pt x="663" y="355"/>
                    </a:lnTo>
                    <a:lnTo>
                      <a:pt x="665" y="355"/>
                    </a:lnTo>
                    <a:lnTo>
                      <a:pt x="665" y="361"/>
                    </a:lnTo>
                    <a:lnTo>
                      <a:pt x="665" y="363"/>
                    </a:lnTo>
                    <a:lnTo>
                      <a:pt x="668" y="365"/>
                    </a:lnTo>
                    <a:lnTo>
                      <a:pt x="668" y="365"/>
                    </a:lnTo>
                    <a:lnTo>
                      <a:pt x="670" y="363"/>
                    </a:lnTo>
                    <a:lnTo>
                      <a:pt x="670" y="363"/>
                    </a:lnTo>
                    <a:lnTo>
                      <a:pt x="670" y="361"/>
                    </a:lnTo>
                    <a:lnTo>
                      <a:pt x="672" y="361"/>
                    </a:lnTo>
                    <a:lnTo>
                      <a:pt x="672" y="359"/>
                    </a:lnTo>
                    <a:lnTo>
                      <a:pt x="672" y="359"/>
                    </a:lnTo>
                    <a:lnTo>
                      <a:pt x="674" y="357"/>
                    </a:lnTo>
                    <a:lnTo>
                      <a:pt x="674" y="357"/>
                    </a:lnTo>
                    <a:lnTo>
                      <a:pt x="674" y="357"/>
                    </a:lnTo>
                    <a:lnTo>
                      <a:pt x="676" y="357"/>
                    </a:lnTo>
                    <a:lnTo>
                      <a:pt x="676" y="357"/>
                    </a:lnTo>
                    <a:lnTo>
                      <a:pt x="678" y="357"/>
                    </a:lnTo>
                    <a:lnTo>
                      <a:pt x="678" y="357"/>
                    </a:lnTo>
                    <a:lnTo>
                      <a:pt x="682" y="359"/>
                    </a:lnTo>
                    <a:lnTo>
                      <a:pt x="687" y="361"/>
                    </a:lnTo>
                    <a:lnTo>
                      <a:pt x="687" y="363"/>
                    </a:lnTo>
                    <a:lnTo>
                      <a:pt x="689" y="365"/>
                    </a:lnTo>
                    <a:lnTo>
                      <a:pt x="691" y="370"/>
                    </a:lnTo>
                    <a:lnTo>
                      <a:pt x="693" y="372"/>
                    </a:lnTo>
                    <a:lnTo>
                      <a:pt x="695" y="374"/>
                    </a:lnTo>
                    <a:lnTo>
                      <a:pt x="689" y="387"/>
                    </a:lnTo>
                    <a:lnTo>
                      <a:pt x="687" y="387"/>
                    </a:lnTo>
                    <a:lnTo>
                      <a:pt x="687" y="391"/>
                    </a:lnTo>
                    <a:lnTo>
                      <a:pt x="689" y="393"/>
                    </a:lnTo>
                    <a:lnTo>
                      <a:pt x="689" y="399"/>
                    </a:lnTo>
                    <a:lnTo>
                      <a:pt x="689" y="402"/>
                    </a:lnTo>
                    <a:lnTo>
                      <a:pt x="687" y="402"/>
                    </a:lnTo>
                    <a:lnTo>
                      <a:pt x="685" y="402"/>
                    </a:lnTo>
                    <a:lnTo>
                      <a:pt x="682" y="404"/>
                    </a:lnTo>
                    <a:lnTo>
                      <a:pt x="680" y="406"/>
                    </a:lnTo>
                    <a:lnTo>
                      <a:pt x="678" y="406"/>
                    </a:lnTo>
                    <a:lnTo>
                      <a:pt x="672" y="408"/>
                    </a:lnTo>
                    <a:lnTo>
                      <a:pt x="668" y="410"/>
                    </a:lnTo>
                    <a:lnTo>
                      <a:pt x="665" y="412"/>
                    </a:lnTo>
                    <a:lnTo>
                      <a:pt x="665" y="412"/>
                    </a:lnTo>
                    <a:lnTo>
                      <a:pt x="665" y="414"/>
                    </a:lnTo>
                    <a:lnTo>
                      <a:pt x="665" y="416"/>
                    </a:lnTo>
                    <a:lnTo>
                      <a:pt x="665" y="421"/>
                    </a:lnTo>
                    <a:lnTo>
                      <a:pt x="665" y="421"/>
                    </a:lnTo>
                    <a:lnTo>
                      <a:pt x="665" y="423"/>
                    </a:lnTo>
                    <a:lnTo>
                      <a:pt x="665" y="425"/>
                    </a:lnTo>
                    <a:lnTo>
                      <a:pt x="665" y="427"/>
                    </a:lnTo>
                    <a:lnTo>
                      <a:pt x="665" y="429"/>
                    </a:lnTo>
                    <a:lnTo>
                      <a:pt x="668" y="431"/>
                    </a:lnTo>
                    <a:lnTo>
                      <a:pt x="668" y="434"/>
                    </a:lnTo>
                    <a:lnTo>
                      <a:pt x="668" y="434"/>
                    </a:lnTo>
                    <a:lnTo>
                      <a:pt x="665" y="434"/>
                    </a:lnTo>
                    <a:lnTo>
                      <a:pt x="665" y="434"/>
                    </a:lnTo>
                    <a:lnTo>
                      <a:pt x="665" y="434"/>
                    </a:lnTo>
                    <a:lnTo>
                      <a:pt x="663" y="434"/>
                    </a:lnTo>
                    <a:lnTo>
                      <a:pt x="663" y="436"/>
                    </a:lnTo>
                    <a:lnTo>
                      <a:pt x="661" y="436"/>
                    </a:lnTo>
                    <a:lnTo>
                      <a:pt x="659" y="440"/>
                    </a:lnTo>
                    <a:lnTo>
                      <a:pt x="663" y="444"/>
                    </a:lnTo>
                    <a:lnTo>
                      <a:pt x="665" y="446"/>
                    </a:lnTo>
                    <a:lnTo>
                      <a:pt x="665" y="448"/>
                    </a:lnTo>
                    <a:lnTo>
                      <a:pt x="665" y="451"/>
                    </a:lnTo>
                    <a:lnTo>
                      <a:pt x="665" y="455"/>
                    </a:lnTo>
                    <a:lnTo>
                      <a:pt x="665" y="457"/>
                    </a:lnTo>
                    <a:lnTo>
                      <a:pt x="665" y="459"/>
                    </a:lnTo>
                    <a:lnTo>
                      <a:pt x="661" y="468"/>
                    </a:lnTo>
                    <a:lnTo>
                      <a:pt x="661" y="472"/>
                    </a:lnTo>
                    <a:lnTo>
                      <a:pt x="661" y="474"/>
                    </a:lnTo>
                    <a:lnTo>
                      <a:pt x="663" y="476"/>
                    </a:lnTo>
                    <a:lnTo>
                      <a:pt x="663" y="478"/>
                    </a:lnTo>
                    <a:lnTo>
                      <a:pt x="661" y="480"/>
                    </a:lnTo>
                    <a:lnTo>
                      <a:pt x="659" y="482"/>
                    </a:lnTo>
                    <a:lnTo>
                      <a:pt x="659" y="482"/>
                    </a:lnTo>
                    <a:lnTo>
                      <a:pt x="659" y="482"/>
                    </a:lnTo>
                    <a:lnTo>
                      <a:pt x="657" y="485"/>
                    </a:lnTo>
                    <a:lnTo>
                      <a:pt x="655" y="487"/>
                    </a:lnTo>
                    <a:lnTo>
                      <a:pt x="655" y="491"/>
                    </a:lnTo>
                    <a:lnTo>
                      <a:pt x="653" y="495"/>
                    </a:lnTo>
                    <a:lnTo>
                      <a:pt x="653" y="497"/>
                    </a:lnTo>
                    <a:lnTo>
                      <a:pt x="655" y="499"/>
                    </a:lnTo>
                    <a:lnTo>
                      <a:pt x="655" y="504"/>
                    </a:lnTo>
                    <a:lnTo>
                      <a:pt x="655" y="508"/>
                    </a:lnTo>
                    <a:lnTo>
                      <a:pt x="657" y="508"/>
                    </a:lnTo>
                    <a:lnTo>
                      <a:pt x="659" y="510"/>
                    </a:lnTo>
                    <a:lnTo>
                      <a:pt x="661" y="508"/>
                    </a:lnTo>
                    <a:lnTo>
                      <a:pt x="661" y="508"/>
                    </a:lnTo>
                    <a:lnTo>
                      <a:pt x="663" y="506"/>
                    </a:lnTo>
                    <a:lnTo>
                      <a:pt x="663" y="506"/>
                    </a:lnTo>
                    <a:lnTo>
                      <a:pt x="665" y="506"/>
                    </a:lnTo>
                    <a:lnTo>
                      <a:pt x="672" y="510"/>
                    </a:lnTo>
                    <a:lnTo>
                      <a:pt x="674" y="510"/>
                    </a:lnTo>
                    <a:lnTo>
                      <a:pt x="676" y="510"/>
                    </a:lnTo>
                    <a:lnTo>
                      <a:pt x="678" y="510"/>
                    </a:lnTo>
                    <a:lnTo>
                      <a:pt x="680" y="510"/>
                    </a:lnTo>
                    <a:lnTo>
                      <a:pt x="680" y="508"/>
                    </a:lnTo>
                    <a:lnTo>
                      <a:pt x="680" y="506"/>
                    </a:lnTo>
                    <a:lnTo>
                      <a:pt x="682" y="504"/>
                    </a:lnTo>
                    <a:lnTo>
                      <a:pt x="680" y="502"/>
                    </a:lnTo>
                    <a:lnTo>
                      <a:pt x="680" y="502"/>
                    </a:lnTo>
                    <a:lnTo>
                      <a:pt x="678" y="497"/>
                    </a:lnTo>
                    <a:lnTo>
                      <a:pt x="676" y="497"/>
                    </a:lnTo>
                    <a:lnTo>
                      <a:pt x="676" y="495"/>
                    </a:lnTo>
                    <a:lnTo>
                      <a:pt x="676" y="493"/>
                    </a:lnTo>
                    <a:lnTo>
                      <a:pt x="676" y="493"/>
                    </a:lnTo>
                    <a:lnTo>
                      <a:pt x="676" y="491"/>
                    </a:lnTo>
                    <a:lnTo>
                      <a:pt x="678" y="491"/>
                    </a:lnTo>
                    <a:lnTo>
                      <a:pt x="682" y="489"/>
                    </a:lnTo>
                    <a:lnTo>
                      <a:pt x="685" y="487"/>
                    </a:lnTo>
                    <a:lnTo>
                      <a:pt x="689" y="485"/>
                    </a:lnTo>
                    <a:lnTo>
                      <a:pt x="691" y="482"/>
                    </a:lnTo>
                    <a:lnTo>
                      <a:pt x="693" y="482"/>
                    </a:lnTo>
                    <a:lnTo>
                      <a:pt x="695" y="482"/>
                    </a:lnTo>
                    <a:lnTo>
                      <a:pt x="699" y="482"/>
                    </a:lnTo>
                    <a:lnTo>
                      <a:pt x="706" y="482"/>
                    </a:lnTo>
                    <a:lnTo>
                      <a:pt x="710" y="485"/>
                    </a:lnTo>
                    <a:lnTo>
                      <a:pt x="710" y="485"/>
                    </a:lnTo>
                    <a:lnTo>
                      <a:pt x="712" y="485"/>
                    </a:lnTo>
                    <a:lnTo>
                      <a:pt x="712" y="487"/>
                    </a:lnTo>
                    <a:lnTo>
                      <a:pt x="719" y="495"/>
                    </a:lnTo>
                    <a:lnTo>
                      <a:pt x="721" y="508"/>
                    </a:lnTo>
                    <a:lnTo>
                      <a:pt x="721" y="508"/>
                    </a:lnTo>
                    <a:lnTo>
                      <a:pt x="719" y="510"/>
                    </a:lnTo>
                    <a:lnTo>
                      <a:pt x="719" y="508"/>
                    </a:lnTo>
                    <a:lnTo>
                      <a:pt x="717" y="510"/>
                    </a:lnTo>
                    <a:lnTo>
                      <a:pt x="714" y="510"/>
                    </a:lnTo>
                    <a:lnTo>
                      <a:pt x="712" y="514"/>
                    </a:lnTo>
                    <a:lnTo>
                      <a:pt x="712" y="516"/>
                    </a:lnTo>
                    <a:lnTo>
                      <a:pt x="712" y="519"/>
                    </a:lnTo>
                    <a:lnTo>
                      <a:pt x="712" y="519"/>
                    </a:lnTo>
                    <a:lnTo>
                      <a:pt x="712" y="521"/>
                    </a:lnTo>
                    <a:lnTo>
                      <a:pt x="714" y="523"/>
                    </a:lnTo>
                    <a:lnTo>
                      <a:pt x="714" y="531"/>
                    </a:lnTo>
                    <a:lnTo>
                      <a:pt x="714" y="533"/>
                    </a:lnTo>
                    <a:lnTo>
                      <a:pt x="714" y="536"/>
                    </a:lnTo>
                    <a:lnTo>
                      <a:pt x="714" y="536"/>
                    </a:lnTo>
                    <a:lnTo>
                      <a:pt x="717" y="538"/>
                    </a:lnTo>
                    <a:lnTo>
                      <a:pt x="719" y="542"/>
                    </a:lnTo>
                    <a:lnTo>
                      <a:pt x="719" y="546"/>
                    </a:lnTo>
                    <a:lnTo>
                      <a:pt x="717" y="555"/>
                    </a:lnTo>
                    <a:lnTo>
                      <a:pt x="717" y="557"/>
                    </a:lnTo>
                    <a:lnTo>
                      <a:pt x="717" y="559"/>
                    </a:lnTo>
                    <a:lnTo>
                      <a:pt x="717" y="561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1839517" y="1347788"/>
                <a:ext cx="1191" cy="1191"/>
              </a:xfrm>
              <a:prstGeom prst="rect">
                <a:avLst/>
              </a:pr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1839517" y="1347788"/>
                <a:ext cx="1191" cy="1191"/>
              </a:xfrm>
              <a:prstGeom prst="rect">
                <a:avLst/>
              </a:pr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" name="Freeform 21"/>
              <p:cNvSpPr>
                <a:spLocks/>
              </p:cNvSpPr>
              <p:nvPr/>
            </p:nvSpPr>
            <p:spPr bwMode="auto">
              <a:xfrm>
                <a:off x="1839517" y="1345406"/>
                <a:ext cx="191691" cy="109538"/>
              </a:xfrm>
              <a:custGeom>
                <a:avLst/>
                <a:gdLst>
                  <a:gd name="T0" fmla="*/ 4 w 161"/>
                  <a:gd name="T1" fmla="*/ 9 h 92"/>
                  <a:gd name="T2" fmla="*/ 0 w 161"/>
                  <a:gd name="T3" fmla="*/ 2 h 92"/>
                  <a:gd name="T4" fmla="*/ 10 w 161"/>
                  <a:gd name="T5" fmla="*/ 0 h 92"/>
                  <a:gd name="T6" fmla="*/ 23 w 161"/>
                  <a:gd name="T7" fmla="*/ 7 h 92"/>
                  <a:gd name="T8" fmla="*/ 30 w 161"/>
                  <a:gd name="T9" fmla="*/ 5 h 92"/>
                  <a:gd name="T10" fmla="*/ 40 w 161"/>
                  <a:gd name="T11" fmla="*/ 9 h 92"/>
                  <a:gd name="T12" fmla="*/ 64 w 161"/>
                  <a:gd name="T13" fmla="*/ 15 h 92"/>
                  <a:gd name="T14" fmla="*/ 68 w 161"/>
                  <a:gd name="T15" fmla="*/ 13 h 92"/>
                  <a:gd name="T16" fmla="*/ 68 w 161"/>
                  <a:gd name="T17" fmla="*/ 13 h 92"/>
                  <a:gd name="T18" fmla="*/ 76 w 161"/>
                  <a:gd name="T19" fmla="*/ 11 h 92"/>
                  <a:gd name="T20" fmla="*/ 81 w 161"/>
                  <a:gd name="T21" fmla="*/ 11 h 92"/>
                  <a:gd name="T22" fmla="*/ 81 w 161"/>
                  <a:gd name="T23" fmla="*/ 13 h 92"/>
                  <a:gd name="T24" fmla="*/ 81 w 161"/>
                  <a:gd name="T25" fmla="*/ 13 h 92"/>
                  <a:gd name="T26" fmla="*/ 83 w 161"/>
                  <a:gd name="T27" fmla="*/ 15 h 92"/>
                  <a:gd name="T28" fmla="*/ 91 w 161"/>
                  <a:gd name="T29" fmla="*/ 22 h 92"/>
                  <a:gd name="T30" fmla="*/ 102 w 161"/>
                  <a:gd name="T31" fmla="*/ 19 h 92"/>
                  <a:gd name="T32" fmla="*/ 106 w 161"/>
                  <a:gd name="T33" fmla="*/ 22 h 92"/>
                  <a:gd name="T34" fmla="*/ 119 w 161"/>
                  <a:gd name="T35" fmla="*/ 28 h 92"/>
                  <a:gd name="T36" fmla="*/ 132 w 161"/>
                  <a:gd name="T37" fmla="*/ 34 h 92"/>
                  <a:gd name="T38" fmla="*/ 134 w 161"/>
                  <a:gd name="T39" fmla="*/ 32 h 92"/>
                  <a:gd name="T40" fmla="*/ 136 w 161"/>
                  <a:gd name="T41" fmla="*/ 30 h 92"/>
                  <a:gd name="T42" fmla="*/ 136 w 161"/>
                  <a:gd name="T43" fmla="*/ 28 h 92"/>
                  <a:gd name="T44" fmla="*/ 138 w 161"/>
                  <a:gd name="T45" fmla="*/ 24 h 92"/>
                  <a:gd name="T46" fmla="*/ 138 w 161"/>
                  <a:gd name="T47" fmla="*/ 19 h 92"/>
                  <a:gd name="T48" fmla="*/ 140 w 161"/>
                  <a:gd name="T49" fmla="*/ 19 h 92"/>
                  <a:gd name="T50" fmla="*/ 144 w 161"/>
                  <a:gd name="T51" fmla="*/ 22 h 92"/>
                  <a:gd name="T52" fmla="*/ 155 w 161"/>
                  <a:gd name="T53" fmla="*/ 32 h 92"/>
                  <a:gd name="T54" fmla="*/ 153 w 161"/>
                  <a:gd name="T55" fmla="*/ 34 h 92"/>
                  <a:gd name="T56" fmla="*/ 151 w 161"/>
                  <a:gd name="T57" fmla="*/ 39 h 92"/>
                  <a:gd name="T58" fmla="*/ 151 w 161"/>
                  <a:gd name="T59" fmla="*/ 43 h 92"/>
                  <a:gd name="T60" fmla="*/ 161 w 161"/>
                  <a:gd name="T61" fmla="*/ 51 h 92"/>
                  <a:gd name="T62" fmla="*/ 161 w 161"/>
                  <a:gd name="T63" fmla="*/ 53 h 92"/>
                  <a:gd name="T64" fmla="*/ 159 w 161"/>
                  <a:gd name="T65" fmla="*/ 60 h 92"/>
                  <a:gd name="T66" fmla="*/ 159 w 161"/>
                  <a:gd name="T67" fmla="*/ 70 h 92"/>
                  <a:gd name="T68" fmla="*/ 159 w 161"/>
                  <a:gd name="T69" fmla="*/ 75 h 92"/>
                  <a:gd name="T70" fmla="*/ 144 w 161"/>
                  <a:gd name="T71" fmla="*/ 90 h 92"/>
                  <a:gd name="T72" fmla="*/ 125 w 161"/>
                  <a:gd name="T73" fmla="*/ 81 h 92"/>
                  <a:gd name="T74" fmla="*/ 125 w 161"/>
                  <a:gd name="T75" fmla="*/ 81 h 92"/>
                  <a:gd name="T76" fmla="*/ 127 w 161"/>
                  <a:gd name="T77" fmla="*/ 85 h 92"/>
                  <a:gd name="T78" fmla="*/ 125 w 161"/>
                  <a:gd name="T79" fmla="*/ 87 h 92"/>
                  <a:gd name="T80" fmla="*/ 117 w 161"/>
                  <a:gd name="T81" fmla="*/ 90 h 92"/>
                  <a:gd name="T82" fmla="*/ 98 w 161"/>
                  <a:gd name="T83" fmla="*/ 81 h 92"/>
                  <a:gd name="T84" fmla="*/ 95 w 161"/>
                  <a:gd name="T85" fmla="*/ 81 h 92"/>
                  <a:gd name="T86" fmla="*/ 81 w 161"/>
                  <a:gd name="T87" fmla="*/ 85 h 92"/>
                  <a:gd name="T88" fmla="*/ 76 w 161"/>
                  <a:gd name="T89" fmla="*/ 85 h 92"/>
                  <a:gd name="T90" fmla="*/ 76 w 161"/>
                  <a:gd name="T91" fmla="*/ 83 h 92"/>
                  <a:gd name="T92" fmla="*/ 74 w 161"/>
                  <a:gd name="T93" fmla="*/ 83 h 92"/>
                  <a:gd name="T94" fmla="*/ 72 w 161"/>
                  <a:gd name="T95" fmla="*/ 68 h 92"/>
                  <a:gd name="T96" fmla="*/ 70 w 161"/>
                  <a:gd name="T97" fmla="*/ 66 h 92"/>
                  <a:gd name="T98" fmla="*/ 51 w 161"/>
                  <a:gd name="T99" fmla="*/ 45 h 92"/>
                  <a:gd name="T100" fmla="*/ 49 w 161"/>
                  <a:gd name="T101" fmla="*/ 41 h 92"/>
                  <a:gd name="T102" fmla="*/ 47 w 161"/>
                  <a:gd name="T103" fmla="*/ 32 h 92"/>
                  <a:gd name="T104" fmla="*/ 38 w 161"/>
                  <a:gd name="T105" fmla="*/ 22 h 92"/>
                  <a:gd name="T106" fmla="*/ 30 w 161"/>
                  <a:gd name="T107" fmla="*/ 24 h 92"/>
                  <a:gd name="T108" fmla="*/ 8 w 161"/>
                  <a:gd name="T109" fmla="*/ 15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1" h="92">
                    <a:moveTo>
                      <a:pt x="4" y="9"/>
                    </a:moveTo>
                    <a:lnTo>
                      <a:pt x="4" y="9"/>
                    </a:lnTo>
                    <a:lnTo>
                      <a:pt x="2" y="7"/>
                    </a:lnTo>
                    <a:lnTo>
                      <a:pt x="0" y="2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30" y="5"/>
                    </a:lnTo>
                    <a:lnTo>
                      <a:pt x="30" y="5"/>
                    </a:lnTo>
                    <a:lnTo>
                      <a:pt x="40" y="9"/>
                    </a:lnTo>
                    <a:lnTo>
                      <a:pt x="59" y="13"/>
                    </a:lnTo>
                    <a:lnTo>
                      <a:pt x="64" y="15"/>
                    </a:lnTo>
                    <a:lnTo>
                      <a:pt x="66" y="13"/>
                    </a:lnTo>
                    <a:lnTo>
                      <a:pt x="68" y="13"/>
                    </a:lnTo>
                    <a:lnTo>
                      <a:pt x="68" y="13"/>
                    </a:lnTo>
                    <a:lnTo>
                      <a:pt x="68" y="13"/>
                    </a:lnTo>
                    <a:lnTo>
                      <a:pt x="70" y="13"/>
                    </a:lnTo>
                    <a:lnTo>
                      <a:pt x="76" y="11"/>
                    </a:lnTo>
                    <a:lnTo>
                      <a:pt x="81" y="11"/>
                    </a:lnTo>
                    <a:lnTo>
                      <a:pt x="81" y="11"/>
                    </a:lnTo>
                    <a:lnTo>
                      <a:pt x="81" y="11"/>
                    </a:lnTo>
                    <a:lnTo>
                      <a:pt x="81" y="13"/>
                    </a:lnTo>
                    <a:lnTo>
                      <a:pt x="81" y="13"/>
                    </a:lnTo>
                    <a:lnTo>
                      <a:pt x="81" y="13"/>
                    </a:lnTo>
                    <a:lnTo>
                      <a:pt x="81" y="15"/>
                    </a:lnTo>
                    <a:lnTo>
                      <a:pt x="83" y="15"/>
                    </a:lnTo>
                    <a:lnTo>
                      <a:pt x="85" y="17"/>
                    </a:lnTo>
                    <a:lnTo>
                      <a:pt x="91" y="22"/>
                    </a:lnTo>
                    <a:lnTo>
                      <a:pt x="93" y="22"/>
                    </a:lnTo>
                    <a:lnTo>
                      <a:pt x="102" y="19"/>
                    </a:lnTo>
                    <a:lnTo>
                      <a:pt x="106" y="19"/>
                    </a:lnTo>
                    <a:lnTo>
                      <a:pt x="106" y="22"/>
                    </a:lnTo>
                    <a:lnTo>
                      <a:pt x="110" y="26"/>
                    </a:lnTo>
                    <a:lnTo>
                      <a:pt x="119" y="28"/>
                    </a:lnTo>
                    <a:lnTo>
                      <a:pt x="129" y="32"/>
                    </a:lnTo>
                    <a:lnTo>
                      <a:pt x="132" y="34"/>
                    </a:lnTo>
                    <a:lnTo>
                      <a:pt x="134" y="32"/>
                    </a:lnTo>
                    <a:lnTo>
                      <a:pt x="134" y="32"/>
                    </a:lnTo>
                    <a:lnTo>
                      <a:pt x="136" y="32"/>
                    </a:lnTo>
                    <a:lnTo>
                      <a:pt x="136" y="30"/>
                    </a:lnTo>
                    <a:lnTo>
                      <a:pt x="136" y="30"/>
                    </a:lnTo>
                    <a:lnTo>
                      <a:pt x="136" y="28"/>
                    </a:lnTo>
                    <a:lnTo>
                      <a:pt x="136" y="26"/>
                    </a:lnTo>
                    <a:lnTo>
                      <a:pt x="138" y="24"/>
                    </a:lnTo>
                    <a:lnTo>
                      <a:pt x="138" y="22"/>
                    </a:lnTo>
                    <a:lnTo>
                      <a:pt x="138" y="19"/>
                    </a:lnTo>
                    <a:lnTo>
                      <a:pt x="140" y="19"/>
                    </a:lnTo>
                    <a:lnTo>
                      <a:pt x="140" y="19"/>
                    </a:lnTo>
                    <a:lnTo>
                      <a:pt x="142" y="19"/>
                    </a:lnTo>
                    <a:lnTo>
                      <a:pt x="144" y="22"/>
                    </a:lnTo>
                    <a:lnTo>
                      <a:pt x="153" y="30"/>
                    </a:lnTo>
                    <a:lnTo>
                      <a:pt x="155" y="32"/>
                    </a:lnTo>
                    <a:lnTo>
                      <a:pt x="155" y="32"/>
                    </a:lnTo>
                    <a:lnTo>
                      <a:pt x="153" y="34"/>
                    </a:lnTo>
                    <a:lnTo>
                      <a:pt x="151" y="36"/>
                    </a:lnTo>
                    <a:lnTo>
                      <a:pt x="151" y="39"/>
                    </a:lnTo>
                    <a:lnTo>
                      <a:pt x="151" y="39"/>
                    </a:lnTo>
                    <a:lnTo>
                      <a:pt x="151" y="43"/>
                    </a:lnTo>
                    <a:lnTo>
                      <a:pt x="159" y="49"/>
                    </a:lnTo>
                    <a:lnTo>
                      <a:pt x="161" y="51"/>
                    </a:lnTo>
                    <a:lnTo>
                      <a:pt x="161" y="53"/>
                    </a:lnTo>
                    <a:lnTo>
                      <a:pt x="161" y="53"/>
                    </a:lnTo>
                    <a:lnTo>
                      <a:pt x="159" y="58"/>
                    </a:lnTo>
                    <a:lnTo>
                      <a:pt x="159" y="60"/>
                    </a:lnTo>
                    <a:lnTo>
                      <a:pt x="159" y="62"/>
                    </a:lnTo>
                    <a:lnTo>
                      <a:pt x="159" y="70"/>
                    </a:lnTo>
                    <a:lnTo>
                      <a:pt x="159" y="73"/>
                    </a:lnTo>
                    <a:lnTo>
                      <a:pt x="159" y="75"/>
                    </a:lnTo>
                    <a:lnTo>
                      <a:pt x="155" y="81"/>
                    </a:lnTo>
                    <a:lnTo>
                      <a:pt x="144" y="90"/>
                    </a:lnTo>
                    <a:lnTo>
                      <a:pt x="142" y="92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7" y="83"/>
                    </a:lnTo>
                    <a:lnTo>
                      <a:pt x="127" y="85"/>
                    </a:lnTo>
                    <a:lnTo>
                      <a:pt x="125" y="85"/>
                    </a:lnTo>
                    <a:lnTo>
                      <a:pt x="125" y="87"/>
                    </a:lnTo>
                    <a:lnTo>
                      <a:pt x="121" y="90"/>
                    </a:lnTo>
                    <a:lnTo>
                      <a:pt x="117" y="90"/>
                    </a:lnTo>
                    <a:lnTo>
                      <a:pt x="115" y="90"/>
                    </a:lnTo>
                    <a:lnTo>
                      <a:pt x="98" y="81"/>
                    </a:lnTo>
                    <a:lnTo>
                      <a:pt x="98" y="81"/>
                    </a:lnTo>
                    <a:lnTo>
                      <a:pt x="95" y="81"/>
                    </a:lnTo>
                    <a:lnTo>
                      <a:pt x="93" y="81"/>
                    </a:lnTo>
                    <a:lnTo>
                      <a:pt x="81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3"/>
                    </a:lnTo>
                    <a:lnTo>
                      <a:pt x="76" y="83"/>
                    </a:lnTo>
                    <a:lnTo>
                      <a:pt x="74" y="83"/>
                    </a:lnTo>
                    <a:lnTo>
                      <a:pt x="74" y="70"/>
                    </a:lnTo>
                    <a:lnTo>
                      <a:pt x="72" y="68"/>
                    </a:lnTo>
                    <a:lnTo>
                      <a:pt x="72" y="66"/>
                    </a:lnTo>
                    <a:lnTo>
                      <a:pt x="70" y="66"/>
                    </a:lnTo>
                    <a:lnTo>
                      <a:pt x="57" y="53"/>
                    </a:lnTo>
                    <a:lnTo>
                      <a:pt x="51" y="45"/>
                    </a:lnTo>
                    <a:lnTo>
                      <a:pt x="49" y="45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47" y="32"/>
                    </a:lnTo>
                    <a:lnTo>
                      <a:pt x="40" y="24"/>
                    </a:lnTo>
                    <a:lnTo>
                      <a:pt x="38" y="22"/>
                    </a:lnTo>
                    <a:lnTo>
                      <a:pt x="32" y="24"/>
                    </a:lnTo>
                    <a:lnTo>
                      <a:pt x="30" y="24"/>
                    </a:lnTo>
                    <a:lnTo>
                      <a:pt x="21" y="19"/>
                    </a:lnTo>
                    <a:lnTo>
                      <a:pt x="8" y="15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" name="Freeform 23"/>
              <p:cNvSpPr>
                <a:spLocks/>
              </p:cNvSpPr>
              <p:nvPr/>
            </p:nvSpPr>
            <p:spPr bwMode="auto">
              <a:xfrm>
                <a:off x="1819276" y="1107281"/>
                <a:ext cx="52388" cy="76200"/>
              </a:xfrm>
              <a:custGeom>
                <a:avLst/>
                <a:gdLst>
                  <a:gd name="T0" fmla="*/ 23 w 44"/>
                  <a:gd name="T1" fmla="*/ 58 h 64"/>
                  <a:gd name="T2" fmla="*/ 23 w 44"/>
                  <a:gd name="T3" fmla="*/ 58 h 64"/>
                  <a:gd name="T4" fmla="*/ 19 w 44"/>
                  <a:gd name="T5" fmla="*/ 51 h 64"/>
                  <a:gd name="T6" fmla="*/ 19 w 44"/>
                  <a:gd name="T7" fmla="*/ 49 h 64"/>
                  <a:gd name="T8" fmla="*/ 19 w 44"/>
                  <a:gd name="T9" fmla="*/ 49 h 64"/>
                  <a:gd name="T10" fmla="*/ 19 w 44"/>
                  <a:gd name="T11" fmla="*/ 34 h 64"/>
                  <a:gd name="T12" fmla="*/ 17 w 44"/>
                  <a:gd name="T13" fmla="*/ 32 h 64"/>
                  <a:gd name="T14" fmla="*/ 6 w 44"/>
                  <a:gd name="T15" fmla="*/ 13 h 64"/>
                  <a:gd name="T16" fmla="*/ 4 w 44"/>
                  <a:gd name="T17" fmla="*/ 11 h 64"/>
                  <a:gd name="T18" fmla="*/ 0 w 44"/>
                  <a:gd name="T19" fmla="*/ 5 h 64"/>
                  <a:gd name="T20" fmla="*/ 0 w 44"/>
                  <a:gd name="T21" fmla="*/ 0 h 64"/>
                  <a:gd name="T22" fmla="*/ 15 w 44"/>
                  <a:gd name="T23" fmla="*/ 5 h 64"/>
                  <a:gd name="T24" fmla="*/ 21 w 44"/>
                  <a:gd name="T25" fmla="*/ 5 h 64"/>
                  <a:gd name="T26" fmla="*/ 34 w 44"/>
                  <a:gd name="T27" fmla="*/ 3 h 64"/>
                  <a:gd name="T28" fmla="*/ 36 w 44"/>
                  <a:gd name="T29" fmla="*/ 5 h 64"/>
                  <a:gd name="T30" fmla="*/ 36 w 44"/>
                  <a:gd name="T31" fmla="*/ 5 h 64"/>
                  <a:gd name="T32" fmla="*/ 36 w 44"/>
                  <a:gd name="T33" fmla="*/ 7 h 64"/>
                  <a:gd name="T34" fmla="*/ 34 w 44"/>
                  <a:gd name="T35" fmla="*/ 7 h 64"/>
                  <a:gd name="T36" fmla="*/ 34 w 44"/>
                  <a:gd name="T37" fmla="*/ 9 h 64"/>
                  <a:gd name="T38" fmla="*/ 34 w 44"/>
                  <a:gd name="T39" fmla="*/ 11 h 64"/>
                  <a:gd name="T40" fmla="*/ 34 w 44"/>
                  <a:gd name="T41" fmla="*/ 13 h 64"/>
                  <a:gd name="T42" fmla="*/ 34 w 44"/>
                  <a:gd name="T43" fmla="*/ 15 h 64"/>
                  <a:gd name="T44" fmla="*/ 36 w 44"/>
                  <a:gd name="T45" fmla="*/ 17 h 64"/>
                  <a:gd name="T46" fmla="*/ 38 w 44"/>
                  <a:gd name="T47" fmla="*/ 22 h 64"/>
                  <a:gd name="T48" fmla="*/ 40 w 44"/>
                  <a:gd name="T49" fmla="*/ 26 h 64"/>
                  <a:gd name="T50" fmla="*/ 42 w 44"/>
                  <a:gd name="T51" fmla="*/ 37 h 64"/>
                  <a:gd name="T52" fmla="*/ 44 w 44"/>
                  <a:gd name="T53" fmla="*/ 41 h 64"/>
                  <a:gd name="T54" fmla="*/ 44 w 44"/>
                  <a:gd name="T55" fmla="*/ 43 h 64"/>
                  <a:gd name="T56" fmla="*/ 44 w 44"/>
                  <a:gd name="T57" fmla="*/ 47 h 64"/>
                  <a:gd name="T58" fmla="*/ 44 w 44"/>
                  <a:gd name="T59" fmla="*/ 47 h 64"/>
                  <a:gd name="T60" fmla="*/ 40 w 44"/>
                  <a:gd name="T61" fmla="*/ 56 h 64"/>
                  <a:gd name="T62" fmla="*/ 34 w 44"/>
                  <a:gd name="T63" fmla="*/ 62 h 64"/>
                  <a:gd name="T64" fmla="*/ 34 w 44"/>
                  <a:gd name="T65" fmla="*/ 62 h 64"/>
                  <a:gd name="T66" fmla="*/ 34 w 44"/>
                  <a:gd name="T67" fmla="*/ 64 h 64"/>
                  <a:gd name="T68" fmla="*/ 32 w 44"/>
                  <a:gd name="T69" fmla="*/ 62 h 64"/>
                  <a:gd name="T70" fmla="*/ 32 w 44"/>
                  <a:gd name="T71" fmla="*/ 62 h 64"/>
                  <a:gd name="T72" fmla="*/ 30 w 44"/>
                  <a:gd name="T73" fmla="*/ 58 h 64"/>
                  <a:gd name="T74" fmla="*/ 30 w 44"/>
                  <a:gd name="T75" fmla="*/ 58 h 64"/>
                  <a:gd name="T76" fmla="*/ 30 w 44"/>
                  <a:gd name="T77" fmla="*/ 58 h 64"/>
                  <a:gd name="T78" fmla="*/ 27 w 44"/>
                  <a:gd name="T79" fmla="*/ 58 h 64"/>
                  <a:gd name="T80" fmla="*/ 25 w 44"/>
                  <a:gd name="T81" fmla="*/ 60 h 64"/>
                  <a:gd name="T82" fmla="*/ 23 w 44"/>
                  <a:gd name="T83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4" h="64">
                    <a:moveTo>
                      <a:pt x="23" y="58"/>
                    </a:moveTo>
                    <a:lnTo>
                      <a:pt x="23" y="58"/>
                    </a:lnTo>
                    <a:lnTo>
                      <a:pt x="19" y="51"/>
                    </a:lnTo>
                    <a:lnTo>
                      <a:pt x="19" y="49"/>
                    </a:lnTo>
                    <a:lnTo>
                      <a:pt x="19" y="49"/>
                    </a:lnTo>
                    <a:lnTo>
                      <a:pt x="19" y="34"/>
                    </a:lnTo>
                    <a:lnTo>
                      <a:pt x="17" y="32"/>
                    </a:lnTo>
                    <a:lnTo>
                      <a:pt x="6" y="13"/>
                    </a:lnTo>
                    <a:lnTo>
                      <a:pt x="4" y="11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15" y="5"/>
                    </a:lnTo>
                    <a:lnTo>
                      <a:pt x="21" y="5"/>
                    </a:lnTo>
                    <a:lnTo>
                      <a:pt x="34" y="3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7"/>
                    </a:lnTo>
                    <a:lnTo>
                      <a:pt x="34" y="7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34" y="13"/>
                    </a:lnTo>
                    <a:lnTo>
                      <a:pt x="34" y="15"/>
                    </a:lnTo>
                    <a:lnTo>
                      <a:pt x="36" y="17"/>
                    </a:lnTo>
                    <a:lnTo>
                      <a:pt x="38" y="22"/>
                    </a:lnTo>
                    <a:lnTo>
                      <a:pt x="40" y="26"/>
                    </a:lnTo>
                    <a:lnTo>
                      <a:pt x="42" y="37"/>
                    </a:lnTo>
                    <a:lnTo>
                      <a:pt x="44" y="41"/>
                    </a:lnTo>
                    <a:lnTo>
                      <a:pt x="44" y="43"/>
                    </a:lnTo>
                    <a:lnTo>
                      <a:pt x="44" y="47"/>
                    </a:lnTo>
                    <a:lnTo>
                      <a:pt x="44" y="47"/>
                    </a:lnTo>
                    <a:lnTo>
                      <a:pt x="40" y="56"/>
                    </a:lnTo>
                    <a:lnTo>
                      <a:pt x="34" y="62"/>
                    </a:lnTo>
                    <a:lnTo>
                      <a:pt x="34" y="62"/>
                    </a:lnTo>
                    <a:lnTo>
                      <a:pt x="34" y="64"/>
                    </a:lnTo>
                    <a:lnTo>
                      <a:pt x="32" y="62"/>
                    </a:lnTo>
                    <a:lnTo>
                      <a:pt x="32" y="62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27" y="58"/>
                    </a:lnTo>
                    <a:lnTo>
                      <a:pt x="25" y="60"/>
                    </a:lnTo>
                    <a:lnTo>
                      <a:pt x="23" y="5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" name="Freeform 24"/>
              <p:cNvSpPr>
                <a:spLocks/>
              </p:cNvSpPr>
              <p:nvPr/>
            </p:nvSpPr>
            <p:spPr bwMode="auto">
              <a:xfrm>
                <a:off x="1819276" y="1107281"/>
                <a:ext cx="52388" cy="76200"/>
              </a:xfrm>
              <a:custGeom>
                <a:avLst/>
                <a:gdLst>
                  <a:gd name="T0" fmla="*/ 23 w 44"/>
                  <a:gd name="T1" fmla="*/ 58 h 64"/>
                  <a:gd name="T2" fmla="*/ 23 w 44"/>
                  <a:gd name="T3" fmla="*/ 58 h 64"/>
                  <a:gd name="T4" fmla="*/ 19 w 44"/>
                  <a:gd name="T5" fmla="*/ 51 h 64"/>
                  <a:gd name="T6" fmla="*/ 19 w 44"/>
                  <a:gd name="T7" fmla="*/ 49 h 64"/>
                  <a:gd name="T8" fmla="*/ 19 w 44"/>
                  <a:gd name="T9" fmla="*/ 49 h 64"/>
                  <a:gd name="T10" fmla="*/ 19 w 44"/>
                  <a:gd name="T11" fmla="*/ 34 h 64"/>
                  <a:gd name="T12" fmla="*/ 17 w 44"/>
                  <a:gd name="T13" fmla="*/ 32 h 64"/>
                  <a:gd name="T14" fmla="*/ 6 w 44"/>
                  <a:gd name="T15" fmla="*/ 13 h 64"/>
                  <a:gd name="T16" fmla="*/ 4 w 44"/>
                  <a:gd name="T17" fmla="*/ 11 h 64"/>
                  <a:gd name="T18" fmla="*/ 0 w 44"/>
                  <a:gd name="T19" fmla="*/ 5 h 64"/>
                  <a:gd name="T20" fmla="*/ 0 w 44"/>
                  <a:gd name="T21" fmla="*/ 0 h 64"/>
                  <a:gd name="T22" fmla="*/ 15 w 44"/>
                  <a:gd name="T23" fmla="*/ 5 h 64"/>
                  <a:gd name="T24" fmla="*/ 21 w 44"/>
                  <a:gd name="T25" fmla="*/ 5 h 64"/>
                  <a:gd name="T26" fmla="*/ 34 w 44"/>
                  <a:gd name="T27" fmla="*/ 3 h 64"/>
                  <a:gd name="T28" fmla="*/ 36 w 44"/>
                  <a:gd name="T29" fmla="*/ 5 h 64"/>
                  <a:gd name="T30" fmla="*/ 36 w 44"/>
                  <a:gd name="T31" fmla="*/ 5 h 64"/>
                  <a:gd name="T32" fmla="*/ 36 w 44"/>
                  <a:gd name="T33" fmla="*/ 7 h 64"/>
                  <a:gd name="T34" fmla="*/ 34 w 44"/>
                  <a:gd name="T35" fmla="*/ 7 h 64"/>
                  <a:gd name="T36" fmla="*/ 34 w 44"/>
                  <a:gd name="T37" fmla="*/ 9 h 64"/>
                  <a:gd name="T38" fmla="*/ 34 w 44"/>
                  <a:gd name="T39" fmla="*/ 11 h 64"/>
                  <a:gd name="T40" fmla="*/ 34 w 44"/>
                  <a:gd name="T41" fmla="*/ 13 h 64"/>
                  <a:gd name="T42" fmla="*/ 34 w 44"/>
                  <a:gd name="T43" fmla="*/ 15 h 64"/>
                  <a:gd name="T44" fmla="*/ 36 w 44"/>
                  <a:gd name="T45" fmla="*/ 17 h 64"/>
                  <a:gd name="T46" fmla="*/ 38 w 44"/>
                  <a:gd name="T47" fmla="*/ 22 h 64"/>
                  <a:gd name="T48" fmla="*/ 40 w 44"/>
                  <a:gd name="T49" fmla="*/ 26 h 64"/>
                  <a:gd name="T50" fmla="*/ 42 w 44"/>
                  <a:gd name="T51" fmla="*/ 37 h 64"/>
                  <a:gd name="T52" fmla="*/ 44 w 44"/>
                  <a:gd name="T53" fmla="*/ 41 h 64"/>
                  <a:gd name="T54" fmla="*/ 44 w 44"/>
                  <a:gd name="T55" fmla="*/ 43 h 64"/>
                  <a:gd name="T56" fmla="*/ 44 w 44"/>
                  <a:gd name="T57" fmla="*/ 47 h 64"/>
                  <a:gd name="T58" fmla="*/ 44 w 44"/>
                  <a:gd name="T59" fmla="*/ 47 h 64"/>
                  <a:gd name="T60" fmla="*/ 40 w 44"/>
                  <a:gd name="T61" fmla="*/ 56 h 64"/>
                  <a:gd name="T62" fmla="*/ 34 w 44"/>
                  <a:gd name="T63" fmla="*/ 62 h 64"/>
                  <a:gd name="T64" fmla="*/ 34 w 44"/>
                  <a:gd name="T65" fmla="*/ 62 h 64"/>
                  <a:gd name="T66" fmla="*/ 34 w 44"/>
                  <a:gd name="T67" fmla="*/ 64 h 64"/>
                  <a:gd name="T68" fmla="*/ 32 w 44"/>
                  <a:gd name="T69" fmla="*/ 62 h 64"/>
                  <a:gd name="T70" fmla="*/ 32 w 44"/>
                  <a:gd name="T71" fmla="*/ 62 h 64"/>
                  <a:gd name="T72" fmla="*/ 30 w 44"/>
                  <a:gd name="T73" fmla="*/ 58 h 64"/>
                  <a:gd name="T74" fmla="*/ 30 w 44"/>
                  <a:gd name="T75" fmla="*/ 58 h 64"/>
                  <a:gd name="T76" fmla="*/ 30 w 44"/>
                  <a:gd name="T77" fmla="*/ 58 h 64"/>
                  <a:gd name="T78" fmla="*/ 27 w 44"/>
                  <a:gd name="T79" fmla="*/ 58 h 64"/>
                  <a:gd name="T80" fmla="*/ 25 w 44"/>
                  <a:gd name="T81" fmla="*/ 60 h 64"/>
                  <a:gd name="T82" fmla="*/ 23 w 44"/>
                  <a:gd name="T83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4" h="64">
                    <a:moveTo>
                      <a:pt x="23" y="58"/>
                    </a:moveTo>
                    <a:lnTo>
                      <a:pt x="23" y="58"/>
                    </a:lnTo>
                    <a:lnTo>
                      <a:pt x="19" y="51"/>
                    </a:lnTo>
                    <a:lnTo>
                      <a:pt x="19" y="49"/>
                    </a:lnTo>
                    <a:lnTo>
                      <a:pt x="19" y="49"/>
                    </a:lnTo>
                    <a:lnTo>
                      <a:pt x="19" y="34"/>
                    </a:lnTo>
                    <a:lnTo>
                      <a:pt x="17" y="32"/>
                    </a:lnTo>
                    <a:lnTo>
                      <a:pt x="6" y="13"/>
                    </a:lnTo>
                    <a:lnTo>
                      <a:pt x="4" y="11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15" y="5"/>
                    </a:lnTo>
                    <a:lnTo>
                      <a:pt x="21" y="5"/>
                    </a:lnTo>
                    <a:lnTo>
                      <a:pt x="34" y="3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7"/>
                    </a:lnTo>
                    <a:lnTo>
                      <a:pt x="34" y="7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34" y="13"/>
                    </a:lnTo>
                    <a:lnTo>
                      <a:pt x="34" y="15"/>
                    </a:lnTo>
                    <a:lnTo>
                      <a:pt x="36" y="17"/>
                    </a:lnTo>
                    <a:lnTo>
                      <a:pt x="38" y="22"/>
                    </a:lnTo>
                    <a:lnTo>
                      <a:pt x="40" y="26"/>
                    </a:lnTo>
                    <a:lnTo>
                      <a:pt x="42" y="37"/>
                    </a:lnTo>
                    <a:lnTo>
                      <a:pt x="44" y="41"/>
                    </a:lnTo>
                    <a:lnTo>
                      <a:pt x="44" y="43"/>
                    </a:lnTo>
                    <a:lnTo>
                      <a:pt x="44" y="47"/>
                    </a:lnTo>
                    <a:lnTo>
                      <a:pt x="44" y="47"/>
                    </a:lnTo>
                    <a:lnTo>
                      <a:pt x="40" y="56"/>
                    </a:lnTo>
                    <a:lnTo>
                      <a:pt x="34" y="62"/>
                    </a:lnTo>
                    <a:lnTo>
                      <a:pt x="34" y="62"/>
                    </a:lnTo>
                    <a:lnTo>
                      <a:pt x="34" y="64"/>
                    </a:lnTo>
                    <a:lnTo>
                      <a:pt x="32" y="62"/>
                    </a:lnTo>
                    <a:lnTo>
                      <a:pt x="32" y="62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27" y="58"/>
                    </a:lnTo>
                    <a:lnTo>
                      <a:pt x="25" y="60"/>
                    </a:lnTo>
                    <a:lnTo>
                      <a:pt x="23" y="58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" name="Freeform 25"/>
              <p:cNvSpPr>
                <a:spLocks noEditPoints="1"/>
              </p:cNvSpPr>
              <p:nvPr/>
            </p:nvSpPr>
            <p:spPr bwMode="auto">
              <a:xfrm>
                <a:off x="1143001" y="925116"/>
                <a:ext cx="1843088" cy="1551385"/>
              </a:xfrm>
              <a:custGeom>
                <a:avLst/>
                <a:gdLst>
                  <a:gd name="T0" fmla="*/ 349 w 1548"/>
                  <a:gd name="T1" fmla="*/ 815 h 1303"/>
                  <a:gd name="T2" fmla="*/ 421 w 1548"/>
                  <a:gd name="T3" fmla="*/ 812 h 1303"/>
                  <a:gd name="T4" fmla="*/ 470 w 1548"/>
                  <a:gd name="T5" fmla="*/ 861 h 1303"/>
                  <a:gd name="T6" fmla="*/ 489 w 1548"/>
                  <a:gd name="T7" fmla="*/ 906 h 1303"/>
                  <a:gd name="T8" fmla="*/ 495 w 1548"/>
                  <a:gd name="T9" fmla="*/ 978 h 1303"/>
                  <a:gd name="T10" fmla="*/ 646 w 1548"/>
                  <a:gd name="T11" fmla="*/ 883 h 1303"/>
                  <a:gd name="T12" fmla="*/ 621 w 1548"/>
                  <a:gd name="T13" fmla="*/ 736 h 1303"/>
                  <a:gd name="T14" fmla="*/ 702 w 1548"/>
                  <a:gd name="T15" fmla="*/ 755 h 1303"/>
                  <a:gd name="T16" fmla="*/ 825 w 1548"/>
                  <a:gd name="T17" fmla="*/ 715 h 1303"/>
                  <a:gd name="T18" fmla="*/ 797 w 1548"/>
                  <a:gd name="T19" fmla="*/ 800 h 1303"/>
                  <a:gd name="T20" fmla="*/ 814 w 1548"/>
                  <a:gd name="T21" fmla="*/ 866 h 1303"/>
                  <a:gd name="T22" fmla="*/ 861 w 1548"/>
                  <a:gd name="T23" fmla="*/ 908 h 1303"/>
                  <a:gd name="T24" fmla="*/ 876 w 1548"/>
                  <a:gd name="T25" fmla="*/ 965 h 1303"/>
                  <a:gd name="T26" fmla="*/ 908 w 1548"/>
                  <a:gd name="T27" fmla="*/ 997 h 1303"/>
                  <a:gd name="T28" fmla="*/ 970 w 1548"/>
                  <a:gd name="T29" fmla="*/ 1033 h 1303"/>
                  <a:gd name="T30" fmla="*/ 961 w 1548"/>
                  <a:gd name="T31" fmla="*/ 1089 h 1303"/>
                  <a:gd name="T32" fmla="*/ 991 w 1548"/>
                  <a:gd name="T33" fmla="*/ 1125 h 1303"/>
                  <a:gd name="T34" fmla="*/ 1038 w 1548"/>
                  <a:gd name="T35" fmla="*/ 1136 h 1303"/>
                  <a:gd name="T36" fmla="*/ 1053 w 1548"/>
                  <a:gd name="T37" fmla="*/ 1174 h 1303"/>
                  <a:gd name="T38" fmla="*/ 1059 w 1548"/>
                  <a:gd name="T39" fmla="*/ 1229 h 1303"/>
                  <a:gd name="T40" fmla="*/ 1036 w 1548"/>
                  <a:gd name="T41" fmla="*/ 1276 h 1303"/>
                  <a:gd name="T42" fmla="*/ 1114 w 1548"/>
                  <a:gd name="T43" fmla="*/ 1276 h 1303"/>
                  <a:gd name="T44" fmla="*/ 1116 w 1548"/>
                  <a:gd name="T45" fmla="*/ 1240 h 1303"/>
                  <a:gd name="T46" fmla="*/ 1144 w 1548"/>
                  <a:gd name="T47" fmla="*/ 1231 h 1303"/>
                  <a:gd name="T48" fmla="*/ 1229 w 1548"/>
                  <a:gd name="T49" fmla="*/ 1206 h 1303"/>
                  <a:gd name="T50" fmla="*/ 1265 w 1548"/>
                  <a:gd name="T51" fmla="*/ 1178 h 1303"/>
                  <a:gd name="T52" fmla="*/ 1289 w 1548"/>
                  <a:gd name="T53" fmla="*/ 1125 h 1303"/>
                  <a:gd name="T54" fmla="*/ 1365 w 1548"/>
                  <a:gd name="T55" fmla="*/ 1104 h 1303"/>
                  <a:gd name="T56" fmla="*/ 1333 w 1548"/>
                  <a:gd name="T57" fmla="*/ 1008 h 1303"/>
                  <a:gd name="T58" fmla="*/ 1335 w 1548"/>
                  <a:gd name="T59" fmla="*/ 942 h 1303"/>
                  <a:gd name="T60" fmla="*/ 1329 w 1548"/>
                  <a:gd name="T61" fmla="*/ 900 h 1303"/>
                  <a:gd name="T62" fmla="*/ 1429 w 1548"/>
                  <a:gd name="T63" fmla="*/ 842 h 1303"/>
                  <a:gd name="T64" fmla="*/ 1444 w 1548"/>
                  <a:gd name="T65" fmla="*/ 787 h 1303"/>
                  <a:gd name="T66" fmla="*/ 1446 w 1548"/>
                  <a:gd name="T67" fmla="*/ 751 h 1303"/>
                  <a:gd name="T68" fmla="*/ 1425 w 1548"/>
                  <a:gd name="T69" fmla="*/ 713 h 1303"/>
                  <a:gd name="T70" fmla="*/ 1397 w 1548"/>
                  <a:gd name="T71" fmla="*/ 638 h 1303"/>
                  <a:gd name="T72" fmla="*/ 1395 w 1548"/>
                  <a:gd name="T73" fmla="*/ 581 h 1303"/>
                  <a:gd name="T74" fmla="*/ 1323 w 1548"/>
                  <a:gd name="T75" fmla="*/ 508 h 1303"/>
                  <a:gd name="T76" fmla="*/ 1380 w 1548"/>
                  <a:gd name="T77" fmla="*/ 436 h 1303"/>
                  <a:gd name="T78" fmla="*/ 1456 w 1548"/>
                  <a:gd name="T79" fmla="*/ 426 h 1303"/>
                  <a:gd name="T80" fmla="*/ 1529 w 1548"/>
                  <a:gd name="T81" fmla="*/ 353 h 1303"/>
                  <a:gd name="T82" fmla="*/ 1420 w 1548"/>
                  <a:gd name="T83" fmla="*/ 296 h 1303"/>
                  <a:gd name="T84" fmla="*/ 1220 w 1548"/>
                  <a:gd name="T85" fmla="*/ 202 h 1303"/>
                  <a:gd name="T86" fmla="*/ 1042 w 1548"/>
                  <a:gd name="T87" fmla="*/ 196 h 1303"/>
                  <a:gd name="T88" fmla="*/ 970 w 1548"/>
                  <a:gd name="T89" fmla="*/ 181 h 1303"/>
                  <a:gd name="T90" fmla="*/ 768 w 1548"/>
                  <a:gd name="T91" fmla="*/ 3 h 1303"/>
                  <a:gd name="T92" fmla="*/ 568 w 1548"/>
                  <a:gd name="T93" fmla="*/ 153 h 1303"/>
                  <a:gd name="T94" fmla="*/ 598 w 1548"/>
                  <a:gd name="T95" fmla="*/ 211 h 1303"/>
                  <a:gd name="T96" fmla="*/ 510 w 1548"/>
                  <a:gd name="T97" fmla="*/ 160 h 1303"/>
                  <a:gd name="T98" fmla="*/ 451 w 1548"/>
                  <a:gd name="T99" fmla="*/ 253 h 1303"/>
                  <a:gd name="T100" fmla="*/ 170 w 1548"/>
                  <a:gd name="T101" fmla="*/ 166 h 1303"/>
                  <a:gd name="T102" fmla="*/ 215 w 1548"/>
                  <a:gd name="T103" fmla="*/ 343 h 1303"/>
                  <a:gd name="T104" fmla="*/ 162 w 1548"/>
                  <a:gd name="T105" fmla="*/ 621 h 1303"/>
                  <a:gd name="T106" fmla="*/ 132 w 1548"/>
                  <a:gd name="T107" fmla="*/ 810 h 1303"/>
                  <a:gd name="T108" fmla="*/ 644 w 1548"/>
                  <a:gd name="T109" fmla="*/ 366 h 1303"/>
                  <a:gd name="T110" fmla="*/ 719 w 1548"/>
                  <a:gd name="T111" fmla="*/ 385 h 1303"/>
                  <a:gd name="T112" fmla="*/ 744 w 1548"/>
                  <a:gd name="T113" fmla="*/ 415 h 1303"/>
                  <a:gd name="T114" fmla="*/ 659 w 1548"/>
                  <a:gd name="T115" fmla="*/ 436 h 1303"/>
                  <a:gd name="T116" fmla="*/ 38 w 1548"/>
                  <a:gd name="T117" fmla="*/ 202 h 1303"/>
                  <a:gd name="T118" fmla="*/ 189 w 1548"/>
                  <a:gd name="T119" fmla="*/ 143 h 1303"/>
                  <a:gd name="T120" fmla="*/ 381 w 1548"/>
                  <a:gd name="T121" fmla="*/ 88 h 1303"/>
                  <a:gd name="T122" fmla="*/ 281 w 1548"/>
                  <a:gd name="T123" fmla="*/ 107 h 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48" h="1303">
                    <a:moveTo>
                      <a:pt x="202" y="897"/>
                    </a:moveTo>
                    <a:lnTo>
                      <a:pt x="202" y="897"/>
                    </a:lnTo>
                    <a:lnTo>
                      <a:pt x="206" y="895"/>
                    </a:lnTo>
                    <a:lnTo>
                      <a:pt x="208" y="891"/>
                    </a:lnTo>
                    <a:lnTo>
                      <a:pt x="211" y="891"/>
                    </a:lnTo>
                    <a:lnTo>
                      <a:pt x="253" y="885"/>
                    </a:lnTo>
                    <a:lnTo>
                      <a:pt x="266" y="880"/>
                    </a:lnTo>
                    <a:lnTo>
                      <a:pt x="281" y="870"/>
                    </a:lnTo>
                    <a:lnTo>
                      <a:pt x="285" y="863"/>
                    </a:lnTo>
                    <a:lnTo>
                      <a:pt x="287" y="863"/>
                    </a:lnTo>
                    <a:lnTo>
                      <a:pt x="287" y="861"/>
                    </a:lnTo>
                    <a:lnTo>
                      <a:pt x="296" y="859"/>
                    </a:lnTo>
                    <a:lnTo>
                      <a:pt x="300" y="857"/>
                    </a:lnTo>
                    <a:lnTo>
                      <a:pt x="302" y="855"/>
                    </a:lnTo>
                    <a:lnTo>
                      <a:pt x="315" y="838"/>
                    </a:lnTo>
                    <a:lnTo>
                      <a:pt x="330" y="823"/>
                    </a:lnTo>
                    <a:lnTo>
                      <a:pt x="330" y="823"/>
                    </a:lnTo>
                    <a:lnTo>
                      <a:pt x="334" y="821"/>
                    </a:lnTo>
                    <a:lnTo>
                      <a:pt x="336" y="821"/>
                    </a:lnTo>
                    <a:lnTo>
                      <a:pt x="342" y="823"/>
                    </a:lnTo>
                    <a:lnTo>
                      <a:pt x="344" y="821"/>
                    </a:lnTo>
                    <a:lnTo>
                      <a:pt x="344" y="821"/>
                    </a:lnTo>
                    <a:lnTo>
                      <a:pt x="344" y="821"/>
                    </a:lnTo>
                    <a:lnTo>
                      <a:pt x="347" y="817"/>
                    </a:lnTo>
                    <a:lnTo>
                      <a:pt x="347" y="817"/>
                    </a:lnTo>
                    <a:lnTo>
                      <a:pt x="347" y="815"/>
                    </a:lnTo>
                    <a:lnTo>
                      <a:pt x="349" y="815"/>
                    </a:lnTo>
                    <a:lnTo>
                      <a:pt x="349" y="812"/>
                    </a:lnTo>
                    <a:lnTo>
                      <a:pt x="351" y="804"/>
                    </a:lnTo>
                    <a:lnTo>
                      <a:pt x="351" y="802"/>
                    </a:lnTo>
                    <a:lnTo>
                      <a:pt x="353" y="800"/>
                    </a:lnTo>
                    <a:lnTo>
                      <a:pt x="355" y="798"/>
                    </a:lnTo>
                    <a:lnTo>
                      <a:pt x="355" y="798"/>
                    </a:lnTo>
                    <a:lnTo>
                      <a:pt x="353" y="795"/>
                    </a:lnTo>
                    <a:lnTo>
                      <a:pt x="351" y="793"/>
                    </a:lnTo>
                    <a:lnTo>
                      <a:pt x="349" y="793"/>
                    </a:lnTo>
                    <a:lnTo>
                      <a:pt x="347" y="789"/>
                    </a:lnTo>
                    <a:lnTo>
                      <a:pt x="347" y="787"/>
                    </a:lnTo>
                    <a:lnTo>
                      <a:pt x="349" y="772"/>
                    </a:lnTo>
                    <a:lnTo>
                      <a:pt x="351" y="768"/>
                    </a:lnTo>
                    <a:lnTo>
                      <a:pt x="351" y="768"/>
                    </a:lnTo>
                    <a:lnTo>
                      <a:pt x="353" y="768"/>
                    </a:lnTo>
                    <a:lnTo>
                      <a:pt x="353" y="768"/>
                    </a:lnTo>
                    <a:lnTo>
                      <a:pt x="376" y="772"/>
                    </a:lnTo>
                    <a:lnTo>
                      <a:pt x="379" y="772"/>
                    </a:lnTo>
                    <a:lnTo>
                      <a:pt x="379" y="774"/>
                    </a:lnTo>
                    <a:lnTo>
                      <a:pt x="381" y="776"/>
                    </a:lnTo>
                    <a:lnTo>
                      <a:pt x="381" y="778"/>
                    </a:lnTo>
                    <a:lnTo>
                      <a:pt x="387" y="795"/>
                    </a:lnTo>
                    <a:lnTo>
                      <a:pt x="387" y="798"/>
                    </a:lnTo>
                    <a:lnTo>
                      <a:pt x="389" y="800"/>
                    </a:lnTo>
                    <a:lnTo>
                      <a:pt x="396" y="802"/>
                    </a:lnTo>
                    <a:lnTo>
                      <a:pt x="419" y="812"/>
                    </a:lnTo>
                    <a:lnTo>
                      <a:pt x="421" y="812"/>
                    </a:lnTo>
                    <a:lnTo>
                      <a:pt x="425" y="817"/>
                    </a:lnTo>
                    <a:lnTo>
                      <a:pt x="427" y="819"/>
                    </a:lnTo>
                    <a:lnTo>
                      <a:pt x="430" y="819"/>
                    </a:lnTo>
                    <a:lnTo>
                      <a:pt x="449" y="808"/>
                    </a:lnTo>
                    <a:lnTo>
                      <a:pt x="451" y="808"/>
                    </a:lnTo>
                    <a:lnTo>
                      <a:pt x="453" y="808"/>
                    </a:lnTo>
                    <a:lnTo>
                      <a:pt x="453" y="812"/>
                    </a:lnTo>
                    <a:lnTo>
                      <a:pt x="457" y="815"/>
                    </a:lnTo>
                    <a:lnTo>
                      <a:pt x="459" y="817"/>
                    </a:lnTo>
                    <a:lnTo>
                      <a:pt x="466" y="823"/>
                    </a:lnTo>
                    <a:lnTo>
                      <a:pt x="472" y="834"/>
                    </a:lnTo>
                    <a:lnTo>
                      <a:pt x="476" y="838"/>
                    </a:lnTo>
                    <a:lnTo>
                      <a:pt x="476" y="838"/>
                    </a:lnTo>
                    <a:lnTo>
                      <a:pt x="476" y="840"/>
                    </a:lnTo>
                    <a:lnTo>
                      <a:pt x="476" y="840"/>
                    </a:lnTo>
                    <a:lnTo>
                      <a:pt x="474" y="842"/>
                    </a:lnTo>
                    <a:lnTo>
                      <a:pt x="466" y="844"/>
                    </a:lnTo>
                    <a:lnTo>
                      <a:pt x="464" y="844"/>
                    </a:lnTo>
                    <a:lnTo>
                      <a:pt x="464" y="846"/>
                    </a:lnTo>
                    <a:lnTo>
                      <a:pt x="464" y="849"/>
                    </a:lnTo>
                    <a:lnTo>
                      <a:pt x="466" y="851"/>
                    </a:lnTo>
                    <a:lnTo>
                      <a:pt x="466" y="853"/>
                    </a:lnTo>
                    <a:lnTo>
                      <a:pt x="466" y="853"/>
                    </a:lnTo>
                    <a:lnTo>
                      <a:pt x="468" y="855"/>
                    </a:lnTo>
                    <a:lnTo>
                      <a:pt x="470" y="859"/>
                    </a:lnTo>
                    <a:lnTo>
                      <a:pt x="470" y="859"/>
                    </a:lnTo>
                    <a:lnTo>
                      <a:pt x="470" y="861"/>
                    </a:lnTo>
                    <a:lnTo>
                      <a:pt x="468" y="866"/>
                    </a:lnTo>
                    <a:lnTo>
                      <a:pt x="464" y="872"/>
                    </a:lnTo>
                    <a:lnTo>
                      <a:pt x="461" y="874"/>
                    </a:lnTo>
                    <a:lnTo>
                      <a:pt x="464" y="874"/>
                    </a:lnTo>
                    <a:lnTo>
                      <a:pt x="464" y="874"/>
                    </a:lnTo>
                    <a:lnTo>
                      <a:pt x="464" y="876"/>
                    </a:lnTo>
                    <a:lnTo>
                      <a:pt x="466" y="880"/>
                    </a:lnTo>
                    <a:lnTo>
                      <a:pt x="466" y="883"/>
                    </a:lnTo>
                    <a:lnTo>
                      <a:pt x="466" y="883"/>
                    </a:lnTo>
                    <a:lnTo>
                      <a:pt x="466" y="885"/>
                    </a:lnTo>
                    <a:lnTo>
                      <a:pt x="464" y="889"/>
                    </a:lnTo>
                    <a:lnTo>
                      <a:pt x="461" y="893"/>
                    </a:lnTo>
                    <a:lnTo>
                      <a:pt x="459" y="895"/>
                    </a:lnTo>
                    <a:lnTo>
                      <a:pt x="459" y="897"/>
                    </a:lnTo>
                    <a:lnTo>
                      <a:pt x="461" y="900"/>
                    </a:lnTo>
                    <a:lnTo>
                      <a:pt x="464" y="900"/>
                    </a:lnTo>
                    <a:lnTo>
                      <a:pt x="466" y="902"/>
                    </a:lnTo>
                    <a:lnTo>
                      <a:pt x="468" y="902"/>
                    </a:lnTo>
                    <a:lnTo>
                      <a:pt x="470" y="902"/>
                    </a:lnTo>
                    <a:lnTo>
                      <a:pt x="472" y="902"/>
                    </a:lnTo>
                    <a:lnTo>
                      <a:pt x="472" y="904"/>
                    </a:lnTo>
                    <a:lnTo>
                      <a:pt x="474" y="906"/>
                    </a:lnTo>
                    <a:lnTo>
                      <a:pt x="474" y="908"/>
                    </a:lnTo>
                    <a:lnTo>
                      <a:pt x="476" y="908"/>
                    </a:lnTo>
                    <a:lnTo>
                      <a:pt x="481" y="908"/>
                    </a:lnTo>
                    <a:lnTo>
                      <a:pt x="487" y="906"/>
                    </a:lnTo>
                    <a:lnTo>
                      <a:pt x="489" y="906"/>
                    </a:lnTo>
                    <a:lnTo>
                      <a:pt x="495" y="908"/>
                    </a:lnTo>
                    <a:lnTo>
                      <a:pt x="498" y="908"/>
                    </a:lnTo>
                    <a:lnTo>
                      <a:pt x="500" y="910"/>
                    </a:lnTo>
                    <a:lnTo>
                      <a:pt x="500" y="912"/>
                    </a:lnTo>
                    <a:lnTo>
                      <a:pt x="498" y="914"/>
                    </a:lnTo>
                    <a:lnTo>
                      <a:pt x="495" y="921"/>
                    </a:lnTo>
                    <a:lnTo>
                      <a:pt x="495" y="929"/>
                    </a:lnTo>
                    <a:lnTo>
                      <a:pt x="495" y="931"/>
                    </a:lnTo>
                    <a:lnTo>
                      <a:pt x="493" y="934"/>
                    </a:lnTo>
                    <a:lnTo>
                      <a:pt x="493" y="936"/>
                    </a:lnTo>
                    <a:lnTo>
                      <a:pt x="489" y="938"/>
                    </a:lnTo>
                    <a:lnTo>
                      <a:pt x="485" y="938"/>
                    </a:lnTo>
                    <a:lnTo>
                      <a:pt x="481" y="940"/>
                    </a:lnTo>
                    <a:lnTo>
                      <a:pt x="472" y="944"/>
                    </a:lnTo>
                    <a:lnTo>
                      <a:pt x="468" y="948"/>
                    </a:lnTo>
                    <a:lnTo>
                      <a:pt x="464" y="955"/>
                    </a:lnTo>
                    <a:lnTo>
                      <a:pt x="464" y="957"/>
                    </a:lnTo>
                    <a:lnTo>
                      <a:pt x="468" y="963"/>
                    </a:lnTo>
                    <a:lnTo>
                      <a:pt x="468" y="965"/>
                    </a:lnTo>
                    <a:lnTo>
                      <a:pt x="472" y="974"/>
                    </a:lnTo>
                    <a:lnTo>
                      <a:pt x="472" y="974"/>
                    </a:lnTo>
                    <a:lnTo>
                      <a:pt x="474" y="974"/>
                    </a:lnTo>
                    <a:lnTo>
                      <a:pt x="485" y="976"/>
                    </a:lnTo>
                    <a:lnTo>
                      <a:pt x="489" y="978"/>
                    </a:lnTo>
                    <a:lnTo>
                      <a:pt x="491" y="980"/>
                    </a:lnTo>
                    <a:lnTo>
                      <a:pt x="493" y="980"/>
                    </a:lnTo>
                    <a:lnTo>
                      <a:pt x="495" y="978"/>
                    </a:lnTo>
                    <a:lnTo>
                      <a:pt x="506" y="965"/>
                    </a:lnTo>
                    <a:lnTo>
                      <a:pt x="510" y="961"/>
                    </a:lnTo>
                    <a:lnTo>
                      <a:pt x="523" y="959"/>
                    </a:lnTo>
                    <a:lnTo>
                      <a:pt x="534" y="961"/>
                    </a:lnTo>
                    <a:lnTo>
                      <a:pt x="555" y="951"/>
                    </a:lnTo>
                    <a:lnTo>
                      <a:pt x="561" y="946"/>
                    </a:lnTo>
                    <a:lnTo>
                      <a:pt x="566" y="942"/>
                    </a:lnTo>
                    <a:lnTo>
                      <a:pt x="566" y="940"/>
                    </a:lnTo>
                    <a:lnTo>
                      <a:pt x="570" y="931"/>
                    </a:lnTo>
                    <a:lnTo>
                      <a:pt x="580" y="923"/>
                    </a:lnTo>
                    <a:lnTo>
                      <a:pt x="621" y="929"/>
                    </a:lnTo>
                    <a:lnTo>
                      <a:pt x="623" y="929"/>
                    </a:lnTo>
                    <a:lnTo>
                      <a:pt x="625" y="927"/>
                    </a:lnTo>
                    <a:lnTo>
                      <a:pt x="625" y="927"/>
                    </a:lnTo>
                    <a:lnTo>
                      <a:pt x="627" y="925"/>
                    </a:lnTo>
                    <a:lnTo>
                      <a:pt x="627" y="917"/>
                    </a:lnTo>
                    <a:lnTo>
                      <a:pt x="629" y="914"/>
                    </a:lnTo>
                    <a:lnTo>
                      <a:pt x="629" y="912"/>
                    </a:lnTo>
                    <a:lnTo>
                      <a:pt x="642" y="904"/>
                    </a:lnTo>
                    <a:lnTo>
                      <a:pt x="644" y="902"/>
                    </a:lnTo>
                    <a:lnTo>
                      <a:pt x="646" y="900"/>
                    </a:lnTo>
                    <a:lnTo>
                      <a:pt x="646" y="895"/>
                    </a:lnTo>
                    <a:lnTo>
                      <a:pt x="649" y="893"/>
                    </a:lnTo>
                    <a:lnTo>
                      <a:pt x="651" y="889"/>
                    </a:lnTo>
                    <a:lnTo>
                      <a:pt x="651" y="887"/>
                    </a:lnTo>
                    <a:lnTo>
                      <a:pt x="649" y="887"/>
                    </a:lnTo>
                    <a:lnTo>
                      <a:pt x="646" y="883"/>
                    </a:lnTo>
                    <a:lnTo>
                      <a:pt x="638" y="880"/>
                    </a:lnTo>
                    <a:lnTo>
                      <a:pt x="638" y="878"/>
                    </a:lnTo>
                    <a:lnTo>
                      <a:pt x="636" y="874"/>
                    </a:lnTo>
                    <a:lnTo>
                      <a:pt x="634" y="857"/>
                    </a:lnTo>
                    <a:lnTo>
                      <a:pt x="632" y="838"/>
                    </a:lnTo>
                    <a:lnTo>
                      <a:pt x="632" y="827"/>
                    </a:lnTo>
                    <a:lnTo>
                      <a:pt x="629" y="819"/>
                    </a:lnTo>
                    <a:lnTo>
                      <a:pt x="625" y="810"/>
                    </a:lnTo>
                    <a:lnTo>
                      <a:pt x="621" y="804"/>
                    </a:lnTo>
                    <a:lnTo>
                      <a:pt x="619" y="800"/>
                    </a:lnTo>
                    <a:lnTo>
                      <a:pt x="617" y="798"/>
                    </a:lnTo>
                    <a:lnTo>
                      <a:pt x="606" y="791"/>
                    </a:lnTo>
                    <a:lnTo>
                      <a:pt x="585" y="785"/>
                    </a:lnTo>
                    <a:lnTo>
                      <a:pt x="583" y="781"/>
                    </a:lnTo>
                    <a:lnTo>
                      <a:pt x="580" y="778"/>
                    </a:lnTo>
                    <a:lnTo>
                      <a:pt x="572" y="757"/>
                    </a:lnTo>
                    <a:lnTo>
                      <a:pt x="578" y="759"/>
                    </a:lnTo>
                    <a:lnTo>
                      <a:pt x="587" y="759"/>
                    </a:lnTo>
                    <a:lnTo>
                      <a:pt x="587" y="759"/>
                    </a:lnTo>
                    <a:lnTo>
                      <a:pt x="591" y="761"/>
                    </a:lnTo>
                    <a:lnTo>
                      <a:pt x="593" y="761"/>
                    </a:lnTo>
                    <a:lnTo>
                      <a:pt x="610" y="757"/>
                    </a:lnTo>
                    <a:lnTo>
                      <a:pt x="617" y="753"/>
                    </a:lnTo>
                    <a:lnTo>
                      <a:pt x="619" y="751"/>
                    </a:lnTo>
                    <a:lnTo>
                      <a:pt x="619" y="749"/>
                    </a:lnTo>
                    <a:lnTo>
                      <a:pt x="619" y="749"/>
                    </a:lnTo>
                    <a:lnTo>
                      <a:pt x="621" y="736"/>
                    </a:lnTo>
                    <a:lnTo>
                      <a:pt x="621" y="734"/>
                    </a:lnTo>
                    <a:lnTo>
                      <a:pt x="621" y="734"/>
                    </a:lnTo>
                    <a:lnTo>
                      <a:pt x="621" y="732"/>
                    </a:lnTo>
                    <a:lnTo>
                      <a:pt x="623" y="730"/>
                    </a:lnTo>
                    <a:lnTo>
                      <a:pt x="625" y="727"/>
                    </a:lnTo>
                    <a:lnTo>
                      <a:pt x="629" y="725"/>
                    </a:lnTo>
                    <a:lnTo>
                      <a:pt x="629" y="723"/>
                    </a:lnTo>
                    <a:lnTo>
                      <a:pt x="636" y="721"/>
                    </a:lnTo>
                    <a:lnTo>
                      <a:pt x="653" y="721"/>
                    </a:lnTo>
                    <a:lnTo>
                      <a:pt x="657" y="719"/>
                    </a:lnTo>
                    <a:lnTo>
                      <a:pt x="672" y="710"/>
                    </a:lnTo>
                    <a:lnTo>
                      <a:pt x="672" y="710"/>
                    </a:lnTo>
                    <a:lnTo>
                      <a:pt x="674" y="710"/>
                    </a:lnTo>
                    <a:lnTo>
                      <a:pt x="680" y="710"/>
                    </a:lnTo>
                    <a:lnTo>
                      <a:pt x="683" y="713"/>
                    </a:lnTo>
                    <a:lnTo>
                      <a:pt x="687" y="715"/>
                    </a:lnTo>
                    <a:lnTo>
                      <a:pt x="697" y="730"/>
                    </a:lnTo>
                    <a:lnTo>
                      <a:pt x="697" y="734"/>
                    </a:lnTo>
                    <a:lnTo>
                      <a:pt x="700" y="738"/>
                    </a:lnTo>
                    <a:lnTo>
                      <a:pt x="700" y="740"/>
                    </a:lnTo>
                    <a:lnTo>
                      <a:pt x="697" y="744"/>
                    </a:lnTo>
                    <a:lnTo>
                      <a:pt x="700" y="747"/>
                    </a:lnTo>
                    <a:lnTo>
                      <a:pt x="700" y="749"/>
                    </a:lnTo>
                    <a:lnTo>
                      <a:pt x="700" y="751"/>
                    </a:lnTo>
                    <a:lnTo>
                      <a:pt x="702" y="753"/>
                    </a:lnTo>
                    <a:lnTo>
                      <a:pt x="702" y="755"/>
                    </a:lnTo>
                    <a:lnTo>
                      <a:pt x="702" y="755"/>
                    </a:lnTo>
                    <a:lnTo>
                      <a:pt x="702" y="761"/>
                    </a:lnTo>
                    <a:lnTo>
                      <a:pt x="702" y="766"/>
                    </a:lnTo>
                    <a:lnTo>
                      <a:pt x="702" y="768"/>
                    </a:lnTo>
                    <a:lnTo>
                      <a:pt x="702" y="770"/>
                    </a:lnTo>
                    <a:lnTo>
                      <a:pt x="704" y="770"/>
                    </a:lnTo>
                    <a:lnTo>
                      <a:pt x="704" y="772"/>
                    </a:lnTo>
                    <a:lnTo>
                      <a:pt x="704" y="772"/>
                    </a:lnTo>
                    <a:lnTo>
                      <a:pt x="708" y="772"/>
                    </a:lnTo>
                    <a:lnTo>
                      <a:pt x="740" y="772"/>
                    </a:lnTo>
                    <a:lnTo>
                      <a:pt x="751" y="770"/>
                    </a:lnTo>
                    <a:lnTo>
                      <a:pt x="759" y="766"/>
                    </a:lnTo>
                    <a:lnTo>
                      <a:pt x="761" y="764"/>
                    </a:lnTo>
                    <a:lnTo>
                      <a:pt x="782" y="757"/>
                    </a:lnTo>
                    <a:lnTo>
                      <a:pt x="782" y="757"/>
                    </a:lnTo>
                    <a:lnTo>
                      <a:pt x="782" y="755"/>
                    </a:lnTo>
                    <a:lnTo>
                      <a:pt x="785" y="753"/>
                    </a:lnTo>
                    <a:lnTo>
                      <a:pt x="787" y="738"/>
                    </a:lnTo>
                    <a:lnTo>
                      <a:pt x="789" y="732"/>
                    </a:lnTo>
                    <a:lnTo>
                      <a:pt x="791" y="730"/>
                    </a:lnTo>
                    <a:lnTo>
                      <a:pt x="797" y="719"/>
                    </a:lnTo>
                    <a:lnTo>
                      <a:pt x="814" y="708"/>
                    </a:lnTo>
                    <a:lnTo>
                      <a:pt x="814" y="708"/>
                    </a:lnTo>
                    <a:lnTo>
                      <a:pt x="817" y="708"/>
                    </a:lnTo>
                    <a:lnTo>
                      <a:pt x="819" y="708"/>
                    </a:lnTo>
                    <a:lnTo>
                      <a:pt x="823" y="715"/>
                    </a:lnTo>
                    <a:lnTo>
                      <a:pt x="825" y="715"/>
                    </a:lnTo>
                    <a:lnTo>
                      <a:pt x="825" y="715"/>
                    </a:lnTo>
                    <a:lnTo>
                      <a:pt x="827" y="717"/>
                    </a:lnTo>
                    <a:lnTo>
                      <a:pt x="829" y="717"/>
                    </a:lnTo>
                    <a:lnTo>
                      <a:pt x="831" y="717"/>
                    </a:lnTo>
                    <a:lnTo>
                      <a:pt x="831" y="717"/>
                    </a:lnTo>
                    <a:lnTo>
                      <a:pt x="831" y="719"/>
                    </a:lnTo>
                    <a:lnTo>
                      <a:pt x="831" y="723"/>
                    </a:lnTo>
                    <a:lnTo>
                      <a:pt x="829" y="725"/>
                    </a:lnTo>
                    <a:lnTo>
                      <a:pt x="829" y="727"/>
                    </a:lnTo>
                    <a:lnTo>
                      <a:pt x="827" y="727"/>
                    </a:lnTo>
                    <a:lnTo>
                      <a:pt x="825" y="730"/>
                    </a:lnTo>
                    <a:lnTo>
                      <a:pt x="825" y="730"/>
                    </a:lnTo>
                    <a:lnTo>
                      <a:pt x="825" y="734"/>
                    </a:lnTo>
                    <a:lnTo>
                      <a:pt x="827" y="736"/>
                    </a:lnTo>
                    <a:lnTo>
                      <a:pt x="834" y="753"/>
                    </a:lnTo>
                    <a:lnTo>
                      <a:pt x="825" y="770"/>
                    </a:lnTo>
                    <a:lnTo>
                      <a:pt x="823" y="783"/>
                    </a:lnTo>
                    <a:lnTo>
                      <a:pt x="821" y="785"/>
                    </a:lnTo>
                    <a:lnTo>
                      <a:pt x="819" y="787"/>
                    </a:lnTo>
                    <a:lnTo>
                      <a:pt x="817" y="787"/>
                    </a:lnTo>
                    <a:lnTo>
                      <a:pt x="814" y="789"/>
                    </a:lnTo>
                    <a:lnTo>
                      <a:pt x="812" y="791"/>
                    </a:lnTo>
                    <a:lnTo>
                      <a:pt x="804" y="791"/>
                    </a:lnTo>
                    <a:lnTo>
                      <a:pt x="802" y="791"/>
                    </a:lnTo>
                    <a:lnTo>
                      <a:pt x="802" y="791"/>
                    </a:lnTo>
                    <a:lnTo>
                      <a:pt x="799" y="793"/>
                    </a:lnTo>
                    <a:lnTo>
                      <a:pt x="799" y="795"/>
                    </a:lnTo>
                    <a:lnTo>
                      <a:pt x="797" y="800"/>
                    </a:lnTo>
                    <a:lnTo>
                      <a:pt x="797" y="804"/>
                    </a:lnTo>
                    <a:lnTo>
                      <a:pt x="797" y="819"/>
                    </a:lnTo>
                    <a:lnTo>
                      <a:pt x="797" y="823"/>
                    </a:lnTo>
                    <a:lnTo>
                      <a:pt x="797" y="825"/>
                    </a:lnTo>
                    <a:lnTo>
                      <a:pt x="797" y="827"/>
                    </a:lnTo>
                    <a:lnTo>
                      <a:pt x="797" y="829"/>
                    </a:lnTo>
                    <a:lnTo>
                      <a:pt x="797" y="832"/>
                    </a:lnTo>
                    <a:lnTo>
                      <a:pt x="799" y="834"/>
                    </a:lnTo>
                    <a:lnTo>
                      <a:pt x="799" y="834"/>
                    </a:lnTo>
                    <a:lnTo>
                      <a:pt x="802" y="834"/>
                    </a:lnTo>
                    <a:lnTo>
                      <a:pt x="808" y="836"/>
                    </a:lnTo>
                    <a:lnTo>
                      <a:pt x="819" y="838"/>
                    </a:lnTo>
                    <a:lnTo>
                      <a:pt x="825" y="840"/>
                    </a:lnTo>
                    <a:lnTo>
                      <a:pt x="827" y="840"/>
                    </a:lnTo>
                    <a:lnTo>
                      <a:pt x="827" y="840"/>
                    </a:lnTo>
                    <a:lnTo>
                      <a:pt x="827" y="842"/>
                    </a:lnTo>
                    <a:lnTo>
                      <a:pt x="821" y="846"/>
                    </a:lnTo>
                    <a:lnTo>
                      <a:pt x="819" y="849"/>
                    </a:lnTo>
                    <a:lnTo>
                      <a:pt x="819" y="853"/>
                    </a:lnTo>
                    <a:lnTo>
                      <a:pt x="819" y="853"/>
                    </a:lnTo>
                    <a:lnTo>
                      <a:pt x="819" y="855"/>
                    </a:lnTo>
                    <a:lnTo>
                      <a:pt x="821" y="857"/>
                    </a:lnTo>
                    <a:lnTo>
                      <a:pt x="821" y="859"/>
                    </a:lnTo>
                    <a:lnTo>
                      <a:pt x="823" y="863"/>
                    </a:lnTo>
                    <a:lnTo>
                      <a:pt x="823" y="866"/>
                    </a:lnTo>
                    <a:lnTo>
                      <a:pt x="821" y="866"/>
                    </a:lnTo>
                    <a:lnTo>
                      <a:pt x="814" y="866"/>
                    </a:lnTo>
                    <a:lnTo>
                      <a:pt x="804" y="870"/>
                    </a:lnTo>
                    <a:lnTo>
                      <a:pt x="808" y="874"/>
                    </a:lnTo>
                    <a:lnTo>
                      <a:pt x="810" y="880"/>
                    </a:lnTo>
                    <a:lnTo>
                      <a:pt x="812" y="883"/>
                    </a:lnTo>
                    <a:lnTo>
                      <a:pt x="812" y="885"/>
                    </a:lnTo>
                    <a:lnTo>
                      <a:pt x="812" y="887"/>
                    </a:lnTo>
                    <a:lnTo>
                      <a:pt x="812" y="889"/>
                    </a:lnTo>
                    <a:lnTo>
                      <a:pt x="812" y="891"/>
                    </a:lnTo>
                    <a:lnTo>
                      <a:pt x="812" y="891"/>
                    </a:lnTo>
                    <a:lnTo>
                      <a:pt x="812" y="893"/>
                    </a:lnTo>
                    <a:lnTo>
                      <a:pt x="810" y="895"/>
                    </a:lnTo>
                    <a:lnTo>
                      <a:pt x="810" y="897"/>
                    </a:lnTo>
                    <a:lnTo>
                      <a:pt x="812" y="897"/>
                    </a:lnTo>
                    <a:lnTo>
                      <a:pt x="812" y="897"/>
                    </a:lnTo>
                    <a:lnTo>
                      <a:pt x="817" y="895"/>
                    </a:lnTo>
                    <a:lnTo>
                      <a:pt x="821" y="895"/>
                    </a:lnTo>
                    <a:lnTo>
                      <a:pt x="825" y="895"/>
                    </a:lnTo>
                    <a:lnTo>
                      <a:pt x="831" y="893"/>
                    </a:lnTo>
                    <a:lnTo>
                      <a:pt x="855" y="893"/>
                    </a:lnTo>
                    <a:lnTo>
                      <a:pt x="857" y="895"/>
                    </a:lnTo>
                    <a:lnTo>
                      <a:pt x="859" y="895"/>
                    </a:lnTo>
                    <a:lnTo>
                      <a:pt x="859" y="900"/>
                    </a:lnTo>
                    <a:lnTo>
                      <a:pt x="857" y="902"/>
                    </a:lnTo>
                    <a:lnTo>
                      <a:pt x="857" y="904"/>
                    </a:lnTo>
                    <a:lnTo>
                      <a:pt x="857" y="904"/>
                    </a:lnTo>
                    <a:lnTo>
                      <a:pt x="857" y="906"/>
                    </a:lnTo>
                    <a:lnTo>
                      <a:pt x="861" y="908"/>
                    </a:lnTo>
                    <a:lnTo>
                      <a:pt x="870" y="910"/>
                    </a:lnTo>
                    <a:lnTo>
                      <a:pt x="874" y="914"/>
                    </a:lnTo>
                    <a:lnTo>
                      <a:pt x="876" y="919"/>
                    </a:lnTo>
                    <a:lnTo>
                      <a:pt x="876" y="921"/>
                    </a:lnTo>
                    <a:lnTo>
                      <a:pt x="876" y="923"/>
                    </a:lnTo>
                    <a:lnTo>
                      <a:pt x="872" y="929"/>
                    </a:lnTo>
                    <a:lnTo>
                      <a:pt x="872" y="929"/>
                    </a:lnTo>
                    <a:lnTo>
                      <a:pt x="872" y="931"/>
                    </a:lnTo>
                    <a:lnTo>
                      <a:pt x="874" y="931"/>
                    </a:lnTo>
                    <a:lnTo>
                      <a:pt x="876" y="940"/>
                    </a:lnTo>
                    <a:lnTo>
                      <a:pt x="882" y="948"/>
                    </a:lnTo>
                    <a:lnTo>
                      <a:pt x="882" y="951"/>
                    </a:lnTo>
                    <a:lnTo>
                      <a:pt x="882" y="953"/>
                    </a:lnTo>
                    <a:lnTo>
                      <a:pt x="882" y="953"/>
                    </a:lnTo>
                    <a:lnTo>
                      <a:pt x="882" y="955"/>
                    </a:lnTo>
                    <a:lnTo>
                      <a:pt x="880" y="955"/>
                    </a:lnTo>
                    <a:lnTo>
                      <a:pt x="880" y="957"/>
                    </a:lnTo>
                    <a:lnTo>
                      <a:pt x="878" y="959"/>
                    </a:lnTo>
                    <a:lnTo>
                      <a:pt x="876" y="961"/>
                    </a:lnTo>
                    <a:lnTo>
                      <a:pt x="876" y="961"/>
                    </a:lnTo>
                    <a:lnTo>
                      <a:pt x="876" y="961"/>
                    </a:lnTo>
                    <a:lnTo>
                      <a:pt x="876" y="961"/>
                    </a:lnTo>
                    <a:lnTo>
                      <a:pt x="876" y="963"/>
                    </a:lnTo>
                    <a:lnTo>
                      <a:pt x="876" y="963"/>
                    </a:lnTo>
                    <a:lnTo>
                      <a:pt x="876" y="965"/>
                    </a:lnTo>
                    <a:lnTo>
                      <a:pt x="876" y="965"/>
                    </a:lnTo>
                    <a:lnTo>
                      <a:pt x="876" y="965"/>
                    </a:lnTo>
                    <a:lnTo>
                      <a:pt x="876" y="968"/>
                    </a:lnTo>
                    <a:lnTo>
                      <a:pt x="876" y="968"/>
                    </a:lnTo>
                    <a:lnTo>
                      <a:pt x="880" y="970"/>
                    </a:lnTo>
                    <a:lnTo>
                      <a:pt x="889" y="972"/>
                    </a:lnTo>
                    <a:lnTo>
                      <a:pt x="891" y="974"/>
                    </a:lnTo>
                    <a:lnTo>
                      <a:pt x="893" y="972"/>
                    </a:lnTo>
                    <a:lnTo>
                      <a:pt x="893" y="972"/>
                    </a:lnTo>
                    <a:lnTo>
                      <a:pt x="893" y="970"/>
                    </a:lnTo>
                    <a:lnTo>
                      <a:pt x="893" y="970"/>
                    </a:lnTo>
                    <a:lnTo>
                      <a:pt x="893" y="970"/>
                    </a:lnTo>
                    <a:lnTo>
                      <a:pt x="893" y="968"/>
                    </a:lnTo>
                    <a:lnTo>
                      <a:pt x="895" y="968"/>
                    </a:lnTo>
                    <a:lnTo>
                      <a:pt x="895" y="965"/>
                    </a:lnTo>
                    <a:lnTo>
                      <a:pt x="897" y="965"/>
                    </a:lnTo>
                    <a:lnTo>
                      <a:pt x="897" y="965"/>
                    </a:lnTo>
                    <a:lnTo>
                      <a:pt x="899" y="965"/>
                    </a:lnTo>
                    <a:lnTo>
                      <a:pt x="912" y="970"/>
                    </a:lnTo>
                    <a:lnTo>
                      <a:pt x="912" y="970"/>
                    </a:lnTo>
                    <a:lnTo>
                      <a:pt x="912" y="974"/>
                    </a:lnTo>
                    <a:lnTo>
                      <a:pt x="912" y="989"/>
                    </a:lnTo>
                    <a:lnTo>
                      <a:pt x="910" y="989"/>
                    </a:lnTo>
                    <a:lnTo>
                      <a:pt x="910" y="991"/>
                    </a:lnTo>
                    <a:lnTo>
                      <a:pt x="908" y="993"/>
                    </a:lnTo>
                    <a:lnTo>
                      <a:pt x="906" y="995"/>
                    </a:lnTo>
                    <a:lnTo>
                      <a:pt x="906" y="997"/>
                    </a:lnTo>
                    <a:lnTo>
                      <a:pt x="906" y="997"/>
                    </a:lnTo>
                    <a:lnTo>
                      <a:pt x="908" y="997"/>
                    </a:lnTo>
                    <a:lnTo>
                      <a:pt x="916" y="995"/>
                    </a:lnTo>
                    <a:lnTo>
                      <a:pt x="921" y="995"/>
                    </a:lnTo>
                    <a:lnTo>
                      <a:pt x="929" y="997"/>
                    </a:lnTo>
                    <a:lnTo>
                      <a:pt x="931" y="999"/>
                    </a:lnTo>
                    <a:lnTo>
                      <a:pt x="931" y="1002"/>
                    </a:lnTo>
                    <a:lnTo>
                      <a:pt x="931" y="1002"/>
                    </a:lnTo>
                    <a:lnTo>
                      <a:pt x="933" y="1004"/>
                    </a:lnTo>
                    <a:lnTo>
                      <a:pt x="933" y="1008"/>
                    </a:lnTo>
                    <a:lnTo>
                      <a:pt x="933" y="1014"/>
                    </a:lnTo>
                    <a:lnTo>
                      <a:pt x="931" y="1027"/>
                    </a:lnTo>
                    <a:lnTo>
                      <a:pt x="936" y="1029"/>
                    </a:lnTo>
                    <a:lnTo>
                      <a:pt x="938" y="1027"/>
                    </a:lnTo>
                    <a:lnTo>
                      <a:pt x="944" y="1025"/>
                    </a:lnTo>
                    <a:lnTo>
                      <a:pt x="946" y="1023"/>
                    </a:lnTo>
                    <a:lnTo>
                      <a:pt x="959" y="1023"/>
                    </a:lnTo>
                    <a:lnTo>
                      <a:pt x="967" y="1021"/>
                    </a:lnTo>
                    <a:lnTo>
                      <a:pt x="970" y="1019"/>
                    </a:lnTo>
                    <a:lnTo>
                      <a:pt x="972" y="1019"/>
                    </a:lnTo>
                    <a:lnTo>
                      <a:pt x="974" y="1016"/>
                    </a:lnTo>
                    <a:lnTo>
                      <a:pt x="974" y="1016"/>
                    </a:lnTo>
                    <a:lnTo>
                      <a:pt x="976" y="1019"/>
                    </a:lnTo>
                    <a:lnTo>
                      <a:pt x="974" y="1021"/>
                    </a:lnTo>
                    <a:lnTo>
                      <a:pt x="974" y="1023"/>
                    </a:lnTo>
                    <a:lnTo>
                      <a:pt x="974" y="1027"/>
                    </a:lnTo>
                    <a:lnTo>
                      <a:pt x="970" y="1031"/>
                    </a:lnTo>
                    <a:lnTo>
                      <a:pt x="970" y="1031"/>
                    </a:lnTo>
                    <a:lnTo>
                      <a:pt x="970" y="1033"/>
                    </a:lnTo>
                    <a:lnTo>
                      <a:pt x="972" y="1033"/>
                    </a:lnTo>
                    <a:lnTo>
                      <a:pt x="974" y="1033"/>
                    </a:lnTo>
                    <a:lnTo>
                      <a:pt x="976" y="1036"/>
                    </a:lnTo>
                    <a:lnTo>
                      <a:pt x="978" y="1036"/>
                    </a:lnTo>
                    <a:lnTo>
                      <a:pt x="978" y="1036"/>
                    </a:lnTo>
                    <a:lnTo>
                      <a:pt x="978" y="1038"/>
                    </a:lnTo>
                    <a:lnTo>
                      <a:pt x="976" y="1040"/>
                    </a:lnTo>
                    <a:lnTo>
                      <a:pt x="976" y="1042"/>
                    </a:lnTo>
                    <a:lnTo>
                      <a:pt x="976" y="1044"/>
                    </a:lnTo>
                    <a:lnTo>
                      <a:pt x="976" y="1048"/>
                    </a:lnTo>
                    <a:lnTo>
                      <a:pt x="976" y="1053"/>
                    </a:lnTo>
                    <a:lnTo>
                      <a:pt x="976" y="1059"/>
                    </a:lnTo>
                    <a:lnTo>
                      <a:pt x="974" y="1067"/>
                    </a:lnTo>
                    <a:lnTo>
                      <a:pt x="974" y="1070"/>
                    </a:lnTo>
                    <a:lnTo>
                      <a:pt x="972" y="1072"/>
                    </a:lnTo>
                    <a:lnTo>
                      <a:pt x="970" y="1074"/>
                    </a:lnTo>
                    <a:lnTo>
                      <a:pt x="965" y="1076"/>
                    </a:lnTo>
                    <a:lnTo>
                      <a:pt x="965" y="1078"/>
                    </a:lnTo>
                    <a:lnTo>
                      <a:pt x="965" y="1078"/>
                    </a:lnTo>
                    <a:lnTo>
                      <a:pt x="965" y="1080"/>
                    </a:lnTo>
                    <a:lnTo>
                      <a:pt x="965" y="1082"/>
                    </a:lnTo>
                    <a:lnTo>
                      <a:pt x="965" y="1082"/>
                    </a:lnTo>
                    <a:lnTo>
                      <a:pt x="963" y="1084"/>
                    </a:lnTo>
                    <a:lnTo>
                      <a:pt x="963" y="1087"/>
                    </a:lnTo>
                    <a:lnTo>
                      <a:pt x="963" y="1087"/>
                    </a:lnTo>
                    <a:lnTo>
                      <a:pt x="961" y="1087"/>
                    </a:lnTo>
                    <a:lnTo>
                      <a:pt x="961" y="1089"/>
                    </a:lnTo>
                    <a:lnTo>
                      <a:pt x="961" y="1091"/>
                    </a:lnTo>
                    <a:lnTo>
                      <a:pt x="961" y="1093"/>
                    </a:lnTo>
                    <a:lnTo>
                      <a:pt x="963" y="1097"/>
                    </a:lnTo>
                    <a:lnTo>
                      <a:pt x="963" y="1104"/>
                    </a:lnTo>
                    <a:lnTo>
                      <a:pt x="965" y="1106"/>
                    </a:lnTo>
                    <a:lnTo>
                      <a:pt x="965" y="1106"/>
                    </a:lnTo>
                    <a:lnTo>
                      <a:pt x="963" y="1108"/>
                    </a:lnTo>
                    <a:lnTo>
                      <a:pt x="963" y="1110"/>
                    </a:lnTo>
                    <a:lnTo>
                      <a:pt x="963" y="1112"/>
                    </a:lnTo>
                    <a:lnTo>
                      <a:pt x="963" y="1114"/>
                    </a:lnTo>
                    <a:lnTo>
                      <a:pt x="965" y="1116"/>
                    </a:lnTo>
                    <a:lnTo>
                      <a:pt x="965" y="1118"/>
                    </a:lnTo>
                    <a:lnTo>
                      <a:pt x="965" y="1121"/>
                    </a:lnTo>
                    <a:lnTo>
                      <a:pt x="963" y="1123"/>
                    </a:lnTo>
                    <a:lnTo>
                      <a:pt x="961" y="1123"/>
                    </a:lnTo>
                    <a:lnTo>
                      <a:pt x="961" y="1125"/>
                    </a:lnTo>
                    <a:lnTo>
                      <a:pt x="961" y="1127"/>
                    </a:lnTo>
                    <a:lnTo>
                      <a:pt x="961" y="1129"/>
                    </a:lnTo>
                    <a:lnTo>
                      <a:pt x="961" y="1131"/>
                    </a:lnTo>
                    <a:lnTo>
                      <a:pt x="961" y="1133"/>
                    </a:lnTo>
                    <a:lnTo>
                      <a:pt x="963" y="1136"/>
                    </a:lnTo>
                    <a:lnTo>
                      <a:pt x="963" y="1136"/>
                    </a:lnTo>
                    <a:lnTo>
                      <a:pt x="963" y="1138"/>
                    </a:lnTo>
                    <a:lnTo>
                      <a:pt x="970" y="1136"/>
                    </a:lnTo>
                    <a:lnTo>
                      <a:pt x="982" y="1129"/>
                    </a:lnTo>
                    <a:lnTo>
                      <a:pt x="987" y="1131"/>
                    </a:lnTo>
                    <a:lnTo>
                      <a:pt x="991" y="1125"/>
                    </a:lnTo>
                    <a:lnTo>
                      <a:pt x="997" y="1125"/>
                    </a:lnTo>
                    <a:lnTo>
                      <a:pt x="997" y="1125"/>
                    </a:lnTo>
                    <a:lnTo>
                      <a:pt x="999" y="1127"/>
                    </a:lnTo>
                    <a:lnTo>
                      <a:pt x="999" y="1129"/>
                    </a:lnTo>
                    <a:lnTo>
                      <a:pt x="999" y="1131"/>
                    </a:lnTo>
                    <a:lnTo>
                      <a:pt x="999" y="1133"/>
                    </a:lnTo>
                    <a:lnTo>
                      <a:pt x="999" y="1133"/>
                    </a:lnTo>
                    <a:lnTo>
                      <a:pt x="1001" y="1136"/>
                    </a:lnTo>
                    <a:lnTo>
                      <a:pt x="1001" y="1136"/>
                    </a:lnTo>
                    <a:lnTo>
                      <a:pt x="1004" y="1138"/>
                    </a:lnTo>
                    <a:lnTo>
                      <a:pt x="1006" y="1138"/>
                    </a:lnTo>
                    <a:lnTo>
                      <a:pt x="1010" y="1138"/>
                    </a:lnTo>
                    <a:lnTo>
                      <a:pt x="1012" y="1138"/>
                    </a:lnTo>
                    <a:lnTo>
                      <a:pt x="1014" y="1136"/>
                    </a:lnTo>
                    <a:lnTo>
                      <a:pt x="1014" y="1136"/>
                    </a:lnTo>
                    <a:lnTo>
                      <a:pt x="1014" y="1133"/>
                    </a:lnTo>
                    <a:lnTo>
                      <a:pt x="1016" y="1131"/>
                    </a:lnTo>
                    <a:lnTo>
                      <a:pt x="1016" y="1131"/>
                    </a:lnTo>
                    <a:lnTo>
                      <a:pt x="1018" y="1131"/>
                    </a:lnTo>
                    <a:lnTo>
                      <a:pt x="1021" y="1131"/>
                    </a:lnTo>
                    <a:lnTo>
                      <a:pt x="1021" y="1131"/>
                    </a:lnTo>
                    <a:lnTo>
                      <a:pt x="1023" y="1133"/>
                    </a:lnTo>
                    <a:lnTo>
                      <a:pt x="1025" y="1136"/>
                    </a:lnTo>
                    <a:lnTo>
                      <a:pt x="1029" y="1136"/>
                    </a:lnTo>
                    <a:lnTo>
                      <a:pt x="1031" y="1136"/>
                    </a:lnTo>
                    <a:lnTo>
                      <a:pt x="1033" y="1136"/>
                    </a:lnTo>
                    <a:lnTo>
                      <a:pt x="1038" y="1136"/>
                    </a:lnTo>
                    <a:lnTo>
                      <a:pt x="1040" y="1133"/>
                    </a:lnTo>
                    <a:lnTo>
                      <a:pt x="1042" y="1131"/>
                    </a:lnTo>
                    <a:lnTo>
                      <a:pt x="1042" y="1133"/>
                    </a:lnTo>
                    <a:lnTo>
                      <a:pt x="1044" y="1136"/>
                    </a:lnTo>
                    <a:lnTo>
                      <a:pt x="1044" y="1138"/>
                    </a:lnTo>
                    <a:lnTo>
                      <a:pt x="1046" y="1140"/>
                    </a:lnTo>
                    <a:lnTo>
                      <a:pt x="1053" y="1142"/>
                    </a:lnTo>
                    <a:lnTo>
                      <a:pt x="1055" y="1142"/>
                    </a:lnTo>
                    <a:lnTo>
                      <a:pt x="1055" y="1144"/>
                    </a:lnTo>
                    <a:lnTo>
                      <a:pt x="1057" y="1148"/>
                    </a:lnTo>
                    <a:lnTo>
                      <a:pt x="1059" y="1155"/>
                    </a:lnTo>
                    <a:lnTo>
                      <a:pt x="1067" y="1161"/>
                    </a:lnTo>
                    <a:lnTo>
                      <a:pt x="1065" y="1165"/>
                    </a:lnTo>
                    <a:lnTo>
                      <a:pt x="1063" y="1167"/>
                    </a:lnTo>
                    <a:lnTo>
                      <a:pt x="1061" y="1167"/>
                    </a:lnTo>
                    <a:lnTo>
                      <a:pt x="1053" y="1161"/>
                    </a:lnTo>
                    <a:lnTo>
                      <a:pt x="1053" y="1161"/>
                    </a:lnTo>
                    <a:lnTo>
                      <a:pt x="1053" y="1161"/>
                    </a:lnTo>
                    <a:lnTo>
                      <a:pt x="1050" y="1161"/>
                    </a:lnTo>
                    <a:lnTo>
                      <a:pt x="1050" y="1163"/>
                    </a:lnTo>
                    <a:lnTo>
                      <a:pt x="1050" y="1163"/>
                    </a:lnTo>
                    <a:lnTo>
                      <a:pt x="1050" y="1165"/>
                    </a:lnTo>
                    <a:lnTo>
                      <a:pt x="1050" y="1167"/>
                    </a:lnTo>
                    <a:lnTo>
                      <a:pt x="1055" y="1172"/>
                    </a:lnTo>
                    <a:lnTo>
                      <a:pt x="1055" y="1174"/>
                    </a:lnTo>
                    <a:lnTo>
                      <a:pt x="1055" y="1174"/>
                    </a:lnTo>
                    <a:lnTo>
                      <a:pt x="1053" y="1174"/>
                    </a:lnTo>
                    <a:lnTo>
                      <a:pt x="1050" y="1174"/>
                    </a:lnTo>
                    <a:lnTo>
                      <a:pt x="1050" y="1174"/>
                    </a:lnTo>
                    <a:lnTo>
                      <a:pt x="1048" y="1172"/>
                    </a:lnTo>
                    <a:lnTo>
                      <a:pt x="1046" y="1172"/>
                    </a:lnTo>
                    <a:lnTo>
                      <a:pt x="1046" y="1174"/>
                    </a:lnTo>
                    <a:lnTo>
                      <a:pt x="1046" y="1178"/>
                    </a:lnTo>
                    <a:lnTo>
                      <a:pt x="1046" y="1182"/>
                    </a:lnTo>
                    <a:lnTo>
                      <a:pt x="1046" y="1187"/>
                    </a:lnTo>
                    <a:lnTo>
                      <a:pt x="1046" y="1189"/>
                    </a:lnTo>
                    <a:lnTo>
                      <a:pt x="1046" y="1189"/>
                    </a:lnTo>
                    <a:lnTo>
                      <a:pt x="1044" y="1189"/>
                    </a:lnTo>
                    <a:lnTo>
                      <a:pt x="1042" y="1191"/>
                    </a:lnTo>
                    <a:lnTo>
                      <a:pt x="1042" y="1191"/>
                    </a:lnTo>
                    <a:lnTo>
                      <a:pt x="1042" y="1195"/>
                    </a:lnTo>
                    <a:lnTo>
                      <a:pt x="1050" y="1208"/>
                    </a:lnTo>
                    <a:lnTo>
                      <a:pt x="1053" y="1212"/>
                    </a:lnTo>
                    <a:lnTo>
                      <a:pt x="1055" y="1212"/>
                    </a:lnTo>
                    <a:lnTo>
                      <a:pt x="1057" y="1214"/>
                    </a:lnTo>
                    <a:lnTo>
                      <a:pt x="1059" y="1214"/>
                    </a:lnTo>
                    <a:lnTo>
                      <a:pt x="1059" y="1214"/>
                    </a:lnTo>
                    <a:lnTo>
                      <a:pt x="1059" y="1216"/>
                    </a:lnTo>
                    <a:lnTo>
                      <a:pt x="1057" y="1218"/>
                    </a:lnTo>
                    <a:lnTo>
                      <a:pt x="1057" y="1221"/>
                    </a:lnTo>
                    <a:lnTo>
                      <a:pt x="1057" y="1223"/>
                    </a:lnTo>
                    <a:lnTo>
                      <a:pt x="1059" y="1225"/>
                    </a:lnTo>
                    <a:lnTo>
                      <a:pt x="1059" y="1227"/>
                    </a:lnTo>
                    <a:lnTo>
                      <a:pt x="1059" y="1229"/>
                    </a:lnTo>
                    <a:lnTo>
                      <a:pt x="1059" y="1231"/>
                    </a:lnTo>
                    <a:lnTo>
                      <a:pt x="1059" y="1233"/>
                    </a:lnTo>
                    <a:lnTo>
                      <a:pt x="1063" y="1246"/>
                    </a:lnTo>
                    <a:lnTo>
                      <a:pt x="1063" y="1248"/>
                    </a:lnTo>
                    <a:lnTo>
                      <a:pt x="1061" y="1250"/>
                    </a:lnTo>
                    <a:lnTo>
                      <a:pt x="1053" y="1252"/>
                    </a:lnTo>
                    <a:lnTo>
                      <a:pt x="1050" y="1252"/>
                    </a:lnTo>
                    <a:lnTo>
                      <a:pt x="1048" y="1252"/>
                    </a:lnTo>
                    <a:lnTo>
                      <a:pt x="1046" y="1252"/>
                    </a:lnTo>
                    <a:lnTo>
                      <a:pt x="1046" y="1252"/>
                    </a:lnTo>
                    <a:lnTo>
                      <a:pt x="1044" y="1255"/>
                    </a:lnTo>
                    <a:lnTo>
                      <a:pt x="1044" y="1255"/>
                    </a:lnTo>
                    <a:lnTo>
                      <a:pt x="1044" y="1257"/>
                    </a:lnTo>
                    <a:lnTo>
                      <a:pt x="1042" y="1259"/>
                    </a:lnTo>
                    <a:lnTo>
                      <a:pt x="1040" y="1261"/>
                    </a:lnTo>
                    <a:lnTo>
                      <a:pt x="1040" y="1263"/>
                    </a:lnTo>
                    <a:lnTo>
                      <a:pt x="1042" y="1265"/>
                    </a:lnTo>
                    <a:lnTo>
                      <a:pt x="1044" y="1269"/>
                    </a:lnTo>
                    <a:lnTo>
                      <a:pt x="1044" y="1272"/>
                    </a:lnTo>
                    <a:lnTo>
                      <a:pt x="1044" y="1272"/>
                    </a:lnTo>
                    <a:lnTo>
                      <a:pt x="1044" y="1274"/>
                    </a:lnTo>
                    <a:lnTo>
                      <a:pt x="1042" y="1274"/>
                    </a:lnTo>
                    <a:lnTo>
                      <a:pt x="1038" y="1274"/>
                    </a:lnTo>
                    <a:lnTo>
                      <a:pt x="1033" y="1272"/>
                    </a:lnTo>
                    <a:lnTo>
                      <a:pt x="1031" y="1272"/>
                    </a:lnTo>
                    <a:lnTo>
                      <a:pt x="1033" y="1274"/>
                    </a:lnTo>
                    <a:lnTo>
                      <a:pt x="1036" y="1276"/>
                    </a:lnTo>
                    <a:lnTo>
                      <a:pt x="1044" y="1282"/>
                    </a:lnTo>
                    <a:lnTo>
                      <a:pt x="1050" y="1282"/>
                    </a:lnTo>
                    <a:lnTo>
                      <a:pt x="1074" y="1291"/>
                    </a:lnTo>
                    <a:lnTo>
                      <a:pt x="1076" y="1291"/>
                    </a:lnTo>
                    <a:lnTo>
                      <a:pt x="1078" y="1291"/>
                    </a:lnTo>
                    <a:lnTo>
                      <a:pt x="1082" y="1293"/>
                    </a:lnTo>
                    <a:lnTo>
                      <a:pt x="1095" y="1303"/>
                    </a:lnTo>
                    <a:lnTo>
                      <a:pt x="1097" y="1303"/>
                    </a:lnTo>
                    <a:lnTo>
                      <a:pt x="1099" y="1303"/>
                    </a:lnTo>
                    <a:lnTo>
                      <a:pt x="1101" y="1301"/>
                    </a:lnTo>
                    <a:lnTo>
                      <a:pt x="1110" y="1293"/>
                    </a:lnTo>
                    <a:lnTo>
                      <a:pt x="1112" y="1289"/>
                    </a:lnTo>
                    <a:lnTo>
                      <a:pt x="1112" y="1286"/>
                    </a:lnTo>
                    <a:lnTo>
                      <a:pt x="1112" y="1286"/>
                    </a:lnTo>
                    <a:lnTo>
                      <a:pt x="1112" y="1284"/>
                    </a:lnTo>
                    <a:lnTo>
                      <a:pt x="1112" y="1284"/>
                    </a:lnTo>
                    <a:lnTo>
                      <a:pt x="1112" y="1282"/>
                    </a:lnTo>
                    <a:lnTo>
                      <a:pt x="1112" y="1282"/>
                    </a:lnTo>
                    <a:lnTo>
                      <a:pt x="1112" y="1282"/>
                    </a:lnTo>
                    <a:lnTo>
                      <a:pt x="1112" y="1280"/>
                    </a:lnTo>
                    <a:lnTo>
                      <a:pt x="1112" y="1280"/>
                    </a:lnTo>
                    <a:lnTo>
                      <a:pt x="1114" y="1280"/>
                    </a:lnTo>
                    <a:lnTo>
                      <a:pt x="1114" y="1278"/>
                    </a:lnTo>
                    <a:lnTo>
                      <a:pt x="1114" y="1278"/>
                    </a:lnTo>
                    <a:lnTo>
                      <a:pt x="1114" y="1276"/>
                    </a:lnTo>
                    <a:lnTo>
                      <a:pt x="1114" y="1276"/>
                    </a:lnTo>
                    <a:lnTo>
                      <a:pt x="1114" y="1276"/>
                    </a:lnTo>
                    <a:lnTo>
                      <a:pt x="1114" y="1276"/>
                    </a:lnTo>
                    <a:lnTo>
                      <a:pt x="1112" y="1274"/>
                    </a:lnTo>
                    <a:lnTo>
                      <a:pt x="1112" y="1274"/>
                    </a:lnTo>
                    <a:lnTo>
                      <a:pt x="1110" y="1276"/>
                    </a:lnTo>
                    <a:lnTo>
                      <a:pt x="1106" y="1280"/>
                    </a:lnTo>
                    <a:lnTo>
                      <a:pt x="1106" y="1280"/>
                    </a:lnTo>
                    <a:lnTo>
                      <a:pt x="1106" y="1282"/>
                    </a:lnTo>
                    <a:lnTo>
                      <a:pt x="1104" y="1280"/>
                    </a:lnTo>
                    <a:lnTo>
                      <a:pt x="1101" y="1280"/>
                    </a:lnTo>
                    <a:lnTo>
                      <a:pt x="1093" y="1272"/>
                    </a:lnTo>
                    <a:lnTo>
                      <a:pt x="1091" y="1272"/>
                    </a:lnTo>
                    <a:lnTo>
                      <a:pt x="1091" y="1269"/>
                    </a:lnTo>
                    <a:lnTo>
                      <a:pt x="1089" y="1267"/>
                    </a:lnTo>
                    <a:lnTo>
                      <a:pt x="1089" y="1267"/>
                    </a:lnTo>
                    <a:lnTo>
                      <a:pt x="1091" y="1265"/>
                    </a:lnTo>
                    <a:lnTo>
                      <a:pt x="1101" y="1257"/>
                    </a:lnTo>
                    <a:lnTo>
                      <a:pt x="1106" y="1252"/>
                    </a:lnTo>
                    <a:lnTo>
                      <a:pt x="1112" y="1248"/>
                    </a:lnTo>
                    <a:lnTo>
                      <a:pt x="1114" y="1246"/>
                    </a:lnTo>
                    <a:lnTo>
                      <a:pt x="1116" y="1246"/>
                    </a:lnTo>
                    <a:lnTo>
                      <a:pt x="1114" y="1244"/>
                    </a:lnTo>
                    <a:lnTo>
                      <a:pt x="1114" y="1242"/>
                    </a:lnTo>
                    <a:lnTo>
                      <a:pt x="1114" y="1242"/>
                    </a:lnTo>
                    <a:lnTo>
                      <a:pt x="1114" y="1240"/>
                    </a:lnTo>
                    <a:lnTo>
                      <a:pt x="1114" y="1240"/>
                    </a:lnTo>
                    <a:lnTo>
                      <a:pt x="1114" y="1240"/>
                    </a:lnTo>
                    <a:lnTo>
                      <a:pt x="1116" y="1240"/>
                    </a:lnTo>
                    <a:lnTo>
                      <a:pt x="1123" y="1242"/>
                    </a:lnTo>
                    <a:lnTo>
                      <a:pt x="1125" y="1244"/>
                    </a:lnTo>
                    <a:lnTo>
                      <a:pt x="1127" y="1246"/>
                    </a:lnTo>
                    <a:lnTo>
                      <a:pt x="1129" y="1248"/>
                    </a:lnTo>
                    <a:lnTo>
                      <a:pt x="1131" y="1252"/>
                    </a:lnTo>
                    <a:lnTo>
                      <a:pt x="1133" y="1255"/>
                    </a:lnTo>
                    <a:lnTo>
                      <a:pt x="1133" y="1255"/>
                    </a:lnTo>
                    <a:lnTo>
                      <a:pt x="1135" y="1257"/>
                    </a:lnTo>
                    <a:lnTo>
                      <a:pt x="1135" y="1257"/>
                    </a:lnTo>
                    <a:lnTo>
                      <a:pt x="1138" y="1255"/>
                    </a:lnTo>
                    <a:lnTo>
                      <a:pt x="1140" y="1252"/>
                    </a:lnTo>
                    <a:lnTo>
                      <a:pt x="1140" y="1250"/>
                    </a:lnTo>
                    <a:lnTo>
                      <a:pt x="1140" y="1248"/>
                    </a:lnTo>
                    <a:lnTo>
                      <a:pt x="1138" y="1244"/>
                    </a:lnTo>
                    <a:lnTo>
                      <a:pt x="1135" y="1242"/>
                    </a:lnTo>
                    <a:lnTo>
                      <a:pt x="1135" y="1242"/>
                    </a:lnTo>
                    <a:lnTo>
                      <a:pt x="1135" y="1240"/>
                    </a:lnTo>
                    <a:lnTo>
                      <a:pt x="1135" y="1240"/>
                    </a:lnTo>
                    <a:lnTo>
                      <a:pt x="1133" y="1238"/>
                    </a:lnTo>
                    <a:lnTo>
                      <a:pt x="1135" y="1238"/>
                    </a:lnTo>
                    <a:lnTo>
                      <a:pt x="1135" y="1235"/>
                    </a:lnTo>
                    <a:lnTo>
                      <a:pt x="1138" y="1235"/>
                    </a:lnTo>
                    <a:lnTo>
                      <a:pt x="1140" y="1235"/>
                    </a:lnTo>
                    <a:lnTo>
                      <a:pt x="1142" y="1235"/>
                    </a:lnTo>
                    <a:lnTo>
                      <a:pt x="1144" y="1231"/>
                    </a:lnTo>
                    <a:lnTo>
                      <a:pt x="1144" y="1231"/>
                    </a:lnTo>
                    <a:lnTo>
                      <a:pt x="1144" y="1231"/>
                    </a:lnTo>
                    <a:lnTo>
                      <a:pt x="1146" y="1231"/>
                    </a:lnTo>
                    <a:lnTo>
                      <a:pt x="1146" y="1231"/>
                    </a:lnTo>
                    <a:lnTo>
                      <a:pt x="1148" y="1233"/>
                    </a:lnTo>
                    <a:lnTo>
                      <a:pt x="1148" y="1238"/>
                    </a:lnTo>
                    <a:lnTo>
                      <a:pt x="1148" y="1238"/>
                    </a:lnTo>
                    <a:lnTo>
                      <a:pt x="1152" y="1240"/>
                    </a:lnTo>
                    <a:lnTo>
                      <a:pt x="1163" y="1248"/>
                    </a:lnTo>
                    <a:lnTo>
                      <a:pt x="1178" y="1231"/>
                    </a:lnTo>
                    <a:lnTo>
                      <a:pt x="1182" y="1227"/>
                    </a:lnTo>
                    <a:lnTo>
                      <a:pt x="1182" y="1225"/>
                    </a:lnTo>
                    <a:lnTo>
                      <a:pt x="1186" y="1223"/>
                    </a:lnTo>
                    <a:lnTo>
                      <a:pt x="1189" y="1221"/>
                    </a:lnTo>
                    <a:lnTo>
                      <a:pt x="1189" y="1218"/>
                    </a:lnTo>
                    <a:lnTo>
                      <a:pt x="1191" y="1218"/>
                    </a:lnTo>
                    <a:lnTo>
                      <a:pt x="1191" y="1218"/>
                    </a:lnTo>
                    <a:lnTo>
                      <a:pt x="1199" y="1223"/>
                    </a:lnTo>
                    <a:lnTo>
                      <a:pt x="1199" y="1223"/>
                    </a:lnTo>
                    <a:lnTo>
                      <a:pt x="1201" y="1223"/>
                    </a:lnTo>
                    <a:lnTo>
                      <a:pt x="1201" y="1221"/>
                    </a:lnTo>
                    <a:lnTo>
                      <a:pt x="1203" y="1216"/>
                    </a:lnTo>
                    <a:lnTo>
                      <a:pt x="1208" y="1214"/>
                    </a:lnTo>
                    <a:lnTo>
                      <a:pt x="1225" y="1214"/>
                    </a:lnTo>
                    <a:lnTo>
                      <a:pt x="1223" y="1212"/>
                    </a:lnTo>
                    <a:lnTo>
                      <a:pt x="1223" y="1210"/>
                    </a:lnTo>
                    <a:lnTo>
                      <a:pt x="1223" y="1210"/>
                    </a:lnTo>
                    <a:lnTo>
                      <a:pt x="1225" y="1208"/>
                    </a:lnTo>
                    <a:lnTo>
                      <a:pt x="1229" y="1206"/>
                    </a:lnTo>
                    <a:lnTo>
                      <a:pt x="1229" y="1206"/>
                    </a:lnTo>
                    <a:lnTo>
                      <a:pt x="1231" y="1204"/>
                    </a:lnTo>
                    <a:lnTo>
                      <a:pt x="1233" y="1199"/>
                    </a:lnTo>
                    <a:lnTo>
                      <a:pt x="1233" y="1197"/>
                    </a:lnTo>
                    <a:lnTo>
                      <a:pt x="1233" y="1197"/>
                    </a:lnTo>
                    <a:lnTo>
                      <a:pt x="1233" y="1195"/>
                    </a:lnTo>
                    <a:lnTo>
                      <a:pt x="1231" y="1195"/>
                    </a:lnTo>
                    <a:lnTo>
                      <a:pt x="1231" y="1195"/>
                    </a:lnTo>
                    <a:lnTo>
                      <a:pt x="1231" y="1193"/>
                    </a:lnTo>
                    <a:lnTo>
                      <a:pt x="1231" y="1191"/>
                    </a:lnTo>
                    <a:lnTo>
                      <a:pt x="1233" y="1191"/>
                    </a:lnTo>
                    <a:lnTo>
                      <a:pt x="1233" y="1189"/>
                    </a:lnTo>
                    <a:lnTo>
                      <a:pt x="1233" y="1189"/>
                    </a:lnTo>
                    <a:lnTo>
                      <a:pt x="1235" y="1187"/>
                    </a:lnTo>
                    <a:lnTo>
                      <a:pt x="1237" y="1187"/>
                    </a:lnTo>
                    <a:lnTo>
                      <a:pt x="1240" y="1187"/>
                    </a:lnTo>
                    <a:lnTo>
                      <a:pt x="1242" y="1187"/>
                    </a:lnTo>
                    <a:lnTo>
                      <a:pt x="1242" y="1189"/>
                    </a:lnTo>
                    <a:lnTo>
                      <a:pt x="1242" y="1189"/>
                    </a:lnTo>
                    <a:lnTo>
                      <a:pt x="1242" y="1189"/>
                    </a:lnTo>
                    <a:lnTo>
                      <a:pt x="1244" y="1191"/>
                    </a:lnTo>
                    <a:lnTo>
                      <a:pt x="1244" y="1191"/>
                    </a:lnTo>
                    <a:lnTo>
                      <a:pt x="1246" y="1191"/>
                    </a:lnTo>
                    <a:lnTo>
                      <a:pt x="1248" y="1191"/>
                    </a:lnTo>
                    <a:lnTo>
                      <a:pt x="1250" y="1189"/>
                    </a:lnTo>
                    <a:lnTo>
                      <a:pt x="1263" y="1178"/>
                    </a:lnTo>
                    <a:lnTo>
                      <a:pt x="1265" y="1178"/>
                    </a:lnTo>
                    <a:lnTo>
                      <a:pt x="1265" y="1178"/>
                    </a:lnTo>
                    <a:lnTo>
                      <a:pt x="1267" y="1176"/>
                    </a:lnTo>
                    <a:lnTo>
                      <a:pt x="1267" y="1174"/>
                    </a:lnTo>
                    <a:lnTo>
                      <a:pt x="1267" y="1170"/>
                    </a:lnTo>
                    <a:lnTo>
                      <a:pt x="1267" y="1170"/>
                    </a:lnTo>
                    <a:lnTo>
                      <a:pt x="1269" y="1167"/>
                    </a:lnTo>
                    <a:lnTo>
                      <a:pt x="1274" y="1163"/>
                    </a:lnTo>
                    <a:lnTo>
                      <a:pt x="1276" y="1161"/>
                    </a:lnTo>
                    <a:lnTo>
                      <a:pt x="1278" y="1161"/>
                    </a:lnTo>
                    <a:lnTo>
                      <a:pt x="1278" y="1159"/>
                    </a:lnTo>
                    <a:lnTo>
                      <a:pt x="1278" y="1157"/>
                    </a:lnTo>
                    <a:lnTo>
                      <a:pt x="1278" y="1157"/>
                    </a:lnTo>
                    <a:lnTo>
                      <a:pt x="1284" y="1153"/>
                    </a:lnTo>
                    <a:lnTo>
                      <a:pt x="1284" y="1148"/>
                    </a:lnTo>
                    <a:lnTo>
                      <a:pt x="1286" y="1138"/>
                    </a:lnTo>
                    <a:lnTo>
                      <a:pt x="1289" y="1136"/>
                    </a:lnTo>
                    <a:lnTo>
                      <a:pt x="1289" y="1133"/>
                    </a:lnTo>
                    <a:lnTo>
                      <a:pt x="1286" y="1131"/>
                    </a:lnTo>
                    <a:lnTo>
                      <a:pt x="1286" y="1129"/>
                    </a:lnTo>
                    <a:lnTo>
                      <a:pt x="1286" y="1129"/>
                    </a:lnTo>
                    <a:lnTo>
                      <a:pt x="1286" y="1127"/>
                    </a:lnTo>
                    <a:lnTo>
                      <a:pt x="1284" y="1127"/>
                    </a:lnTo>
                    <a:lnTo>
                      <a:pt x="1284" y="1127"/>
                    </a:lnTo>
                    <a:lnTo>
                      <a:pt x="1284" y="1127"/>
                    </a:lnTo>
                    <a:lnTo>
                      <a:pt x="1284" y="1125"/>
                    </a:lnTo>
                    <a:lnTo>
                      <a:pt x="1286" y="1125"/>
                    </a:lnTo>
                    <a:lnTo>
                      <a:pt x="1289" y="1125"/>
                    </a:lnTo>
                    <a:lnTo>
                      <a:pt x="1293" y="1123"/>
                    </a:lnTo>
                    <a:lnTo>
                      <a:pt x="1297" y="1123"/>
                    </a:lnTo>
                    <a:lnTo>
                      <a:pt x="1299" y="1121"/>
                    </a:lnTo>
                    <a:lnTo>
                      <a:pt x="1303" y="1121"/>
                    </a:lnTo>
                    <a:lnTo>
                      <a:pt x="1318" y="1127"/>
                    </a:lnTo>
                    <a:lnTo>
                      <a:pt x="1331" y="1136"/>
                    </a:lnTo>
                    <a:lnTo>
                      <a:pt x="1335" y="1136"/>
                    </a:lnTo>
                    <a:lnTo>
                      <a:pt x="1346" y="1133"/>
                    </a:lnTo>
                    <a:lnTo>
                      <a:pt x="1346" y="1131"/>
                    </a:lnTo>
                    <a:lnTo>
                      <a:pt x="1361" y="1123"/>
                    </a:lnTo>
                    <a:lnTo>
                      <a:pt x="1363" y="1123"/>
                    </a:lnTo>
                    <a:lnTo>
                      <a:pt x="1365" y="1121"/>
                    </a:lnTo>
                    <a:lnTo>
                      <a:pt x="1371" y="1127"/>
                    </a:lnTo>
                    <a:lnTo>
                      <a:pt x="1371" y="1127"/>
                    </a:lnTo>
                    <a:lnTo>
                      <a:pt x="1374" y="1127"/>
                    </a:lnTo>
                    <a:lnTo>
                      <a:pt x="1374" y="1127"/>
                    </a:lnTo>
                    <a:lnTo>
                      <a:pt x="1376" y="1125"/>
                    </a:lnTo>
                    <a:lnTo>
                      <a:pt x="1376" y="1121"/>
                    </a:lnTo>
                    <a:lnTo>
                      <a:pt x="1374" y="1118"/>
                    </a:lnTo>
                    <a:lnTo>
                      <a:pt x="1374" y="1116"/>
                    </a:lnTo>
                    <a:lnTo>
                      <a:pt x="1374" y="1116"/>
                    </a:lnTo>
                    <a:lnTo>
                      <a:pt x="1369" y="1112"/>
                    </a:lnTo>
                    <a:lnTo>
                      <a:pt x="1367" y="1110"/>
                    </a:lnTo>
                    <a:lnTo>
                      <a:pt x="1365" y="1108"/>
                    </a:lnTo>
                    <a:lnTo>
                      <a:pt x="1365" y="1108"/>
                    </a:lnTo>
                    <a:lnTo>
                      <a:pt x="1365" y="1106"/>
                    </a:lnTo>
                    <a:lnTo>
                      <a:pt x="1365" y="1104"/>
                    </a:lnTo>
                    <a:lnTo>
                      <a:pt x="1369" y="1097"/>
                    </a:lnTo>
                    <a:lnTo>
                      <a:pt x="1384" y="1087"/>
                    </a:lnTo>
                    <a:lnTo>
                      <a:pt x="1371" y="1070"/>
                    </a:lnTo>
                    <a:lnTo>
                      <a:pt x="1371" y="1059"/>
                    </a:lnTo>
                    <a:lnTo>
                      <a:pt x="1369" y="1055"/>
                    </a:lnTo>
                    <a:lnTo>
                      <a:pt x="1367" y="1050"/>
                    </a:lnTo>
                    <a:lnTo>
                      <a:pt x="1367" y="1050"/>
                    </a:lnTo>
                    <a:lnTo>
                      <a:pt x="1365" y="1048"/>
                    </a:lnTo>
                    <a:lnTo>
                      <a:pt x="1361" y="1046"/>
                    </a:lnTo>
                    <a:lnTo>
                      <a:pt x="1361" y="1044"/>
                    </a:lnTo>
                    <a:lnTo>
                      <a:pt x="1359" y="1040"/>
                    </a:lnTo>
                    <a:lnTo>
                      <a:pt x="1354" y="1038"/>
                    </a:lnTo>
                    <a:lnTo>
                      <a:pt x="1354" y="1036"/>
                    </a:lnTo>
                    <a:lnTo>
                      <a:pt x="1352" y="1029"/>
                    </a:lnTo>
                    <a:lnTo>
                      <a:pt x="1350" y="1029"/>
                    </a:lnTo>
                    <a:lnTo>
                      <a:pt x="1350" y="1027"/>
                    </a:lnTo>
                    <a:lnTo>
                      <a:pt x="1348" y="1027"/>
                    </a:lnTo>
                    <a:lnTo>
                      <a:pt x="1346" y="1025"/>
                    </a:lnTo>
                    <a:lnTo>
                      <a:pt x="1344" y="1023"/>
                    </a:lnTo>
                    <a:lnTo>
                      <a:pt x="1342" y="1023"/>
                    </a:lnTo>
                    <a:lnTo>
                      <a:pt x="1342" y="1021"/>
                    </a:lnTo>
                    <a:lnTo>
                      <a:pt x="1340" y="1019"/>
                    </a:lnTo>
                    <a:lnTo>
                      <a:pt x="1337" y="1019"/>
                    </a:lnTo>
                    <a:lnTo>
                      <a:pt x="1337" y="1016"/>
                    </a:lnTo>
                    <a:lnTo>
                      <a:pt x="1335" y="1014"/>
                    </a:lnTo>
                    <a:lnTo>
                      <a:pt x="1335" y="1010"/>
                    </a:lnTo>
                    <a:lnTo>
                      <a:pt x="1333" y="1008"/>
                    </a:lnTo>
                    <a:lnTo>
                      <a:pt x="1333" y="1008"/>
                    </a:lnTo>
                    <a:lnTo>
                      <a:pt x="1333" y="1004"/>
                    </a:lnTo>
                    <a:lnTo>
                      <a:pt x="1333" y="991"/>
                    </a:lnTo>
                    <a:lnTo>
                      <a:pt x="1331" y="985"/>
                    </a:lnTo>
                    <a:lnTo>
                      <a:pt x="1331" y="982"/>
                    </a:lnTo>
                    <a:lnTo>
                      <a:pt x="1333" y="980"/>
                    </a:lnTo>
                    <a:lnTo>
                      <a:pt x="1337" y="978"/>
                    </a:lnTo>
                    <a:lnTo>
                      <a:pt x="1337" y="978"/>
                    </a:lnTo>
                    <a:lnTo>
                      <a:pt x="1340" y="976"/>
                    </a:lnTo>
                    <a:lnTo>
                      <a:pt x="1340" y="974"/>
                    </a:lnTo>
                    <a:lnTo>
                      <a:pt x="1340" y="972"/>
                    </a:lnTo>
                    <a:lnTo>
                      <a:pt x="1342" y="972"/>
                    </a:lnTo>
                    <a:lnTo>
                      <a:pt x="1344" y="970"/>
                    </a:lnTo>
                    <a:lnTo>
                      <a:pt x="1344" y="970"/>
                    </a:lnTo>
                    <a:lnTo>
                      <a:pt x="1346" y="968"/>
                    </a:lnTo>
                    <a:lnTo>
                      <a:pt x="1346" y="965"/>
                    </a:lnTo>
                    <a:lnTo>
                      <a:pt x="1346" y="963"/>
                    </a:lnTo>
                    <a:lnTo>
                      <a:pt x="1346" y="963"/>
                    </a:lnTo>
                    <a:lnTo>
                      <a:pt x="1346" y="961"/>
                    </a:lnTo>
                    <a:lnTo>
                      <a:pt x="1348" y="961"/>
                    </a:lnTo>
                    <a:lnTo>
                      <a:pt x="1346" y="957"/>
                    </a:lnTo>
                    <a:lnTo>
                      <a:pt x="1344" y="951"/>
                    </a:lnTo>
                    <a:lnTo>
                      <a:pt x="1344" y="948"/>
                    </a:lnTo>
                    <a:lnTo>
                      <a:pt x="1342" y="946"/>
                    </a:lnTo>
                    <a:lnTo>
                      <a:pt x="1335" y="944"/>
                    </a:lnTo>
                    <a:lnTo>
                      <a:pt x="1335" y="942"/>
                    </a:lnTo>
                    <a:lnTo>
                      <a:pt x="1335" y="942"/>
                    </a:lnTo>
                    <a:lnTo>
                      <a:pt x="1335" y="938"/>
                    </a:lnTo>
                    <a:lnTo>
                      <a:pt x="1335" y="931"/>
                    </a:lnTo>
                    <a:lnTo>
                      <a:pt x="1337" y="929"/>
                    </a:lnTo>
                    <a:lnTo>
                      <a:pt x="1337" y="929"/>
                    </a:lnTo>
                    <a:lnTo>
                      <a:pt x="1342" y="927"/>
                    </a:lnTo>
                    <a:lnTo>
                      <a:pt x="1344" y="925"/>
                    </a:lnTo>
                    <a:lnTo>
                      <a:pt x="1344" y="925"/>
                    </a:lnTo>
                    <a:lnTo>
                      <a:pt x="1344" y="923"/>
                    </a:lnTo>
                    <a:lnTo>
                      <a:pt x="1342" y="923"/>
                    </a:lnTo>
                    <a:lnTo>
                      <a:pt x="1340" y="925"/>
                    </a:lnTo>
                    <a:lnTo>
                      <a:pt x="1337" y="925"/>
                    </a:lnTo>
                    <a:lnTo>
                      <a:pt x="1337" y="923"/>
                    </a:lnTo>
                    <a:lnTo>
                      <a:pt x="1333" y="921"/>
                    </a:lnTo>
                    <a:lnTo>
                      <a:pt x="1333" y="919"/>
                    </a:lnTo>
                    <a:lnTo>
                      <a:pt x="1325" y="917"/>
                    </a:lnTo>
                    <a:lnTo>
                      <a:pt x="1323" y="912"/>
                    </a:lnTo>
                    <a:lnTo>
                      <a:pt x="1323" y="912"/>
                    </a:lnTo>
                    <a:lnTo>
                      <a:pt x="1323" y="912"/>
                    </a:lnTo>
                    <a:lnTo>
                      <a:pt x="1316" y="906"/>
                    </a:lnTo>
                    <a:lnTo>
                      <a:pt x="1316" y="906"/>
                    </a:lnTo>
                    <a:lnTo>
                      <a:pt x="1316" y="904"/>
                    </a:lnTo>
                    <a:lnTo>
                      <a:pt x="1316" y="904"/>
                    </a:lnTo>
                    <a:lnTo>
                      <a:pt x="1316" y="904"/>
                    </a:lnTo>
                    <a:lnTo>
                      <a:pt x="1316" y="902"/>
                    </a:lnTo>
                    <a:lnTo>
                      <a:pt x="1316" y="902"/>
                    </a:lnTo>
                    <a:lnTo>
                      <a:pt x="1318" y="900"/>
                    </a:lnTo>
                    <a:lnTo>
                      <a:pt x="1329" y="900"/>
                    </a:lnTo>
                    <a:lnTo>
                      <a:pt x="1329" y="900"/>
                    </a:lnTo>
                    <a:lnTo>
                      <a:pt x="1331" y="897"/>
                    </a:lnTo>
                    <a:lnTo>
                      <a:pt x="1335" y="893"/>
                    </a:lnTo>
                    <a:lnTo>
                      <a:pt x="1337" y="889"/>
                    </a:lnTo>
                    <a:lnTo>
                      <a:pt x="1340" y="887"/>
                    </a:lnTo>
                    <a:lnTo>
                      <a:pt x="1340" y="885"/>
                    </a:lnTo>
                    <a:lnTo>
                      <a:pt x="1340" y="885"/>
                    </a:lnTo>
                    <a:lnTo>
                      <a:pt x="1340" y="883"/>
                    </a:lnTo>
                    <a:lnTo>
                      <a:pt x="1340" y="880"/>
                    </a:lnTo>
                    <a:lnTo>
                      <a:pt x="1340" y="880"/>
                    </a:lnTo>
                    <a:lnTo>
                      <a:pt x="1342" y="878"/>
                    </a:lnTo>
                    <a:lnTo>
                      <a:pt x="1359" y="874"/>
                    </a:lnTo>
                    <a:lnTo>
                      <a:pt x="1401" y="868"/>
                    </a:lnTo>
                    <a:lnTo>
                      <a:pt x="1408" y="863"/>
                    </a:lnTo>
                    <a:lnTo>
                      <a:pt x="1414" y="861"/>
                    </a:lnTo>
                    <a:lnTo>
                      <a:pt x="1429" y="859"/>
                    </a:lnTo>
                    <a:lnTo>
                      <a:pt x="1433" y="859"/>
                    </a:lnTo>
                    <a:lnTo>
                      <a:pt x="1433" y="859"/>
                    </a:lnTo>
                    <a:lnTo>
                      <a:pt x="1435" y="859"/>
                    </a:lnTo>
                    <a:lnTo>
                      <a:pt x="1435" y="857"/>
                    </a:lnTo>
                    <a:lnTo>
                      <a:pt x="1437" y="855"/>
                    </a:lnTo>
                    <a:lnTo>
                      <a:pt x="1437" y="853"/>
                    </a:lnTo>
                    <a:lnTo>
                      <a:pt x="1437" y="849"/>
                    </a:lnTo>
                    <a:lnTo>
                      <a:pt x="1435" y="846"/>
                    </a:lnTo>
                    <a:lnTo>
                      <a:pt x="1435" y="846"/>
                    </a:lnTo>
                    <a:lnTo>
                      <a:pt x="1435" y="844"/>
                    </a:lnTo>
                    <a:lnTo>
                      <a:pt x="1429" y="842"/>
                    </a:lnTo>
                    <a:lnTo>
                      <a:pt x="1429" y="842"/>
                    </a:lnTo>
                    <a:lnTo>
                      <a:pt x="1429" y="840"/>
                    </a:lnTo>
                    <a:lnTo>
                      <a:pt x="1427" y="840"/>
                    </a:lnTo>
                    <a:lnTo>
                      <a:pt x="1427" y="838"/>
                    </a:lnTo>
                    <a:lnTo>
                      <a:pt x="1429" y="838"/>
                    </a:lnTo>
                    <a:lnTo>
                      <a:pt x="1431" y="836"/>
                    </a:lnTo>
                    <a:lnTo>
                      <a:pt x="1442" y="829"/>
                    </a:lnTo>
                    <a:lnTo>
                      <a:pt x="1446" y="825"/>
                    </a:lnTo>
                    <a:lnTo>
                      <a:pt x="1452" y="819"/>
                    </a:lnTo>
                    <a:lnTo>
                      <a:pt x="1454" y="817"/>
                    </a:lnTo>
                    <a:lnTo>
                      <a:pt x="1456" y="815"/>
                    </a:lnTo>
                    <a:lnTo>
                      <a:pt x="1459" y="808"/>
                    </a:lnTo>
                    <a:lnTo>
                      <a:pt x="1459" y="806"/>
                    </a:lnTo>
                    <a:lnTo>
                      <a:pt x="1456" y="804"/>
                    </a:lnTo>
                    <a:lnTo>
                      <a:pt x="1454" y="800"/>
                    </a:lnTo>
                    <a:lnTo>
                      <a:pt x="1454" y="798"/>
                    </a:lnTo>
                    <a:lnTo>
                      <a:pt x="1452" y="798"/>
                    </a:lnTo>
                    <a:lnTo>
                      <a:pt x="1450" y="798"/>
                    </a:lnTo>
                    <a:lnTo>
                      <a:pt x="1450" y="798"/>
                    </a:lnTo>
                    <a:lnTo>
                      <a:pt x="1448" y="798"/>
                    </a:lnTo>
                    <a:lnTo>
                      <a:pt x="1448" y="795"/>
                    </a:lnTo>
                    <a:lnTo>
                      <a:pt x="1446" y="795"/>
                    </a:lnTo>
                    <a:lnTo>
                      <a:pt x="1446" y="795"/>
                    </a:lnTo>
                    <a:lnTo>
                      <a:pt x="1444" y="793"/>
                    </a:lnTo>
                    <a:lnTo>
                      <a:pt x="1444" y="791"/>
                    </a:lnTo>
                    <a:lnTo>
                      <a:pt x="1444" y="789"/>
                    </a:lnTo>
                    <a:lnTo>
                      <a:pt x="1444" y="787"/>
                    </a:lnTo>
                    <a:lnTo>
                      <a:pt x="1444" y="781"/>
                    </a:lnTo>
                    <a:lnTo>
                      <a:pt x="1446" y="778"/>
                    </a:lnTo>
                    <a:lnTo>
                      <a:pt x="1446" y="778"/>
                    </a:lnTo>
                    <a:lnTo>
                      <a:pt x="1452" y="774"/>
                    </a:lnTo>
                    <a:lnTo>
                      <a:pt x="1456" y="772"/>
                    </a:lnTo>
                    <a:lnTo>
                      <a:pt x="1459" y="770"/>
                    </a:lnTo>
                    <a:lnTo>
                      <a:pt x="1459" y="770"/>
                    </a:lnTo>
                    <a:lnTo>
                      <a:pt x="1461" y="768"/>
                    </a:lnTo>
                    <a:lnTo>
                      <a:pt x="1461" y="768"/>
                    </a:lnTo>
                    <a:lnTo>
                      <a:pt x="1461" y="766"/>
                    </a:lnTo>
                    <a:lnTo>
                      <a:pt x="1459" y="761"/>
                    </a:lnTo>
                    <a:lnTo>
                      <a:pt x="1459" y="759"/>
                    </a:lnTo>
                    <a:lnTo>
                      <a:pt x="1459" y="757"/>
                    </a:lnTo>
                    <a:lnTo>
                      <a:pt x="1456" y="755"/>
                    </a:lnTo>
                    <a:lnTo>
                      <a:pt x="1456" y="755"/>
                    </a:lnTo>
                    <a:lnTo>
                      <a:pt x="1454" y="755"/>
                    </a:lnTo>
                    <a:lnTo>
                      <a:pt x="1454" y="757"/>
                    </a:lnTo>
                    <a:lnTo>
                      <a:pt x="1454" y="757"/>
                    </a:lnTo>
                    <a:lnTo>
                      <a:pt x="1454" y="759"/>
                    </a:lnTo>
                    <a:lnTo>
                      <a:pt x="1452" y="759"/>
                    </a:lnTo>
                    <a:lnTo>
                      <a:pt x="1452" y="759"/>
                    </a:lnTo>
                    <a:lnTo>
                      <a:pt x="1452" y="759"/>
                    </a:lnTo>
                    <a:lnTo>
                      <a:pt x="1452" y="757"/>
                    </a:lnTo>
                    <a:lnTo>
                      <a:pt x="1450" y="753"/>
                    </a:lnTo>
                    <a:lnTo>
                      <a:pt x="1450" y="751"/>
                    </a:lnTo>
                    <a:lnTo>
                      <a:pt x="1448" y="751"/>
                    </a:lnTo>
                    <a:lnTo>
                      <a:pt x="1446" y="751"/>
                    </a:lnTo>
                    <a:lnTo>
                      <a:pt x="1446" y="751"/>
                    </a:lnTo>
                    <a:lnTo>
                      <a:pt x="1444" y="751"/>
                    </a:lnTo>
                    <a:lnTo>
                      <a:pt x="1442" y="749"/>
                    </a:lnTo>
                    <a:lnTo>
                      <a:pt x="1442" y="747"/>
                    </a:lnTo>
                    <a:lnTo>
                      <a:pt x="1439" y="744"/>
                    </a:lnTo>
                    <a:lnTo>
                      <a:pt x="1433" y="740"/>
                    </a:lnTo>
                    <a:lnTo>
                      <a:pt x="1433" y="738"/>
                    </a:lnTo>
                    <a:lnTo>
                      <a:pt x="1433" y="738"/>
                    </a:lnTo>
                    <a:lnTo>
                      <a:pt x="1435" y="736"/>
                    </a:lnTo>
                    <a:lnTo>
                      <a:pt x="1437" y="732"/>
                    </a:lnTo>
                    <a:lnTo>
                      <a:pt x="1437" y="730"/>
                    </a:lnTo>
                    <a:lnTo>
                      <a:pt x="1437" y="730"/>
                    </a:lnTo>
                    <a:lnTo>
                      <a:pt x="1437" y="727"/>
                    </a:lnTo>
                    <a:lnTo>
                      <a:pt x="1435" y="727"/>
                    </a:lnTo>
                    <a:lnTo>
                      <a:pt x="1435" y="725"/>
                    </a:lnTo>
                    <a:lnTo>
                      <a:pt x="1435" y="725"/>
                    </a:lnTo>
                    <a:lnTo>
                      <a:pt x="1435" y="723"/>
                    </a:lnTo>
                    <a:lnTo>
                      <a:pt x="1433" y="723"/>
                    </a:lnTo>
                    <a:lnTo>
                      <a:pt x="1433" y="721"/>
                    </a:lnTo>
                    <a:lnTo>
                      <a:pt x="1433" y="721"/>
                    </a:lnTo>
                    <a:lnTo>
                      <a:pt x="1431" y="721"/>
                    </a:lnTo>
                    <a:lnTo>
                      <a:pt x="1427" y="719"/>
                    </a:lnTo>
                    <a:lnTo>
                      <a:pt x="1427" y="719"/>
                    </a:lnTo>
                    <a:lnTo>
                      <a:pt x="1427" y="719"/>
                    </a:lnTo>
                    <a:lnTo>
                      <a:pt x="1425" y="717"/>
                    </a:lnTo>
                    <a:lnTo>
                      <a:pt x="1425" y="715"/>
                    </a:lnTo>
                    <a:lnTo>
                      <a:pt x="1425" y="713"/>
                    </a:lnTo>
                    <a:lnTo>
                      <a:pt x="1425" y="713"/>
                    </a:lnTo>
                    <a:lnTo>
                      <a:pt x="1425" y="710"/>
                    </a:lnTo>
                    <a:lnTo>
                      <a:pt x="1427" y="710"/>
                    </a:lnTo>
                    <a:lnTo>
                      <a:pt x="1431" y="708"/>
                    </a:lnTo>
                    <a:lnTo>
                      <a:pt x="1439" y="706"/>
                    </a:lnTo>
                    <a:lnTo>
                      <a:pt x="1444" y="704"/>
                    </a:lnTo>
                    <a:lnTo>
                      <a:pt x="1444" y="702"/>
                    </a:lnTo>
                    <a:lnTo>
                      <a:pt x="1446" y="702"/>
                    </a:lnTo>
                    <a:lnTo>
                      <a:pt x="1446" y="698"/>
                    </a:lnTo>
                    <a:lnTo>
                      <a:pt x="1446" y="695"/>
                    </a:lnTo>
                    <a:lnTo>
                      <a:pt x="1446" y="693"/>
                    </a:lnTo>
                    <a:lnTo>
                      <a:pt x="1444" y="691"/>
                    </a:lnTo>
                    <a:lnTo>
                      <a:pt x="1442" y="691"/>
                    </a:lnTo>
                    <a:lnTo>
                      <a:pt x="1433" y="683"/>
                    </a:lnTo>
                    <a:lnTo>
                      <a:pt x="1429" y="683"/>
                    </a:lnTo>
                    <a:lnTo>
                      <a:pt x="1427" y="683"/>
                    </a:lnTo>
                    <a:lnTo>
                      <a:pt x="1425" y="683"/>
                    </a:lnTo>
                    <a:lnTo>
                      <a:pt x="1422" y="681"/>
                    </a:lnTo>
                    <a:lnTo>
                      <a:pt x="1397" y="653"/>
                    </a:lnTo>
                    <a:lnTo>
                      <a:pt x="1395" y="649"/>
                    </a:lnTo>
                    <a:lnTo>
                      <a:pt x="1395" y="647"/>
                    </a:lnTo>
                    <a:lnTo>
                      <a:pt x="1397" y="644"/>
                    </a:lnTo>
                    <a:lnTo>
                      <a:pt x="1397" y="642"/>
                    </a:lnTo>
                    <a:lnTo>
                      <a:pt x="1397" y="642"/>
                    </a:lnTo>
                    <a:lnTo>
                      <a:pt x="1397" y="642"/>
                    </a:lnTo>
                    <a:lnTo>
                      <a:pt x="1397" y="640"/>
                    </a:lnTo>
                    <a:lnTo>
                      <a:pt x="1397" y="638"/>
                    </a:lnTo>
                    <a:lnTo>
                      <a:pt x="1397" y="638"/>
                    </a:lnTo>
                    <a:lnTo>
                      <a:pt x="1397" y="636"/>
                    </a:lnTo>
                    <a:lnTo>
                      <a:pt x="1399" y="636"/>
                    </a:lnTo>
                    <a:lnTo>
                      <a:pt x="1401" y="634"/>
                    </a:lnTo>
                    <a:lnTo>
                      <a:pt x="1401" y="634"/>
                    </a:lnTo>
                    <a:lnTo>
                      <a:pt x="1403" y="634"/>
                    </a:lnTo>
                    <a:lnTo>
                      <a:pt x="1405" y="634"/>
                    </a:lnTo>
                    <a:lnTo>
                      <a:pt x="1412" y="634"/>
                    </a:lnTo>
                    <a:lnTo>
                      <a:pt x="1412" y="634"/>
                    </a:lnTo>
                    <a:lnTo>
                      <a:pt x="1414" y="632"/>
                    </a:lnTo>
                    <a:lnTo>
                      <a:pt x="1412" y="630"/>
                    </a:lnTo>
                    <a:lnTo>
                      <a:pt x="1410" y="627"/>
                    </a:lnTo>
                    <a:lnTo>
                      <a:pt x="1399" y="615"/>
                    </a:lnTo>
                    <a:lnTo>
                      <a:pt x="1397" y="615"/>
                    </a:lnTo>
                    <a:lnTo>
                      <a:pt x="1397" y="613"/>
                    </a:lnTo>
                    <a:lnTo>
                      <a:pt x="1395" y="610"/>
                    </a:lnTo>
                    <a:lnTo>
                      <a:pt x="1395" y="610"/>
                    </a:lnTo>
                    <a:lnTo>
                      <a:pt x="1393" y="608"/>
                    </a:lnTo>
                    <a:lnTo>
                      <a:pt x="1393" y="606"/>
                    </a:lnTo>
                    <a:lnTo>
                      <a:pt x="1391" y="602"/>
                    </a:lnTo>
                    <a:lnTo>
                      <a:pt x="1391" y="600"/>
                    </a:lnTo>
                    <a:lnTo>
                      <a:pt x="1388" y="591"/>
                    </a:lnTo>
                    <a:lnTo>
                      <a:pt x="1388" y="589"/>
                    </a:lnTo>
                    <a:lnTo>
                      <a:pt x="1388" y="589"/>
                    </a:lnTo>
                    <a:lnTo>
                      <a:pt x="1391" y="587"/>
                    </a:lnTo>
                    <a:lnTo>
                      <a:pt x="1391" y="587"/>
                    </a:lnTo>
                    <a:lnTo>
                      <a:pt x="1395" y="581"/>
                    </a:lnTo>
                    <a:lnTo>
                      <a:pt x="1395" y="576"/>
                    </a:lnTo>
                    <a:lnTo>
                      <a:pt x="1397" y="576"/>
                    </a:lnTo>
                    <a:lnTo>
                      <a:pt x="1397" y="574"/>
                    </a:lnTo>
                    <a:lnTo>
                      <a:pt x="1395" y="572"/>
                    </a:lnTo>
                    <a:lnTo>
                      <a:pt x="1395" y="572"/>
                    </a:lnTo>
                    <a:lnTo>
                      <a:pt x="1391" y="570"/>
                    </a:lnTo>
                    <a:lnTo>
                      <a:pt x="1388" y="570"/>
                    </a:lnTo>
                    <a:lnTo>
                      <a:pt x="1388" y="572"/>
                    </a:lnTo>
                    <a:lnTo>
                      <a:pt x="1386" y="572"/>
                    </a:lnTo>
                    <a:lnTo>
                      <a:pt x="1384" y="576"/>
                    </a:lnTo>
                    <a:lnTo>
                      <a:pt x="1382" y="576"/>
                    </a:lnTo>
                    <a:lnTo>
                      <a:pt x="1380" y="576"/>
                    </a:lnTo>
                    <a:lnTo>
                      <a:pt x="1378" y="574"/>
                    </a:lnTo>
                    <a:lnTo>
                      <a:pt x="1365" y="559"/>
                    </a:lnTo>
                    <a:lnTo>
                      <a:pt x="1350" y="538"/>
                    </a:lnTo>
                    <a:lnTo>
                      <a:pt x="1346" y="532"/>
                    </a:lnTo>
                    <a:lnTo>
                      <a:pt x="1342" y="530"/>
                    </a:lnTo>
                    <a:lnTo>
                      <a:pt x="1340" y="530"/>
                    </a:lnTo>
                    <a:lnTo>
                      <a:pt x="1337" y="530"/>
                    </a:lnTo>
                    <a:lnTo>
                      <a:pt x="1335" y="528"/>
                    </a:lnTo>
                    <a:lnTo>
                      <a:pt x="1333" y="525"/>
                    </a:lnTo>
                    <a:lnTo>
                      <a:pt x="1331" y="521"/>
                    </a:lnTo>
                    <a:lnTo>
                      <a:pt x="1329" y="517"/>
                    </a:lnTo>
                    <a:lnTo>
                      <a:pt x="1329" y="513"/>
                    </a:lnTo>
                    <a:lnTo>
                      <a:pt x="1329" y="513"/>
                    </a:lnTo>
                    <a:lnTo>
                      <a:pt x="1323" y="508"/>
                    </a:lnTo>
                    <a:lnTo>
                      <a:pt x="1323" y="508"/>
                    </a:lnTo>
                    <a:lnTo>
                      <a:pt x="1318" y="500"/>
                    </a:lnTo>
                    <a:lnTo>
                      <a:pt x="1316" y="498"/>
                    </a:lnTo>
                    <a:lnTo>
                      <a:pt x="1314" y="498"/>
                    </a:lnTo>
                    <a:lnTo>
                      <a:pt x="1314" y="496"/>
                    </a:lnTo>
                    <a:lnTo>
                      <a:pt x="1314" y="494"/>
                    </a:lnTo>
                    <a:lnTo>
                      <a:pt x="1314" y="494"/>
                    </a:lnTo>
                    <a:lnTo>
                      <a:pt x="1314" y="487"/>
                    </a:lnTo>
                    <a:lnTo>
                      <a:pt x="1314" y="487"/>
                    </a:lnTo>
                    <a:lnTo>
                      <a:pt x="1314" y="485"/>
                    </a:lnTo>
                    <a:lnTo>
                      <a:pt x="1314" y="483"/>
                    </a:lnTo>
                    <a:lnTo>
                      <a:pt x="1312" y="481"/>
                    </a:lnTo>
                    <a:lnTo>
                      <a:pt x="1312" y="479"/>
                    </a:lnTo>
                    <a:lnTo>
                      <a:pt x="1312" y="477"/>
                    </a:lnTo>
                    <a:lnTo>
                      <a:pt x="1312" y="474"/>
                    </a:lnTo>
                    <a:lnTo>
                      <a:pt x="1312" y="472"/>
                    </a:lnTo>
                    <a:lnTo>
                      <a:pt x="1312" y="470"/>
                    </a:lnTo>
                    <a:lnTo>
                      <a:pt x="1312" y="468"/>
                    </a:lnTo>
                    <a:lnTo>
                      <a:pt x="1323" y="464"/>
                    </a:lnTo>
                    <a:lnTo>
                      <a:pt x="1335" y="460"/>
                    </a:lnTo>
                    <a:lnTo>
                      <a:pt x="1350" y="460"/>
                    </a:lnTo>
                    <a:lnTo>
                      <a:pt x="1354" y="457"/>
                    </a:lnTo>
                    <a:lnTo>
                      <a:pt x="1359" y="455"/>
                    </a:lnTo>
                    <a:lnTo>
                      <a:pt x="1365" y="451"/>
                    </a:lnTo>
                    <a:lnTo>
                      <a:pt x="1371" y="447"/>
                    </a:lnTo>
                    <a:lnTo>
                      <a:pt x="1374" y="443"/>
                    </a:lnTo>
                    <a:lnTo>
                      <a:pt x="1378" y="436"/>
                    </a:lnTo>
                    <a:lnTo>
                      <a:pt x="1380" y="436"/>
                    </a:lnTo>
                    <a:lnTo>
                      <a:pt x="1380" y="434"/>
                    </a:lnTo>
                    <a:lnTo>
                      <a:pt x="1380" y="434"/>
                    </a:lnTo>
                    <a:lnTo>
                      <a:pt x="1380" y="432"/>
                    </a:lnTo>
                    <a:lnTo>
                      <a:pt x="1380" y="430"/>
                    </a:lnTo>
                    <a:lnTo>
                      <a:pt x="1380" y="428"/>
                    </a:lnTo>
                    <a:lnTo>
                      <a:pt x="1380" y="428"/>
                    </a:lnTo>
                    <a:lnTo>
                      <a:pt x="1380" y="426"/>
                    </a:lnTo>
                    <a:lnTo>
                      <a:pt x="1380" y="426"/>
                    </a:lnTo>
                    <a:lnTo>
                      <a:pt x="1380" y="423"/>
                    </a:lnTo>
                    <a:lnTo>
                      <a:pt x="1380" y="423"/>
                    </a:lnTo>
                    <a:lnTo>
                      <a:pt x="1380" y="423"/>
                    </a:lnTo>
                    <a:lnTo>
                      <a:pt x="1384" y="421"/>
                    </a:lnTo>
                    <a:lnTo>
                      <a:pt x="1391" y="419"/>
                    </a:lnTo>
                    <a:lnTo>
                      <a:pt x="1395" y="419"/>
                    </a:lnTo>
                    <a:lnTo>
                      <a:pt x="1405" y="419"/>
                    </a:lnTo>
                    <a:lnTo>
                      <a:pt x="1412" y="423"/>
                    </a:lnTo>
                    <a:lnTo>
                      <a:pt x="1414" y="423"/>
                    </a:lnTo>
                    <a:lnTo>
                      <a:pt x="1431" y="419"/>
                    </a:lnTo>
                    <a:lnTo>
                      <a:pt x="1446" y="419"/>
                    </a:lnTo>
                    <a:lnTo>
                      <a:pt x="1448" y="419"/>
                    </a:lnTo>
                    <a:lnTo>
                      <a:pt x="1448" y="421"/>
                    </a:lnTo>
                    <a:lnTo>
                      <a:pt x="1450" y="421"/>
                    </a:lnTo>
                    <a:lnTo>
                      <a:pt x="1450" y="423"/>
                    </a:lnTo>
                    <a:lnTo>
                      <a:pt x="1454" y="423"/>
                    </a:lnTo>
                    <a:lnTo>
                      <a:pt x="1456" y="423"/>
                    </a:lnTo>
                    <a:lnTo>
                      <a:pt x="1456" y="426"/>
                    </a:lnTo>
                    <a:lnTo>
                      <a:pt x="1456" y="426"/>
                    </a:lnTo>
                    <a:lnTo>
                      <a:pt x="1459" y="428"/>
                    </a:lnTo>
                    <a:lnTo>
                      <a:pt x="1459" y="428"/>
                    </a:lnTo>
                    <a:lnTo>
                      <a:pt x="1461" y="428"/>
                    </a:lnTo>
                    <a:lnTo>
                      <a:pt x="1461" y="430"/>
                    </a:lnTo>
                    <a:lnTo>
                      <a:pt x="1463" y="428"/>
                    </a:lnTo>
                    <a:lnTo>
                      <a:pt x="1463" y="428"/>
                    </a:lnTo>
                    <a:lnTo>
                      <a:pt x="1467" y="426"/>
                    </a:lnTo>
                    <a:lnTo>
                      <a:pt x="1467" y="423"/>
                    </a:lnTo>
                    <a:lnTo>
                      <a:pt x="1469" y="423"/>
                    </a:lnTo>
                    <a:lnTo>
                      <a:pt x="1471" y="423"/>
                    </a:lnTo>
                    <a:lnTo>
                      <a:pt x="1478" y="421"/>
                    </a:lnTo>
                    <a:lnTo>
                      <a:pt x="1495" y="411"/>
                    </a:lnTo>
                    <a:lnTo>
                      <a:pt x="1505" y="406"/>
                    </a:lnTo>
                    <a:lnTo>
                      <a:pt x="1508" y="406"/>
                    </a:lnTo>
                    <a:lnTo>
                      <a:pt x="1522" y="387"/>
                    </a:lnTo>
                    <a:lnTo>
                      <a:pt x="1525" y="385"/>
                    </a:lnTo>
                    <a:lnTo>
                      <a:pt x="1531" y="385"/>
                    </a:lnTo>
                    <a:lnTo>
                      <a:pt x="1531" y="385"/>
                    </a:lnTo>
                    <a:lnTo>
                      <a:pt x="1531" y="383"/>
                    </a:lnTo>
                    <a:lnTo>
                      <a:pt x="1531" y="381"/>
                    </a:lnTo>
                    <a:lnTo>
                      <a:pt x="1529" y="379"/>
                    </a:lnTo>
                    <a:lnTo>
                      <a:pt x="1529" y="375"/>
                    </a:lnTo>
                    <a:lnTo>
                      <a:pt x="1529" y="375"/>
                    </a:lnTo>
                    <a:lnTo>
                      <a:pt x="1529" y="370"/>
                    </a:lnTo>
                    <a:lnTo>
                      <a:pt x="1527" y="360"/>
                    </a:lnTo>
                    <a:lnTo>
                      <a:pt x="1527" y="360"/>
                    </a:lnTo>
                    <a:lnTo>
                      <a:pt x="1529" y="353"/>
                    </a:lnTo>
                    <a:lnTo>
                      <a:pt x="1529" y="353"/>
                    </a:lnTo>
                    <a:lnTo>
                      <a:pt x="1531" y="351"/>
                    </a:lnTo>
                    <a:lnTo>
                      <a:pt x="1533" y="349"/>
                    </a:lnTo>
                    <a:lnTo>
                      <a:pt x="1535" y="349"/>
                    </a:lnTo>
                    <a:lnTo>
                      <a:pt x="1537" y="351"/>
                    </a:lnTo>
                    <a:lnTo>
                      <a:pt x="1542" y="349"/>
                    </a:lnTo>
                    <a:lnTo>
                      <a:pt x="1544" y="347"/>
                    </a:lnTo>
                    <a:lnTo>
                      <a:pt x="1548" y="330"/>
                    </a:lnTo>
                    <a:lnTo>
                      <a:pt x="1531" y="326"/>
                    </a:lnTo>
                    <a:lnTo>
                      <a:pt x="1525" y="326"/>
                    </a:lnTo>
                    <a:lnTo>
                      <a:pt x="1518" y="324"/>
                    </a:lnTo>
                    <a:lnTo>
                      <a:pt x="1508" y="317"/>
                    </a:lnTo>
                    <a:lnTo>
                      <a:pt x="1501" y="315"/>
                    </a:lnTo>
                    <a:lnTo>
                      <a:pt x="1495" y="317"/>
                    </a:lnTo>
                    <a:lnTo>
                      <a:pt x="1486" y="326"/>
                    </a:lnTo>
                    <a:lnTo>
                      <a:pt x="1480" y="328"/>
                    </a:lnTo>
                    <a:lnTo>
                      <a:pt x="1474" y="328"/>
                    </a:lnTo>
                    <a:lnTo>
                      <a:pt x="1467" y="326"/>
                    </a:lnTo>
                    <a:lnTo>
                      <a:pt x="1454" y="313"/>
                    </a:lnTo>
                    <a:lnTo>
                      <a:pt x="1444" y="298"/>
                    </a:lnTo>
                    <a:lnTo>
                      <a:pt x="1439" y="296"/>
                    </a:lnTo>
                    <a:lnTo>
                      <a:pt x="1435" y="294"/>
                    </a:lnTo>
                    <a:lnTo>
                      <a:pt x="1433" y="292"/>
                    </a:lnTo>
                    <a:lnTo>
                      <a:pt x="1429" y="290"/>
                    </a:lnTo>
                    <a:lnTo>
                      <a:pt x="1427" y="292"/>
                    </a:lnTo>
                    <a:lnTo>
                      <a:pt x="1422" y="296"/>
                    </a:lnTo>
                    <a:lnTo>
                      <a:pt x="1420" y="296"/>
                    </a:lnTo>
                    <a:lnTo>
                      <a:pt x="1416" y="292"/>
                    </a:lnTo>
                    <a:lnTo>
                      <a:pt x="1414" y="287"/>
                    </a:lnTo>
                    <a:lnTo>
                      <a:pt x="1412" y="285"/>
                    </a:lnTo>
                    <a:lnTo>
                      <a:pt x="1410" y="283"/>
                    </a:lnTo>
                    <a:lnTo>
                      <a:pt x="1408" y="281"/>
                    </a:lnTo>
                    <a:lnTo>
                      <a:pt x="1403" y="283"/>
                    </a:lnTo>
                    <a:lnTo>
                      <a:pt x="1401" y="285"/>
                    </a:lnTo>
                    <a:lnTo>
                      <a:pt x="1399" y="290"/>
                    </a:lnTo>
                    <a:lnTo>
                      <a:pt x="1395" y="292"/>
                    </a:lnTo>
                    <a:lnTo>
                      <a:pt x="1391" y="296"/>
                    </a:lnTo>
                    <a:lnTo>
                      <a:pt x="1388" y="300"/>
                    </a:lnTo>
                    <a:lnTo>
                      <a:pt x="1384" y="298"/>
                    </a:lnTo>
                    <a:lnTo>
                      <a:pt x="1382" y="294"/>
                    </a:lnTo>
                    <a:lnTo>
                      <a:pt x="1371" y="290"/>
                    </a:lnTo>
                    <a:lnTo>
                      <a:pt x="1333" y="262"/>
                    </a:lnTo>
                    <a:lnTo>
                      <a:pt x="1303" y="251"/>
                    </a:lnTo>
                    <a:lnTo>
                      <a:pt x="1293" y="245"/>
                    </a:lnTo>
                    <a:lnTo>
                      <a:pt x="1284" y="236"/>
                    </a:lnTo>
                    <a:lnTo>
                      <a:pt x="1280" y="232"/>
                    </a:lnTo>
                    <a:lnTo>
                      <a:pt x="1274" y="232"/>
                    </a:lnTo>
                    <a:lnTo>
                      <a:pt x="1269" y="230"/>
                    </a:lnTo>
                    <a:lnTo>
                      <a:pt x="1265" y="224"/>
                    </a:lnTo>
                    <a:lnTo>
                      <a:pt x="1265" y="215"/>
                    </a:lnTo>
                    <a:lnTo>
                      <a:pt x="1263" y="209"/>
                    </a:lnTo>
                    <a:lnTo>
                      <a:pt x="1255" y="200"/>
                    </a:lnTo>
                    <a:lnTo>
                      <a:pt x="1244" y="200"/>
                    </a:lnTo>
                    <a:lnTo>
                      <a:pt x="1220" y="202"/>
                    </a:lnTo>
                    <a:lnTo>
                      <a:pt x="1212" y="209"/>
                    </a:lnTo>
                    <a:lnTo>
                      <a:pt x="1199" y="207"/>
                    </a:lnTo>
                    <a:lnTo>
                      <a:pt x="1152" y="185"/>
                    </a:lnTo>
                    <a:lnTo>
                      <a:pt x="1140" y="183"/>
                    </a:lnTo>
                    <a:lnTo>
                      <a:pt x="1133" y="183"/>
                    </a:lnTo>
                    <a:lnTo>
                      <a:pt x="1121" y="185"/>
                    </a:lnTo>
                    <a:lnTo>
                      <a:pt x="1118" y="185"/>
                    </a:lnTo>
                    <a:lnTo>
                      <a:pt x="1114" y="187"/>
                    </a:lnTo>
                    <a:lnTo>
                      <a:pt x="1110" y="198"/>
                    </a:lnTo>
                    <a:lnTo>
                      <a:pt x="1110" y="200"/>
                    </a:lnTo>
                    <a:lnTo>
                      <a:pt x="1093" y="202"/>
                    </a:lnTo>
                    <a:lnTo>
                      <a:pt x="1087" y="202"/>
                    </a:lnTo>
                    <a:lnTo>
                      <a:pt x="1082" y="200"/>
                    </a:lnTo>
                    <a:lnTo>
                      <a:pt x="1078" y="196"/>
                    </a:lnTo>
                    <a:lnTo>
                      <a:pt x="1074" y="192"/>
                    </a:lnTo>
                    <a:lnTo>
                      <a:pt x="1067" y="192"/>
                    </a:lnTo>
                    <a:lnTo>
                      <a:pt x="1063" y="190"/>
                    </a:lnTo>
                    <a:lnTo>
                      <a:pt x="1057" y="183"/>
                    </a:lnTo>
                    <a:lnTo>
                      <a:pt x="1055" y="183"/>
                    </a:lnTo>
                    <a:lnTo>
                      <a:pt x="1044" y="190"/>
                    </a:lnTo>
                    <a:lnTo>
                      <a:pt x="1042" y="190"/>
                    </a:lnTo>
                    <a:lnTo>
                      <a:pt x="1042" y="192"/>
                    </a:lnTo>
                    <a:lnTo>
                      <a:pt x="1042" y="192"/>
                    </a:lnTo>
                    <a:lnTo>
                      <a:pt x="1042" y="194"/>
                    </a:lnTo>
                    <a:lnTo>
                      <a:pt x="1042" y="194"/>
                    </a:lnTo>
                    <a:lnTo>
                      <a:pt x="1042" y="196"/>
                    </a:lnTo>
                    <a:lnTo>
                      <a:pt x="1042" y="196"/>
                    </a:lnTo>
                    <a:lnTo>
                      <a:pt x="1042" y="198"/>
                    </a:lnTo>
                    <a:lnTo>
                      <a:pt x="1038" y="200"/>
                    </a:lnTo>
                    <a:lnTo>
                      <a:pt x="1029" y="204"/>
                    </a:lnTo>
                    <a:lnTo>
                      <a:pt x="1027" y="207"/>
                    </a:lnTo>
                    <a:lnTo>
                      <a:pt x="1025" y="207"/>
                    </a:lnTo>
                    <a:lnTo>
                      <a:pt x="1018" y="202"/>
                    </a:lnTo>
                    <a:lnTo>
                      <a:pt x="1016" y="202"/>
                    </a:lnTo>
                    <a:lnTo>
                      <a:pt x="1016" y="204"/>
                    </a:lnTo>
                    <a:lnTo>
                      <a:pt x="1010" y="207"/>
                    </a:lnTo>
                    <a:lnTo>
                      <a:pt x="1008" y="209"/>
                    </a:lnTo>
                    <a:lnTo>
                      <a:pt x="1006" y="207"/>
                    </a:lnTo>
                    <a:lnTo>
                      <a:pt x="1006" y="204"/>
                    </a:lnTo>
                    <a:lnTo>
                      <a:pt x="1006" y="200"/>
                    </a:lnTo>
                    <a:lnTo>
                      <a:pt x="1004" y="196"/>
                    </a:lnTo>
                    <a:lnTo>
                      <a:pt x="1001" y="192"/>
                    </a:lnTo>
                    <a:lnTo>
                      <a:pt x="999" y="192"/>
                    </a:lnTo>
                    <a:lnTo>
                      <a:pt x="999" y="192"/>
                    </a:lnTo>
                    <a:lnTo>
                      <a:pt x="997" y="194"/>
                    </a:lnTo>
                    <a:lnTo>
                      <a:pt x="995" y="194"/>
                    </a:lnTo>
                    <a:lnTo>
                      <a:pt x="993" y="200"/>
                    </a:lnTo>
                    <a:lnTo>
                      <a:pt x="991" y="202"/>
                    </a:lnTo>
                    <a:lnTo>
                      <a:pt x="989" y="200"/>
                    </a:lnTo>
                    <a:lnTo>
                      <a:pt x="978" y="194"/>
                    </a:lnTo>
                    <a:lnTo>
                      <a:pt x="976" y="190"/>
                    </a:lnTo>
                    <a:lnTo>
                      <a:pt x="974" y="187"/>
                    </a:lnTo>
                    <a:lnTo>
                      <a:pt x="972" y="185"/>
                    </a:lnTo>
                    <a:lnTo>
                      <a:pt x="970" y="181"/>
                    </a:lnTo>
                    <a:lnTo>
                      <a:pt x="967" y="177"/>
                    </a:lnTo>
                    <a:lnTo>
                      <a:pt x="965" y="175"/>
                    </a:lnTo>
                    <a:lnTo>
                      <a:pt x="965" y="175"/>
                    </a:lnTo>
                    <a:lnTo>
                      <a:pt x="963" y="173"/>
                    </a:lnTo>
                    <a:lnTo>
                      <a:pt x="963" y="173"/>
                    </a:lnTo>
                    <a:lnTo>
                      <a:pt x="961" y="170"/>
                    </a:lnTo>
                    <a:lnTo>
                      <a:pt x="961" y="170"/>
                    </a:lnTo>
                    <a:lnTo>
                      <a:pt x="961" y="168"/>
                    </a:lnTo>
                    <a:lnTo>
                      <a:pt x="957" y="166"/>
                    </a:lnTo>
                    <a:lnTo>
                      <a:pt x="953" y="147"/>
                    </a:lnTo>
                    <a:lnTo>
                      <a:pt x="953" y="145"/>
                    </a:lnTo>
                    <a:lnTo>
                      <a:pt x="931" y="143"/>
                    </a:lnTo>
                    <a:lnTo>
                      <a:pt x="912" y="134"/>
                    </a:lnTo>
                    <a:lnTo>
                      <a:pt x="908" y="132"/>
                    </a:lnTo>
                    <a:lnTo>
                      <a:pt x="902" y="132"/>
                    </a:lnTo>
                    <a:lnTo>
                      <a:pt x="895" y="130"/>
                    </a:lnTo>
                    <a:lnTo>
                      <a:pt x="889" y="126"/>
                    </a:lnTo>
                    <a:lnTo>
                      <a:pt x="865" y="98"/>
                    </a:lnTo>
                    <a:lnTo>
                      <a:pt x="859" y="83"/>
                    </a:lnTo>
                    <a:lnTo>
                      <a:pt x="853" y="79"/>
                    </a:lnTo>
                    <a:lnTo>
                      <a:pt x="844" y="73"/>
                    </a:lnTo>
                    <a:lnTo>
                      <a:pt x="829" y="60"/>
                    </a:lnTo>
                    <a:lnTo>
                      <a:pt x="793" y="11"/>
                    </a:lnTo>
                    <a:lnTo>
                      <a:pt x="785" y="3"/>
                    </a:lnTo>
                    <a:lnTo>
                      <a:pt x="782" y="3"/>
                    </a:lnTo>
                    <a:lnTo>
                      <a:pt x="772" y="3"/>
                    </a:lnTo>
                    <a:lnTo>
                      <a:pt x="768" y="3"/>
                    </a:lnTo>
                    <a:lnTo>
                      <a:pt x="763" y="0"/>
                    </a:lnTo>
                    <a:lnTo>
                      <a:pt x="757" y="5"/>
                    </a:lnTo>
                    <a:lnTo>
                      <a:pt x="734" y="7"/>
                    </a:lnTo>
                    <a:lnTo>
                      <a:pt x="710" y="15"/>
                    </a:lnTo>
                    <a:lnTo>
                      <a:pt x="706" y="24"/>
                    </a:lnTo>
                    <a:lnTo>
                      <a:pt x="693" y="24"/>
                    </a:lnTo>
                    <a:lnTo>
                      <a:pt x="672" y="32"/>
                    </a:lnTo>
                    <a:lnTo>
                      <a:pt x="659" y="32"/>
                    </a:lnTo>
                    <a:lnTo>
                      <a:pt x="634" y="30"/>
                    </a:lnTo>
                    <a:lnTo>
                      <a:pt x="623" y="26"/>
                    </a:lnTo>
                    <a:lnTo>
                      <a:pt x="610" y="17"/>
                    </a:lnTo>
                    <a:lnTo>
                      <a:pt x="602" y="9"/>
                    </a:lnTo>
                    <a:lnTo>
                      <a:pt x="598" y="9"/>
                    </a:lnTo>
                    <a:lnTo>
                      <a:pt x="591" y="9"/>
                    </a:lnTo>
                    <a:lnTo>
                      <a:pt x="585" y="11"/>
                    </a:lnTo>
                    <a:lnTo>
                      <a:pt x="578" y="15"/>
                    </a:lnTo>
                    <a:lnTo>
                      <a:pt x="574" y="22"/>
                    </a:lnTo>
                    <a:lnTo>
                      <a:pt x="570" y="28"/>
                    </a:lnTo>
                    <a:lnTo>
                      <a:pt x="566" y="43"/>
                    </a:lnTo>
                    <a:lnTo>
                      <a:pt x="561" y="75"/>
                    </a:lnTo>
                    <a:lnTo>
                      <a:pt x="555" y="105"/>
                    </a:lnTo>
                    <a:lnTo>
                      <a:pt x="553" y="113"/>
                    </a:lnTo>
                    <a:lnTo>
                      <a:pt x="553" y="122"/>
                    </a:lnTo>
                    <a:lnTo>
                      <a:pt x="555" y="130"/>
                    </a:lnTo>
                    <a:lnTo>
                      <a:pt x="561" y="141"/>
                    </a:lnTo>
                    <a:lnTo>
                      <a:pt x="566" y="149"/>
                    </a:lnTo>
                    <a:lnTo>
                      <a:pt x="568" y="153"/>
                    </a:lnTo>
                    <a:lnTo>
                      <a:pt x="583" y="158"/>
                    </a:lnTo>
                    <a:lnTo>
                      <a:pt x="589" y="158"/>
                    </a:lnTo>
                    <a:lnTo>
                      <a:pt x="602" y="156"/>
                    </a:lnTo>
                    <a:lnTo>
                      <a:pt x="604" y="158"/>
                    </a:lnTo>
                    <a:lnTo>
                      <a:pt x="604" y="158"/>
                    </a:lnTo>
                    <a:lnTo>
                      <a:pt x="604" y="160"/>
                    </a:lnTo>
                    <a:lnTo>
                      <a:pt x="602" y="160"/>
                    </a:lnTo>
                    <a:lnTo>
                      <a:pt x="602" y="162"/>
                    </a:lnTo>
                    <a:lnTo>
                      <a:pt x="602" y="164"/>
                    </a:lnTo>
                    <a:lnTo>
                      <a:pt x="602" y="166"/>
                    </a:lnTo>
                    <a:lnTo>
                      <a:pt x="602" y="168"/>
                    </a:lnTo>
                    <a:lnTo>
                      <a:pt x="604" y="170"/>
                    </a:lnTo>
                    <a:lnTo>
                      <a:pt x="606" y="175"/>
                    </a:lnTo>
                    <a:lnTo>
                      <a:pt x="608" y="179"/>
                    </a:lnTo>
                    <a:lnTo>
                      <a:pt x="610" y="190"/>
                    </a:lnTo>
                    <a:lnTo>
                      <a:pt x="612" y="194"/>
                    </a:lnTo>
                    <a:lnTo>
                      <a:pt x="612" y="196"/>
                    </a:lnTo>
                    <a:lnTo>
                      <a:pt x="612" y="200"/>
                    </a:lnTo>
                    <a:lnTo>
                      <a:pt x="612" y="200"/>
                    </a:lnTo>
                    <a:lnTo>
                      <a:pt x="608" y="209"/>
                    </a:lnTo>
                    <a:lnTo>
                      <a:pt x="602" y="215"/>
                    </a:lnTo>
                    <a:lnTo>
                      <a:pt x="602" y="215"/>
                    </a:lnTo>
                    <a:lnTo>
                      <a:pt x="602" y="217"/>
                    </a:lnTo>
                    <a:lnTo>
                      <a:pt x="600" y="215"/>
                    </a:lnTo>
                    <a:lnTo>
                      <a:pt x="600" y="215"/>
                    </a:lnTo>
                    <a:lnTo>
                      <a:pt x="598" y="211"/>
                    </a:lnTo>
                    <a:lnTo>
                      <a:pt x="598" y="211"/>
                    </a:lnTo>
                    <a:lnTo>
                      <a:pt x="598" y="211"/>
                    </a:lnTo>
                    <a:lnTo>
                      <a:pt x="595" y="211"/>
                    </a:lnTo>
                    <a:lnTo>
                      <a:pt x="593" y="213"/>
                    </a:lnTo>
                    <a:lnTo>
                      <a:pt x="591" y="211"/>
                    </a:lnTo>
                    <a:lnTo>
                      <a:pt x="587" y="204"/>
                    </a:lnTo>
                    <a:lnTo>
                      <a:pt x="587" y="202"/>
                    </a:lnTo>
                    <a:lnTo>
                      <a:pt x="580" y="211"/>
                    </a:lnTo>
                    <a:lnTo>
                      <a:pt x="574" y="215"/>
                    </a:lnTo>
                    <a:lnTo>
                      <a:pt x="570" y="228"/>
                    </a:lnTo>
                    <a:lnTo>
                      <a:pt x="572" y="243"/>
                    </a:lnTo>
                    <a:lnTo>
                      <a:pt x="580" y="275"/>
                    </a:lnTo>
                    <a:lnTo>
                      <a:pt x="580" y="287"/>
                    </a:lnTo>
                    <a:lnTo>
                      <a:pt x="574" y="277"/>
                    </a:lnTo>
                    <a:lnTo>
                      <a:pt x="572" y="266"/>
                    </a:lnTo>
                    <a:lnTo>
                      <a:pt x="568" y="236"/>
                    </a:lnTo>
                    <a:lnTo>
                      <a:pt x="568" y="221"/>
                    </a:lnTo>
                    <a:lnTo>
                      <a:pt x="572" y="211"/>
                    </a:lnTo>
                    <a:lnTo>
                      <a:pt x="576" y="200"/>
                    </a:lnTo>
                    <a:lnTo>
                      <a:pt x="585" y="194"/>
                    </a:lnTo>
                    <a:lnTo>
                      <a:pt x="583" y="190"/>
                    </a:lnTo>
                    <a:lnTo>
                      <a:pt x="570" y="185"/>
                    </a:lnTo>
                    <a:lnTo>
                      <a:pt x="544" y="183"/>
                    </a:lnTo>
                    <a:lnTo>
                      <a:pt x="532" y="179"/>
                    </a:lnTo>
                    <a:lnTo>
                      <a:pt x="527" y="175"/>
                    </a:lnTo>
                    <a:lnTo>
                      <a:pt x="521" y="166"/>
                    </a:lnTo>
                    <a:lnTo>
                      <a:pt x="517" y="162"/>
                    </a:lnTo>
                    <a:lnTo>
                      <a:pt x="510" y="160"/>
                    </a:lnTo>
                    <a:lnTo>
                      <a:pt x="498" y="162"/>
                    </a:lnTo>
                    <a:lnTo>
                      <a:pt x="493" y="164"/>
                    </a:lnTo>
                    <a:lnTo>
                      <a:pt x="489" y="168"/>
                    </a:lnTo>
                    <a:lnTo>
                      <a:pt x="487" y="177"/>
                    </a:lnTo>
                    <a:lnTo>
                      <a:pt x="487" y="194"/>
                    </a:lnTo>
                    <a:lnTo>
                      <a:pt x="485" y="202"/>
                    </a:lnTo>
                    <a:lnTo>
                      <a:pt x="487" y="211"/>
                    </a:lnTo>
                    <a:lnTo>
                      <a:pt x="493" y="211"/>
                    </a:lnTo>
                    <a:lnTo>
                      <a:pt x="504" y="207"/>
                    </a:lnTo>
                    <a:lnTo>
                      <a:pt x="515" y="215"/>
                    </a:lnTo>
                    <a:lnTo>
                      <a:pt x="515" y="232"/>
                    </a:lnTo>
                    <a:lnTo>
                      <a:pt x="510" y="251"/>
                    </a:lnTo>
                    <a:lnTo>
                      <a:pt x="504" y="262"/>
                    </a:lnTo>
                    <a:lnTo>
                      <a:pt x="502" y="266"/>
                    </a:lnTo>
                    <a:lnTo>
                      <a:pt x="498" y="268"/>
                    </a:lnTo>
                    <a:lnTo>
                      <a:pt x="495" y="270"/>
                    </a:lnTo>
                    <a:lnTo>
                      <a:pt x="489" y="270"/>
                    </a:lnTo>
                    <a:lnTo>
                      <a:pt x="485" y="268"/>
                    </a:lnTo>
                    <a:lnTo>
                      <a:pt x="481" y="264"/>
                    </a:lnTo>
                    <a:lnTo>
                      <a:pt x="478" y="260"/>
                    </a:lnTo>
                    <a:lnTo>
                      <a:pt x="476" y="258"/>
                    </a:lnTo>
                    <a:lnTo>
                      <a:pt x="472" y="258"/>
                    </a:lnTo>
                    <a:lnTo>
                      <a:pt x="466" y="251"/>
                    </a:lnTo>
                    <a:lnTo>
                      <a:pt x="464" y="249"/>
                    </a:lnTo>
                    <a:lnTo>
                      <a:pt x="457" y="249"/>
                    </a:lnTo>
                    <a:lnTo>
                      <a:pt x="455" y="251"/>
                    </a:lnTo>
                    <a:lnTo>
                      <a:pt x="451" y="253"/>
                    </a:lnTo>
                    <a:lnTo>
                      <a:pt x="447" y="249"/>
                    </a:lnTo>
                    <a:lnTo>
                      <a:pt x="442" y="243"/>
                    </a:lnTo>
                    <a:lnTo>
                      <a:pt x="434" y="228"/>
                    </a:lnTo>
                    <a:lnTo>
                      <a:pt x="440" y="224"/>
                    </a:lnTo>
                    <a:lnTo>
                      <a:pt x="451" y="221"/>
                    </a:lnTo>
                    <a:lnTo>
                      <a:pt x="457" y="217"/>
                    </a:lnTo>
                    <a:lnTo>
                      <a:pt x="464" y="211"/>
                    </a:lnTo>
                    <a:lnTo>
                      <a:pt x="466" y="207"/>
                    </a:lnTo>
                    <a:lnTo>
                      <a:pt x="466" y="198"/>
                    </a:lnTo>
                    <a:lnTo>
                      <a:pt x="461" y="192"/>
                    </a:lnTo>
                    <a:lnTo>
                      <a:pt x="455" y="192"/>
                    </a:lnTo>
                    <a:lnTo>
                      <a:pt x="449" y="190"/>
                    </a:lnTo>
                    <a:lnTo>
                      <a:pt x="451" y="183"/>
                    </a:lnTo>
                    <a:lnTo>
                      <a:pt x="451" y="179"/>
                    </a:lnTo>
                    <a:lnTo>
                      <a:pt x="440" y="173"/>
                    </a:lnTo>
                    <a:lnTo>
                      <a:pt x="425" y="158"/>
                    </a:lnTo>
                    <a:lnTo>
                      <a:pt x="415" y="141"/>
                    </a:lnTo>
                    <a:lnTo>
                      <a:pt x="415" y="126"/>
                    </a:lnTo>
                    <a:lnTo>
                      <a:pt x="415" y="122"/>
                    </a:lnTo>
                    <a:lnTo>
                      <a:pt x="389" y="117"/>
                    </a:lnTo>
                    <a:lnTo>
                      <a:pt x="300" y="139"/>
                    </a:lnTo>
                    <a:lnTo>
                      <a:pt x="255" y="153"/>
                    </a:lnTo>
                    <a:lnTo>
                      <a:pt x="247" y="151"/>
                    </a:lnTo>
                    <a:lnTo>
                      <a:pt x="245" y="147"/>
                    </a:lnTo>
                    <a:lnTo>
                      <a:pt x="240" y="145"/>
                    </a:lnTo>
                    <a:lnTo>
                      <a:pt x="194" y="156"/>
                    </a:lnTo>
                    <a:lnTo>
                      <a:pt x="170" y="166"/>
                    </a:lnTo>
                    <a:lnTo>
                      <a:pt x="160" y="179"/>
                    </a:lnTo>
                    <a:lnTo>
                      <a:pt x="155" y="185"/>
                    </a:lnTo>
                    <a:lnTo>
                      <a:pt x="145" y="198"/>
                    </a:lnTo>
                    <a:lnTo>
                      <a:pt x="136" y="207"/>
                    </a:lnTo>
                    <a:lnTo>
                      <a:pt x="132" y="211"/>
                    </a:lnTo>
                    <a:lnTo>
                      <a:pt x="134" y="219"/>
                    </a:lnTo>
                    <a:lnTo>
                      <a:pt x="138" y="221"/>
                    </a:lnTo>
                    <a:lnTo>
                      <a:pt x="147" y="226"/>
                    </a:lnTo>
                    <a:lnTo>
                      <a:pt x="151" y="230"/>
                    </a:lnTo>
                    <a:lnTo>
                      <a:pt x="151" y="236"/>
                    </a:lnTo>
                    <a:lnTo>
                      <a:pt x="149" y="241"/>
                    </a:lnTo>
                    <a:lnTo>
                      <a:pt x="147" y="243"/>
                    </a:lnTo>
                    <a:lnTo>
                      <a:pt x="145" y="247"/>
                    </a:lnTo>
                    <a:lnTo>
                      <a:pt x="134" y="245"/>
                    </a:lnTo>
                    <a:lnTo>
                      <a:pt x="128" y="245"/>
                    </a:lnTo>
                    <a:lnTo>
                      <a:pt x="125" y="251"/>
                    </a:lnTo>
                    <a:lnTo>
                      <a:pt x="123" y="258"/>
                    </a:lnTo>
                    <a:lnTo>
                      <a:pt x="119" y="275"/>
                    </a:lnTo>
                    <a:lnTo>
                      <a:pt x="119" y="283"/>
                    </a:lnTo>
                    <a:lnTo>
                      <a:pt x="123" y="321"/>
                    </a:lnTo>
                    <a:lnTo>
                      <a:pt x="130" y="334"/>
                    </a:lnTo>
                    <a:lnTo>
                      <a:pt x="140" y="341"/>
                    </a:lnTo>
                    <a:lnTo>
                      <a:pt x="213" y="336"/>
                    </a:lnTo>
                    <a:lnTo>
                      <a:pt x="225" y="338"/>
                    </a:lnTo>
                    <a:lnTo>
                      <a:pt x="234" y="349"/>
                    </a:lnTo>
                    <a:lnTo>
                      <a:pt x="228" y="347"/>
                    </a:lnTo>
                    <a:lnTo>
                      <a:pt x="215" y="343"/>
                    </a:lnTo>
                    <a:lnTo>
                      <a:pt x="208" y="341"/>
                    </a:lnTo>
                    <a:lnTo>
                      <a:pt x="202" y="341"/>
                    </a:lnTo>
                    <a:lnTo>
                      <a:pt x="198" y="345"/>
                    </a:lnTo>
                    <a:lnTo>
                      <a:pt x="191" y="358"/>
                    </a:lnTo>
                    <a:lnTo>
                      <a:pt x="194" y="362"/>
                    </a:lnTo>
                    <a:lnTo>
                      <a:pt x="194" y="368"/>
                    </a:lnTo>
                    <a:lnTo>
                      <a:pt x="191" y="375"/>
                    </a:lnTo>
                    <a:lnTo>
                      <a:pt x="189" y="379"/>
                    </a:lnTo>
                    <a:lnTo>
                      <a:pt x="185" y="383"/>
                    </a:lnTo>
                    <a:lnTo>
                      <a:pt x="183" y="383"/>
                    </a:lnTo>
                    <a:lnTo>
                      <a:pt x="185" y="398"/>
                    </a:lnTo>
                    <a:lnTo>
                      <a:pt x="187" y="406"/>
                    </a:lnTo>
                    <a:lnTo>
                      <a:pt x="185" y="415"/>
                    </a:lnTo>
                    <a:lnTo>
                      <a:pt x="185" y="423"/>
                    </a:lnTo>
                    <a:lnTo>
                      <a:pt x="181" y="436"/>
                    </a:lnTo>
                    <a:lnTo>
                      <a:pt x="181" y="440"/>
                    </a:lnTo>
                    <a:lnTo>
                      <a:pt x="183" y="445"/>
                    </a:lnTo>
                    <a:lnTo>
                      <a:pt x="183" y="449"/>
                    </a:lnTo>
                    <a:lnTo>
                      <a:pt x="185" y="451"/>
                    </a:lnTo>
                    <a:lnTo>
                      <a:pt x="187" y="455"/>
                    </a:lnTo>
                    <a:lnTo>
                      <a:pt x="194" y="491"/>
                    </a:lnTo>
                    <a:lnTo>
                      <a:pt x="196" y="511"/>
                    </a:lnTo>
                    <a:lnTo>
                      <a:pt x="194" y="528"/>
                    </a:lnTo>
                    <a:lnTo>
                      <a:pt x="189" y="545"/>
                    </a:lnTo>
                    <a:lnTo>
                      <a:pt x="168" y="587"/>
                    </a:lnTo>
                    <a:lnTo>
                      <a:pt x="164" y="604"/>
                    </a:lnTo>
                    <a:lnTo>
                      <a:pt x="162" y="621"/>
                    </a:lnTo>
                    <a:lnTo>
                      <a:pt x="164" y="676"/>
                    </a:lnTo>
                    <a:lnTo>
                      <a:pt x="164" y="695"/>
                    </a:lnTo>
                    <a:lnTo>
                      <a:pt x="160" y="706"/>
                    </a:lnTo>
                    <a:lnTo>
                      <a:pt x="149" y="704"/>
                    </a:lnTo>
                    <a:lnTo>
                      <a:pt x="142" y="702"/>
                    </a:lnTo>
                    <a:lnTo>
                      <a:pt x="128" y="706"/>
                    </a:lnTo>
                    <a:lnTo>
                      <a:pt x="111" y="702"/>
                    </a:lnTo>
                    <a:lnTo>
                      <a:pt x="81" y="706"/>
                    </a:lnTo>
                    <a:lnTo>
                      <a:pt x="70" y="710"/>
                    </a:lnTo>
                    <a:lnTo>
                      <a:pt x="62" y="719"/>
                    </a:lnTo>
                    <a:lnTo>
                      <a:pt x="64" y="723"/>
                    </a:lnTo>
                    <a:lnTo>
                      <a:pt x="64" y="727"/>
                    </a:lnTo>
                    <a:lnTo>
                      <a:pt x="62" y="732"/>
                    </a:lnTo>
                    <a:lnTo>
                      <a:pt x="64" y="736"/>
                    </a:lnTo>
                    <a:lnTo>
                      <a:pt x="66" y="740"/>
                    </a:lnTo>
                    <a:lnTo>
                      <a:pt x="77" y="749"/>
                    </a:lnTo>
                    <a:lnTo>
                      <a:pt x="60" y="757"/>
                    </a:lnTo>
                    <a:lnTo>
                      <a:pt x="55" y="759"/>
                    </a:lnTo>
                    <a:lnTo>
                      <a:pt x="60" y="766"/>
                    </a:lnTo>
                    <a:lnTo>
                      <a:pt x="62" y="776"/>
                    </a:lnTo>
                    <a:lnTo>
                      <a:pt x="64" y="785"/>
                    </a:lnTo>
                    <a:lnTo>
                      <a:pt x="66" y="793"/>
                    </a:lnTo>
                    <a:lnTo>
                      <a:pt x="72" y="800"/>
                    </a:lnTo>
                    <a:lnTo>
                      <a:pt x="81" y="802"/>
                    </a:lnTo>
                    <a:lnTo>
                      <a:pt x="106" y="804"/>
                    </a:lnTo>
                    <a:lnTo>
                      <a:pt x="123" y="808"/>
                    </a:lnTo>
                    <a:lnTo>
                      <a:pt x="132" y="810"/>
                    </a:lnTo>
                    <a:lnTo>
                      <a:pt x="140" y="808"/>
                    </a:lnTo>
                    <a:lnTo>
                      <a:pt x="149" y="806"/>
                    </a:lnTo>
                    <a:lnTo>
                      <a:pt x="151" y="802"/>
                    </a:lnTo>
                    <a:lnTo>
                      <a:pt x="153" y="798"/>
                    </a:lnTo>
                    <a:lnTo>
                      <a:pt x="155" y="798"/>
                    </a:lnTo>
                    <a:lnTo>
                      <a:pt x="177" y="827"/>
                    </a:lnTo>
                    <a:lnTo>
                      <a:pt x="183" y="840"/>
                    </a:lnTo>
                    <a:lnTo>
                      <a:pt x="181" y="859"/>
                    </a:lnTo>
                    <a:lnTo>
                      <a:pt x="177" y="874"/>
                    </a:lnTo>
                    <a:lnTo>
                      <a:pt x="174" y="883"/>
                    </a:lnTo>
                    <a:lnTo>
                      <a:pt x="177" y="891"/>
                    </a:lnTo>
                    <a:lnTo>
                      <a:pt x="179" y="902"/>
                    </a:lnTo>
                    <a:lnTo>
                      <a:pt x="183" y="906"/>
                    </a:lnTo>
                    <a:lnTo>
                      <a:pt x="189" y="906"/>
                    </a:lnTo>
                    <a:lnTo>
                      <a:pt x="202" y="897"/>
                    </a:lnTo>
                    <a:close/>
                    <a:moveTo>
                      <a:pt x="585" y="355"/>
                    </a:moveTo>
                    <a:lnTo>
                      <a:pt x="585" y="355"/>
                    </a:lnTo>
                    <a:lnTo>
                      <a:pt x="585" y="355"/>
                    </a:lnTo>
                    <a:lnTo>
                      <a:pt x="593" y="353"/>
                    </a:lnTo>
                    <a:lnTo>
                      <a:pt x="595" y="353"/>
                    </a:lnTo>
                    <a:lnTo>
                      <a:pt x="606" y="360"/>
                    </a:lnTo>
                    <a:lnTo>
                      <a:pt x="608" y="360"/>
                    </a:lnTo>
                    <a:lnTo>
                      <a:pt x="608" y="360"/>
                    </a:lnTo>
                    <a:lnTo>
                      <a:pt x="615" y="358"/>
                    </a:lnTo>
                    <a:lnTo>
                      <a:pt x="615" y="358"/>
                    </a:lnTo>
                    <a:lnTo>
                      <a:pt x="625" y="362"/>
                    </a:lnTo>
                    <a:lnTo>
                      <a:pt x="644" y="366"/>
                    </a:lnTo>
                    <a:lnTo>
                      <a:pt x="649" y="368"/>
                    </a:lnTo>
                    <a:lnTo>
                      <a:pt x="651" y="366"/>
                    </a:lnTo>
                    <a:lnTo>
                      <a:pt x="653" y="366"/>
                    </a:lnTo>
                    <a:lnTo>
                      <a:pt x="653" y="366"/>
                    </a:lnTo>
                    <a:lnTo>
                      <a:pt x="653" y="366"/>
                    </a:lnTo>
                    <a:lnTo>
                      <a:pt x="655" y="366"/>
                    </a:lnTo>
                    <a:lnTo>
                      <a:pt x="661" y="364"/>
                    </a:lnTo>
                    <a:lnTo>
                      <a:pt x="666" y="364"/>
                    </a:lnTo>
                    <a:lnTo>
                      <a:pt x="666" y="364"/>
                    </a:lnTo>
                    <a:lnTo>
                      <a:pt x="666" y="364"/>
                    </a:lnTo>
                    <a:lnTo>
                      <a:pt x="666" y="366"/>
                    </a:lnTo>
                    <a:lnTo>
                      <a:pt x="666" y="366"/>
                    </a:lnTo>
                    <a:lnTo>
                      <a:pt x="666" y="366"/>
                    </a:lnTo>
                    <a:lnTo>
                      <a:pt x="666" y="368"/>
                    </a:lnTo>
                    <a:lnTo>
                      <a:pt x="668" y="368"/>
                    </a:lnTo>
                    <a:lnTo>
                      <a:pt x="670" y="370"/>
                    </a:lnTo>
                    <a:lnTo>
                      <a:pt x="676" y="375"/>
                    </a:lnTo>
                    <a:lnTo>
                      <a:pt x="678" y="375"/>
                    </a:lnTo>
                    <a:lnTo>
                      <a:pt x="687" y="372"/>
                    </a:lnTo>
                    <a:lnTo>
                      <a:pt x="691" y="372"/>
                    </a:lnTo>
                    <a:lnTo>
                      <a:pt x="691" y="375"/>
                    </a:lnTo>
                    <a:lnTo>
                      <a:pt x="695" y="379"/>
                    </a:lnTo>
                    <a:lnTo>
                      <a:pt x="704" y="381"/>
                    </a:lnTo>
                    <a:lnTo>
                      <a:pt x="714" y="385"/>
                    </a:lnTo>
                    <a:lnTo>
                      <a:pt x="717" y="387"/>
                    </a:lnTo>
                    <a:lnTo>
                      <a:pt x="719" y="385"/>
                    </a:lnTo>
                    <a:lnTo>
                      <a:pt x="719" y="385"/>
                    </a:lnTo>
                    <a:lnTo>
                      <a:pt x="721" y="385"/>
                    </a:lnTo>
                    <a:lnTo>
                      <a:pt x="721" y="383"/>
                    </a:lnTo>
                    <a:lnTo>
                      <a:pt x="721" y="383"/>
                    </a:lnTo>
                    <a:lnTo>
                      <a:pt x="721" y="381"/>
                    </a:lnTo>
                    <a:lnTo>
                      <a:pt x="721" y="379"/>
                    </a:lnTo>
                    <a:lnTo>
                      <a:pt x="723" y="377"/>
                    </a:lnTo>
                    <a:lnTo>
                      <a:pt x="723" y="375"/>
                    </a:lnTo>
                    <a:lnTo>
                      <a:pt x="723" y="372"/>
                    </a:lnTo>
                    <a:lnTo>
                      <a:pt x="725" y="372"/>
                    </a:lnTo>
                    <a:lnTo>
                      <a:pt x="725" y="372"/>
                    </a:lnTo>
                    <a:lnTo>
                      <a:pt x="727" y="372"/>
                    </a:lnTo>
                    <a:lnTo>
                      <a:pt x="729" y="375"/>
                    </a:lnTo>
                    <a:lnTo>
                      <a:pt x="738" y="383"/>
                    </a:lnTo>
                    <a:lnTo>
                      <a:pt x="740" y="385"/>
                    </a:lnTo>
                    <a:lnTo>
                      <a:pt x="740" y="385"/>
                    </a:lnTo>
                    <a:lnTo>
                      <a:pt x="738" y="387"/>
                    </a:lnTo>
                    <a:lnTo>
                      <a:pt x="736" y="389"/>
                    </a:lnTo>
                    <a:lnTo>
                      <a:pt x="736" y="392"/>
                    </a:lnTo>
                    <a:lnTo>
                      <a:pt x="736" y="392"/>
                    </a:lnTo>
                    <a:lnTo>
                      <a:pt x="736" y="396"/>
                    </a:lnTo>
                    <a:lnTo>
                      <a:pt x="744" y="402"/>
                    </a:lnTo>
                    <a:lnTo>
                      <a:pt x="746" y="404"/>
                    </a:lnTo>
                    <a:lnTo>
                      <a:pt x="746" y="406"/>
                    </a:lnTo>
                    <a:lnTo>
                      <a:pt x="746" y="406"/>
                    </a:lnTo>
                    <a:lnTo>
                      <a:pt x="744" y="411"/>
                    </a:lnTo>
                    <a:lnTo>
                      <a:pt x="744" y="413"/>
                    </a:lnTo>
                    <a:lnTo>
                      <a:pt x="744" y="415"/>
                    </a:lnTo>
                    <a:lnTo>
                      <a:pt x="744" y="423"/>
                    </a:lnTo>
                    <a:lnTo>
                      <a:pt x="744" y="426"/>
                    </a:lnTo>
                    <a:lnTo>
                      <a:pt x="744" y="428"/>
                    </a:lnTo>
                    <a:lnTo>
                      <a:pt x="740" y="434"/>
                    </a:lnTo>
                    <a:lnTo>
                      <a:pt x="729" y="443"/>
                    </a:lnTo>
                    <a:lnTo>
                      <a:pt x="727" y="445"/>
                    </a:lnTo>
                    <a:lnTo>
                      <a:pt x="710" y="434"/>
                    </a:lnTo>
                    <a:lnTo>
                      <a:pt x="710" y="434"/>
                    </a:lnTo>
                    <a:lnTo>
                      <a:pt x="710" y="434"/>
                    </a:lnTo>
                    <a:lnTo>
                      <a:pt x="712" y="436"/>
                    </a:lnTo>
                    <a:lnTo>
                      <a:pt x="712" y="438"/>
                    </a:lnTo>
                    <a:lnTo>
                      <a:pt x="710" y="438"/>
                    </a:lnTo>
                    <a:lnTo>
                      <a:pt x="710" y="440"/>
                    </a:lnTo>
                    <a:lnTo>
                      <a:pt x="706" y="443"/>
                    </a:lnTo>
                    <a:lnTo>
                      <a:pt x="702" y="443"/>
                    </a:lnTo>
                    <a:lnTo>
                      <a:pt x="700" y="443"/>
                    </a:lnTo>
                    <a:lnTo>
                      <a:pt x="683" y="434"/>
                    </a:lnTo>
                    <a:lnTo>
                      <a:pt x="683" y="434"/>
                    </a:lnTo>
                    <a:lnTo>
                      <a:pt x="680" y="434"/>
                    </a:lnTo>
                    <a:lnTo>
                      <a:pt x="678" y="434"/>
                    </a:lnTo>
                    <a:lnTo>
                      <a:pt x="666" y="438"/>
                    </a:lnTo>
                    <a:lnTo>
                      <a:pt x="661" y="438"/>
                    </a:lnTo>
                    <a:lnTo>
                      <a:pt x="661" y="438"/>
                    </a:lnTo>
                    <a:lnTo>
                      <a:pt x="661" y="438"/>
                    </a:lnTo>
                    <a:lnTo>
                      <a:pt x="661" y="436"/>
                    </a:lnTo>
                    <a:lnTo>
                      <a:pt x="661" y="436"/>
                    </a:lnTo>
                    <a:lnTo>
                      <a:pt x="659" y="436"/>
                    </a:lnTo>
                    <a:lnTo>
                      <a:pt x="659" y="423"/>
                    </a:lnTo>
                    <a:lnTo>
                      <a:pt x="657" y="421"/>
                    </a:lnTo>
                    <a:lnTo>
                      <a:pt x="657" y="419"/>
                    </a:lnTo>
                    <a:lnTo>
                      <a:pt x="655" y="419"/>
                    </a:lnTo>
                    <a:lnTo>
                      <a:pt x="642" y="406"/>
                    </a:lnTo>
                    <a:lnTo>
                      <a:pt x="636" y="398"/>
                    </a:lnTo>
                    <a:lnTo>
                      <a:pt x="634" y="398"/>
                    </a:lnTo>
                    <a:lnTo>
                      <a:pt x="634" y="394"/>
                    </a:lnTo>
                    <a:lnTo>
                      <a:pt x="634" y="394"/>
                    </a:lnTo>
                    <a:lnTo>
                      <a:pt x="632" y="385"/>
                    </a:lnTo>
                    <a:lnTo>
                      <a:pt x="625" y="377"/>
                    </a:lnTo>
                    <a:lnTo>
                      <a:pt x="623" y="375"/>
                    </a:lnTo>
                    <a:lnTo>
                      <a:pt x="617" y="377"/>
                    </a:lnTo>
                    <a:lnTo>
                      <a:pt x="615" y="377"/>
                    </a:lnTo>
                    <a:lnTo>
                      <a:pt x="606" y="372"/>
                    </a:lnTo>
                    <a:lnTo>
                      <a:pt x="593" y="368"/>
                    </a:lnTo>
                    <a:lnTo>
                      <a:pt x="589" y="362"/>
                    </a:lnTo>
                    <a:lnTo>
                      <a:pt x="587" y="360"/>
                    </a:lnTo>
                    <a:lnTo>
                      <a:pt x="585" y="355"/>
                    </a:lnTo>
                    <a:lnTo>
                      <a:pt x="585" y="355"/>
                    </a:lnTo>
                    <a:lnTo>
                      <a:pt x="585" y="355"/>
                    </a:lnTo>
                    <a:close/>
                    <a:moveTo>
                      <a:pt x="2" y="221"/>
                    </a:moveTo>
                    <a:lnTo>
                      <a:pt x="2" y="221"/>
                    </a:lnTo>
                    <a:lnTo>
                      <a:pt x="0" y="217"/>
                    </a:lnTo>
                    <a:lnTo>
                      <a:pt x="4" y="213"/>
                    </a:lnTo>
                    <a:lnTo>
                      <a:pt x="26" y="204"/>
                    </a:lnTo>
                    <a:lnTo>
                      <a:pt x="38" y="202"/>
                    </a:lnTo>
                    <a:lnTo>
                      <a:pt x="43" y="211"/>
                    </a:lnTo>
                    <a:lnTo>
                      <a:pt x="36" y="211"/>
                    </a:lnTo>
                    <a:lnTo>
                      <a:pt x="26" y="217"/>
                    </a:lnTo>
                    <a:lnTo>
                      <a:pt x="19" y="219"/>
                    </a:lnTo>
                    <a:lnTo>
                      <a:pt x="19" y="221"/>
                    </a:lnTo>
                    <a:lnTo>
                      <a:pt x="23" y="224"/>
                    </a:lnTo>
                    <a:lnTo>
                      <a:pt x="26" y="226"/>
                    </a:lnTo>
                    <a:lnTo>
                      <a:pt x="30" y="228"/>
                    </a:lnTo>
                    <a:lnTo>
                      <a:pt x="32" y="232"/>
                    </a:lnTo>
                    <a:lnTo>
                      <a:pt x="30" y="232"/>
                    </a:lnTo>
                    <a:lnTo>
                      <a:pt x="23" y="228"/>
                    </a:lnTo>
                    <a:lnTo>
                      <a:pt x="21" y="226"/>
                    </a:lnTo>
                    <a:lnTo>
                      <a:pt x="19" y="228"/>
                    </a:lnTo>
                    <a:lnTo>
                      <a:pt x="15" y="230"/>
                    </a:lnTo>
                    <a:lnTo>
                      <a:pt x="13" y="230"/>
                    </a:lnTo>
                    <a:lnTo>
                      <a:pt x="6" y="228"/>
                    </a:lnTo>
                    <a:lnTo>
                      <a:pt x="2" y="221"/>
                    </a:lnTo>
                    <a:close/>
                    <a:moveTo>
                      <a:pt x="153" y="151"/>
                    </a:moveTo>
                    <a:lnTo>
                      <a:pt x="153" y="151"/>
                    </a:lnTo>
                    <a:lnTo>
                      <a:pt x="140" y="149"/>
                    </a:lnTo>
                    <a:lnTo>
                      <a:pt x="153" y="139"/>
                    </a:lnTo>
                    <a:lnTo>
                      <a:pt x="170" y="134"/>
                    </a:lnTo>
                    <a:lnTo>
                      <a:pt x="204" y="132"/>
                    </a:lnTo>
                    <a:lnTo>
                      <a:pt x="204" y="134"/>
                    </a:lnTo>
                    <a:lnTo>
                      <a:pt x="204" y="134"/>
                    </a:lnTo>
                    <a:lnTo>
                      <a:pt x="202" y="134"/>
                    </a:lnTo>
                    <a:lnTo>
                      <a:pt x="189" y="143"/>
                    </a:lnTo>
                    <a:lnTo>
                      <a:pt x="153" y="151"/>
                    </a:lnTo>
                    <a:close/>
                    <a:moveTo>
                      <a:pt x="444" y="115"/>
                    </a:moveTo>
                    <a:lnTo>
                      <a:pt x="444" y="115"/>
                    </a:lnTo>
                    <a:lnTo>
                      <a:pt x="440" y="117"/>
                    </a:lnTo>
                    <a:lnTo>
                      <a:pt x="440" y="113"/>
                    </a:lnTo>
                    <a:lnTo>
                      <a:pt x="444" y="107"/>
                    </a:lnTo>
                    <a:lnTo>
                      <a:pt x="449" y="102"/>
                    </a:lnTo>
                    <a:lnTo>
                      <a:pt x="457" y="102"/>
                    </a:lnTo>
                    <a:lnTo>
                      <a:pt x="464" y="107"/>
                    </a:lnTo>
                    <a:lnTo>
                      <a:pt x="459" y="107"/>
                    </a:lnTo>
                    <a:lnTo>
                      <a:pt x="455" y="109"/>
                    </a:lnTo>
                    <a:lnTo>
                      <a:pt x="451" y="115"/>
                    </a:lnTo>
                    <a:lnTo>
                      <a:pt x="451" y="115"/>
                    </a:lnTo>
                    <a:lnTo>
                      <a:pt x="447" y="115"/>
                    </a:lnTo>
                    <a:lnTo>
                      <a:pt x="447" y="115"/>
                    </a:lnTo>
                    <a:lnTo>
                      <a:pt x="444" y="115"/>
                    </a:lnTo>
                    <a:close/>
                    <a:moveTo>
                      <a:pt x="361" y="92"/>
                    </a:moveTo>
                    <a:lnTo>
                      <a:pt x="361" y="92"/>
                    </a:lnTo>
                    <a:lnTo>
                      <a:pt x="355" y="90"/>
                    </a:lnTo>
                    <a:lnTo>
                      <a:pt x="357" y="85"/>
                    </a:lnTo>
                    <a:lnTo>
                      <a:pt x="361" y="83"/>
                    </a:lnTo>
                    <a:lnTo>
                      <a:pt x="368" y="81"/>
                    </a:lnTo>
                    <a:lnTo>
                      <a:pt x="374" y="81"/>
                    </a:lnTo>
                    <a:lnTo>
                      <a:pt x="379" y="83"/>
                    </a:lnTo>
                    <a:lnTo>
                      <a:pt x="387" y="88"/>
                    </a:lnTo>
                    <a:lnTo>
                      <a:pt x="383" y="85"/>
                    </a:lnTo>
                    <a:lnTo>
                      <a:pt x="381" y="88"/>
                    </a:lnTo>
                    <a:lnTo>
                      <a:pt x="368" y="85"/>
                    </a:lnTo>
                    <a:lnTo>
                      <a:pt x="361" y="85"/>
                    </a:lnTo>
                    <a:lnTo>
                      <a:pt x="361" y="92"/>
                    </a:lnTo>
                    <a:close/>
                    <a:moveTo>
                      <a:pt x="125" y="160"/>
                    </a:moveTo>
                    <a:lnTo>
                      <a:pt x="125" y="160"/>
                    </a:lnTo>
                    <a:lnTo>
                      <a:pt x="62" y="173"/>
                    </a:lnTo>
                    <a:lnTo>
                      <a:pt x="72" y="166"/>
                    </a:lnTo>
                    <a:lnTo>
                      <a:pt x="115" y="158"/>
                    </a:lnTo>
                    <a:lnTo>
                      <a:pt x="125" y="160"/>
                    </a:lnTo>
                    <a:close/>
                    <a:moveTo>
                      <a:pt x="215" y="130"/>
                    </a:moveTo>
                    <a:lnTo>
                      <a:pt x="215" y="130"/>
                    </a:lnTo>
                    <a:lnTo>
                      <a:pt x="211" y="132"/>
                    </a:lnTo>
                    <a:lnTo>
                      <a:pt x="215" y="128"/>
                    </a:lnTo>
                    <a:lnTo>
                      <a:pt x="221" y="126"/>
                    </a:lnTo>
                    <a:lnTo>
                      <a:pt x="228" y="128"/>
                    </a:lnTo>
                    <a:lnTo>
                      <a:pt x="232" y="130"/>
                    </a:lnTo>
                    <a:lnTo>
                      <a:pt x="230" y="132"/>
                    </a:lnTo>
                    <a:lnTo>
                      <a:pt x="230" y="132"/>
                    </a:lnTo>
                    <a:lnTo>
                      <a:pt x="228" y="134"/>
                    </a:lnTo>
                    <a:lnTo>
                      <a:pt x="215" y="130"/>
                    </a:lnTo>
                    <a:close/>
                    <a:moveTo>
                      <a:pt x="242" y="126"/>
                    </a:moveTo>
                    <a:lnTo>
                      <a:pt x="242" y="126"/>
                    </a:lnTo>
                    <a:lnTo>
                      <a:pt x="240" y="119"/>
                    </a:lnTo>
                    <a:lnTo>
                      <a:pt x="242" y="113"/>
                    </a:lnTo>
                    <a:lnTo>
                      <a:pt x="245" y="111"/>
                    </a:lnTo>
                    <a:lnTo>
                      <a:pt x="255" y="111"/>
                    </a:lnTo>
                    <a:lnTo>
                      <a:pt x="281" y="107"/>
                    </a:lnTo>
                    <a:lnTo>
                      <a:pt x="287" y="111"/>
                    </a:lnTo>
                    <a:lnTo>
                      <a:pt x="289" y="113"/>
                    </a:lnTo>
                    <a:lnTo>
                      <a:pt x="287" y="113"/>
                    </a:lnTo>
                    <a:lnTo>
                      <a:pt x="287" y="113"/>
                    </a:lnTo>
                    <a:lnTo>
                      <a:pt x="287" y="113"/>
                    </a:lnTo>
                    <a:lnTo>
                      <a:pt x="264" y="115"/>
                    </a:lnTo>
                    <a:lnTo>
                      <a:pt x="255" y="119"/>
                    </a:lnTo>
                    <a:lnTo>
                      <a:pt x="255" y="128"/>
                    </a:lnTo>
                    <a:lnTo>
                      <a:pt x="245" y="128"/>
                    </a:lnTo>
                    <a:lnTo>
                      <a:pt x="242" y="126"/>
                    </a:lnTo>
                    <a:close/>
                    <a:moveTo>
                      <a:pt x="300" y="109"/>
                    </a:moveTo>
                    <a:lnTo>
                      <a:pt x="300" y="109"/>
                    </a:lnTo>
                    <a:lnTo>
                      <a:pt x="298" y="107"/>
                    </a:lnTo>
                    <a:lnTo>
                      <a:pt x="304" y="96"/>
                    </a:lnTo>
                    <a:lnTo>
                      <a:pt x="317" y="92"/>
                    </a:lnTo>
                    <a:lnTo>
                      <a:pt x="342" y="90"/>
                    </a:lnTo>
                    <a:lnTo>
                      <a:pt x="344" y="94"/>
                    </a:lnTo>
                    <a:lnTo>
                      <a:pt x="340" y="94"/>
                    </a:lnTo>
                    <a:lnTo>
                      <a:pt x="334" y="100"/>
                    </a:lnTo>
                    <a:lnTo>
                      <a:pt x="325" y="105"/>
                    </a:lnTo>
                    <a:lnTo>
                      <a:pt x="317" y="105"/>
                    </a:lnTo>
                    <a:lnTo>
                      <a:pt x="308" y="100"/>
                    </a:lnTo>
                    <a:lnTo>
                      <a:pt x="306" y="105"/>
                    </a:lnTo>
                    <a:lnTo>
                      <a:pt x="304" y="107"/>
                    </a:lnTo>
                    <a:lnTo>
                      <a:pt x="300" y="10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2520555" y="2215754"/>
                <a:ext cx="1083469" cy="873919"/>
              </a:xfrm>
              <a:custGeom>
                <a:avLst/>
                <a:gdLst>
                  <a:gd name="T0" fmla="*/ 910 w 910"/>
                  <a:gd name="T1" fmla="*/ 292 h 734"/>
                  <a:gd name="T2" fmla="*/ 865 w 910"/>
                  <a:gd name="T3" fmla="*/ 311 h 734"/>
                  <a:gd name="T4" fmla="*/ 806 w 910"/>
                  <a:gd name="T5" fmla="*/ 372 h 734"/>
                  <a:gd name="T6" fmla="*/ 799 w 910"/>
                  <a:gd name="T7" fmla="*/ 398 h 734"/>
                  <a:gd name="T8" fmla="*/ 818 w 910"/>
                  <a:gd name="T9" fmla="*/ 434 h 734"/>
                  <a:gd name="T10" fmla="*/ 769 w 910"/>
                  <a:gd name="T11" fmla="*/ 489 h 734"/>
                  <a:gd name="T12" fmla="*/ 735 w 910"/>
                  <a:gd name="T13" fmla="*/ 500 h 734"/>
                  <a:gd name="T14" fmla="*/ 720 w 910"/>
                  <a:gd name="T15" fmla="*/ 543 h 734"/>
                  <a:gd name="T16" fmla="*/ 695 w 910"/>
                  <a:gd name="T17" fmla="*/ 585 h 734"/>
                  <a:gd name="T18" fmla="*/ 676 w 910"/>
                  <a:gd name="T19" fmla="*/ 579 h 734"/>
                  <a:gd name="T20" fmla="*/ 595 w 910"/>
                  <a:gd name="T21" fmla="*/ 608 h 734"/>
                  <a:gd name="T22" fmla="*/ 559 w 910"/>
                  <a:gd name="T23" fmla="*/ 585 h 734"/>
                  <a:gd name="T24" fmla="*/ 516 w 910"/>
                  <a:gd name="T25" fmla="*/ 553 h 734"/>
                  <a:gd name="T26" fmla="*/ 499 w 910"/>
                  <a:gd name="T27" fmla="*/ 591 h 734"/>
                  <a:gd name="T28" fmla="*/ 512 w 910"/>
                  <a:gd name="T29" fmla="*/ 628 h 734"/>
                  <a:gd name="T30" fmla="*/ 512 w 910"/>
                  <a:gd name="T31" fmla="*/ 662 h 734"/>
                  <a:gd name="T32" fmla="*/ 476 w 910"/>
                  <a:gd name="T33" fmla="*/ 653 h 734"/>
                  <a:gd name="T34" fmla="*/ 450 w 910"/>
                  <a:gd name="T35" fmla="*/ 640 h 734"/>
                  <a:gd name="T36" fmla="*/ 419 w 910"/>
                  <a:gd name="T37" fmla="*/ 649 h 734"/>
                  <a:gd name="T38" fmla="*/ 376 w 910"/>
                  <a:gd name="T39" fmla="*/ 632 h 734"/>
                  <a:gd name="T40" fmla="*/ 344 w 910"/>
                  <a:gd name="T41" fmla="*/ 653 h 734"/>
                  <a:gd name="T42" fmla="*/ 348 w 910"/>
                  <a:gd name="T43" fmla="*/ 687 h 734"/>
                  <a:gd name="T44" fmla="*/ 378 w 910"/>
                  <a:gd name="T45" fmla="*/ 698 h 734"/>
                  <a:gd name="T46" fmla="*/ 346 w 910"/>
                  <a:gd name="T47" fmla="*/ 713 h 734"/>
                  <a:gd name="T48" fmla="*/ 302 w 910"/>
                  <a:gd name="T49" fmla="*/ 719 h 734"/>
                  <a:gd name="T50" fmla="*/ 276 w 910"/>
                  <a:gd name="T51" fmla="*/ 664 h 734"/>
                  <a:gd name="T52" fmla="*/ 240 w 910"/>
                  <a:gd name="T53" fmla="*/ 647 h 734"/>
                  <a:gd name="T54" fmla="*/ 204 w 910"/>
                  <a:gd name="T55" fmla="*/ 623 h 734"/>
                  <a:gd name="T56" fmla="*/ 153 w 910"/>
                  <a:gd name="T57" fmla="*/ 587 h 734"/>
                  <a:gd name="T58" fmla="*/ 100 w 910"/>
                  <a:gd name="T59" fmla="*/ 604 h 734"/>
                  <a:gd name="T60" fmla="*/ 95 w 910"/>
                  <a:gd name="T61" fmla="*/ 551 h 734"/>
                  <a:gd name="T62" fmla="*/ 63 w 910"/>
                  <a:gd name="T63" fmla="*/ 530 h 734"/>
                  <a:gd name="T64" fmla="*/ 46 w 910"/>
                  <a:gd name="T65" fmla="*/ 547 h 734"/>
                  <a:gd name="T66" fmla="*/ 42 w 910"/>
                  <a:gd name="T67" fmla="*/ 521 h 734"/>
                  <a:gd name="T68" fmla="*/ 46 w 910"/>
                  <a:gd name="T69" fmla="*/ 475 h 734"/>
                  <a:gd name="T70" fmla="*/ 61 w 910"/>
                  <a:gd name="T71" fmla="*/ 447 h 734"/>
                  <a:gd name="T72" fmla="*/ 59 w 910"/>
                  <a:gd name="T73" fmla="*/ 398 h 734"/>
                  <a:gd name="T74" fmla="*/ 44 w 910"/>
                  <a:gd name="T75" fmla="*/ 394 h 734"/>
                  <a:gd name="T76" fmla="*/ 68 w 910"/>
                  <a:gd name="T77" fmla="*/ 385 h 734"/>
                  <a:gd name="T78" fmla="*/ 89 w 910"/>
                  <a:gd name="T79" fmla="*/ 351 h 734"/>
                  <a:gd name="T80" fmla="*/ 110 w 910"/>
                  <a:gd name="T81" fmla="*/ 326 h 734"/>
                  <a:gd name="T82" fmla="*/ 95 w 910"/>
                  <a:gd name="T83" fmla="*/ 290 h 734"/>
                  <a:gd name="T84" fmla="*/ 102 w 910"/>
                  <a:gd name="T85" fmla="*/ 281 h 734"/>
                  <a:gd name="T86" fmla="*/ 112 w 910"/>
                  <a:gd name="T87" fmla="*/ 253 h 734"/>
                  <a:gd name="T88" fmla="*/ 61 w 910"/>
                  <a:gd name="T89" fmla="*/ 239 h 734"/>
                  <a:gd name="T90" fmla="*/ 25 w 910"/>
                  <a:gd name="T91" fmla="*/ 211 h 734"/>
                  <a:gd name="T92" fmla="*/ 2 w 910"/>
                  <a:gd name="T93" fmla="*/ 179 h 734"/>
                  <a:gd name="T94" fmla="*/ 46 w 910"/>
                  <a:gd name="T95" fmla="*/ 132 h 734"/>
                  <a:gd name="T96" fmla="*/ 76 w 910"/>
                  <a:gd name="T97" fmla="*/ 107 h 734"/>
                  <a:gd name="T98" fmla="*/ 110 w 910"/>
                  <a:gd name="T99" fmla="*/ 92 h 734"/>
                  <a:gd name="T100" fmla="*/ 129 w 910"/>
                  <a:gd name="T101" fmla="*/ 45 h 734"/>
                  <a:gd name="T102" fmla="*/ 206 w 910"/>
                  <a:gd name="T103" fmla="*/ 39 h 734"/>
                  <a:gd name="T104" fmla="*/ 227 w 910"/>
                  <a:gd name="T105" fmla="*/ 3 h 734"/>
                  <a:gd name="T106" fmla="*/ 310 w 910"/>
                  <a:gd name="T107" fmla="*/ 24 h 734"/>
                  <a:gd name="T108" fmla="*/ 317 w 910"/>
                  <a:gd name="T109" fmla="*/ 60 h 734"/>
                  <a:gd name="T110" fmla="*/ 474 w 910"/>
                  <a:gd name="T111" fmla="*/ 130 h 734"/>
                  <a:gd name="T112" fmla="*/ 497 w 910"/>
                  <a:gd name="T113" fmla="*/ 222 h 734"/>
                  <a:gd name="T114" fmla="*/ 529 w 910"/>
                  <a:gd name="T115" fmla="*/ 245 h 734"/>
                  <a:gd name="T116" fmla="*/ 591 w 910"/>
                  <a:gd name="T117" fmla="*/ 251 h 734"/>
                  <a:gd name="T118" fmla="*/ 674 w 910"/>
                  <a:gd name="T119" fmla="*/ 275 h 734"/>
                  <a:gd name="T120" fmla="*/ 744 w 910"/>
                  <a:gd name="T121" fmla="*/ 287 h 734"/>
                  <a:gd name="T122" fmla="*/ 776 w 910"/>
                  <a:gd name="T123" fmla="*/ 241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10" h="734">
                    <a:moveTo>
                      <a:pt x="772" y="217"/>
                    </a:moveTo>
                    <a:lnTo>
                      <a:pt x="772" y="217"/>
                    </a:lnTo>
                    <a:lnTo>
                      <a:pt x="772" y="217"/>
                    </a:lnTo>
                    <a:lnTo>
                      <a:pt x="772" y="213"/>
                    </a:lnTo>
                    <a:lnTo>
                      <a:pt x="791" y="209"/>
                    </a:lnTo>
                    <a:lnTo>
                      <a:pt x="844" y="215"/>
                    </a:lnTo>
                    <a:lnTo>
                      <a:pt x="848" y="230"/>
                    </a:lnTo>
                    <a:lnTo>
                      <a:pt x="850" y="232"/>
                    </a:lnTo>
                    <a:lnTo>
                      <a:pt x="861" y="245"/>
                    </a:lnTo>
                    <a:lnTo>
                      <a:pt x="865" y="253"/>
                    </a:lnTo>
                    <a:lnTo>
                      <a:pt x="871" y="258"/>
                    </a:lnTo>
                    <a:lnTo>
                      <a:pt x="876" y="258"/>
                    </a:lnTo>
                    <a:lnTo>
                      <a:pt x="880" y="260"/>
                    </a:lnTo>
                    <a:lnTo>
                      <a:pt x="891" y="264"/>
                    </a:lnTo>
                    <a:lnTo>
                      <a:pt x="899" y="275"/>
                    </a:lnTo>
                    <a:lnTo>
                      <a:pt x="910" y="287"/>
                    </a:lnTo>
                    <a:lnTo>
                      <a:pt x="910" y="290"/>
                    </a:lnTo>
                    <a:lnTo>
                      <a:pt x="910" y="292"/>
                    </a:lnTo>
                    <a:lnTo>
                      <a:pt x="908" y="294"/>
                    </a:lnTo>
                    <a:lnTo>
                      <a:pt x="905" y="296"/>
                    </a:lnTo>
                    <a:lnTo>
                      <a:pt x="905" y="296"/>
                    </a:lnTo>
                    <a:lnTo>
                      <a:pt x="903" y="302"/>
                    </a:lnTo>
                    <a:lnTo>
                      <a:pt x="901" y="304"/>
                    </a:lnTo>
                    <a:lnTo>
                      <a:pt x="899" y="304"/>
                    </a:lnTo>
                    <a:lnTo>
                      <a:pt x="899" y="304"/>
                    </a:lnTo>
                    <a:lnTo>
                      <a:pt x="897" y="302"/>
                    </a:lnTo>
                    <a:lnTo>
                      <a:pt x="895" y="302"/>
                    </a:lnTo>
                    <a:lnTo>
                      <a:pt x="895" y="302"/>
                    </a:lnTo>
                    <a:lnTo>
                      <a:pt x="893" y="302"/>
                    </a:lnTo>
                    <a:lnTo>
                      <a:pt x="891" y="304"/>
                    </a:lnTo>
                    <a:lnTo>
                      <a:pt x="880" y="304"/>
                    </a:lnTo>
                    <a:lnTo>
                      <a:pt x="874" y="307"/>
                    </a:lnTo>
                    <a:lnTo>
                      <a:pt x="871" y="307"/>
                    </a:lnTo>
                    <a:lnTo>
                      <a:pt x="867" y="304"/>
                    </a:lnTo>
                    <a:lnTo>
                      <a:pt x="867" y="309"/>
                    </a:lnTo>
                    <a:lnTo>
                      <a:pt x="865" y="311"/>
                    </a:lnTo>
                    <a:lnTo>
                      <a:pt x="865" y="311"/>
                    </a:lnTo>
                    <a:lnTo>
                      <a:pt x="854" y="319"/>
                    </a:lnTo>
                    <a:lnTo>
                      <a:pt x="848" y="328"/>
                    </a:lnTo>
                    <a:lnTo>
                      <a:pt x="844" y="338"/>
                    </a:lnTo>
                    <a:lnTo>
                      <a:pt x="844" y="338"/>
                    </a:lnTo>
                    <a:lnTo>
                      <a:pt x="842" y="338"/>
                    </a:lnTo>
                    <a:lnTo>
                      <a:pt x="842" y="336"/>
                    </a:lnTo>
                    <a:lnTo>
                      <a:pt x="842" y="336"/>
                    </a:lnTo>
                    <a:lnTo>
                      <a:pt x="837" y="336"/>
                    </a:lnTo>
                    <a:lnTo>
                      <a:pt x="829" y="338"/>
                    </a:lnTo>
                    <a:lnTo>
                      <a:pt x="827" y="341"/>
                    </a:lnTo>
                    <a:lnTo>
                      <a:pt x="825" y="341"/>
                    </a:lnTo>
                    <a:lnTo>
                      <a:pt x="818" y="349"/>
                    </a:lnTo>
                    <a:lnTo>
                      <a:pt x="816" y="351"/>
                    </a:lnTo>
                    <a:lnTo>
                      <a:pt x="793" y="362"/>
                    </a:lnTo>
                    <a:lnTo>
                      <a:pt x="795" y="368"/>
                    </a:lnTo>
                    <a:lnTo>
                      <a:pt x="799" y="372"/>
                    </a:lnTo>
                    <a:lnTo>
                      <a:pt x="806" y="372"/>
                    </a:lnTo>
                    <a:lnTo>
                      <a:pt x="806" y="375"/>
                    </a:lnTo>
                    <a:lnTo>
                      <a:pt x="806" y="377"/>
                    </a:lnTo>
                    <a:lnTo>
                      <a:pt x="806" y="377"/>
                    </a:lnTo>
                    <a:lnTo>
                      <a:pt x="803" y="381"/>
                    </a:lnTo>
                    <a:lnTo>
                      <a:pt x="801" y="383"/>
                    </a:lnTo>
                    <a:lnTo>
                      <a:pt x="801" y="383"/>
                    </a:lnTo>
                    <a:lnTo>
                      <a:pt x="801" y="385"/>
                    </a:lnTo>
                    <a:lnTo>
                      <a:pt x="799" y="385"/>
                    </a:lnTo>
                    <a:lnTo>
                      <a:pt x="799" y="385"/>
                    </a:lnTo>
                    <a:lnTo>
                      <a:pt x="797" y="385"/>
                    </a:lnTo>
                    <a:lnTo>
                      <a:pt x="795" y="387"/>
                    </a:lnTo>
                    <a:lnTo>
                      <a:pt x="793" y="394"/>
                    </a:lnTo>
                    <a:lnTo>
                      <a:pt x="793" y="398"/>
                    </a:lnTo>
                    <a:lnTo>
                      <a:pt x="795" y="400"/>
                    </a:lnTo>
                    <a:lnTo>
                      <a:pt x="795" y="400"/>
                    </a:lnTo>
                    <a:lnTo>
                      <a:pt x="797" y="398"/>
                    </a:lnTo>
                    <a:lnTo>
                      <a:pt x="799" y="398"/>
                    </a:lnTo>
                    <a:lnTo>
                      <a:pt x="799" y="398"/>
                    </a:lnTo>
                    <a:lnTo>
                      <a:pt x="801" y="398"/>
                    </a:lnTo>
                    <a:lnTo>
                      <a:pt x="803" y="400"/>
                    </a:lnTo>
                    <a:lnTo>
                      <a:pt x="806" y="402"/>
                    </a:lnTo>
                    <a:lnTo>
                      <a:pt x="806" y="402"/>
                    </a:lnTo>
                    <a:lnTo>
                      <a:pt x="803" y="404"/>
                    </a:lnTo>
                    <a:lnTo>
                      <a:pt x="803" y="409"/>
                    </a:lnTo>
                    <a:lnTo>
                      <a:pt x="806" y="411"/>
                    </a:lnTo>
                    <a:lnTo>
                      <a:pt x="808" y="415"/>
                    </a:lnTo>
                    <a:lnTo>
                      <a:pt x="810" y="417"/>
                    </a:lnTo>
                    <a:lnTo>
                      <a:pt x="810" y="419"/>
                    </a:lnTo>
                    <a:lnTo>
                      <a:pt x="812" y="419"/>
                    </a:lnTo>
                    <a:lnTo>
                      <a:pt x="812" y="419"/>
                    </a:lnTo>
                    <a:lnTo>
                      <a:pt x="814" y="419"/>
                    </a:lnTo>
                    <a:lnTo>
                      <a:pt x="816" y="419"/>
                    </a:lnTo>
                    <a:lnTo>
                      <a:pt x="820" y="419"/>
                    </a:lnTo>
                    <a:lnTo>
                      <a:pt x="825" y="419"/>
                    </a:lnTo>
                    <a:lnTo>
                      <a:pt x="820" y="432"/>
                    </a:lnTo>
                    <a:lnTo>
                      <a:pt x="818" y="434"/>
                    </a:lnTo>
                    <a:lnTo>
                      <a:pt x="816" y="436"/>
                    </a:lnTo>
                    <a:lnTo>
                      <a:pt x="808" y="447"/>
                    </a:lnTo>
                    <a:lnTo>
                      <a:pt x="806" y="447"/>
                    </a:lnTo>
                    <a:lnTo>
                      <a:pt x="799" y="449"/>
                    </a:lnTo>
                    <a:lnTo>
                      <a:pt x="793" y="449"/>
                    </a:lnTo>
                    <a:lnTo>
                      <a:pt x="786" y="449"/>
                    </a:lnTo>
                    <a:lnTo>
                      <a:pt x="784" y="451"/>
                    </a:lnTo>
                    <a:lnTo>
                      <a:pt x="784" y="453"/>
                    </a:lnTo>
                    <a:lnTo>
                      <a:pt x="782" y="455"/>
                    </a:lnTo>
                    <a:lnTo>
                      <a:pt x="778" y="464"/>
                    </a:lnTo>
                    <a:lnTo>
                      <a:pt x="780" y="475"/>
                    </a:lnTo>
                    <a:lnTo>
                      <a:pt x="780" y="477"/>
                    </a:lnTo>
                    <a:lnTo>
                      <a:pt x="780" y="483"/>
                    </a:lnTo>
                    <a:lnTo>
                      <a:pt x="778" y="485"/>
                    </a:lnTo>
                    <a:lnTo>
                      <a:pt x="778" y="485"/>
                    </a:lnTo>
                    <a:lnTo>
                      <a:pt x="774" y="487"/>
                    </a:lnTo>
                    <a:lnTo>
                      <a:pt x="769" y="489"/>
                    </a:lnTo>
                    <a:lnTo>
                      <a:pt x="769" y="489"/>
                    </a:lnTo>
                    <a:lnTo>
                      <a:pt x="767" y="489"/>
                    </a:lnTo>
                    <a:lnTo>
                      <a:pt x="765" y="489"/>
                    </a:lnTo>
                    <a:lnTo>
                      <a:pt x="765" y="489"/>
                    </a:lnTo>
                    <a:lnTo>
                      <a:pt x="763" y="487"/>
                    </a:lnTo>
                    <a:lnTo>
                      <a:pt x="761" y="487"/>
                    </a:lnTo>
                    <a:lnTo>
                      <a:pt x="757" y="489"/>
                    </a:lnTo>
                    <a:lnTo>
                      <a:pt x="750" y="502"/>
                    </a:lnTo>
                    <a:lnTo>
                      <a:pt x="748" y="506"/>
                    </a:lnTo>
                    <a:lnTo>
                      <a:pt x="746" y="506"/>
                    </a:lnTo>
                    <a:lnTo>
                      <a:pt x="746" y="506"/>
                    </a:lnTo>
                    <a:lnTo>
                      <a:pt x="744" y="506"/>
                    </a:lnTo>
                    <a:lnTo>
                      <a:pt x="742" y="506"/>
                    </a:lnTo>
                    <a:lnTo>
                      <a:pt x="742" y="506"/>
                    </a:lnTo>
                    <a:lnTo>
                      <a:pt x="740" y="504"/>
                    </a:lnTo>
                    <a:lnTo>
                      <a:pt x="740" y="504"/>
                    </a:lnTo>
                    <a:lnTo>
                      <a:pt x="737" y="502"/>
                    </a:lnTo>
                    <a:lnTo>
                      <a:pt x="737" y="500"/>
                    </a:lnTo>
                    <a:lnTo>
                      <a:pt x="735" y="500"/>
                    </a:lnTo>
                    <a:lnTo>
                      <a:pt x="731" y="500"/>
                    </a:lnTo>
                    <a:lnTo>
                      <a:pt x="729" y="500"/>
                    </a:lnTo>
                    <a:lnTo>
                      <a:pt x="729" y="502"/>
                    </a:lnTo>
                    <a:lnTo>
                      <a:pt x="727" y="502"/>
                    </a:lnTo>
                    <a:lnTo>
                      <a:pt x="727" y="504"/>
                    </a:lnTo>
                    <a:lnTo>
                      <a:pt x="727" y="504"/>
                    </a:lnTo>
                    <a:lnTo>
                      <a:pt x="727" y="506"/>
                    </a:lnTo>
                    <a:lnTo>
                      <a:pt x="723" y="513"/>
                    </a:lnTo>
                    <a:lnTo>
                      <a:pt x="716" y="519"/>
                    </a:lnTo>
                    <a:lnTo>
                      <a:pt x="714" y="526"/>
                    </a:lnTo>
                    <a:lnTo>
                      <a:pt x="712" y="530"/>
                    </a:lnTo>
                    <a:lnTo>
                      <a:pt x="712" y="532"/>
                    </a:lnTo>
                    <a:lnTo>
                      <a:pt x="712" y="534"/>
                    </a:lnTo>
                    <a:lnTo>
                      <a:pt x="712" y="536"/>
                    </a:lnTo>
                    <a:lnTo>
                      <a:pt x="714" y="536"/>
                    </a:lnTo>
                    <a:lnTo>
                      <a:pt x="718" y="538"/>
                    </a:lnTo>
                    <a:lnTo>
                      <a:pt x="720" y="540"/>
                    </a:lnTo>
                    <a:lnTo>
                      <a:pt x="720" y="543"/>
                    </a:lnTo>
                    <a:lnTo>
                      <a:pt x="720" y="547"/>
                    </a:lnTo>
                    <a:lnTo>
                      <a:pt x="720" y="549"/>
                    </a:lnTo>
                    <a:lnTo>
                      <a:pt x="718" y="551"/>
                    </a:lnTo>
                    <a:lnTo>
                      <a:pt x="718" y="553"/>
                    </a:lnTo>
                    <a:lnTo>
                      <a:pt x="718" y="555"/>
                    </a:lnTo>
                    <a:lnTo>
                      <a:pt x="718" y="557"/>
                    </a:lnTo>
                    <a:lnTo>
                      <a:pt x="718" y="560"/>
                    </a:lnTo>
                    <a:lnTo>
                      <a:pt x="712" y="562"/>
                    </a:lnTo>
                    <a:lnTo>
                      <a:pt x="712" y="562"/>
                    </a:lnTo>
                    <a:lnTo>
                      <a:pt x="710" y="564"/>
                    </a:lnTo>
                    <a:lnTo>
                      <a:pt x="708" y="566"/>
                    </a:lnTo>
                    <a:lnTo>
                      <a:pt x="708" y="568"/>
                    </a:lnTo>
                    <a:lnTo>
                      <a:pt x="708" y="568"/>
                    </a:lnTo>
                    <a:lnTo>
                      <a:pt x="712" y="572"/>
                    </a:lnTo>
                    <a:lnTo>
                      <a:pt x="703" y="579"/>
                    </a:lnTo>
                    <a:lnTo>
                      <a:pt x="701" y="581"/>
                    </a:lnTo>
                    <a:lnTo>
                      <a:pt x="701" y="581"/>
                    </a:lnTo>
                    <a:lnTo>
                      <a:pt x="695" y="585"/>
                    </a:lnTo>
                    <a:lnTo>
                      <a:pt x="691" y="587"/>
                    </a:lnTo>
                    <a:lnTo>
                      <a:pt x="691" y="587"/>
                    </a:lnTo>
                    <a:lnTo>
                      <a:pt x="691" y="587"/>
                    </a:lnTo>
                    <a:lnTo>
                      <a:pt x="689" y="589"/>
                    </a:lnTo>
                    <a:lnTo>
                      <a:pt x="686" y="589"/>
                    </a:lnTo>
                    <a:lnTo>
                      <a:pt x="686" y="587"/>
                    </a:lnTo>
                    <a:lnTo>
                      <a:pt x="686" y="585"/>
                    </a:lnTo>
                    <a:lnTo>
                      <a:pt x="686" y="585"/>
                    </a:lnTo>
                    <a:lnTo>
                      <a:pt x="686" y="583"/>
                    </a:lnTo>
                    <a:lnTo>
                      <a:pt x="684" y="583"/>
                    </a:lnTo>
                    <a:lnTo>
                      <a:pt x="682" y="583"/>
                    </a:lnTo>
                    <a:lnTo>
                      <a:pt x="680" y="583"/>
                    </a:lnTo>
                    <a:lnTo>
                      <a:pt x="678" y="581"/>
                    </a:lnTo>
                    <a:lnTo>
                      <a:pt x="678" y="581"/>
                    </a:lnTo>
                    <a:lnTo>
                      <a:pt x="678" y="579"/>
                    </a:lnTo>
                    <a:lnTo>
                      <a:pt x="678" y="579"/>
                    </a:lnTo>
                    <a:lnTo>
                      <a:pt x="676" y="579"/>
                    </a:lnTo>
                    <a:lnTo>
                      <a:pt x="676" y="579"/>
                    </a:lnTo>
                    <a:lnTo>
                      <a:pt x="672" y="579"/>
                    </a:lnTo>
                    <a:lnTo>
                      <a:pt x="667" y="581"/>
                    </a:lnTo>
                    <a:lnTo>
                      <a:pt x="665" y="581"/>
                    </a:lnTo>
                    <a:lnTo>
                      <a:pt x="665" y="583"/>
                    </a:lnTo>
                    <a:lnTo>
                      <a:pt x="665" y="583"/>
                    </a:lnTo>
                    <a:lnTo>
                      <a:pt x="665" y="585"/>
                    </a:lnTo>
                    <a:lnTo>
                      <a:pt x="659" y="587"/>
                    </a:lnTo>
                    <a:lnTo>
                      <a:pt x="623" y="600"/>
                    </a:lnTo>
                    <a:lnTo>
                      <a:pt x="612" y="598"/>
                    </a:lnTo>
                    <a:lnTo>
                      <a:pt x="608" y="598"/>
                    </a:lnTo>
                    <a:lnTo>
                      <a:pt x="604" y="600"/>
                    </a:lnTo>
                    <a:lnTo>
                      <a:pt x="604" y="600"/>
                    </a:lnTo>
                    <a:lnTo>
                      <a:pt x="604" y="602"/>
                    </a:lnTo>
                    <a:lnTo>
                      <a:pt x="601" y="604"/>
                    </a:lnTo>
                    <a:lnTo>
                      <a:pt x="601" y="604"/>
                    </a:lnTo>
                    <a:lnTo>
                      <a:pt x="601" y="606"/>
                    </a:lnTo>
                    <a:lnTo>
                      <a:pt x="599" y="606"/>
                    </a:lnTo>
                    <a:lnTo>
                      <a:pt x="595" y="608"/>
                    </a:lnTo>
                    <a:lnTo>
                      <a:pt x="593" y="608"/>
                    </a:lnTo>
                    <a:lnTo>
                      <a:pt x="591" y="608"/>
                    </a:lnTo>
                    <a:lnTo>
                      <a:pt x="589" y="608"/>
                    </a:lnTo>
                    <a:lnTo>
                      <a:pt x="582" y="604"/>
                    </a:lnTo>
                    <a:lnTo>
                      <a:pt x="580" y="604"/>
                    </a:lnTo>
                    <a:lnTo>
                      <a:pt x="578" y="602"/>
                    </a:lnTo>
                    <a:lnTo>
                      <a:pt x="576" y="600"/>
                    </a:lnTo>
                    <a:lnTo>
                      <a:pt x="576" y="594"/>
                    </a:lnTo>
                    <a:lnTo>
                      <a:pt x="574" y="589"/>
                    </a:lnTo>
                    <a:lnTo>
                      <a:pt x="574" y="587"/>
                    </a:lnTo>
                    <a:lnTo>
                      <a:pt x="572" y="587"/>
                    </a:lnTo>
                    <a:lnTo>
                      <a:pt x="570" y="585"/>
                    </a:lnTo>
                    <a:lnTo>
                      <a:pt x="567" y="587"/>
                    </a:lnTo>
                    <a:lnTo>
                      <a:pt x="567" y="587"/>
                    </a:lnTo>
                    <a:lnTo>
                      <a:pt x="565" y="587"/>
                    </a:lnTo>
                    <a:lnTo>
                      <a:pt x="563" y="587"/>
                    </a:lnTo>
                    <a:lnTo>
                      <a:pt x="561" y="587"/>
                    </a:lnTo>
                    <a:lnTo>
                      <a:pt x="559" y="585"/>
                    </a:lnTo>
                    <a:lnTo>
                      <a:pt x="555" y="583"/>
                    </a:lnTo>
                    <a:lnTo>
                      <a:pt x="553" y="581"/>
                    </a:lnTo>
                    <a:lnTo>
                      <a:pt x="550" y="579"/>
                    </a:lnTo>
                    <a:lnTo>
                      <a:pt x="550" y="577"/>
                    </a:lnTo>
                    <a:lnTo>
                      <a:pt x="548" y="560"/>
                    </a:lnTo>
                    <a:lnTo>
                      <a:pt x="550" y="557"/>
                    </a:lnTo>
                    <a:lnTo>
                      <a:pt x="553" y="555"/>
                    </a:lnTo>
                    <a:lnTo>
                      <a:pt x="553" y="553"/>
                    </a:lnTo>
                    <a:lnTo>
                      <a:pt x="553" y="553"/>
                    </a:lnTo>
                    <a:lnTo>
                      <a:pt x="553" y="551"/>
                    </a:lnTo>
                    <a:lnTo>
                      <a:pt x="553" y="551"/>
                    </a:lnTo>
                    <a:lnTo>
                      <a:pt x="553" y="551"/>
                    </a:lnTo>
                    <a:lnTo>
                      <a:pt x="548" y="545"/>
                    </a:lnTo>
                    <a:lnTo>
                      <a:pt x="542" y="545"/>
                    </a:lnTo>
                    <a:lnTo>
                      <a:pt x="523" y="547"/>
                    </a:lnTo>
                    <a:lnTo>
                      <a:pt x="518" y="551"/>
                    </a:lnTo>
                    <a:lnTo>
                      <a:pt x="516" y="551"/>
                    </a:lnTo>
                    <a:lnTo>
                      <a:pt x="516" y="553"/>
                    </a:lnTo>
                    <a:lnTo>
                      <a:pt x="514" y="555"/>
                    </a:lnTo>
                    <a:lnTo>
                      <a:pt x="514" y="555"/>
                    </a:lnTo>
                    <a:lnTo>
                      <a:pt x="514" y="557"/>
                    </a:lnTo>
                    <a:lnTo>
                      <a:pt x="514" y="557"/>
                    </a:lnTo>
                    <a:lnTo>
                      <a:pt x="514" y="557"/>
                    </a:lnTo>
                    <a:lnTo>
                      <a:pt x="514" y="560"/>
                    </a:lnTo>
                    <a:lnTo>
                      <a:pt x="514" y="562"/>
                    </a:lnTo>
                    <a:lnTo>
                      <a:pt x="508" y="566"/>
                    </a:lnTo>
                    <a:lnTo>
                      <a:pt x="501" y="568"/>
                    </a:lnTo>
                    <a:lnTo>
                      <a:pt x="493" y="574"/>
                    </a:lnTo>
                    <a:lnTo>
                      <a:pt x="495" y="579"/>
                    </a:lnTo>
                    <a:lnTo>
                      <a:pt x="497" y="583"/>
                    </a:lnTo>
                    <a:lnTo>
                      <a:pt x="497" y="583"/>
                    </a:lnTo>
                    <a:lnTo>
                      <a:pt x="497" y="585"/>
                    </a:lnTo>
                    <a:lnTo>
                      <a:pt x="497" y="585"/>
                    </a:lnTo>
                    <a:lnTo>
                      <a:pt x="499" y="587"/>
                    </a:lnTo>
                    <a:lnTo>
                      <a:pt x="499" y="589"/>
                    </a:lnTo>
                    <a:lnTo>
                      <a:pt x="499" y="591"/>
                    </a:lnTo>
                    <a:lnTo>
                      <a:pt x="501" y="591"/>
                    </a:lnTo>
                    <a:lnTo>
                      <a:pt x="501" y="596"/>
                    </a:lnTo>
                    <a:lnTo>
                      <a:pt x="501" y="596"/>
                    </a:lnTo>
                    <a:lnTo>
                      <a:pt x="501" y="598"/>
                    </a:lnTo>
                    <a:lnTo>
                      <a:pt x="501" y="606"/>
                    </a:lnTo>
                    <a:lnTo>
                      <a:pt x="501" y="608"/>
                    </a:lnTo>
                    <a:lnTo>
                      <a:pt x="504" y="611"/>
                    </a:lnTo>
                    <a:lnTo>
                      <a:pt x="506" y="613"/>
                    </a:lnTo>
                    <a:lnTo>
                      <a:pt x="506" y="615"/>
                    </a:lnTo>
                    <a:lnTo>
                      <a:pt x="506" y="617"/>
                    </a:lnTo>
                    <a:lnTo>
                      <a:pt x="506" y="617"/>
                    </a:lnTo>
                    <a:lnTo>
                      <a:pt x="506" y="619"/>
                    </a:lnTo>
                    <a:lnTo>
                      <a:pt x="510" y="621"/>
                    </a:lnTo>
                    <a:lnTo>
                      <a:pt x="510" y="623"/>
                    </a:lnTo>
                    <a:lnTo>
                      <a:pt x="510" y="623"/>
                    </a:lnTo>
                    <a:lnTo>
                      <a:pt x="512" y="625"/>
                    </a:lnTo>
                    <a:lnTo>
                      <a:pt x="512" y="625"/>
                    </a:lnTo>
                    <a:lnTo>
                      <a:pt x="512" y="628"/>
                    </a:lnTo>
                    <a:lnTo>
                      <a:pt x="512" y="630"/>
                    </a:lnTo>
                    <a:lnTo>
                      <a:pt x="512" y="632"/>
                    </a:lnTo>
                    <a:lnTo>
                      <a:pt x="512" y="632"/>
                    </a:lnTo>
                    <a:lnTo>
                      <a:pt x="512" y="632"/>
                    </a:lnTo>
                    <a:lnTo>
                      <a:pt x="510" y="634"/>
                    </a:lnTo>
                    <a:lnTo>
                      <a:pt x="510" y="634"/>
                    </a:lnTo>
                    <a:lnTo>
                      <a:pt x="510" y="636"/>
                    </a:lnTo>
                    <a:lnTo>
                      <a:pt x="510" y="638"/>
                    </a:lnTo>
                    <a:lnTo>
                      <a:pt x="510" y="638"/>
                    </a:lnTo>
                    <a:lnTo>
                      <a:pt x="512" y="640"/>
                    </a:lnTo>
                    <a:lnTo>
                      <a:pt x="510" y="642"/>
                    </a:lnTo>
                    <a:lnTo>
                      <a:pt x="510" y="649"/>
                    </a:lnTo>
                    <a:lnTo>
                      <a:pt x="510" y="651"/>
                    </a:lnTo>
                    <a:lnTo>
                      <a:pt x="510" y="653"/>
                    </a:lnTo>
                    <a:lnTo>
                      <a:pt x="512" y="657"/>
                    </a:lnTo>
                    <a:lnTo>
                      <a:pt x="512" y="657"/>
                    </a:lnTo>
                    <a:lnTo>
                      <a:pt x="512" y="659"/>
                    </a:lnTo>
                    <a:lnTo>
                      <a:pt x="512" y="662"/>
                    </a:lnTo>
                    <a:lnTo>
                      <a:pt x="510" y="666"/>
                    </a:lnTo>
                    <a:lnTo>
                      <a:pt x="510" y="668"/>
                    </a:lnTo>
                    <a:lnTo>
                      <a:pt x="510" y="668"/>
                    </a:lnTo>
                    <a:lnTo>
                      <a:pt x="512" y="672"/>
                    </a:lnTo>
                    <a:lnTo>
                      <a:pt x="512" y="672"/>
                    </a:lnTo>
                    <a:lnTo>
                      <a:pt x="512" y="674"/>
                    </a:lnTo>
                    <a:lnTo>
                      <a:pt x="512" y="674"/>
                    </a:lnTo>
                    <a:lnTo>
                      <a:pt x="510" y="676"/>
                    </a:lnTo>
                    <a:lnTo>
                      <a:pt x="508" y="676"/>
                    </a:lnTo>
                    <a:lnTo>
                      <a:pt x="499" y="674"/>
                    </a:lnTo>
                    <a:lnTo>
                      <a:pt x="497" y="674"/>
                    </a:lnTo>
                    <a:lnTo>
                      <a:pt x="495" y="672"/>
                    </a:lnTo>
                    <a:lnTo>
                      <a:pt x="493" y="674"/>
                    </a:lnTo>
                    <a:lnTo>
                      <a:pt x="491" y="681"/>
                    </a:lnTo>
                    <a:lnTo>
                      <a:pt x="472" y="666"/>
                    </a:lnTo>
                    <a:lnTo>
                      <a:pt x="470" y="664"/>
                    </a:lnTo>
                    <a:lnTo>
                      <a:pt x="474" y="655"/>
                    </a:lnTo>
                    <a:lnTo>
                      <a:pt x="476" y="653"/>
                    </a:lnTo>
                    <a:lnTo>
                      <a:pt x="476" y="653"/>
                    </a:lnTo>
                    <a:lnTo>
                      <a:pt x="474" y="651"/>
                    </a:lnTo>
                    <a:lnTo>
                      <a:pt x="474" y="651"/>
                    </a:lnTo>
                    <a:lnTo>
                      <a:pt x="474" y="649"/>
                    </a:lnTo>
                    <a:lnTo>
                      <a:pt x="472" y="647"/>
                    </a:lnTo>
                    <a:lnTo>
                      <a:pt x="470" y="647"/>
                    </a:lnTo>
                    <a:lnTo>
                      <a:pt x="467" y="642"/>
                    </a:lnTo>
                    <a:lnTo>
                      <a:pt x="465" y="640"/>
                    </a:lnTo>
                    <a:lnTo>
                      <a:pt x="465" y="640"/>
                    </a:lnTo>
                    <a:lnTo>
                      <a:pt x="463" y="640"/>
                    </a:lnTo>
                    <a:lnTo>
                      <a:pt x="461" y="640"/>
                    </a:lnTo>
                    <a:lnTo>
                      <a:pt x="461" y="638"/>
                    </a:lnTo>
                    <a:lnTo>
                      <a:pt x="459" y="636"/>
                    </a:lnTo>
                    <a:lnTo>
                      <a:pt x="457" y="636"/>
                    </a:lnTo>
                    <a:lnTo>
                      <a:pt x="457" y="636"/>
                    </a:lnTo>
                    <a:lnTo>
                      <a:pt x="453" y="636"/>
                    </a:lnTo>
                    <a:lnTo>
                      <a:pt x="453" y="638"/>
                    </a:lnTo>
                    <a:lnTo>
                      <a:pt x="450" y="640"/>
                    </a:lnTo>
                    <a:lnTo>
                      <a:pt x="450" y="640"/>
                    </a:lnTo>
                    <a:lnTo>
                      <a:pt x="450" y="642"/>
                    </a:lnTo>
                    <a:lnTo>
                      <a:pt x="448" y="642"/>
                    </a:lnTo>
                    <a:lnTo>
                      <a:pt x="444" y="645"/>
                    </a:lnTo>
                    <a:lnTo>
                      <a:pt x="442" y="645"/>
                    </a:lnTo>
                    <a:lnTo>
                      <a:pt x="438" y="647"/>
                    </a:lnTo>
                    <a:lnTo>
                      <a:pt x="438" y="647"/>
                    </a:lnTo>
                    <a:lnTo>
                      <a:pt x="436" y="647"/>
                    </a:lnTo>
                    <a:lnTo>
                      <a:pt x="433" y="645"/>
                    </a:lnTo>
                    <a:lnTo>
                      <a:pt x="431" y="642"/>
                    </a:lnTo>
                    <a:lnTo>
                      <a:pt x="429" y="642"/>
                    </a:lnTo>
                    <a:lnTo>
                      <a:pt x="421" y="642"/>
                    </a:lnTo>
                    <a:lnTo>
                      <a:pt x="421" y="642"/>
                    </a:lnTo>
                    <a:lnTo>
                      <a:pt x="419" y="642"/>
                    </a:lnTo>
                    <a:lnTo>
                      <a:pt x="419" y="647"/>
                    </a:lnTo>
                    <a:lnTo>
                      <a:pt x="419" y="647"/>
                    </a:lnTo>
                    <a:lnTo>
                      <a:pt x="419" y="649"/>
                    </a:lnTo>
                    <a:lnTo>
                      <a:pt x="419" y="649"/>
                    </a:lnTo>
                    <a:lnTo>
                      <a:pt x="416" y="647"/>
                    </a:lnTo>
                    <a:lnTo>
                      <a:pt x="414" y="647"/>
                    </a:lnTo>
                    <a:lnTo>
                      <a:pt x="402" y="632"/>
                    </a:lnTo>
                    <a:lnTo>
                      <a:pt x="399" y="632"/>
                    </a:lnTo>
                    <a:lnTo>
                      <a:pt x="395" y="632"/>
                    </a:lnTo>
                    <a:lnTo>
                      <a:pt x="389" y="636"/>
                    </a:lnTo>
                    <a:lnTo>
                      <a:pt x="387" y="636"/>
                    </a:lnTo>
                    <a:lnTo>
                      <a:pt x="387" y="636"/>
                    </a:lnTo>
                    <a:lnTo>
                      <a:pt x="385" y="636"/>
                    </a:lnTo>
                    <a:lnTo>
                      <a:pt x="385" y="636"/>
                    </a:lnTo>
                    <a:lnTo>
                      <a:pt x="382" y="634"/>
                    </a:lnTo>
                    <a:lnTo>
                      <a:pt x="382" y="634"/>
                    </a:lnTo>
                    <a:lnTo>
                      <a:pt x="382" y="632"/>
                    </a:lnTo>
                    <a:lnTo>
                      <a:pt x="380" y="632"/>
                    </a:lnTo>
                    <a:lnTo>
                      <a:pt x="380" y="632"/>
                    </a:lnTo>
                    <a:lnTo>
                      <a:pt x="378" y="632"/>
                    </a:lnTo>
                    <a:lnTo>
                      <a:pt x="378" y="632"/>
                    </a:lnTo>
                    <a:lnTo>
                      <a:pt x="376" y="632"/>
                    </a:lnTo>
                    <a:lnTo>
                      <a:pt x="376" y="632"/>
                    </a:lnTo>
                    <a:lnTo>
                      <a:pt x="374" y="634"/>
                    </a:lnTo>
                    <a:lnTo>
                      <a:pt x="368" y="634"/>
                    </a:lnTo>
                    <a:lnTo>
                      <a:pt x="365" y="634"/>
                    </a:lnTo>
                    <a:lnTo>
                      <a:pt x="365" y="634"/>
                    </a:lnTo>
                    <a:lnTo>
                      <a:pt x="361" y="638"/>
                    </a:lnTo>
                    <a:lnTo>
                      <a:pt x="359" y="638"/>
                    </a:lnTo>
                    <a:lnTo>
                      <a:pt x="357" y="640"/>
                    </a:lnTo>
                    <a:lnTo>
                      <a:pt x="357" y="640"/>
                    </a:lnTo>
                    <a:lnTo>
                      <a:pt x="355" y="640"/>
                    </a:lnTo>
                    <a:lnTo>
                      <a:pt x="353" y="638"/>
                    </a:lnTo>
                    <a:lnTo>
                      <a:pt x="353" y="638"/>
                    </a:lnTo>
                    <a:lnTo>
                      <a:pt x="351" y="638"/>
                    </a:lnTo>
                    <a:lnTo>
                      <a:pt x="348" y="640"/>
                    </a:lnTo>
                    <a:lnTo>
                      <a:pt x="348" y="642"/>
                    </a:lnTo>
                    <a:lnTo>
                      <a:pt x="344" y="651"/>
                    </a:lnTo>
                    <a:lnTo>
                      <a:pt x="344" y="651"/>
                    </a:lnTo>
                    <a:lnTo>
                      <a:pt x="344" y="653"/>
                    </a:lnTo>
                    <a:lnTo>
                      <a:pt x="342" y="655"/>
                    </a:lnTo>
                    <a:lnTo>
                      <a:pt x="342" y="655"/>
                    </a:lnTo>
                    <a:lnTo>
                      <a:pt x="340" y="655"/>
                    </a:lnTo>
                    <a:lnTo>
                      <a:pt x="340" y="655"/>
                    </a:lnTo>
                    <a:lnTo>
                      <a:pt x="336" y="655"/>
                    </a:lnTo>
                    <a:lnTo>
                      <a:pt x="334" y="655"/>
                    </a:lnTo>
                    <a:lnTo>
                      <a:pt x="331" y="655"/>
                    </a:lnTo>
                    <a:lnTo>
                      <a:pt x="331" y="657"/>
                    </a:lnTo>
                    <a:lnTo>
                      <a:pt x="329" y="659"/>
                    </a:lnTo>
                    <a:lnTo>
                      <a:pt x="331" y="672"/>
                    </a:lnTo>
                    <a:lnTo>
                      <a:pt x="331" y="674"/>
                    </a:lnTo>
                    <a:lnTo>
                      <a:pt x="334" y="676"/>
                    </a:lnTo>
                    <a:lnTo>
                      <a:pt x="334" y="679"/>
                    </a:lnTo>
                    <a:lnTo>
                      <a:pt x="336" y="679"/>
                    </a:lnTo>
                    <a:lnTo>
                      <a:pt x="340" y="681"/>
                    </a:lnTo>
                    <a:lnTo>
                      <a:pt x="344" y="683"/>
                    </a:lnTo>
                    <a:lnTo>
                      <a:pt x="344" y="683"/>
                    </a:lnTo>
                    <a:lnTo>
                      <a:pt x="348" y="687"/>
                    </a:lnTo>
                    <a:lnTo>
                      <a:pt x="351" y="687"/>
                    </a:lnTo>
                    <a:lnTo>
                      <a:pt x="351" y="687"/>
                    </a:lnTo>
                    <a:lnTo>
                      <a:pt x="353" y="689"/>
                    </a:lnTo>
                    <a:lnTo>
                      <a:pt x="355" y="689"/>
                    </a:lnTo>
                    <a:lnTo>
                      <a:pt x="359" y="687"/>
                    </a:lnTo>
                    <a:lnTo>
                      <a:pt x="361" y="687"/>
                    </a:lnTo>
                    <a:lnTo>
                      <a:pt x="361" y="687"/>
                    </a:lnTo>
                    <a:lnTo>
                      <a:pt x="363" y="689"/>
                    </a:lnTo>
                    <a:lnTo>
                      <a:pt x="363" y="691"/>
                    </a:lnTo>
                    <a:lnTo>
                      <a:pt x="365" y="691"/>
                    </a:lnTo>
                    <a:lnTo>
                      <a:pt x="365" y="693"/>
                    </a:lnTo>
                    <a:lnTo>
                      <a:pt x="368" y="693"/>
                    </a:lnTo>
                    <a:lnTo>
                      <a:pt x="368" y="693"/>
                    </a:lnTo>
                    <a:lnTo>
                      <a:pt x="370" y="696"/>
                    </a:lnTo>
                    <a:lnTo>
                      <a:pt x="376" y="696"/>
                    </a:lnTo>
                    <a:lnTo>
                      <a:pt x="376" y="696"/>
                    </a:lnTo>
                    <a:lnTo>
                      <a:pt x="378" y="698"/>
                    </a:lnTo>
                    <a:lnTo>
                      <a:pt x="378" y="698"/>
                    </a:lnTo>
                    <a:lnTo>
                      <a:pt x="378" y="702"/>
                    </a:lnTo>
                    <a:lnTo>
                      <a:pt x="380" y="702"/>
                    </a:lnTo>
                    <a:lnTo>
                      <a:pt x="380" y="704"/>
                    </a:lnTo>
                    <a:lnTo>
                      <a:pt x="380" y="706"/>
                    </a:lnTo>
                    <a:lnTo>
                      <a:pt x="380" y="708"/>
                    </a:lnTo>
                    <a:lnTo>
                      <a:pt x="378" y="710"/>
                    </a:lnTo>
                    <a:lnTo>
                      <a:pt x="378" y="710"/>
                    </a:lnTo>
                    <a:lnTo>
                      <a:pt x="376" y="713"/>
                    </a:lnTo>
                    <a:lnTo>
                      <a:pt x="374" y="713"/>
                    </a:lnTo>
                    <a:lnTo>
                      <a:pt x="370" y="710"/>
                    </a:lnTo>
                    <a:lnTo>
                      <a:pt x="365" y="710"/>
                    </a:lnTo>
                    <a:lnTo>
                      <a:pt x="363" y="710"/>
                    </a:lnTo>
                    <a:lnTo>
                      <a:pt x="355" y="713"/>
                    </a:lnTo>
                    <a:lnTo>
                      <a:pt x="351" y="715"/>
                    </a:lnTo>
                    <a:lnTo>
                      <a:pt x="351" y="715"/>
                    </a:lnTo>
                    <a:lnTo>
                      <a:pt x="348" y="713"/>
                    </a:lnTo>
                    <a:lnTo>
                      <a:pt x="346" y="713"/>
                    </a:lnTo>
                    <a:lnTo>
                      <a:pt x="346" y="713"/>
                    </a:lnTo>
                    <a:lnTo>
                      <a:pt x="344" y="713"/>
                    </a:lnTo>
                    <a:lnTo>
                      <a:pt x="342" y="715"/>
                    </a:lnTo>
                    <a:lnTo>
                      <a:pt x="342" y="727"/>
                    </a:lnTo>
                    <a:lnTo>
                      <a:pt x="344" y="730"/>
                    </a:lnTo>
                    <a:lnTo>
                      <a:pt x="344" y="732"/>
                    </a:lnTo>
                    <a:lnTo>
                      <a:pt x="344" y="734"/>
                    </a:lnTo>
                    <a:lnTo>
                      <a:pt x="342" y="734"/>
                    </a:lnTo>
                    <a:lnTo>
                      <a:pt x="340" y="734"/>
                    </a:lnTo>
                    <a:lnTo>
                      <a:pt x="334" y="732"/>
                    </a:lnTo>
                    <a:lnTo>
                      <a:pt x="329" y="730"/>
                    </a:lnTo>
                    <a:lnTo>
                      <a:pt x="321" y="727"/>
                    </a:lnTo>
                    <a:lnTo>
                      <a:pt x="306" y="730"/>
                    </a:lnTo>
                    <a:lnTo>
                      <a:pt x="304" y="727"/>
                    </a:lnTo>
                    <a:lnTo>
                      <a:pt x="302" y="725"/>
                    </a:lnTo>
                    <a:lnTo>
                      <a:pt x="302" y="723"/>
                    </a:lnTo>
                    <a:lnTo>
                      <a:pt x="302" y="721"/>
                    </a:lnTo>
                    <a:lnTo>
                      <a:pt x="302" y="721"/>
                    </a:lnTo>
                    <a:lnTo>
                      <a:pt x="302" y="719"/>
                    </a:lnTo>
                    <a:lnTo>
                      <a:pt x="302" y="717"/>
                    </a:lnTo>
                    <a:lnTo>
                      <a:pt x="297" y="710"/>
                    </a:lnTo>
                    <a:lnTo>
                      <a:pt x="295" y="708"/>
                    </a:lnTo>
                    <a:lnTo>
                      <a:pt x="295" y="706"/>
                    </a:lnTo>
                    <a:lnTo>
                      <a:pt x="295" y="704"/>
                    </a:lnTo>
                    <a:lnTo>
                      <a:pt x="295" y="702"/>
                    </a:lnTo>
                    <a:lnTo>
                      <a:pt x="295" y="700"/>
                    </a:lnTo>
                    <a:lnTo>
                      <a:pt x="295" y="698"/>
                    </a:lnTo>
                    <a:lnTo>
                      <a:pt x="295" y="696"/>
                    </a:lnTo>
                    <a:lnTo>
                      <a:pt x="295" y="691"/>
                    </a:lnTo>
                    <a:lnTo>
                      <a:pt x="293" y="685"/>
                    </a:lnTo>
                    <a:lnTo>
                      <a:pt x="291" y="683"/>
                    </a:lnTo>
                    <a:lnTo>
                      <a:pt x="291" y="681"/>
                    </a:lnTo>
                    <a:lnTo>
                      <a:pt x="291" y="679"/>
                    </a:lnTo>
                    <a:lnTo>
                      <a:pt x="289" y="676"/>
                    </a:lnTo>
                    <a:lnTo>
                      <a:pt x="285" y="674"/>
                    </a:lnTo>
                    <a:lnTo>
                      <a:pt x="280" y="672"/>
                    </a:lnTo>
                    <a:lnTo>
                      <a:pt x="276" y="664"/>
                    </a:lnTo>
                    <a:lnTo>
                      <a:pt x="270" y="666"/>
                    </a:lnTo>
                    <a:lnTo>
                      <a:pt x="268" y="668"/>
                    </a:lnTo>
                    <a:lnTo>
                      <a:pt x="268" y="668"/>
                    </a:lnTo>
                    <a:lnTo>
                      <a:pt x="265" y="668"/>
                    </a:lnTo>
                    <a:lnTo>
                      <a:pt x="263" y="668"/>
                    </a:lnTo>
                    <a:lnTo>
                      <a:pt x="259" y="668"/>
                    </a:lnTo>
                    <a:lnTo>
                      <a:pt x="257" y="668"/>
                    </a:lnTo>
                    <a:lnTo>
                      <a:pt x="257" y="668"/>
                    </a:lnTo>
                    <a:lnTo>
                      <a:pt x="257" y="666"/>
                    </a:lnTo>
                    <a:lnTo>
                      <a:pt x="257" y="664"/>
                    </a:lnTo>
                    <a:lnTo>
                      <a:pt x="255" y="662"/>
                    </a:lnTo>
                    <a:lnTo>
                      <a:pt x="246" y="655"/>
                    </a:lnTo>
                    <a:lnTo>
                      <a:pt x="244" y="655"/>
                    </a:lnTo>
                    <a:lnTo>
                      <a:pt x="242" y="653"/>
                    </a:lnTo>
                    <a:lnTo>
                      <a:pt x="242" y="651"/>
                    </a:lnTo>
                    <a:lnTo>
                      <a:pt x="240" y="649"/>
                    </a:lnTo>
                    <a:lnTo>
                      <a:pt x="240" y="649"/>
                    </a:lnTo>
                    <a:lnTo>
                      <a:pt x="240" y="647"/>
                    </a:lnTo>
                    <a:lnTo>
                      <a:pt x="238" y="649"/>
                    </a:lnTo>
                    <a:lnTo>
                      <a:pt x="234" y="649"/>
                    </a:lnTo>
                    <a:lnTo>
                      <a:pt x="231" y="651"/>
                    </a:lnTo>
                    <a:lnTo>
                      <a:pt x="225" y="651"/>
                    </a:lnTo>
                    <a:lnTo>
                      <a:pt x="223" y="651"/>
                    </a:lnTo>
                    <a:lnTo>
                      <a:pt x="223" y="649"/>
                    </a:lnTo>
                    <a:lnTo>
                      <a:pt x="221" y="647"/>
                    </a:lnTo>
                    <a:lnTo>
                      <a:pt x="219" y="645"/>
                    </a:lnTo>
                    <a:lnTo>
                      <a:pt x="219" y="642"/>
                    </a:lnTo>
                    <a:lnTo>
                      <a:pt x="221" y="640"/>
                    </a:lnTo>
                    <a:lnTo>
                      <a:pt x="221" y="640"/>
                    </a:lnTo>
                    <a:lnTo>
                      <a:pt x="223" y="638"/>
                    </a:lnTo>
                    <a:lnTo>
                      <a:pt x="221" y="636"/>
                    </a:lnTo>
                    <a:lnTo>
                      <a:pt x="210" y="632"/>
                    </a:lnTo>
                    <a:lnTo>
                      <a:pt x="210" y="630"/>
                    </a:lnTo>
                    <a:lnTo>
                      <a:pt x="208" y="628"/>
                    </a:lnTo>
                    <a:lnTo>
                      <a:pt x="206" y="625"/>
                    </a:lnTo>
                    <a:lnTo>
                      <a:pt x="204" y="623"/>
                    </a:lnTo>
                    <a:lnTo>
                      <a:pt x="200" y="621"/>
                    </a:lnTo>
                    <a:lnTo>
                      <a:pt x="197" y="619"/>
                    </a:lnTo>
                    <a:lnTo>
                      <a:pt x="197" y="619"/>
                    </a:lnTo>
                    <a:lnTo>
                      <a:pt x="197" y="617"/>
                    </a:lnTo>
                    <a:lnTo>
                      <a:pt x="197" y="615"/>
                    </a:lnTo>
                    <a:lnTo>
                      <a:pt x="197" y="613"/>
                    </a:lnTo>
                    <a:lnTo>
                      <a:pt x="197" y="611"/>
                    </a:lnTo>
                    <a:lnTo>
                      <a:pt x="195" y="608"/>
                    </a:lnTo>
                    <a:lnTo>
                      <a:pt x="195" y="608"/>
                    </a:lnTo>
                    <a:lnTo>
                      <a:pt x="193" y="606"/>
                    </a:lnTo>
                    <a:lnTo>
                      <a:pt x="189" y="604"/>
                    </a:lnTo>
                    <a:lnTo>
                      <a:pt x="161" y="600"/>
                    </a:lnTo>
                    <a:lnTo>
                      <a:pt x="159" y="598"/>
                    </a:lnTo>
                    <a:lnTo>
                      <a:pt x="159" y="596"/>
                    </a:lnTo>
                    <a:lnTo>
                      <a:pt x="157" y="594"/>
                    </a:lnTo>
                    <a:lnTo>
                      <a:pt x="155" y="591"/>
                    </a:lnTo>
                    <a:lnTo>
                      <a:pt x="155" y="587"/>
                    </a:lnTo>
                    <a:lnTo>
                      <a:pt x="153" y="587"/>
                    </a:lnTo>
                    <a:lnTo>
                      <a:pt x="153" y="585"/>
                    </a:lnTo>
                    <a:lnTo>
                      <a:pt x="151" y="585"/>
                    </a:lnTo>
                    <a:lnTo>
                      <a:pt x="149" y="583"/>
                    </a:lnTo>
                    <a:lnTo>
                      <a:pt x="149" y="583"/>
                    </a:lnTo>
                    <a:lnTo>
                      <a:pt x="146" y="581"/>
                    </a:lnTo>
                    <a:lnTo>
                      <a:pt x="142" y="581"/>
                    </a:lnTo>
                    <a:lnTo>
                      <a:pt x="127" y="585"/>
                    </a:lnTo>
                    <a:lnTo>
                      <a:pt x="125" y="585"/>
                    </a:lnTo>
                    <a:lnTo>
                      <a:pt x="125" y="583"/>
                    </a:lnTo>
                    <a:lnTo>
                      <a:pt x="123" y="583"/>
                    </a:lnTo>
                    <a:lnTo>
                      <a:pt x="123" y="581"/>
                    </a:lnTo>
                    <a:lnTo>
                      <a:pt x="123" y="581"/>
                    </a:lnTo>
                    <a:lnTo>
                      <a:pt x="123" y="579"/>
                    </a:lnTo>
                    <a:lnTo>
                      <a:pt x="123" y="577"/>
                    </a:lnTo>
                    <a:lnTo>
                      <a:pt x="121" y="577"/>
                    </a:lnTo>
                    <a:lnTo>
                      <a:pt x="117" y="581"/>
                    </a:lnTo>
                    <a:lnTo>
                      <a:pt x="102" y="604"/>
                    </a:lnTo>
                    <a:lnTo>
                      <a:pt x="100" y="604"/>
                    </a:lnTo>
                    <a:lnTo>
                      <a:pt x="98" y="602"/>
                    </a:lnTo>
                    <a:lnTo>
                      <a:pt x="98" y="600"/>
                    </a:lnTo>
                    <a:lnTo>
                      <a:pt x="98" y="598"/>
                    </a:lnTo>
                    <a:lnTo>
                      <a:pt x="98" y="596"/>
                    </a:lnTo>
                    <a:lnTo>
                      <a:pt x="100" y="587"/>
                    </a:lnTo>
                    <a:lnTo>
                      <a:pt x="100" y="583"/>
                    </a:lnTo>
                    <a:lnTo>
                      <a:pt x="98" y="579"/>
                    </a:lnTo>
                    <a:lnTo>
                      <a:pt x="95" y="577"/>
                    </a:lnTo>
                    <a:lnTo>
                      <a:pt x="95" y="577"/>
                    </a:lnTo>
                    <a:lnTo>
                      <a:pt x="95" y="574"/>
                    </a:lnTo>
                    <a:lnTo>
                      <a:pt x="95" y="572"/>
                    </a:lnTo>
                    <a:lnTo>
                      <a:pt x="95" y="564"/>
                    </a:lnTo>
                    <a:lnTo>
                      <a:pt x="93" y="562"/>
                    </a:lnTo>
                    <a:lnTo>
                      <a:pt x="93" y="560"/>
                    </a:lnTo>
                    <a:lnTo>
                      <a:pt x="93" y="560"/>
                    </a:lnTo>
                    <a:lnTo>
                      <a:pt x="93" y="557"/>
                    </a:lnTo>
                    <a:lnTo>
                      <a:pt x="93" y="555"/>
                    </a:lnTo>
                    <a:lnTo>
                      <a:pt x="95" y="551"/>
                    </a:lnTo>
                    <a:lnTo>
                      <a:pt x="98" y="551"/>
                    </a:lnTo>
                    <a:lnTo>
                      <a:pt x="100" y="549"/>
                    </a:lnTo>
                    <a:lnTo>
                      <a:pt x="100" y="551"/>
                    </a:lnTo>
                    <a:lnTo>
                      <a:pt x="102" y="549"/>
                    </a:lnTo>
                    <a:lnTo>
                      <a:pt x="102" y="549"/>
                    </a:lnTo>
                    <a:lnTo>
                      <a:pt x="100" y="536"/>
                    </a:lnTo>
                    <a:lnTo>
                      <a:pt x="93" y="528"/>
                    </a:lnTo>
                    <a:lnTo>
                      <a:pt x="93" y="526"/>
                    </a:lnTo>
                    <a:lnTo>
                      <a:pt x="91" y="526"/>
                    </a:lnTo>
                    <a:lnTo>
                      <a:pt x="91" y="526"/>
                    </a:lnTo>
                    <a:lnTo>
                      <a:pt x="87" y="523"/>
                    </a:lnTo>
                    <a:lnTo>
                      <a:pt x="80" y="523"/>
                    </a:lnTo>
                    <a:lnTo>
                      <a:pt x="76" y="523"/>
                    </a:lnTo>
                    <a:lnTo>
                      <a:pt x="74" y="523"/>
                    </a:lnTo>
                    <a:lnTo>
                      <a:pt x="72" y="523"/>
                    </a:lnTo>
                    <a:lnTo>
                      <a:pt x="70" y="526"/>
                    </a:lnTo>
                    <a:lnTo>
                      <a:pt x="66" y="528"/>
                    </a:lnTo>
                    <a:lnTo>
                      <a:pt x="63" y="530"/>
                    </a:lnTo>
                    <a:lnTo>
                      <a:pt x="59" y="532"/>
                    </a:lnTo>
                    <a:lnTo>
                      <a:pt x="57" y="532"/>
                    </a:lnTo>
                    <a:lnTo>
                      <a:pt x="57" y="534"/>
                    </a:lnTo>
                    <a:lnTo>
                      <a:pt x="57" y="534"/>
                    </a:lnTo>
                    <a:lnTo>
                      <a:pt x="57" y="536"/>
                    </a:lnTo>
                    <a:lnTo>
                      <a:pt x="57" y="538"/>
                    </a:lnTo>
                    <a:lnTo>
                      <a:pt x="59" y="538"/>
                    </a:lnTo>
                    <a:lnTo>
                      <a:pt x="61" y="543"/>
                    </a:lnTo>
                    <a:lnTo>
                      <a:pt x="61" y="543"/>
                    </a:lnTo>
                    <a:lnTo>
                      <a:pt x="63" y="545"/>
                    </a:lnTo>
                    <a:lnTo>
                      <a:pt x="61" y="547"/>
                    </a:lnTo>
                    <a:lnTo>
                      <a:pt x="61" y="549"/>
                    </a:lnTo>
                    <a:lnTo>
                      <a:pt x="61" y="551"/>
                    </a:lnTo>
                    <a:lnTo>
                      <a:pt x="59" y="551"/>
                    </a:lnTo>
                    <a:lnTo>
                      <a:pt x="57" y="551"/>
                    </a:lnTo>
                    <a:lnTo>
                      <a:pt x="55" y="551"/>
                    </a:lnTo>
                    <a:lnTo>
                      <a:pt x="53" y="551"/>
                    </a:lnTo>
                    <a:lnTo>
                      <a:pt x="46" y="547"/>
                    </a:lnTo>
                    <a:lnTo>
                      <a:pt x="44" y="547"/>
                    </a:lnTo>
                    <a:lnTo>
                      <a:pt x="44" y="547"/>
                    </a:lnTo>
                    <a:lnTo>
                      <a:pt x="42" y="549"/>
                    </a:lnTo>
                    <a:lnTo>
                      <a:pt x="42" y="549"/>
                    </a:lnTo>
                    <a:lnTo>
                      <a:pt x="40" y="551"/>
                    </a:lnTo>
                    <a:lnTo>
                      <a:pt x="38" y="549"/>
                    </a:lnTo>
                    <a:lnTo>
                      <a:pt x="36" y="549"/>
                    </a:lnTo>
                    <a:lnTo>
                      <a:pt x="36" y="545"/>
                    </a:lnTo>
                    <a:lnTo>
                      <a:pt x="36" y="540"/>
                    </a:lnTo>
                    <a:lnTo>
                      <a:pt x="34" y="538"/>
                    </a:lnTo>
                    <a:lnTo>
                      <a:pt x="34" y="536"/>
                    </a:lnTo>
                    <a:lnTo>
                      <a:pt x="36" y="532"/>
                    </a:lnTo>
                    <a:lnTo>
                      <a:pt x="36" y="528"/>
                    </a:lnTo>
                    <a:lnTo>
                      <a:pt x="38" y="526"/>
                    </a:lnTo>
                    <a:lnTo>
                      <a:pt x="40" y="523"/>
                    </a:lnTo>
                    <a:lnTo>
                      <a:pt x="40" y="523"/>
                    </a:lnTo>
                    <a:lnTo>
                      <a:pt x="40" y="523"/>
                    </a:lnTo>
                    <a:lnTo>
                      <a:pt x="42" y="521"/>
                    </a:lnTo>
                    <a:lnTo>
                      <a:pt x="44" y="519"/>
                    </a:lnTo>
                    <a:lnTo>
                      <a:pt x="44" y="517"/>
                    </a:lnTo>
                    <a:lnTo>
                      <a:pt x="42" y="515"/>
                    </a:lnTo>
                    <a:lnTo>
                      <a:pt x="42" y="513"/>
                    </a:lnTo>
                    <a:lnTo>
                      <a:pt x="42" y="509"/>
                    </a:lnTo>
                    <a:lnTo>
                      <a:pt x="46" y="500"/>
                    </a:lnTo>
                    <a:lnTo>
                      <a:pt x="46" y="498"/>
                    </a:lnTo>
                    <a:lnTo>
                      <a:pt x="46" y="496"/>
                    </a:lnTo>
                    <a:lnTo>
                      <a:pt x="46" y="492"/>
                    </a:lnTo>
                    <a:lnTo>
                      <a:pt x="46" y="489"/>
                    </a:lnTo>
                    <a:lnTo>
                      <a:pt x="46" y="487"/>
                    </a:lnTo>
                    <a:lnTo>
                      <a:pt x="44" y="485"/>
                    </a:lnTo>
                    <a:lnTo>
                      <a:pt x="40" y="481"/>
                    </a:lnTo>
                    <a:lnTo>
                      <a:pt x="42" y="477"/>
                    </a:lnTo>
                    <a:lnTo>
                      <a:pt x="44" y="477"/>
                    </a:lnTo>
                    <a:lnTo>
                      <a:pt x="44" y="475"/>
                    </a:lnTo>
                    <a:lnTo>
                      <a:pt x="46" y="475"/>
                    </a:lnTo>
                    <a:lnTo>
                      <a:pt x="46" y="475"/>
                    </a:lnTo>
                    <a:lnTo>
                      <a:pt x="46" y="475"/>
                    </a:lnTo>
                    <a:lnTo>
                      <a:pt x="49" y="475"/>
                    </a:lnTo>
                    <a:lnTo>
                      <a:pt x="49" y="475"/>
                    </a:lnTo>
                    <a:lnTo>
                      <a:pt x="49" y="472"/>
                    </a:lnTo>
                    <a:lnTo>
                      <a:pt x="46" y="470"/>
                    </a:lnTo>
                    <a:lnTo>
                      <a:pt x="46" y="468"/>
                    </a:lnTo>
                    <a:lnTo>
                      <a:pt x="46" y="466"/>
                    </a:lnTo>
                    <a:lnTo>
                      <a:pt x="46" y="464"/>
                    </a:lnTo>
                    <a:lnTo>
                      <a:pt x="46" y="462"/>
                    </a:lnTo>
                    <a:lnTo>
                      <a:pt x="46" y="462"/>
                    </a:lnTo>
                    <a:lnTo>
                      <a:pt x="46" y="457"/>
                    </a:lnTo>
                    <a:lnTo>
                      <a:pt x="46" y="455"/>
                    </a:lnTo>
                    <a:lnTo>
                      <a:pt x="46" y="453"/>
                    </a:lnTo>
                    <a:lnTo>
                      <a:pt x="46" y="453"/>
                    </a:lnTo>
                    <a:lnTo>
                      <a:pt x="49" y="451"/>
                    </a:lnTo>
                    <a:lnTo>
                      <a:pt x="53" y="449"/>
                    </a:lnTo>
                    <a:lnTo>
                      <a:pt x="59" y="447"/>
                    </a:lnTo>
                    <a:lnTo>
                      <a:pt x="61" y="447"/>
                    </a:lnTo>
                    <a:lnTo>
                      <a:pt x="63" y="445"/>
                    </a:lnTo>
                    <a:lnTo>
                      <a:pt x="66" y="443"/>
                    </a:lnTo>
                    <a:lnTo>
                      <a:pt x="68" y="443"/>
                    </a:lnTo>
                    <a:lnTo>
                      <a:pt x="70" y="443"/>
                    </a:lnTo>
                    <a:lnTo>
                      <a:pt x="70" y="440"/>
                    </a:lnTo>
                    <a:lnTo>
                      <a:pt x="70" y="434"/>
                    </a:lnTo>
                    <a:lnTo>
                      <a:pt x="68" y="432"/>
                    </a:lnTo>
                    <a:lnTo>
                      <a:pt x="68" y="428"/>
                    </a:lnTo>
                    <a:lnTo>
                      <a:pt x="70" y="428"/>
                    </a:lnTo>
                    <a:lnTo>
                      <a:pt x="76" y="415"/>
                    </a:lnTo>
                    <a:lnTo>
                      <a:pt x="74" y="413"/>
                    </a:lnTo>
                    <a:lnTo>
                      <a:pt x="72" y="411"/>
                    </a:lnTo>
                    <a:lnTo>
                      <a:pt x="70" y="406"/>
                    </a:lnTo>
                    <a:lnTo>
                      <a:pt x="68" y="404"/>
                    </a:lnTo>
                    <a:lnTo>
                      <a:pt x="68" y="402"/>
                    </a:lnTo>
                    <a:lnTo>
                      <a:pt x="63" y="400"/>
                    </a:lnTo>
                    <a:lnTo>
                      <a:pt x="59" y="398"/>
                    </a:lnTo>
                    <a:lnTo>
                      <a:pt x="59" y="398"/>
                    </a:lnTo>
                    <a:lnTo>
                      <a:pt x="57" y="398"/>
                    </a:lnTo>
                    <a:lnTo>
                      <a:pt x="57" y="398"/>
                    </a:lnTo>
                    <a:lnTo>
                      <a:pt x="55" y="398"/>
                    </a:lnTo>
                    <a:lnTo>
                      <a:pt x="55" y="398"/>
                    </a:lnTo>
                    <a:lnTo>
                      <a:pt x="55" y="398"/>
                    </a:lnTo>
                    <a:lnTo>
                      <a:pt x="53" y="400"/>
                    </a:lnTo>
                    <a:lnTo>
                      <a:pt x="53" y="400"/>
                    </a:lnTo>
                    <a:lnTo>
                      <a:pt x="53" y="402"/>
                    </a:lnTo>
                    <a:lnTo>
                      <a:pt x="51" y="402"/>
                    </a:lnTo>
                    <a:lnTo>
                      <a:pt x="51" y="404"/>
                    </a:lnTo>
                    <a:lnTo>
                      <a:pt x="51" y="404"/>
                    </a:lnTo>
                    <a:lnTo>
                      <a:pt x="49" y="406"/>
                    </a:lnTo>
                    <a:lnTo>
                      <a:pt x="49" y="406"/>
                    </a:lnTo>
                    <a:lnTo>
                      <a:pt x="46" y="404"/>
                    </a:lnTo>
                    <a:lnTo>
                      <a:pt x="46" y="402"/>
                    </a:lnTo>
                    <a:lnTo>
                      <a:pt x="46" y="396"/>
                    </a:lnTo>
                    <a:lnTo>
                      <a:pt x="44" y="396"/>
                    </a:lnTo>
                    <a:lnTo>
                      <a:pt x="44" y="394"/>
                    </a:lnTo>
                    <a:lnTo>
                      <a:pt x="42" y="396"/>
                    </a:lnTo>
                    <a:lnTo>
                      <a:pt x="42" y="398"/>
                    </a:lnTo>
                    <a:lnTo>
                      <a:pt x="40" y="398"/>
                    </a:lnTo>
                    <a:lnTo>
                      <a:pt x="40" y="396"/>
                    </a:lnTo>
                    <a:lnTo>
                      <a:pt x="40" y="396"/>
                    </a:lnTo>
                    <a:lnTo>
                      <a:pt x="40" y="392"/>
                    </a:lnTo>
                    <a:lnTo>
                      <a:pt x="40" y="389"/>
                    </a:lnTo>
                    <a:lnTo>
                      <a:pt x="40" y="389"/>
                    </a:lnTo>
                    <a:lnTo>
                      <a:pt x="42" y="387"/>
                    </a:lnTo>
                    <a:lnTo>
                      <a:pt x="44" y="387"/>
                    </a:lnTo>
                    <a:lnTo>
                      <a:pt x="44" y="387"/>
                    </a:lnTo>
                    <a:lnTo>
                      <a:pt x="46" y="389"/>
                    </a:lnTo>
                    <a:lnTo>
                      <a:pt x="46" y="389"/>
                    </a:lnTo>
                    <a:lnTo>
                      <a:pt x="46" y="389"/>
                    </a:lnTo>
                    <a:lnTo>
                      <a:pt x="59" y="389"/>
                    </a:lnTo>
                    <a:lnTo>
                      <a:pt x="63" y="387"/>
                    </a:lnTo>
                    <a:lnTo>
                      <a:pt x="68" y="385"/>
                    </a:lnTo>
                    <a:lnTo>
                      <a:pt x="68" y="385"/>
                    </a:lnTo>
                    <a:lnTo>
                      <a:pt x="68" y="381"/>
                    </a:lnTo>
                    <a:lnTo>
                      <a:pt x="68" y="375"/>
                    </a:lnTo>
                    <a:lnTo>
                      <a:pt x="63" y="372"/>
                    </a:lnTo>
                    <a:lnTo>
                      <a:pt x="63" y="370"/>
                    </a:lnTo>
                    <a:lnTo>
                      <a:pt x="61" y="368"/>
                    </a:lnTo>
                    <a:lnTo>
                      <a:pt x="61" y="368"/>
                    </a:lnTo>
                    <a:lnTo>
                      <a:pt x="59" y="366"/>
                    </a:lnTo>
                    <a:lnTo>
                      <a:pt x="59" y="358"/>
                    </a:lnTo>
                    <a:lnTo>
                      <a:pt x="66" y="351"/>
                    </a:lnTo>
                    <a:lnTo>
                      <a:pt x="70" y="351"/>
                    </a:lnTo>
                    <a:lnTo>
                      <a:pt x="80" y="349"/>
                    </a:lnTo>
                    <a:lnTo>
                      <a:pt x="83" y="349"/>
                    </a:lnTo>
                    <a:lnTo>
                      <a:pt x="85" y="349"/>
                    </a:lnTo>
                    <a:lnTo>
                      <a:pt x="87" y="347"/>
                    </a:lnTo>
                    <a:lnTo>
                      <a:pt x="89" y="347"/>
                    </a:lnTo>
                    <a:lnTo>
                      <a:pt x="89" y="349"/>
                    </a:lnTo>
                    <a:lnTo>
                      <a:pt x="89" y="349"/>
                    </a:lnTo>
                    <a:lnTo>
                      <a:pt x="89" y="351"/>
                    </a:lnTo>
                    <a:lnTo>
                      <a:pt x="89" y="351"/>
                    </a:lnTo>
                    <a:lnTo>
                      <a:pt x="89" y="353"/>
                    </a:lnTo>
                    <a:lnTo>
                      <a:pt x="91" y="353"/>
                    </a:lnTo>
                    <a:lnTo>
                      <a:pt x="93" y="353"/>
                    </a:lnTo>
                    <a:lnTo>
                      <a:pt x="93" y="355"/>
                    </a:lnTo>
                    <a:lnTo>
                      <a:pt x="95" y="355"/>
                    </a:lnTo>
                    <a:lnTo>
                      <a:pt x="98" y="355"/>
                    </a:lnTo>
                    <a:lnTo>
                      <a:pt x="104" y="353"/>
                    </a:lnTo>
                    <a:lnTo>
                      <a:pt x="110" y="351"/>
                    </a:lnTo>
                    <a:lnTo>
                      <a:pt x="112" y="351"/>
                    </a:lnTo>
                    <a:lnTo>
                      <a:pt x="112" y="349"/>
                    </a:lnTo>
                    <a:lnTo>
                      <a:pt x="117" y="338"/>
                    </a:lnTo>
                    <a:lnTo>
                      <a:pt x="117" y="336"/>
                    </a:lnTo>
                    <a:lnTo>
                      <a:pt x="115" y="334"/>
                    </a:lnTo>
                    <a:lnTo>
                      <a:pt x="115" y="332"/>
                    </a:lnTo>
                    <a:lnTo>
                      <a:pt x="112" y="330"/>
                    </a:lnTo>
                    <a:lnTo>
                      <a:pt x="110" y="328"/>
                    </a:lnTo>
                    <a:lnTo>
                      <a:pt x="110" y="326"/>
                    </a:lnTo>
                    <a:lnTo>
                      <a:pt x="108" y="326"/>
                    </a:lnTo>
                    <a:lnTo>
                      <a:pt x="104" y="326"/>
                    </a:lnTo>
                    <a:lnTo>
                      <a:pt x="102" y="326"/>
                    </a:lnTo>
                    <a:lnTo>
                      <a:pt x="102" y="326"/>
                    </a:lnTo>
                    <a:lnTo>
                      <a:pt x="100" y="324"/>
                    </a:lnTo>
                    <a:lnTo>
                      <a:pt x="98" y="324"/>
                    </a:lnTo>
                    <a:lnTo>
                      <a:pt x="98" y="324"/>
                    </a:lnTo>
                    <a:lnTo>
                      <a:pt x="93" y="324"/>
                    </a:lnTo>
                    <a:lnTo>
                      <a:pt x="91" y="324"/>
                    </a:lnTo>
                    <a:lnTo>
                      <a:pt x="91" y="321"/>
                    </a:lnTo>
                    <a:lnTo>
                      <a:pt x="91" y="319"/>
                    </a:lnTo>
                    <a:lnTo>
                      <a:pt x="91" y="313"/>
                    </a:lnTo>
                    <a:lnTo>
                      <a:pt x="91" y="309"/>
                    </a:lnTo>
                    <a:lnTo>
                      <a:pt x="93" y="304"/>
                    </a:lnTo>
                    <a:lnTo>
                      <a:pt x="95" y="298"/>
                    </a:lnTo>
                    <a:lnTo>
                      <a:pt x="98" y="294"/>
                    </a:lnTo>
                    <a:lnTo>
                      <a:pt x="95" y="292"/>
                    </a:lnTo>
                    <a:lnTo>
                      <a:pt x="95" y="290"/>
                    </a:lnTo>
                    <a:lnTo>
                      <a:pt x="89" y="290"/>
                    </a:lnTo>
                    <a:lnTo>
                      <a:pt x="87" y="290"/>
                    </a:lnTo>
                    <a:lnTo>
                      <a:pt x="87" y="290"/>
                    </a:lnTo>
                    <a:lnTo>
                      <a:pt x="87" y="287"/>
                    </a:lnTo>
                    <a:lnTo>
                      <a:pt x="85" y="287"/>
                    </a:lnTo>
                    <a:lnTo>
                      <a:pt x="85" y="285"/>
                    </a:lnTo>
                    <a:lnTo>
                      <a:pt x="85" y="285"/>
                    </a:lnTo>
                    <a:lnTo>
                      <a:pt x="83" y="283"/>
                    </a:lnTo>
                    <a:lnTo>
                      <a:pt x="83" y="283"/>
                    </a:lnTo>
                    <a:lnTo>
                      <a:pt x="80" y="283"/>
                    </a:lnTo>
                    <a:lnTo>
                      <a:pt x="80" y="281"/>
                    </a:lnTo>
                    <a:lnTo>
                      <a:pt x="83" y="279"/>
                    </a:lnTo>
                    <a:lnTo>
                      <a:pt x="91" y="277"/>
                    </a:lnTo>
                    <a:lnTo>
                      <a:pt x="93" y="277"/>
                    </a:lnTo>
                    <a:lnTo>
                      <a:pt x="95" y="277"/>
                    </a:lnTo>
                    <a:lnTo>
                      <a:pt x="98" y="277"/>
                    </a:lnTo>
                    <a:lnTo>
                      <a:pt x="100" y="281"/>
                    </a:lnTo>
                    <a:lnTo>
                      <a:pt x="102" y="281"/>
                    </a:lnTo>
                    <a:lnTo>
                      <a:pt x="102" y="283"/>
                    </a:lnTo>
                    <a:lnTo>
                      <a:pt x="100" y="283"/>
                    </a:lnTo>
                    <a:lnTo>
                      <a:pt x="100" y="283"/>
                    </a:lnTo>
                    <a:lnTo>
                      <a:pt x="102" y="285"/>
                    </a:lnTo>
                    <a:lnTo>
                      <a:pt x="104" y="285"/>
                    </a:lnTo>
                    <a:lnTo>
                      <a:pt x="104" y="287"/>
                    </a:lnTo>
                    <a:lnTo>
                      <a:pt x="104" y="290"/>
                    </a:lnTo>
                    <a:lnTo>
                      <a:pt x="106" y="290"/>
                    </a:lnTo>
                    <a:lnTo>
                      <a:pt x="106" y="290"/>
                    </a:lnTo>
                    <a:lnTo>
                      <a:pt x="106" y="287"/>
                    </a:lnTo>
                    <a:lnTo>
                      <a:pt x="106" y="277"/>
                    </a:lnTo>
                    <a:lnTo>
                      <a:pt x="106" y="273"/>
                    </a:lnTo>
                    <a:lnTo>
                      <a:pt x="106" y="270"/>
                    </a:lnTo>
                    <a:lnTo>
                      <a:pt x="108" y="266"/>
                    </a:lnTo>
                    <a:lnTo>
                      <a:pt x="112" y="260"/>
                    </a:lnTo>
                    <a:lnTo>
                      <a:pt x="112" y="256"/>
                    </a:lnTo>
                    <a:lnTo>
                      <a:pt x="112" y="256"/>
                    </a:lnTo>
                    <a:lnTo>
                      <a:pt x="112" y="253"/>
                    </a:lnTo>
                    <a:lnTo>
                      <a:pt x="110" y="253"/>
                    </a:lnTo>
                    <a:lnTo>
                      <a:pt x="106" y="251"/>
                    </a:lnTo>
                    <a:lnTo>
                      <a:pt x="100" y="249"/>
                    </a:lnTo>
                    <a:lnTo>
                      <a:pt x="95" y="247"/>
                    </a:lnTo>
                    <a:lnTo>
                      <a:pt x="91" y="245"/>
                    </a:lnTo>
                    <a:lnTo>
                      <a:pt x="89" y="245"/>
                    </a:lnTo>
                    <a:lnTo>
                      <a:pt x="85" y="245"/>
                    </a:lnTo>
                    <a:lnTo>
                      <a:pt x="83" y="245"/>
                    </a:lnTo>
                    <a:lnTo>
                      <a:pt x="80" y="245"/>
                    </a:lnTo>
                    <a:lnTo>
                      <a:pt x="78" y="243"/>
                    </a:lnTo>
                    <a:lnTo>
                      <a:pt x="76" y="243"/>
                    </a:lnTo>
                    <a:lnTo>
                      <a:pt x="72" y="243"/>
                    </a:lnTo>
                    <a:lnTo>
                      <a:pt x="70" y="243"/>
                    </a:lnTo>
                    <a:lnTo>
                      <a:pt x="68" y="241"/>
                    </a:lnTo>
                    <a:lnTo>
                      <a:pt x="68" y="241"/>
                    </a:lnTo>
                    <a:lnTo>
                      <a:pt x="66" y="241"/>
                    </a:lnTo>
                    <a:lnTo>
                      <a:pt x="63" y="241"/>
                    </a:lnTo>
                    <a:lnTo>
                      <a:pt x="61" y="239"/>
                    </a:lnTo>
                    <a:lnTo>
                      <a:pt x="61" y="239"/>
                    </a:lnTo>
                    <a:lnTo>
                      <a:pt x="59" y="239"/>
                    </a:lnTo>
                    <a:lnTo>
                      <a:pt x="57" y="236"/>
                    </a:lnTo>
                    <a:lnTo>
                      <a:pt x="57" y="232"/>
                    </a:lnTo>
                    <a:lnTo>
                      <a:pt x="55" y="230"/>
                    </a:lnTo>
                    <a:lnTo>
                      <a:pt x="49" y="226"/>
                    </a:lnTo>
                    <a:lnTo>
                      <a:pt x="49" y="226"/>
                    </a:lnTo>
                    <a:lnTo>
                      <a:pt x="49" y="224"/>
                    </a:lnTo>
                    <a:lnTo>
                      <a:pt x="46" y="219"/>
                    </a:lnTo>
                    <a:lnTo>
                      <a:pt x="49" y="215"/>
                    </a:lnTo>
                    <a:lnTo>
                      <a:pt x="49" y="215"/>
                    </a:lnTo>
                    <a:lnTo>
                      <a:pt x="46" y="213"/>
                    </a:lnTo>
                    <a:lnTo>
                      <a:pt x="44" y="213"/>
                    </a:lnTo>
                    <a:lnTo>
                      <a:pt x="38" y="213"/>
                    </a:lnTo>
                    <a:lnTo>
                      <a:pt x="32" y="211"/>
                    </a:lnTo>
                    <a:lnTo>
                      <a:pt x="29" y="211"/>
                    </a:lnTo>
                    <a:lnTo>
                      <a:pt x="27" y="211"/>
                    </a:lnTo>
                    <a:lnTo>
                      <a:pt x="25" y="211"/>
                    </a:lnTo>
                    <a:lnTo>
                      <a:pt x="23" y="211"/>
                    </a:lnTo>
                    <a:lnTo>
                      <a:pt x="21" y="209"/>
                    </a:lnTo>
                    <a:lnTo>
                      <a:pt x="17" y="205"/>
                    </a:lnTo>
                    <a:lnTo>
                      <a:pt x="15" y="205"/>
                    </a:lnTo>
                    <a:lnTo>
                      <a:pt x="15" y="202"/>
                    </a:lnTo>
                    <a:lnTo>
                      <a:pt x="12" y="205"/>
                    </a:lnTo>
                    <a:lnTo>
                      <a:pt x="12" y="202"/>
                    </a:lnTo>
                    <a:lnTo>
                      <a:pt x="10" y="200"/>
                    </a:lnTo>
                    <a:lnTo>
                      <a:pt x="10" y="196"/>
                    </a:lnTo>
                    <a:lnTo>
                      <a:pt x="8" y="192"/>
                    </a:lnTo>
                    <a:lnTo>
                      <a:pt x="8" y="190"/>
                    </a:lnTo>
                    <a:lnTo>
                      <a:pt x="6" y="188"/>
                    </a:lnTo>
                    <a:lnTo>
                      <a:pt x="4" y="188"/>
                    </a:lnTo>
                    <a:lnTo>
                      <a:pt x="4" y="185"/>
                    </a:lnTo>
                    <a:lnTo>
                      <a:pt x="4" y="185"/>
                    </a:lnTo>
                    <a:lnTo>
                      <a:pt x="2" y="181"/>
                    </a:lnTo>
                    <a:lnTo>
                      <a:pt x="2" y="179"/>
                    </a:lnTo>
                    <a:lnTo>
                      <a:pt x="2" y="179"/>
                    </a:lnTo>
                    <a:lnTo>
                      <a:pt x="0" y="177"/>
                    </a:lnTo>
                    <a:lnTo>
                      <a:pt x="0" y="175"/>
                    </a:lnTo>
                    <a:lnTo>
                      <a:pt x="2" y="173"/>
                    </a:lnTo>
                    <a:lnTo>
                      <a:pt x="2" y="168"/>
                    </a:lnTo>
                    <a:lnTo>
                      <a:pt x="6" y="164"/>
                    </a:lnTo>
                    <a:lnTo>
                      <a:pt x="21" y="147"/>
                    </a:lnTo>
                    <a:lnTo>
                      <a:pt x="25" y="143"/>
                    </a:lnTo>
                    <a:lnTo>
                      <a:pt x="25" y="141"/>
                    </a:lnTo>
                    <a:lnTo>
                      <a:pt x="29" y="139"/>
                    </a:lnTo>
                    <a:lnTo>
                      <a:pt x="32" y="137"/>
                    </a:lnTo>
                    <a:lnTo>
                      <a:pt x="32" y="134"/>
                    </a:lnTo>
                    <a:lnTo>
                      <a:pt x="34" y="134"/>
                    </a:lnTo>
                    <a:lnTo>
                      <a:pt x="34" y="134"/>
                    </a:lnTo>
                    <a:lnTo>
                      <a:pt x="42" y="139"/>
                    </a:lnTo>
                    <a:lnTo>
                      <a:pt x="42" y="139"/>
                    </a:lnTo>
                    <a:lnTo>
                      <a:pt x="44" y="139"/>
                    </a:lnTo>
                    <a:lnTo>
                      <a:pt x="44" y="137"/>
                    </a:lnTo>
                    <a:lnTo>
                      <a:pt x="46" y="132"/>
                    </a:lnTo>
                    <a:lnTo>
                      <a:pt x="51" y="130"/>
                    </a:lnTo>
                    <a:lnTo>
                      <a:pt x="68" y="130"/>
                    </a:lnTo>
                    <a:lnTo>
                      <a:pt x="66" y="128"/>
                    </a:lnTo>
                    <a:lnTo>
                      <a:pt x="66" y="126"/>
                    </a:lnTo>
                    <a:lnTo>
                      <a:pt x="66" y="126"/>
                    </a:lnTo>
                    <a:lnTo>
                      <a:pt x="68" y="124"/>
                    </a:lnTo>
                    <a:lnTo>
                      <a:pt x="72" y="122"/>
                    </a:lnTo>
                    <a:lnTo>
                      <a:pt x="72" y="122"/>
                    </a:lnTo>
                    <a:lnTo>
                      <a:pt x="74" y="120"/>
                    </a:lnTo>
                    <a:lnTo>
                      <a:pt x="76" y="115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6" y="111"/>
                    </a:lnTo>
                    <a:lnTo>
                      <a:pt x="74" y="111"/>
                    </a:lnTo>
                    <a:lnTo>
                      <a:pt x="74" y="111"/>
                    </a:lnTo>
                    <a:lnTo>
                      <a:pt x="74" y="109"/>
                    </a:lnTo>
                    <a:lnTo>
                      <a:pt x="74" y="107"/>
                    </a:lnTo>
                    <a:lnTo>
                      <a:pt x="76" y="107"/>
                    </a:lnTo>
                    <a:lnTo>
                      <a:pt x="76" y="105"/>
                    </a:lnTo>
                    <a:lnTo>
                      <a:pt x="76" y="105"/>
                    </a:lnTo>
                    <a:lnTo>
                      <a:pt x="78" y="103"/>
                    </a:lnTo>
                    <a:lnTo>
                      <a:pt x="80" y="103"/>
                    </a:lnTo>
                    <a:lnTo>
                      <a:pt x="83" y="103"/>
                    </a:lnTo>
                    <a:lnTo>
                      <a:pt x="85" y="103"/>
                    </a:lnTo>
                    <a:lnTo>
                      <a:pt x="85" y="105"/>
                    </a:lnTo>
                    <a:lnTo>
                      <a:pt x="85" y="105"/>
                    </a:lnTo>
                    <a:lnTo>
                      <a:pt x="85" y="105"/>
                    </a:lnTo>
                    <a:lnTo>
                      <a:pt x="87" y="107"/>
                    </a:lnTo>
                    <a:lnTo>
                      <a:pt x="87" y="107"/>
                    </a:lnTo>
                    <a:lnTo>
                      <a:pt x="89" y="107"/>
                    </a:lnTo>
                    <a:lnTo>
                      <a:pt x="91" y="107"/>
                    </a:lnTo>
                    <a:lnTo>
                      <a:pt x="93" y="105"/>
                    </a:lnTo>
                    <a:lnTo>
                      <a:pt x="106" y="94"/>
                    </a:lnTo>
                    <a:lnTo>
                      <a:pt x="108" y="94"/>
                    </a:lnTo>
                    <a:lnTo>
                      <a:pt x="108" y="94"/>
                    </a:lnTo>
                    <a:lnTo>
                      <a:pt x="110" y="92"/>
                    </a:lnTo>
                    <a:lnTo>
                      <a:pt x="110" y="90"/>
                    </a:lnTo>
                    <a:lnTo>
                      <a:pt x="110" y="86"/>
                    </a:lnTo>
                    <a:lnTo>
                      <a:pt x="110" y="86"/>
                    </a:lnTo>
                    <a:lnTo>
                      <a:pt x="112" y="83"/>
                    </a:lnTo>
                    <a:lnTo>
                      <a:pt x="117" y="79"/>
                    </a:lnTo>
                    <a:lnTo>
                      <a:pt x="119" y="77"/>
                    </a:lnTo>
                    <a:lnTo>
                      <a:pt x="121" y="77"/>
                    </a:lnTo>
                    <a:lnTo>
                      <a:pt x="121" y="75"/>
                    </a:lnTo>
                    <a:lnTo>
                      <a:pt x="121" y="73"/>
                    </a:lnTo>
                    <a:lnTo>
                      <a:pt x="121" y="73"/>
                    </a:lnTo>
                    <a:lnTo>
                      <a:pt x="127" y="69"/>
                    </a:lnTo>
                    <a:lnTo>
                      <a:pt x="127" y="64"/>
                    </a:lnTo>
                    <a:lnTo>
                      <a:pt x="129" y="54"/>
                    </a:lnTo>
                    <a:lnTo>
                      <a:pt x="132" y="52"/>
                    </a:lnTo>
                    <a:lnTo>
                      <a:pt x="132" y="49"/>
                    </a:lnTo>
                    <a:lnTo>
                      <a:pt x="129" y="47"/>
                    </a:lnTo>
                    <a:lnTo>
                      <a:pt x="129" y="45"/>
                    </a:lnTo>
                    <a:lnTo>
                      <a:pt x="129" y="45"/>
                    </a:lnTo>
                    <a:lnTo>
                      <a:pt x="129" y="43"/>
                    </a:lnTo>
                    <a:lnTo>
                      <a:pt x="127" y="43"/>
                    </a:lnTo>
                    <a:lnTo>
                      <a:pt x="127" y="43"/>
                    </a:lnTo>
                    <a:lnTo>
                      <a:pt x="127" y="43"/>
                    </a:lnTo>
                    <a:lnTo>
                      <a:pt x="127" y="41"/>
                    </a:lnTo>
                    <a:lnTo>
                      <a:pt x="129" y="41"/>
                    </a:lnTo>
                    <a:lnTo>
                      <a:pt x="132" y="41"/>
                    </a:lnTo>
                    <a:lnTo>
                      <a:pt x="136" y="39"/>
                    </a:lnTo>
                    <a:lnTo>
                      <a:pt x="140" y="39"/>
                    </a:lnTo>
                    <a:lnTo>
                      <a:pt x="142" y="37"/>
                    </a:lnTo>
                    <a:lnTo>
                      <a:pt x="146" y="37"/>
                    </a:lnTo>
                    <a:lnTo>
                      <a:pt x="161" y="43"/>
                    </a:lnTo>
                    <a:lnTo>
                      <a:pt x="174" y="52"/>
                    </a:lnTo>
                    <a:lnTo>
                      <a:pt x="178" y="52"/>
                    </a:lnTo>
                    <a:lnTo>
                      <a:pt x="189" y="49"/>
                    </a:lnTo>
                    <a:lnTo>
                      <a:pt x="189" y="47"/>
                    </a:lnTo>
                    <a:lnTo>
                      <a:pt x="204" y="39"/>
                    </a:lnTo>
                    <a:lnTo>
                      <a:pt x="206" y="39"/>
                    </a:lnTo>
                    <a:lnTo>
                      <a:pt x="208" y="37"/>
                    </a:lnTo>
                    <a:lnTo>
                      <a:pt x="214" y="43"/>
                    </a:lnTo>
                    <a:lnTo>
                      <a:pt x="214" y="43"/>
                    </a:lnTo>
                    <a:lnTo>
                      <a:pt x="217" y="43"/>
                    </a:lnTo>
                    <a:lnTo>
                      <a:pt x="217" y="43"/>
                    </a:lnTo>
                    <a:lnTo>
                      <a:pt x="219" y="41"/>
                    </a:lnTo>
                    <a:lnTo>
                      <a:pt x="219" y="37"/>
                    </a:lnTo>
                    <a:lnTo>
                      <a:pt x="217" y="34"/>
                    </a:lnTo>
                    <a:lnTo>
                      <a:pt x="217" y="32"/>
                    </a:lnTo>
                    <a:lnTo>
                      <a:pt x="217" y="32"/>
                    </a:lnTo>
                    <a:lnTo>
                      <a:pt x="212" y="28"/>
                    </a:lnTo>
                    <a:lnTo>
                      <a:pt x="210" y="26"/>
                    </a:lnTo>
                    <a:lnTo>
                      <a:pt x="208" y="24"/>
                    </a:lnTo>
                    <a:lnTo>
                      <a:pt x="208" y="24"/>
                    </a:lnTo>
                    <a:lnTo>
                      <a:pt x="208" y="22"/>
                    </a:lnTo>
                    <a:lnTo>
                      <a:pt x="208" y="20"/>
                    </a:lnTo>
                    <a:lnTo>
                      <a:pt x="212" y="13"/>
                    </a:lnTo>
                    <a:lnTo>
                      <a:pt x="227" y="3"/>
                    </a:lnTo>
                    <a:lnTo>
                      <a:pt x="231" y="5"/>
                    </a:lnTo>
                    <a:lnTo>
                      <a:pt x="261" y="0"/>
                    </a:lnTo>
                    <a:lnTo>
                      <a:pt x="263" y="0"/>
                    </a:lnTo>
                    <a:lnTo>
                      <a:pt x="265" y="0"/>
                    </a:lnTo>
                    <a:lnTo>
                      <a:pt x="274" y="5"/>
                    </a:lnTo>
                    <a:lnTo>
                      <a:pt x="276" y="5"/>
                    </a:lnTo>
                    <a:lnTo>
                      <a:pt x="278" y="5"/>
                    </a:lnTo>
                    <a:lnTo>
                      <a:pt x="287" y="5"/>
                    </a:lnTo>
                    <a:lnTo>
                      <a:pt x="291" y="7"/>
                    </a:lnTo>
                    <a:lnTo>
                      <a:pt x="302" y="11"/>
                    </a:lnTo>
                    <a:lnTo>
                      <a:pt x="306" y="11"/>
                    </a:lnTo>
                    <a:lnTo>
                      <a:pt x="308" y="11"/>
                    </a:lnTo>
                    <a:lnTo>
                      <a:pt x="308" y="13"/>
                    </a:lnTo>
                    <a:lnTo>
                      <a:pt x="310" y="17"/>
                    </a:lnTo>
                    <a:lnTo>
                      <a:pt x="312" y="20"/>
                    </a:lnTo>
                    <a:lnTo>
                      <a:pt x="312" y="22"/>
                    </a:lnTo>
                    <a:lnTo>
                      <a:pt x="312" y="24"/>
                    </a:lnTo>
                    <a:lnTo>
                      <a:pt x="310" y="24"/>
                    </a:lnTo>
                    <a:lnTo>
                      <a:pt x="308" y="24"/>
                    </a:lnTo>
                    <a:lnTo>
                      <a:pt x="308" y="24"/>
                    </a:lnTo>
                    <a:lnTo>
                      <a:pt x="304" y="24"/>
                    </a:lnTo>
                    <a:lnTo>
                      <a:pt x="304" y="24"/>
                    </a:lnTo>
                    <a:lnTo>
                      <a:pt x="302" y="24"/>
                    </a:lnTo>
                    <a:lnTo>
                      <a:pt x="302" y="24"/>
                    </a:lnTo>
                    <a:lnTo>
                      <a:pt x="299" y="26"/>
                    </a:lnTo>
                    <a:lnTo>
                      <a:pt x="299" y="26"/>
                    </a:lnTo>
                    <a:lnTo>
                      <a:pt x="299" y="30"/>
                    </a:lnTo>
                    <a:lnTo>
                      <a:pt x="302" y="32"/>
                    </a:lnTo>
                    <a:lnTo>
                      <a:pt x="308" y="41"/>
                    </a:lnTo>
                    <a:lnTo>
                      <a:pt x="310" y="45"/>
                    </a:lnTo>
                    <a:lnTo>
                      <a:pt x="312" y="47"/>
                    </a:lnTo>
                    <a:lnTo>
                      <a:pt x="312" y="47"/>
                    </a:lnTo>
                    <a:lnTo>
                      <a:pt x="314" y="47"/>
                    </a:lnTo>
                    <a:lnTo>
                      <a:pt x="314" y="49"/>
                    </a:lnTo>
                    <a:lnTo>
                      <a:pt x="317" y="52"/>
                    </a:lnTo>
                    <a:lnTo>
                      <a:pt x="317" y="60"/>
                    </a:lnTo>
                    <a:lnTo>
                      <a:pt x="317" y="62"/>
                    </a:lnTo>
                    <a:lnTo>
                      <a:pt x="317" y="62"/>
                    </a:lnTo>
                    <a:lnTo>
                      <a:pt x="319" y="64"/>
                    </a:lnTo>
                    <a:lnTo>
                      <a:pt x="323" y="73"/>
                    </a:lnTo>
                    <a:lnTo>
                      <a:pt x="327" y="75"/>
                    </a:lnTo>
                    <a:lnTo>
                      <a:pt x="327" y="77"/>
                    </a:lnTo>
                    <a:lnTo>
                      <a:pt x="327" y="79"/>
                    </a:lnTo>
                    <a:lnTo>
                      <a:pt x="327" y="90"/>
                    </a:lnTo>
                    <a:lnTo>
                      <a:pt x="327" y="94"/>
                    </a:lnTo>
                    <a:lnTo>
                      <a:pt x="327" y="98"/>
                    </a:lnTo>
                    <a:lnTo>
                      <a:pt x="331" y="103"/>
                    </a:lnTo>
                    <a:lnTo>
                      <a:pt x="340" y="105"/>
                    </a:lnTo>
                    <a:lnTo>
                      <a:pt x="391" y="105"/>
                    </a:lnTo>
                    <a:lnTo>
                      <a:pt x="404" y="103"/>
                    </a:lnTo>
                    <a:lnTo>
                      <a:pt x="433" y="103"/>
                    </a:lnTo>
                    <a:lnTo>
                      <a:pt x="442" y="105"/>
                    </a:lnTo>
                    <a:lnTo>
                      <a:pt x="461" y="115"/>
                    </a:lnTo>
                    <a:lnTo>
                      <a:pt x="474" y="130"/>
                    </a:lnTo>
                    <a:lnTo>
                      <a:pt x="495" y="156"/>
                    </a:lnTo>
                    <a:lnTo>
                      <a:pt x="493" y="162"/>
                    </a:lnTo>
                    <a:lnTo>
                      <a:pt x="491" y="166"/>
                    </a:lnTo>
                    <a:lnTo>
                      <a:pt x="489" y="171"/>
                    </a:lnTo>
                    <a:lnTo>
                      <a:pt x="480" y="177"/>
                    </a:lnTo>
                    <a:lnTo>
                      <a:pt x="467" y="181"/>
                    </a:lnTo>
                    <a:lnTo>
                      <a:pt x="465" y="183"/>
                    </a:lnTo>
                    <a:lnTo>
                      <a:pt x="463" y="185"/>
                    </a:lnTo>
                    <a:lnTo>
                      <a:pt x="463" y="188"/>
                    </a:lnTo>
                    <a:lnTo>
                      <a:pt x="461" y="190"/>
                    </a:lnTo>
                    <a:lnTo>
                      <a:pt x="463" y="192"/>
                    </a:lnTo>
                    <a:lnTo>
                      <a:pt x="467" y="194"/>
                    </a:lnTo>
                    <a:lnTo>
                      <a:pt x="474" y="198"/>
                    </a:lnTo>
                    <a:lnTo>
                      <a:pt x="482" y="200"/>
                    </a:lnTo>
                    <a:lnTo>
                      <a:pt x="487" y="205"/>
                    </a:lnTo>
                    <a:lnTo>
                      <a:pt x="495" y="215"/>
                    </a:lnTo>
                    <a:lnTo>
                      <a:pt x="497" y="222"/>
                    </a:lnTo>
                    <a:lnTo>
                      <a:pt x="497" y="222"/>
                    </a:lnTo>
                    <a:lnTo>
                      <a:pt x="499" y="224"/>
                    </a:lnTo>
                    <a:lnTo>
                      <a:pt x="499" y="228"/>
                    </a:lnTo>
                    <a:lnTo>
                      <a:pt x="499" y="230"/>
                    </a:lnTo>
                    <a:lnTo>
                      <a:pt x="499" y="230"/>
                    </a:lnTo>
                    <a:lnTo>
                      <a:pt x="497" y="232"/>
                    </a:lnTo>
                    <a:lnTo>
                      <a:pt x="497" y="232"/>
                    </a:lnTo>
                    <a:lnTo>
                      <a:pt x="497" y="232"/>
                    </a:lnTo>
                    <a:lnTo>
                      <a:pt x="497" y="234"/>
                    </a:lnTo>
                    <a:lnTo>
                      <a:pt x="499" y="239"/>
                    </a:lnTo>
                    <a:lnTo>
                      <a:pt x="499" y="243"/>
                    </a:lnTo>
                    <a:lnTo>
                      <a:pt x="501" y="243"/>
                    </a:lnTo>
                    <a:lnTo>
                      <a:pt x="501" y="245"/>
                    </a:lnTo>
                    <a:lnTo>
                      <a:pt x="504" y="245"/>
                    </a:lnTo>
                    <a:lnTo>
                      <a:pt x="504" y="247"/>
                    </a:lnTo>
                    <a:lnTo>
                      <a:pt x="508" y="247"/>
                    </a:lnTo>
                    <a:lnTo>
                      <a:pt x="510" y="249"/>
                    </a:lnTo>
                    <a:lnTo>
                      <a:pt x="527" y="247"/>
                    </a:lnTo>
                    <a:lnTo>
                      <a:pt x="529" y="245"/>
                    </a:lnTo>
                    <a:lnTo>
                      <a:pt x="529" y="245"/>
                    </a:lnTo>
                    <a:lnTo>
                      <a:pt x="531" y="245"/>
                    </a:lnTo>
                    <a:lnTo>
                      <a:pt x="533" y="241"/>
                    </a:lnTo>
                    <a:lnTo>
                      <a:pt x="536" y="241"/>
                    </a:lnTo>
                    <a:lnTo>
                      <a:pt x="536" y="239"/>
                    </a:lnTo>
                    <a:lnTo>
                      <a:pt x="550" y="239"/>
                    </a:lnTo>
                    <a:lnTo>
                      <a:pt x="559" y="239"/>
                    </a:lnTo>
                    <a:lnTo>
                      <a:pt x="565" y="239"/>
                    </a:lnTo>
                    <a:lnTo>
                      <a:pt x="567" y="236"/>
                    </a:lnTo>
                    <a:lnTo>
                      <a:pt x="572" y="236"/>
                    </a:lnTo>
                    <a:lnTo>
                      <a:pt x="578" y="232"/>
                    </a:lnTo>
                    <a:lnTo>
                      <a:pt x="578" y="232"/>
                    </a:lnTo>
                    <a:lnTo>
                      <a:pt x="580" y="234"/>
                    </a:lnTo>
                    <a:lnTo>
                      <a:pt x="587" y="236"/>
                    </a:lnTo>
                    <a:lnTo>
                      <a:pt x="589" y="239"/>
                    </a:lnTo>
                    <a:lnTo>
                      <a:pt x="589" y="241"/>
                    </a:lnTo>
                    <a:lnTo>
                      <a:pt x="591" y="245"/>
                    </a:lnTo>
                    <a:lnTo>
                      <a:pt x="591" y="251"/>
                    </a:lnTo>
                    <a:lnTo>
                      <a:pt x="595" y="256"/>
                    </a:lnTo>
                    <a:lnTo>
                      <a:pt x="597" y="258"/>
                    </a:lnTo>
                    <a:lnTo>
                      <a:pt x="599" y="260"/>
                    </a:lnTo>
                    <a:lnTo>
                      <a:pt x="601" y="264"/>
                    </a:lnTo>
                    <a:lnTo>
                      <a:pt x="601" y="264"/>
                    </a:lnTo>
                    <a:lnTo>
                      <a:pt x="604" y="268"/>
                    </a:lnTo>
                    <a:lnTo>
                      <a:pt x="604" y="270"/>
                    </a:lnTo>
                    <a:lnTo>
                      <a:pt x="606" y="270"/>
                    </a:lnTo>
                    <a:lnTo>
                      <a:pt x="606" y="273"/>
                    </a:lnTo>
                    <a:lnTo>
                      <a:pt x="608" y="275"/>
                    </a:lnTo>
                    <a:lnTo>
                      <a:pt x="612" y="275"/>
                    </a:lnTo>
                    <a:lnTo>
                      <a:pt x="614" y="270"/>
                    </a:lnTo>
                    <a:lnTo>
                      <a:pt x="640" y="264"/>
                    </a:lnTo>
                    <a:lnTo>
                      <a:pt x="644" y="264"/>
                    </a:lnTo>
                    <a:lnTo>
                      <a:pt x="646" y="264"/>
                    </a:lnTo>
                    <a:lnTo>
                      <a:pt x="655" y="268"/>
                    </a:lnTo>
                    <a:lnTo>
                      <a:pt x="672" y="273"/>
                    </a:lnTo>
                    <a:lnTo>
                      <a:pt x="674" y="275"/>
                    </a:lnTo>
                    <a:lnTo>
                      <a:pt x="678" y="277"/>
                    </a:lnTo>
                    <a:lnTo>
                      <a:pt x="680" y="281"/>
                    </a:lnTo>
                    <a:lnTo>
                      <a:pt x="680" y="283"/>
                    </a:lnTo>
                    <a:lnTo>
                      <a:pt x="682" y="285"/>
                    </a:lnTo>
                    <a:lnTo>
                      <a:pt x="682" y="285"/>
                    </a:lnTo>
                    <a:lnTo>
                      <a:pt x="695" y="290"/>
                    </a:lnTo>
                    <a:lnTo>
                      <a:pt x="695" y="294"/>
                    </a:lnTo>
                    <a:lnTo>
                      <a:pt x="697" y="294"/>
                    </a:lnTo>
                    <a:lnTo>
                      <a:pt x="697" y="294"/>
                    </a:lnTo>
                    <a:lnTo>
                      <a:pt x="699" y="294"/>
                    </a:lnTo>
                    <a:lnTo>
                      <a:pt x="710" y="292"/>
                    </a:lnTo>
                    <a:lnTo>
                      <a:pt x="716" y="290"/>
                    </a:lnTo>
                    <a:lnTo>
                      <a:pt x="716" y="287"/>
                    </a:lnTo>
                    <a:lnTo>
                      <a:pt x="718" y="287"/>
                    </a:lnTo>
                    <a:lnTo>
                      <a:pt x="737" y="292"/>
                    </a:lnTo>
                    <a:lnTo>
                      <a:pt x="737" y="292"/>
                    </a:lnTo>
                    <a:lnTo>
                      <a:pt x="740" y="290"/>
                    </a:lnTo>
                    <a:lnTo>
                      <a:pt x="744" y="287"/>
                    </a:lnTo>
                    <a:lnTo>
                      <a:pt x="746" y="285"/>
                    </a:lnTo>
                    <a:lnTo>
                      <a:pt x="746" y="285"/>
                    </a:lnTo>
                    <a:lnTo>
                      <a:pt x="748" y="285"/>
                    </a:lnTo>
                    <a:lnTo>
                      <a:pt x="754" y="290"/>
                    </a:lnTo>
                    <a:lnTo>
                      <a:pt x="759" y="292"/>
                    </a:lnTo>
                    <a:lnTo>
                      <a:pt x="761" y="296"/>
                    </a:lnTo>
                    <a:lnTo>
                      <a:pt x="763" y="296"/>
                    </a:lnTo>
                    <a:lnTo>
                      <a:pt x="769" y="290"/>
                    </a:lnTo>
                    <a:lnTo>
                      <a:pt x="767" y="285"/>
                    </a:lnTo>
                    <a:lnTo>
                      <a:pt x="767" y="281"/>
                    </a:lnTo>
                    <a:lnTo>
                      <a:pt x="774" y="268"/>
                    </a:lnTo>
                    <a:lnTo>
                      <a:pt x="776" y="266"/>
                    </a:lnTo>
                    <a:lnTo>
                      <a:pt x="780" y="251"/>
                    </a:lnTo>
                    <a:lnTo>
                      <a:pt x="780" y="249"/>
                    </a:lnTo>
                    <a:lnTo>
                      <a:pt x="780" y="247"/>
                    </a:lnTo>
                    <a:lnTo>
                      <a:pt x="778" y="243"/>
                    </a:lnTo>
                    <a:lnTo>
                      <a:pt x="776" y="243"/>
                    </a:lnTo>
                    <a:lnTo>
                      <a:pt x="776" y="241"/>
                    </a:lnTo>
                    <a:lnTo>
                      <a:pt x="769" y="241"/>
                    </a:lnTo>
                    <a:lnTo>
                      <a:pt x="769" y="239"/>
                    </a:lnTo>
                    <a:lnTo>
                      <a:pt x="767" y="234"/>
                    </a:lnTo>
                    <a:lnTo>
                      <a:pt x="769" y="228"/>
                    </a:lnTo>
                    <a:lnTo>
                      <a:pt x="772" y="21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" name="Freeform 29"/>
              <p:cNvSpPr>
                <a:spLocks/>
              </p:cNvSpPr>
              <p:nvPr/>
            </p:nvSpPr>
            <p:spPr bwMode="auto">
              <a:xfrm>
                <a:off x="2266951" y="971551"/>
                <a:ext cx="225029" cy="202406"/>
              </a:xfrm>
              <a:custGeom>
                <a:avLst/>
                <a:gdLst>
                  <a:gd name="T0" fmla="*/ 9 w 189"/>
                  <a:gd name="T1" fmla="*/ 108 h 170"/>
                  <a:gd name="T2" fmla="*/ 30 w 189"/>
                  <a:gd name="T3" fmla="*/ 106 h 170"/>
                  <a:gd name="T4" fmla="*/ 0 w 189"/>
                  <a:gd name="T5" fmla="*/ 95 h 170"/>
                  <a:gd name="T6" fmla="*/ 2 w 189"/>
                  <a:gd name="T7" fmla="*/ 78 h 170"/>
                  <a:gd name="T8" fmla="*/ 2 w 189"/>
                  <a:gd name="T9" fmla="*/ 74 h 170"/>
                  <a:gd name="T10" fmla="*/ 4 w 189"/>
                  <a:gd name="T11" fmla="*/ 70 h 170"/>
                  <a:gd name="T12" fmla="*/ 6 w 189"/>
                  <a:gd name="T13" fmla="*/ 66 h 170"/>
                  <a:gd name="T14" fmla="*/ 13 w 189"/>
                  <a:gd name="T15" fmla="*/ 66 h 170"/>
                  <a:gd name="T16" fmla="*/ 17 w 189"/>
                  <a:gd name="T17" fmla="*/ 70 h 170"/>
                  <a:gd name="T18" fmla="*/ 17 w 189"/>
                  <a:gd name="T19" fmla="*/ 78 h 170"/>
                  <a:gd name="T20" fmla="*/ 19 w 189"/>
                  <a:gd name="T21" fmla="*/ 80 h 170"/>
                  <a:gd name="T22" fmla="*/ 21 w 189"/>
                  <a:gd name="T23" fmla="*/ 83 h 170"/>
                  <a:gd name="T24" fmla="*/ 51 w 189"/>
                  <a:gd name="T25" fmla="*/ 51 h 170"/>
                  <a:gd name="T26" fmla="*/ 68 w 189"/>
                  <a:gd name="T27" fmla="*/ 49 h 170"/>
                  <a:gd name="T28" fmla="*/ 72 w 189"/>
                  <a:gd name="T29" fmla="*/ 38 h 170"/>
                  <a:gd name="T30" fmla="*/ 79 w 189"/>
                  <a:gd name="T31" fmla="*/ 32 h 170"/>
                  <a:gd name="T32" fmla="*/ 87 w 189"/>
                  <a:gd name="T33" fmla="*/ 32 h 170"/>
                  <a:gd name="T34" fmla="*/ 94 w 189"/>
                  <a:gd name="T35" fmla="*/ 10 h 170"/>
                  <a:gd name="T36" fmla="*/ 96 w 189"/>
                  <a:gd name="T37" fmla="*/ 6 h 170"/>
                  <a:gd name="T38" fmla="*/ 113 w 189"/>
                  <a:gd name="T39" fmla="*/ 8 h 170"/>
                  <a:gd name="T40" fmla="*/ 119 w 189"/>
                  <a:gd name="T41" fmla="*/ 2 h 170"/>
                  <a:gd name="T42" fmla="*/ 126 w 189"/>
                  <a:gd name="T43" fmla="*/ 0 h 170"/>
                  <a:gd name="T44" fmla="*/ 128 w 189"/>
                  <a:gd name="T45" fmla="*/ 2 h 170"/>
                  <a:gd name="T46" fmla="*/ 123 w 189"/>
                  <a:gd name="T47" fmla="*/ 10 h 170"/>
                  <a:gd name="T48" fmla="*/ 121 w 189"/>
                  <a:gd name="T49" fmla="*/ 23 h 170"/>
                  <a:gd name="T50" fmla="*/ 134 w 189"/>
                  <a:gd name="T51" fmla="*/ 32 h 170"/>
                  <a:gd name="T52" fmla="*/ 136 w 189"/>
                  <a:gd name="T53" fmla="*/ 38 h 170"/>
                  <a:gd name="T54" fmla="*/ 140 w 189"/>
                  <a:gd name="T55" fmla="*/ 42 h 170"/>
                  <a:gd name="T56" fmla="*/ 143 w 189"/>
                  <a:gd name="T57" fmla="*/ 51 h 170"/>
                  <a:gd name="T58" fmla="*/ 143 w 189"/>
                  <a:gd name="T59" fmla="*/ 55 h 170"/>
                  <a:gd name="T60" fmla="*/ 143 w 189"/>
                  <a:gd name="T61" fmla="*/ 70 h 170"/>
                  <a:gd name="T62" fmla="*/ 140 w 189"/>
                  <a:gd name="T63" fmla="*/ 72 h 170"/>
                  <a:gd name="T64" fmla="*/ 132 w 189"/>
                  <a:gd name="T65" fmla="*/ 78 h 170"/>
                  <a:gd name="T66" fmla="*/ 132 w 189"/>
                  <a:gd name="T67" fmla="*/ 83 h 170"/>
                  <a:gd name="T68" fmla="*/ 138 w 189"/>
                  <a:gd name="T69" fmla="*/ 97 h 170"/>
                  <a:gd name="T70" fmla="*/ 143 w 189"/>
                  <a:gd name="T71" fmla="*/ 104 h 170"/>
                  <a:gd name="T72" fmla="*/ 162 w 189"/>
                  <a:gd name="T73" fmla="*/ 119 h 170"/>
                  <a:gd name="T74" fmla="*/ 183 w 189"/>
                  <a:gd name="T75" fmla="*/ 134 h 170"/>
                  <a:gd name="T76" fmla="*/ 185 w 189"/>
                  <a:gd name="T77" fmla="*/ 134 h 170"/>
                  <a:gd name="T78" fmla="*/ 189 w 189"/>
                  <a:gd name="T79" fmla="*/ 144 h 170"/>
                  <a:gd name="T80" fmla="*/ 170 w 189"/>
                  <a:gd name="T81" fmla="*/ 148 h 170"/>
                  <a:gd name="T82" fmla="*/ 149 w 189"/>
                  <a:gd name="T83" fmla="*/ 163 h 170"/>
                  <a:gd name="T84" fmla="*/ 134 w 189"/>
                  <a:gd name="T85" fmla="*/ 157 h 170"/>
                  <a:gd name="T86" fmla="*/ 119 w 189"/>
                  <a:gd name="T87" fmla="*/ 151 h 170"/>
                  <a:gd name="T88" fmla="*/ 100 w 189"/>
                  <a:gd name="T89" fmla="*/ 151 h 170"/>
                  <a:gd name="T90" fmla="*/ 98 w 189"/>
                  <a:gd name="T91" fmla="*/ 153 h 170"/>
                  <a:gd name="T92" fmla="*/ 98 w 189"/>
                  <a:gd name="T93" fmla="*/ 157 h 170"/>
                  <a:gd name="T94" fmla="*/ 94 w 189"/>
                  <a:gd name="T95" fmla="*/ 161 h 170"/>
                  <a:gd name="T96" fmla="*/ 81 w 189"/>
                  <a:gd name="T97" fmla="*/ 168 h 170"/>
                  <a:gd name="T98" fmla="*/ 72 w 189"/>
                  <a:gd name="T99" fmla="*/ 165 h 170"/>
                  <a:gd name="T100" fmla="*/ 62 w 189"/>
                  <a:gd name="T101" fmla="*/ 168 h 170"/>
                  <a:gd name="T102" fmla="*/ 60 w 189"/>
                  <a:gd name="T103" fmla="*/ 157 h 170"/>
                  <a:gd name="T104" fmla="*/ 55 w 189"/>
                  <a:gd name="T105" fmla="*/ 153 h 170"/>
                  <a:gd name="T106" fmla="*/ 49 w 189"/>
                  <a:gd name="T107" fmla="*/ 161 h 170"/>
                  <a:gd name="T108" fmla="*/ 34 w 189"/>
                  <a:gd name="T109" fmla="*/ 155 h 170"/>
                  <a:gd name="T110" fmla="*/ 28 w 189"/>
                  <a:gd name="T111" fmla="*/ 146 h 170"/>
                  <a:gd name="T112" fmla="*/ 21 w 189"/>
                  <a:gd name="T113" fmla="*/ 136 h 170"/>
                  <a:gd name="T114" fmla="*/ 19 w 189"/>
                  <a:gd name="T115" fmla="*/ 134 h 170"/>
                  <a:gd name="T116" fmla="*/ 17 w 189"/>
                  <a:gd name="T117" fmla="*/ 12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9" h="170">
                    <a:moveTo>
                      <a:pt x="13" y="127"/>
                    </a:moveTo>
                    <a:lnTo>
                      <a:pt x="13" y="127"/>
                    </a:lnTo>
                    <a:lnTo>
                      <a:pt x="9" y="108"/>
                    </a:lnTo>
                    <a:lnTo>
                      <a:pt x="9" y="106"/>
                    </a:lnTo>
                    <a:lnTo>
                      <a:pt x="26" y="108"/>
                    </a:lnTo>
                    <a:lnTo>
                      <a:pt x="30" y="106"/>
                    </a:lnTo>
                    <a:lnTo>
                      <a:pt x="26" y="100"/>
                    </a:lnTo>
                    <a:lnTo>
                      <a:pt x="13" y="95"/>
                    </a:lnTo>
                    <a:lnTo>
                      <a:pt x="0" y="95"/>
                    </a:lnTo>
                    <a:lnTo>
                      <a:pt x="2" y="85"/>
                    </a:lnTo>
                    <a:lnTo>
                      <a:pt x="2" y="83"/>
                    </a:lnTo>
                    <a:lnTo>
                      <a:pt x="2" y="78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4" y="72"/>
                    </a:lnTo>
                    <a:lnTo>
                      <a:pt x="4" y="70"/>
                    </a:lnTo>
                    <a:lnTo>
                      <a:pt x="4" y="68"/>
                    </a:lnTo>
                    <a:lnTo>
                      <a:pt x="4" y="66"/>
                    </a:lnTo>
                    <a:lnTo>
                      <a:pt x="6" y="66"/>
                    </a:lnTo>
                    <a:lnTo>
                      <a:pt x="6" y="66"/>
                    </a:lnTo>
                    <a:lnTo>
                      <a:pt x="11" y="66"/>
                    </a:lnTo>
                    <a:lnTo>
                      <a:pt x="13" y="66"/>
                    </a:lnTo>
                    <a:lnTo>
                      <a:pt x="15" y="68"/>
                    </a:lnTo>
                    <a:lnTo>
                      <a:pt x="17" y="68"/>
                    </a:lnTo>
                    <a:lnTo>
                      <a:pt x="17" y="70"/>
                    </a:lnTo>
                    <a:lnTo>
                      <a:pt x="19" y="72"/>
                    </a:lnTo>
                    <a:lnTo>
                      <a:pt x="17" y="76"/>
                    </a:lnTo>
                    <a:lnTo>
                      <a:pt x="17" y="78"/>
                    </a:lnTo>
                    <a:lnTo>
                      <a:pt x="19" y="78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6" y="78"/>
                    </a:lnTo>
                    <a:lnTo>
                      <a:pt x="51" y="51"/>
                    </a:lnTo>
                    <a:lnTo>
                      <a:pt x="60" y="49"/>
                    </a:lnTo>
                    <a:lnTo>
                      <a:pt x="68" y="49"/>
                    </a:lnTo>
                    <a:lnTo>
                      <a:pt x="68" y="49"/>
                    </a:lnTo>
                    <a:lnTo>
                      <a:pt x="70" y="46"/>
                    </a:lnTo>
                    <a:lnTo>
                      <a:pt x="72" y="46"/>
                    </a:lnTo>
                    <a:lnTo>
                      <a:pt x="72" y="38"/>
                    </a:lnTo>
                    <a:lnTo>
                      <a:pt x="74" y="36"/>
                    </a:lnTo>
                    <a:lnTo>
                      <a:pt x="77" y="34"/>
                    </a:lnTo>
                    <a:lnTo>
                      <a:pt x="79" y="32"/>
                    </a:lnTo>
                    <a:lnTo>
                      <a:pt x="81" y="32"/>
                    </a:lnTo>
                    <a:lnTo>
                      <a:pt x="83" y="32"/>
                    </a:lnTo>
                    <a:lnTo>
                      <a:pt x="87" y="32"/>
                    </a:lnTo>
                    <a:lnTo>
                      <a:pt x="89" y="29"/>
                    </a:lnTo>
                    <a:lnTo>
                      <a:pt x="92" y="27"/>
                    </a:lnTo>
                    <a:lnTo>
                      <a:pt x="94" y="10"/>
                    </a:lnTo>
                    <a:lnTo>
                      <a:pt x="94" y="8"/>
                    </a:lnTo>
                    <a:lnTo>
                      <a:pt x="96" y="8"/>
                    </a:lnTo>
                    <a:lnTo>
                      <a:pt x="96" y="6"/>
                    </a:lnTo>
                    <a:lnTo>
                      <a:pt x="96" y="6"/>
                    </a:lnTo>
                    <a:lnTo>
                      <a:pt x="96" y="6"/>
                    </a:lnTo>
                    <a:lnTo>
                      <a:pt x="113" y="8"/>
                    </a:lnTo>
                    <a:lnTo>
                      <a:pt x="113" y="8"/>
                    </a:lnTo>
                    <a:lnTo>
                      <a:pt x="115" y="6"/>
                    </a:lnTo>
                    <a:lnTo>
                      <a:pt x="119" y="2"/>
                    </a:lnTo>
                    <a:lnTo>
                      <a:pt x="121" y="0"/>
                    </a:lnTo>
                    <a:lnTo>
                      <a:pt x="123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28" y="0"/>
                    </a:lnTo>
                    <a:lnTo>
                      <a:pt x="128" y="2"/>
                    </a:lnTo>
                    <a:lnTo>
                      <a:pt x="128" y="4"/>
                    </a:lnTo>
                    <a:lnTo>
                      <a:pt x="128" y="6"/>
                    </a:lnTo>
                    <a:lnTo>
                      <a:pt x="123" y="10"/>
                    </a:lnTo>
                    <a:lnTo>
                      <a:pt x="121" y="17"/>
                    </a:lnTo>
                    <a:lnTo>
                      <a:pt x="121" y="21"/>
                    </a:lnTo>
                    <a:lnTo>
                      <a:pt x="121" y="23"/>
                    </a:lnTo>
                    <a:lnTo>
                      <a:pt x="121" y="23"/>
                    </a:lnTo>
                    <a:lnTo>
                      <a:pt x="123" y="25"/>
                    </a:lnTo>
                    <a:lnTo>
                      <a:pt x="134" y="32"/>
                    </a:lnTo>
                    <a:lnTo>
                      <a:pt x="134" y="32"/>
                    </a:lnTo>
                    <a:lnTo>
                      <a:pt x="136" y="34"/>
                    </a:lnTo>
                    <a:lnTo>
                      <a:pt x="136" y="38"/>
                    </a:lnTo>
                    <a:lnTo>
                      <a:pt x="138" y="40"/>
                    </a:lnTo>
                    <a:lnTo>
                      <a:pt x="138" y="42"/>
                    </a:lnTo>
                    <a:lnTo>
                      <a:pt x="140" y="42"/>
                    </a:lnTo>
                    <a:lnTo>
                      <a:pt x="143" y="44"/>
                    </a:lnTo>
                    <a:lnTo>
                      <a:pt x="143" y="46"/>
                    </a:lnTo>
                    <a:lnTo>
                      <a:pt x="143" y="51"/>
                    </a:lnTo>
                    <a:lnTo>
                      <a:pt x="143" y="51"/>
                    </a:lnTo>
                    <a:lnTo>
                      <a:pt x="143" y="55"/>
                    </a:lnTo>
                    <a:lnTo>
                      <a:pt x="143" y="55"/>
                    </a:lnTo>
                    <a:lnTo>
                      <a:pt x="143" y="63"/>
                    </a:lnTo>
                    <a:lnTo>
                      <a:pt x="143" y="70"/>
                    </a:lnTo>
                    <a:lnTo>
                      <a:pt x="143" y="70"/>
                    </a:lnTo>
                    <a:lnTo>
                      <a:pt x="143" y="72"/>
                    </a:lnTo>
                    <a:lnTo>
                      <a:pt x="143" y="72"/>
                    </a:lnTo>
                    <a:lnTo>
                      <a:pt x="140" y="72"/>
                    </a:lnTo>
                    <a:lnTo>
                      <a:pt x="138" y="74"/>
                    </a:lnTo>
                    <a:lnTo>
                      <a:pt x="134" y="76"/>
                    </a:lnTo>
                    <a:lnTo>
                      <a:pt x="132" y="78"/>
                    </a:lnTo>
                    <a:lnTo>
                      <a:pt x="132" y="78"/>
                    </a:lnTo>
                    <a:lnTo>
                      <a:pt x="132" y="80"/>
                    </a:lnTo>
                    <a:lnTo>
                      <a:pt x="132" y="83"/>
                    </a:lnTo>
                    <a:lnTo>
                      <a:pt x="136" y="91"/>
                    </a:lnTo>
                    <a:lnTo>
                      <a:pt x="136" y="95"/>
                    </a:lnTo>
                    <a:lnTo>
                      <a:pt x="138" y="97"/>
                    </a:lnTo>
                    <a:lnTo>
                      <a:pt x="138" y="102"/>
                    </a:lnTo>
                    <a:lnTo>
                      <a:pt x="140" y="102"/>
                    </a:lnTo>
                    <a:lnTo>
                      <a:pt x="143" y="104"/>
                    </a:lnTo>
                    <a:lnTo>
                      <a:pt x="149" y="104"/>
                    </a:lnTo>
                    <a:lnTo>
                      <a:pt x="151" y="108"/>
                    </a:lnTo>
                    <a:lnTo>
                      <a:pt x="162" y="119"/>
                    </a:lnTo>
                    <a:lnTo>
                      <a:pt x="168" y="121"/>
                    </a:lnTo>
                    <a:lnTo>
                      <a:pt x="170" y="123"/>
                    </a:lnTo>
                    <a:lnTo>
                      <a:pt x="183" y="134"/>
                    </a:lnTo>
                    <a:lnTo>
                      <a:pt x="183" y="134"/>
                    </a:lnTo>
                    <a:lnTo>
                      <a:pt x="183" y="134"/>
                    </a:lnTo>
                    <a:lnTo>
                      <a:pt x="185" y="134"/>
                    </a:lnTo>
                    <a:lnTo>
                      <a:pt x="185" y="134"/>
                    </a:lnTo>
                    <a:lnTo>
                      <a:pt x="187" y="136"/>
                    </a:lnTo>
                    <a:lnTo>
                      <a:pt x="189" y="144"/>
                    </a:lnTo>
                    <a:lnTo>
                      <a:pt x="177" y="146"/>
                    </a:lnTo>
                    <a:lnTo>
                      <a:pt x="174" y="146"/>
                    </a:lnTo>
                    <a:lnTo>
                      <a:pt x="170" y="148"/>
                    </a:lnTo>
                    <a:lnTo>
                      <a:pt x="166" y="159"/>
                    </a:lnTo>
                    <a:lnTo>
                      <a:pt x="166" y="161"/>
                    </a:lnTo>
                    <a:lnTo>
                      <a:pt x="149" y="163"/>
                    </a:lnTo>
                    <a:lnTo>
                      <a:pt x="143" y="163"/>
                    </a:lnTo>
                    <a:lnTo>
                      <a:pt x="138" y="161"/>
                    </a:lnTo>
                    <a:lnTo>
                      <a:pt x="134" y="157"/>
                    </a:lnTo>
                    <a:lnTo>
                      <a:pt x="130" y="153"/>
                    </a:lnTo>
                    <a:lnTo>
                      <a:pt x="123" y="153"/>
                    </a:lnTo>
                    <a:lnTo>
                      <a:pt x="119" y="151"/>
                    </a:lnTo>
                    <a:lnTo>
                      <a:pt x="113" y="144"/>
                    </a:lnTo>
                    <a:lnTo>
                      <a:pt x="111" y="144"/>
                    </a:lnTo>
                    <a:lnTo>
                      <a:pt x="100" y="151"/>
                    </a:lnTo>
                    <a:lnTo>
                      <a:pt x="98" y="151"/>
                    </a:lnTo>
                    <a:lnTo>
                      <a:pt x="98" y="153"/>
                    </a:lnTo>
                    <a:lnTo>
                      <a:pt x="98" y="153"/>
                    </a:lnTo>
                    <a:lnTo>
                      <a:pt x="98" y="155"/>
                    </a:lnTo>
                    <a:lnTo>
                      <a:pt x="98" y="155"/>
                    </a:lnTo>
                    <a:lnTo>
                      <a:pt x="98" y="157"/>
                    </a:lnTo>
                    <a:lnTo>
                      <a:pt x="98" y="157"/>
                    </a:lnTo>
                    <a:lnTo>
                      <a:pt x="98" y="159"/>
                    </a:lnTo>
                    <a:lnTo>
                      <a:pt x="94" y="161"/>
                    </a:lnTo>
                    <a:lnTo>
                      <a:pt x="85" y="165"/>
                    </a:lnTo>
                    <a:lnTo>
                      <a:pt x="83" y="168"/>
                    </a:lnTo>
                    <a:lnTo>
                      <a:pt x="81" y="168"/>
                    </a:lnTo>
                    <a:lnTo>
                      <a:pt x="74" y="163"/>
                    </a:lnTo>
                    <a:lnTo>
                      <a:pt x="72" y="163"/>
                    </a:lnTo>
                    <a:lnTo>
                      <a:pt x="72" y="165"/>
                    </a:lnTo>
                    <a:lnTo>
                      <a:pt x="66" y="168"/>
                    </a:lnTo>
                    <a:lnTo>
                      <a:pt x="64" y="170"/>
                    </a:lnTo>
                    <a:lnTo>
                      <a:pt x="62" y="168"/>
                    </a:lnTo>
                    <a:lnTo>
                      <a:pt x="62" y="165"/>
                    </a:lnTo>
                    <a:lnTo>
                      <a:pt x="62" y="161"/>
                    </a:lnTo>
                    <a:lnTo>
                      <a:pt x="60" y="157"/>
                    </a:lnTo>
                    <a:lnTo>
                      <a:pt x="57" y="153"/>
                    </a:lnTo>
                    <a:lnTo>
                      <a:pt x="55" y="153"/>
                    </a:lnTo>
                    <a:lnTo>
                      <a:pt x="55" y="153"/>
                    </a:lnTo>
                    <a:lnTo>
                      <a:pt x="53" y="155"/>
                    </a:lnTo>
                    <a:lnTo>
                      <a:pt x="51" y="155"/>
                    </a:lnTo>
                    <a:lnTo>
                      <a:pt x="49" y="161"/>
                    </a:lnTo>
                    <a:lnTo>
                      <a:pt x="47" y="163"/>
                    </a:lnTo>
                    <a:lnTo>
                      <a:pt x="45" y="161"/>
                    </a:lnTo>
                    <a:lnTo>
                      <a:pt x="34" y="155"/>
                    </a:lnTo>
                    <a:lnTo>
                      <a:pt x="32" y="151"/>
                    </a:lnTo>
                    <a:lnTo>
                      <a:pt x="30" y="148"/>
                    </a:lnTo>
                    <a:lnTo>
                      <a:pt x="28" y="146"/>
                    </a:lnTo>
                    <a:lnTo>
                      <a:pt x="26" y="142"/>
                    </a:lnTo>
                    <a:lnTo>
                      <a:pt x="23" y="138"/>
                    </a:lnTo>
                    <a:lnTo>
                      <a:pt x="21" y="136"/>
                    </a:lnTo>
                    <a:lnTo>
                      <a:pt x="21" y="136"/>
                    </a:lnTo>
                    <a:lnTo>
                      <a:pt x="19" y="134"/>
                    </a:lnTo>
                    <a:lnTo>
                      <a:pt x="19" y="134"/>
                    </a:lnTo>
                    <a:lnTo>
                      <a:pt x="17" y="131"/>
                    </a:lnTo>
                    <a:lnTo>
                      <a:pt x="17" y="131"/>
                    </a:lnTo>
                    <a:lnTo>
                      <a:pt x="17" y="129"/>
                    </a:lnTo>
                    <a:lnTo>
                      <a:pt x="13" y="12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" name="Freeform 31"/>
              <p:cNvSpPr>
                <a:spLocks noEditPoints="1"/>
              </p:cNvSpPr>
              <p:nvPr/>
            </p:nvSpPr>
            <p:spPr bwMode="auto">
              <a:xfrm>
                <a:off x="1644255" y="232173"/>
                <a:ext cx="1108472" cy="941785"/>
              </a:xfrm>
              <a:custGeom>
                <a:avLst/>
                <a:gdLst>
                  <a:gd name="T0" fmla="*/ 121 w 931"/>
                  <a:gd name="T1" fmla="*/ 261 h 791"/>
                  <a:gd name="T2" fmla="*/ 527 w 931"/>
                  <a:gd name="T3" fmla="*/ 689 h 791"/>
                  <a:gd name="T4" fmla="*/ 542 w 931"/>
                  <a:gd name="T5" fmla="*/ 699 h 791"/>
                  <a:gd name="T6" fmla="*/ 593 w 931"/>
                  <a:gd name="T7" fmla="*/ 667 h 791"/>
                  <a:gd name="T8" fmla="*/ 617 w 931"/>
                  <a:gd name="T9" fmla="*/ 629 h 791"/>
                  <a:gd name="T10" fmla="*/ 649 w 931"/>
                  <a:gd name="T11" fmla="*/ 621 h 791"/>
                  <a:gd name="T12" fmla="*/ 657 w 931"/>
                  <a:gd name="T13" fmla="*/ 653 h 791"/>
                  <a:gd name="T14" fmla="*/ 666 w 931"/>
                  <a:gd name="T15" fmla="*/ 684 h 791"/>
                  <a:gd name="T16" fmla="*/ 659 w 931"/>
                  <a:gd name="T17" fmla="*/ 712 h 791"/>
                  <a:gd name="T18" fmla="*/ 706 w 931"/>
                  <a:gd name="T19" fmla="*/ 755 h 791"/>
                  <a:gd name="T20" fmla="*/ 806 w 931"/>
                  <a:gd name="T21" fmla="*/ 774 h 791"/>
                  <a:gd name="T22" fmla="*/ 816 w 931"/>
                  <a:gd name="T23" fmla="*/ 738 h 791"/>
                  <a:gd name="T24" fmla="*/ 840 w 931"/>
                  <a:gd name="T25" fmla="*/ 721 h 791"/>
                  <a:gd name="T26" fmla="*/ 857 w 931"/>
                  <a:gd name="T27" fmla="*/ 682 h 791"/>
                  <a:gd name="T28" fmla="*/ 880 w 931"/>
                  <a:gd name="T29" fmla="*/ 672 h 791"/>
                  <a:gd name="T30" fmla="*/ 891 w 931"/>
                  <a:gd name="T31" fmla="*/ 674 h 791"/>
                  <a:gd name="T32" fmla="*/ 887 w 931"/>
                  <a:gd name="T33" fmla="*/ 640 h 791"/>
                  <a:gd name="T34" fmla="*/ 882 w 931"/>
                  <a:gd name="T35" fmla="*/ 619 h 791"/>
                  <a:gd name="T36" fmla="*/ 848 w 931"/>
                  <a:gd name="T37" fmla="*/ 604 h 791"/>
                  <a:gd name="T38" fmla="*/ 821 w 931"/>
                  <a:gd name="T39" fmla="*/ 570 h 791"/>
                  <a:gd name="T40" fmla="*/ 810 w 931"/>
                  <a:gd name="T41" fmla="*/ 534 h 791"/>
                  <a:gd name="T42" fmla="*/ 851 w 931"/>
                  <a:gd name="T43" fmla="*/ 497 h 791"/>
                  <a:gd name="T44" fmla="*/ 865 w 931"/>
                  <a:gd name="T45" fmla="*/ 497 h 791"/>
                  <a:gd name="T46" fmla="*/ 848 w 931"/>
                  <a:gd name="T47" fmla="*/ 489 h 791"/>
                  <a:gd name="T48" fmla="*/ 799 w 931"/>
                  <a:gd name="T49" fmla="*/ 446 h 791"/>
                  <a:gd name="T50" fmla="*/ 831 w 931"/>
                  <a:gd name="T51" fmla="*/ 402 h 791"/>
                  <a:gd name="T52" fmla="*/ 868 w 931"/>
                  <a:gd name="T53" fmla="*/ 272 h 791"/>
                  <a:gd name="T54" fmla="*/ 846 w 931"/>
                  <a:gd name="T55" fmla="*/ 255 h 791"/>
                  <a:gd name="T56" fmla="*/ 646 w 931"/>
                  <a:gd name="T57" fmla="*/ 251 h 791"/>
                  <a:gd name="T58" fmla="*/ 595 w 931"/>
                  <a:gd name="T59" fmla="*/ 315 h 791"/>
                  <a:gd name="T60" fmla="*/ 600 w 931"/>
                  <a:gd name="T61" fmla="*/ 278 h 791"/>
                  <a:gd name="T62" fmla="*/ 512 w 931"/>
                  <a:gd name="T63" fmla="*/ 240 h 791"/>
                  <a:gd name="T64" fmla="*/ 527 w 931"/>
                  <a:gd name="T65" fmla="*/ 145 h 791"/>
                  <a:gd name="T66" fmla="*/ 510 w 931"/>
                  <a:gd name="T67" fmla="*/ 132 h 791"/>
                  <a:gd name="T68" fmla="*/ 483 w 931"/>
                  <a:gd name="T69" fmla="*/ 100 h 791"/>
                  <a:gd name="T70" fmla="*/ 381 w 931"/>
                  <a:gd name="T71" fmla="*/ 66 h 791"/>
                  <a:gd name="T72" fmla="*/ 315 w 931"/>
                  <a:gd name="T73" fmla="*/ 104 h 791"/>
                  <a:gd name="T74" fmla="*/ 132 w 931"/>
                  <a:gd name="T75" fmla="*/ 79 h 791"/>
                  <a:gd name="T76" fmla="*/ 157 w 931"/>
                  <a:gd name="T77" fmla="*/ 176 h 791"/>
                  <a:gd name="T78" fmla="*/ 230 w 931"/>
                  <a:gd name="T79" fmla="*/ 255 h 791"/>
                  <a:gd name="T80" fmla="*/ 134 w 931"/>
                  <a:gd name="T81" fmla="*/ 334 h 791"/>
                  <a:gd name="T82" fmla="*/ 128 w 931"/>
                  <a:gd name="T83" fmla="*/ 366 h 791"/>
                  <a:gd name="T84" fmla="*/ 215 w 931"/>
                  <a:gd name="T85" fmla="*/ 374 h 791"/>
                  <a:gd name="T86" fmla="*/ 204 w 931"/>
                  <a:gd name="T87" fmla="*/ 400 h 791"/>
                  <a:gd name="T88" fmla="*/ 245 w 931"/>
                  <a:gd name="T89" fmla="*/ 449 h 791"/>
                  <a:gd name="T90" fmla="*/ 253 w 931"/>
                  <a:gd name="T91" fmla="*/ 512 h 791"/>
                  <a:gd name="T92" fmla="*/ 304 w 931"/>
                  <a:gd name="T93" fmla="*/ 576 h 791"/>
                  <a:gd name="T94" fmla="*/ 451 w 931"/>
                  <a:gd name="T95" fmla="*/ 653 h 791"/>
                  <a:gd name="T96" fmla="*/ 26 w 931"/>
                  <a:gd name="T97" fmla="*/ 191 h 791"/>
                  <a:gd name="T98" fmla="*/ 32 w 931"/>
                  <a:gd name="T99" fmla="*/ 183 h 791"/>
                  <a:gd name="T100" fmla="*/ 94 w 931"/>
                  <a:gd name="T101" fmla="*/ 157 h 791"/>
                  <a:gd name="T102" fmla="*/ 4 w 931"/>
                  <a:gd name="T103" fmla="*/ 162 h 791"/>
                  <a:gd name="T104" fmla="*/ 32 w 931"/>
                  <a:gd name="T105" fmla="*/ 26 h 791"/>
                  <a:gd name="T106" fmla="*/ 51 w 931"/>
                  <a:gd name="T107" fmla="*/ 98 h 791"/>
                  <a:gd name="T108" fmla="*/ 4 w 931"/>
                  <a:gd name="T109" fmla="*/ 123 h 791"/>
                  <a:gd name="T110" fmla="*/ 198 w 931"/>
                  <a:gd name="T111" fmla="*/ 259 h 791"/>
                  <a:gd name="T112" fmla="*/ 185 w 931"/>
                  <a:gd name="T113" fmla="*/ 289 h 791"/>
                  <a:gd name="T114" fmla="*/ 910 w 931"/>
                  <a:gd name="T115" fmla="*/ 196 h 791"/>
                  <a:gd name="T116" fmla="*/ 853 w 931"/>
                  <a:gd name="T117" fmla="*/ 215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31" h="791">
                    <a:moveTo>
                      <a:pt x="142" y="249"/>
                    </a:moveTo>
                    <a:lnTo>
                      <a:pt x="142" y="249"/>
                    </a:lnTo>
                    <a:lnTo>
                      <a:pt x="145" y="255"/>
                    </a:lnTo>
                    <a:lnTo>
                      <a:pt x="142" y="268"/>
                    </a:lnTo>
                    <a:lnTo>
                      <a:pt x="138" y="278"/>
                    </a:lnTo>
                    <a:lnTo>
                      <a:pt x="130" y="285"/>
                    </a:lnTo>
                    <a:lnTo>
                      <a:pt x="123" y="285"/>
                    </a:lnTo>
                    <a:lnTo>
                      <a:pt x="119" y="283"/>
                    </a:lnTo>
                    <a:lnTo>
                      <a:pt x="115" y="276"/>
                    </a:lnTo>
                    <a:lnTo>
                      <a:pt x="115" y="268"/>
                    </a:lnTo>
                    <a:lnTo>
                      <a:pt x="121" y="261"/>
                    </a:lnTo>
                    <a:lnTo>
                      <a:pt x="121" y="261"/>
                    </a:lnTo>
                    <a:lnTo>
                      <a:pt x="123" y="259"/>
                    </a:lnTo>
                    <a:lnTo>
                      <a:pt x="142" y="249"/>
                    </a:lnTo>
                    <a:close/>
                    <a:moveTo>
                      <a:pt x="525" y="704"/>
                    </a:moveTo>
                    <a:lnTo>
                      <a:pt x="525" y="704"/>
                    </a:lnTo>
                    <a:lnTo>
                      <a:pt x="525" y="699"/>
                    </a:lnTo>
                    <a:lnTo>
                      <a:pt x="525" y="697"/>
                    </a:lnTo>
                    <a:lnTo>
                      <a:pt x="525" y="697"/>
                    </a:lnTo>
                    <a:lnTo>
                      <a:pt x="525" y="695"/>
                    </a:lnTo>
                    <a:lnTo>
                      <a:pt x="525" y="695"/>
                    </a:lnTo>
                    <a:lnTo>
                      <a:pt x="527" y="693"/>
                    </a:lnTo>
                    <a:lnTo>
                      <a:pt x="527" y="691"/>
                    </a:lnTo>
                    <a:lnTo>
                      <a:pt x="527" y="689"/>
                    </a:lnTo>
                    <a:lnTo>
                      <a:pt x="527" y="687"/>
                    </a:lnTo>
                    <a:lnTo>
                      <a:pt x="529" y="687"/>
                    </a:lnTo>
                    <a:lnTo>
                      <a:pt x="529" y="687"/>
                    </a:lnTo>
                    <a:lnTo>
                      <a:pt x="534" y="687"/>
                    </a:lnTo>
                    <a:lnTo>
                      <a:pt x="536" y="687"/>
                    </a:lnTo>
                    <a:lnTo>
                      <a:pt x="538" y="689"/>
                    </a:lnTo>
                    <a:lnTo>
                      <a:pt x="540" y="689"/>
                    </a:lnTo>
                    <a:lnTo>
                      <a:pt x="540" y="691"/>
                    </a:lnTo>
                    <a:lnTo>
                      <a:pt x="542" y="693"/>
                    </a:lnTo>
                    <a:lnTo>
                      <a:pt x="540" y="697"/>
                    </a:lnTo>
                    <a:lnTo>
                      <a:pt x="540" y="699"/>
                    </a:lnTo>
                    <a:lnTo>
                      <a:pt x="542" y="699"/>
                    </a:lnTo>
                    <a:lnTo>
                      <a:pt x="542" y="701"/>
                    </a:lnTo>
                    <a:lnTo>
                      <a:pt x="542" y="701"/>
                    </a:lnTo>
                    <a:lnTo>
                      <a:pt x="542" y="701"/>
                    </a:lnTo>
                    <a:lnTo>
                      <a:pt x="542" y="701"/>
                    </a:lnTo>
                    <a:lnTo>
                      <a:pt x="544" y="704"/>
                    </a:lnTo>
                    <a:lnTo>
                      <a:pt x="544" y="704"/>
                    </a:lnTo>
                    <a:lnTo>
                      <a:pt x="549" y="699"/>
                    </a:lnTo>
                    <a:lnTo>
                      <a:pt x="574" y="672"/>
                    </a:lnTo>
                    <a:lnTo>
                      <a:pt x="583" y="670"/>
                    </a:lnTo>
                    <a:lnTo>
                      <a:pt x="591" y="670"/>
                    </a:lnTo>
                    <a:lnTo>
                      <a:pt x="591" y="670"/>
                    </a:lnTo>
                    <a:lnTo>
                      <a:pt x="593" y="667"/>
                    </a:lnTo>
                    <a:lnTo>
                      <a:pt x="595" y="667"/>
                    </a:lnTo>
                    <a:lnTo>
                      <a:pt x="595" y="659"/>
                    </a:lnTo>
                    <a:lnTo>
                      <a:pt x="597" y="657"/>
                    </a:lnTo>
                    <a:lnTo>
                      <a:pt x="600" y="655"/>
                    </a:lnTo>
                    <a:lnTo>
                      <a:pt x="602" y="653"/>
                    </a:lnTo>
                    <a:lnTo>
                      <a:pt x="604" y="653"/>
                    </a:lnTo>
                    <a:lnTo>
                      <a:pt x="606" y="653"/>
                    </a:lnTo>
                    <a:lnTo>
                      <a:pt x="610" y="653"/>
                    </a:lnTo>
                    <a:lnTo>
                      <a:pt x="612" y="650"/>
                    </a:lnTo>
                    <a:lnTo>
                      <a:pt x="615" y="648"/>
                    </a:lnTo>
                    <a:lnTo>
                      <a:pt x="617" y="631"/>
                    </a:lnTo>
                    <a:lnTo>
                      <a:pt x="617" y="629"/>
                    </a:lnTo>
                    <a:lnTo>
                      <a:pt x="619" y="629"/>
                    </a:lnTo>
                    <a:lnTo>
                      <a:pt x="619" y="627"/>
                    </a:lnTo>
                    <a:lnTo>
                      <a:pt x="619" y="627"/>
                    </a:lnTo>
                    <a:lnTo>
                      <a:pt x="619" y="627"/>
                    </a:lnTo>
                    <a:lnTo>
                      <a:pt x="636" y="629"/>
                    </a:lnTo>
                    <a:lnTo>
                      <a:pt x="636" y="629"/>
                    </a:lnTo>
                    <a:lnTo>
                      <a:pt x="638" y="627"/>
                    </a:lnTo>
                    <a:lnTo>
                      <a:pt x="642" y="623"/>
                    </a:lnTo>
                    <a:lnTo>
                      <a:pt x="644" y="621"/>
                    </a:lnTo>
                    <a:lnTo>
                      <a:pt x="646" y="621"/>
                    </a:lnTo>
                    <a:lnTo>
                      <a:pt x="649" y="621"/>
                    </a:lnTo>
                    <a:lnTo>
                      <a:pt x="649" y="621"/>
                    </a:lnTo>
                    <a:lnTo>
                      <a:pt x="651" y="621"/>
                    </a:lnTo>
                    <a:lnTo>
                      <a:pt x="651" y="623"/>
                    </a:lnTo>
                    <a:lnTo>
                      <a:pt x="651" y="625"/>
                    </a:lnTo>
                    <a:lnTo>
                      <a:pt x="651" y="627"/>
                    </a:lnTo>
                    <a:lnTo>
                      <a:pt x="646" y="631"/>
                    </a:lnTo>
                    <a:lnTo>
                      <a:pt x="644" y="638"/>
                    </a:lnTo>
                    <a:lnTo>
                      <a:pt x="644" y="642"/>
                    </a:lnTo>
                    <a:lnTo>
                      <a:pt x="644" y="644"/>
                    </a:lnTo>
                    <a:lnTo>
                      <a:pt x="644" y="644"/>
                    </a:lnTo>
                    <a:lnTo>
                      <a:pt x="646" y="646"/>
                    </a:lnTo>
                    <a:lnTo>
                      <a:pt x="657" y="653"/>
                    </a:lnTo>
                    <a:lnTo>
                      <a:pt x="657" y="653"/>
                    </a:lnTo>
                    <a:lnTo>
                      <a:pt x="659" y="655"/>
                    </a:lnTo>
                    <a:lnTo>
                      <a:pt x="659" y="659"/>
                    </a:lnTo>
                    <a:lnTo>
                      <a:pt x="661" y="661"/>
                    </a:lnTo>
                    <a:lnTo>
                      <a:pt x="661" y="663"/>
                    </a:lnTo>
                    <a:lnTo>
                      <a:pt x="663" y="663"/>
                    </a:lnTo>
                    <a:lnTo>
                      <a:pt x="666" y="665"/>
                    </a:lnTo>
                    <a:lnTo>
                      <a:pt x="666" y="667"/>
                    </a:lnTo>
                    <a:lnTo>
                      <a:pt x="666" y="672"/>
                    </a:lnTo>
                    <a:lnTo>
                      <a:pt x="666" y="672"/>
                    </a:lnTo>
                    <a:lnTo>
                      <a:pt x="666" y="676"/>
                    </a:lnTo>
                    <a:lnTo>
                      <a:pt x="666" y="676"/>
                    </a:lnTo>
                    <a:lnTo>
                      <a:pt x="666" y="684"/>
                    </a:lnTo>
                    <a:lnTo>
                      <a:pt x="666" y="691"/>
                    </a:lnTo>
                    <a:lnTo>
                      <a:pt x="666" y="691"/>
                    </a:lnTo>
                    <a:lnTo>
                      <a:pt x="666" y="693"/>
                    </a:lnTo>
                    <a:lnTo>
                      <a:pt x="666" y="693"/>
                    </a:lnTo>
                    <a:lnTo>
                      <a:pt x="663" y="693"/>
                    </a:lnTo>
                    <a:lnTo>
                      <a:pt x="661" y="695"/>
                    </a:lnTo>
                    <a:lnTo>
                      <a:pt x="657" y="697"/>
                    </a:lnTo>
                    <a:lnTo>
                      <a:pt x="655" y="699"/>
                    </a:lnTo>
                    <a:lnTo>
                      <a:pt x="655" y="699"/>
                    </a:lnTo>
                    <a:lnTo>
                      <a:pt x="655" y="701"/>
                    </a:lnTo>
                    <a:lnTo>
                      <a:pt x="655" y="704"/>
                    </a:lnTo>
                    <a:lnTo>
                      <a:pt x="659" y="712"/>
                    </a:lnTo>
                    <a:lnTo>
                      <a:pt x="659" y="716"/>
                    </a:lnTo>
                    <a:lnTo>
                      <a:pt x="661" y="718"/>
                    </a:lnTo>
                    <a:lnTo>
                      <a:pt x="661" y="723"/>
                    </a:lnTo>
                    <a:lnTo>
                      <a:pt x="663" y="723"/>
                    </a:lnTo>
                    <a:lnTo>
                      <a:pt x="666" y="725"/>
                    </a:lnTo>
                    <a:lnTo>
                      <a:pt x="672" y="725"/>
                    </a:lnTo>
                    <a:lnTo>
                      <a:pt x="674" y="729"/>
                    </a:lnTo>
                    <a:lnTo>
                      <a:pt x="685" y="740"/>
                    </a:lnTo>
                    <a:lnTo>
                      <a:pt x="691" y="742"/>
                    </a:lnTo>
                    <a:lnTo>
                      <a:pt x="693" y="744"/>
                    </a:lnTo>
                    <a:lnTo>
                      <a:pt x="706" y="755"/>
                    </a:lnTo>
                    <a:lnTo>
                      <a:pt x="706" y="755"/>
                    </a:lnTo>
                    <a:lnTo>
                      <a:pt x="706" y="755"/>
                    </a:lnTo>
                    <a:lnTo>
                      <a:pt x="708" y="755"/>
                    </a:lnTo>
                    <a:lnTo>
                      <a:pt x="708" y="755"/>
                    </a:lnTo>
                    <a:lnTo>
                      <a:pt x="710" y="757"/>
                    </a:lnTo>
                    <a:lnTo>
                      <a:pt x="712" y="765"/>
                    </a:lnTo>
                    <a:lnTo>
                      <a:pt x="719" y="765"/>
                    </a:lnTo>
                    <a:lnTo>
                      <a:pt x="731" y="767"/>
                    </a:lnTo>
                    <a:lnTo>
                      <a:pt x="778" y="789"/>
                    </a:lnTo>
                    <a:lnTo>
                      <a:pt x="791" y="791"/>
                    </a:lnTo>
                    <a:lnTo>
                      <a:pt x="799" y="784"/>
                    </a:lnTo>
                    <a:lnTo>
                      <a:pt x="804" y="780"/>
                    </a:lnTo>
                    <a:lnTo>
                      <a:pt x="806" y="774"/>
                    </a:lnTo>
                    <a:lnTo>
                      <a:pt x="806" y="772"/>
                    </a:lnTo>
                    <a:lnTo>
                      <a:pt x="806" y="769"/>
                    </a:lnTo>
                    <a:lnTo>
                      <a:pt x="806" y="767"/>
                    </a:lnTo>
                    <a:lnTo>
                      <a:pt x="806" y="765"/>
                    </a:lnTo>
                    <a:lnTo>
                      <a:pt x="806" y="763"/>
                    </a:lnTo>
                    <a:lnTo>
                      <a:pt x="806" y="746"/>
                    </a:lnTo>
                    <a:lnTo>
                      <a:pt x="806" y="746"/>
                    </a:lnTo>
                    <a:lnTo>
                      <a:pt x="806" y="744"/>
                    </a:lnTo>
                    <a:lnTo>
                      <a:pt x="808" y="742"/>
                    </a:lnTo>
                    <a:lnTo>
                      <a:pt x="812" y="740"/>
                    </a:lnTo>
                    <a:lnTo>
                      <a:pt x="814" y="738"/>
                    </a:lnTo>
                    <a:lnTo>
                      <a:pt x="816" y="738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23" y="738"/>
                    </a:lnTo>
                    <a:lnTo>
                      <a:pt x="823" y="733"/>
                    </a:lnTo>
                    <a:lnTo>
                      <a:pt x="823" y="731"/>
                    </a:lnTo>
                    <a:lnTo>
                      <a:pt x="823" y="729"/>
                    </a:lnTo>
                    <a:lnTo>
                      <a:pt x="823" y="727"/>
                    </a:lnTo>
                    <a:lnTo>
                      <a:pt x="825" y="727"/>
                    </a:lnTo>
                    <a:lnTo>
                      <a:pt x="829" y="725"/>
                    </a:lnTo>
                    <a:lnTo>
                      <a:pt x="836" y="721"/>
                    </a:lnTo>
                    <a:lnTo>
                      <a:pt x="838" y="721"/>
                    </a:lnTo>
                    <a:lnTo>
                      <a:pt x="840" y="721"/>
                    </a:lnTo>
                    <a:lnTo>
                      <a:pt x="853" y="708"/>
                    </a:lnTo>
                    <a:lnTo>
                      <a:pt x="857" y="704"/>
                    </a:lnTo>
                    <a:lnTo>
                      <a:pt x="857" y="704"/>
                    </a:lnTo>
                    <a:lnTo>
                      <a:pt x="857" y="701"/>
                    </a:lnTo>
                    <a:lnTo>
                      <a:pt x="857" y="699"/>
                    </a:lnTo>
                    <a:lnTo>
                      <a:pt x="857" y="697"/>
                    </a:lnTo>
                    <a:lnTo>
                      <a:pt x="857" y="695"/>
                    </a:lnTo>
                    <a:lnTo>
                      <a:pt x="857" y="693"/>
                    </a:lnTo>
                    <a:lnTo>
                      <a:pt x="857" y="689"/>
                    </a:lnTo>
                    <a:lnTo>
                      <a:pt x="857" y="687"/>
                    </a:lnTo>
                    <a:lnTo>
                      <a:pt x="857" y="684"/>
                    </a:lnTo>
                    <a:lnTo>
                      <a:pt x="857" y="682"/>
                    </a:lnTo>
                    <a:lnTo>
                      <a:pt x="855" y="678"/>
                    </a:lnTo>
                    <a:lnTo>
                      <a:pt x="855" y="676"/>
                    </a:lnTo>
                    <a:lnTo>
                      <a:pt x="855" y="676"/>
                    </a:lnTo>
                    <a:lnTo>
                      <a:pt x="855" y="674"/>
                    </a:lnTo>
                    <a:lnTo>
                      <a:pt x="859" y="674"/>
                    </a:lnTo>
                    <a:lnTo>
                      <a:pt x="861" y="674"/>
                    </a:lnTo>
                    <a:lnTo>
                      <a:pt x="861" y="676"/>
                    </a:lnTo>
                    <a:lnTo>
                      <a:pt x="863" y="674"/>
                    </a:lnTo>
                    <a:lnTo>
                      <a:pt x="876" y="672"/>
                    </a:lnTo>
                    <a:lnTo>
                      <a:pt x="878" y="672"/>
                    </a:lnTo>
                    <a:lnTo>
                      <a:pt x="880" y="672"/>
                    </a:lnTo>
                    <a:lnTo>
                      <a:pt x="880" y="672"/>
                    </a:lnTo>
                    <a:lnTo>
                      <a:pt x="882" y="672"/>
                    </a:lnTo>
                    <a:lnTo>
                      <a:pt x="882" y="674"/>
                    </a:lnTo>
                    <a:lnTo>
                      <a:pt x="882" y="674"/>
                    </a:lnTo>
                    <a:lnTo>
                      <a:pt x="882" y="676"/>
                    </a:lnTo>
                    <a:lnTo>
                      <a:pt x="885" y="678"/>
                    </a:lnTo>
                    <a:lnTo>
                      <a:pt x="885" y="680"/>
                    </a:lnTo>
                    <a:lnTo>
                      <a:pt x="885" y="682"/>
                    </a:lnTo>
                    <a:lnTo>
                      <a:pt x="887" y="682"/>
                    </a:lnTo>
                    <a:lnTo>
                      <a:pt x="889" y="680"/>
                    </a:lnTo>
                    <a:lnTo>
                      <a:pt x="889" y="680"/>
                    </a:lnTo>
                    <a:lnTo>
                      <a:pt x="891" y="676"/>
                    </a:lnTo>
                    <a:lnTo>
                      <a:pt x="891" y="674"/>
                    </a:lnTo>
                    <a:lnTo>
                      <a:pt x="893" y="672"/>
                    </a:lnTo>
                    <a:lnTo>
                      <a:pt x="893" y="672"/>
                    </a:lnTo>
                    <a:lnTo>
                      <a:pt x="891" y="672"/>
                    </a:lnTo>
                    <a:lnTo>
                      <a:pt x="889" y="672"/>
                    </a:lnTo>
                    <a:lnTo>
                      <a:pt x="889" y="670"/>
                    </a:lnTo>
                    <a:lnTo>
                      <a:pt x="891" y="670"/>
                    </a:lnTo>
                    <a:lnTo>
                      <a:pt x="891" y="667"/>
                    </a:lnTo>
                    <a:lnTo>
                      <a:pt x="891" y="665"/>
                    </a:lnTo>
                    <a:lnTo>
                      <a:pt x="891" y="663"/>
                    </a:lnTo>
                    <a:lnTo>
                      <a:pt x="885" y="648"/>
                    </a:lnTo>
                    <a:lnTo>
                      <a:pt x="882" y="640"/>
                    </a:lnTo>
                    <a:lnTo>
                      <a:pt x="887" y="640"/>
                    </a:lnTo>
                    <a:lnTo>
                      <a:pt x="887" y="638"/>
                    </a:lnTo>
                    <a:lnTo>
                      <a:pt x="887" y="636"/>
                    </a:lnTo>
                    <a:lnTo>
                      <a:pt x="887" y="636"/>
                    </a:lnTo>
                    <a:lnTo>
                      <a:pt x="887" y="633"/>
                    </a:lnTo>
                    <a:lnTo>
                      <a:pt x="887" y="631"/>
                    </a:lnTo>
                    <a:lnTo>
                      <a:pt x="887" y="631"/>
                    </a:lnTo>
                    <a:lnTo>
                      <a:pt x="887" y="629"/>
                    </a:lnTo>
                    <a:lnTo>
                      <a:pt x="887" y="627"/>
                    </a:lnTo>
                    <a:lnTo>
                      <a:pt x="887" y="627"/>
                    </a:lnTo>
                    <a:lnTo>
                      <a:pt x="882" y="623"/>
                    </a:lnTo>
                    <a:lnTo>
                      <a:pt x="882" y="621"/>
                    </a:lnTo>
                    <a:lnTo>
                      <a:pt x="882" y="619"/>
                    </a:lnTo>
                    <a:lnTo>
                      <a:pt x="882" y="616"/>
                    </a:lnTo>
                    <a:lnTo>
                      <a:pt x="880" y="616"/>
                    </a:lnTo>
                    <a:lnTo>
                      <a:pt x="880" y="614"/>
                    </a:lnTo>
                    <a:lnTo>
                      <a:pt x="878" y="612"/>
                    </a:lnTo>
                    <a:lnTo>
                      <a:pt x="874" y="608"/>
                    </a:lnTo>
                    <a:lnTo>
                      <a:pt x="870" y="608"/>
                    </a:lnTo>
                    <a:lnTo>
                      <a:pt x="863" y="606"/>
                    </a:lnTo>
                    <a:lnTo>
                      <a:pt x="861" y="606"/>
                    </a:lnTo>
                    <a:lnTo>
                      <a:pt x="859" y="606"/>
                    </a:lnTo>
                    <a:lnTo>
                      <a:pt x="855" y="608"/>
                    </a:lnTo>
                    <a:lnTo>
                      <a:pt x="853" y="606"/>
                    </a:lnTo>
                    <a:lnTo>
                      <a:pt x="848" y="604"/>
                    </a:lnTo>
                    <a:lnTo>
                      <a:pt x="842" y="595"/>
                    </a:lnTo>
                    <a:lnTo>
                      <a:pt x="838" y="593"/>
                    </a:lnTo>
                    <a:lnTo>
                      <a:pt x="836" y="589"/>
                    </a:lnTo>
                    <a:lnTo>
                      <a:pt x="834" y="589"/>
                    </a:lnTo>
                    <a:lnTo>
                      <a:pt x="825" y="587"/>
                    </a:lnTo>
                    <a:lnTo>
                      <a:pt x="823" y="589"/>
                    </a:lnTo>
                    <a:lnTo>
                      <a:pt x="821" y="589"/>
                    </a:lnTo>
                    <a:lnTo>
                      <a:pt x="819" y="587"/>
                    </a:lnTo>
                    <a:lnTo>
                      <a:pt x="819" y="587"/>
                    </a:lnTo>
                    <a:lnTo>
                      <a:pt x="819" y="585"/>
                    </a:lnTo>
                    <a:lnTo>
                      <a:pt x="821" y="574"/>
                    </a:lnTo>
                    <a:lnTo>
                      <a:pt x="821" y="570"/>
                    </a:lnTo>
                    <a:lnTo>
                      <a:pt x="819" y="563"/>
                    </a:lnTo>
                    <a:lnTo>
                      <a:pt x="816" y="559"/>
                    </a:lnTo>
                    <a:lnTo>
                      <a:pt x="816" y="555"/>
                    </a:lnTo>
                    <a:lnTo>
                      <a:pt x="814" y="551"/>
                    </a:lnTo>
                    <a:lnTo>
                      <a:pt x="814" y="548"/>
                    </a:lnTo>
                    <a:lnTo>
                      <a:pt x="810" y="544"/>
                    </a:lnTo>
                    <a:lnTo>
                      <a:pt x="810" y="542"/>
                    </a:lnTo>
                    <a:lnTo>
                      <a:pt x="810" y="542"/>
                    </a:lnTo>
                    <a:lnTo>
                      <a:pt x="810" y="540"/>
                    </a:lnTo>
                    <a:lnTo>
                      <a:pt x="810" y="540"/>
                    </a:lnTo>
                    <a:lnTo>
                      <a:pt x="810" y="536"/>
                    </a:lnTo>
                    <a:lnTo>
                      <a:pt x="810" y="534"/>
                    </a:lnTo>
                    <a:lnTo>
                      <a:pt x="812" y="527"/>
                    </a:lnTo>
                    <a:lnTo>
                      <a:pt x="812" y="527"/>
                    </a:lnTo>
                    <a:lnTo>
                      <a:pt x="814" y="525"/>
                    </a:lnTo>
                    <a:lnTo>
                      <a:pt x="819" y="521"/>
                    </a:lnTo>
                    <a:lnTo>
                      <a:pt x="825" y="517"/>
                    </a:lnTo>
                    <a:lnTo>
                      <a:pt x="838" y="502"/>
                    </a:lnTo>
                    <a:lnTo>
                      <a:pt x="844" y="495"/>
                    </a:lnTo>
                    <a:lnTo>
                      <a:pt x="844" y="495"/>
                    </a:lnTo>
                    <a:lnTo>
                      <a:pt x="846" y="495"/>
                    </a:lnTo>
                    <a:lnTo>
                      <a:pt x="846" y="495"/>
                    </a:lnTo>
                    <a:lnTo>
                      <a:pt x="851" y="495"/>
                    </a:lnTo>
                    <a:lnTo>
                      <a:pt x="851" y="497"/>
                    </a:lnTo>
                    <a:lnTo>
                      <a:pt x="851" y="497"/>
                    </a:lnTo>
                    <a:lnTo>
                      <a:pt x="851" y="497"/>
                    </a:lnTo>
                    <a:lnTo>
                      <a:pt x="851" y="500"/>
                    </a:lnTo>
                    <a:lnTo>
                      <a:pt x="851" y="500"/>
                    </a:lnTo>
                    <a:lnTo>
                      <a:pt x="851" y="502"/>
                    </a:lnTo>
                    <a:lnTo>
                      <a:pt x="853" y="502"/>
                    </a:lnTo>
                    <a:lnTo>
                      <a:pt x="853" y="502"/>
                    </a:lnTo>
                    <a:lnTo>
                      <a:pt x="853" y="502"/>
                    </a:lnTo>
                    <a:lnTo>
                      <a:pt x="853" y="502"/>
                    </a:lnTo>
                    <a:lnTo>
                      <a:pt x="855" y="502"/>
                    </a:lnTo>
                    <a:lnTo>
                      <a:pt x="863" y="500"/>
                    </a:lnTo>
                    <a:lnTo>
                      <a:pt x="865" y="497"/>
                    </a:lnTo>
                    <a:lnTo>
                      <a:pt x="865" y="497"/>
                    </a:lnTo>
                    <a:lnTo>
                      <a:pt x="865" y="495"/>
                    </a:lnTo>
                    <a:lnTo>
                      <a:pt x="868" y="495"/>
                    </a:lnTo>
                    <a:lnTo>
                      <a:pt x="868" y="495"/>
                    </a:lnTo>
                    <a:lnTo>
                      <a:pt x="868" y="495"/>
                    </a:lnTo>
                    <a:lnTo>
                      <a:pt x="868" y="495"/>
                    </a:lnTo>
                    <a:lnTo>
                      <a:pt x="855" y="493"/>
                    </a:lnTo>
                    <a:lnTo>
                      <a:pt x="853" y="493"/>
                    </a:lnTo>
                    <a:lnTo>
                      <a:pt x="853" y="491"/>
                    </a:lnTo>
                    <a:lnTo>
                      <a:pt x="851" y="491"/>
                    </a:lnTo>
                    <a:lnTo>
                      <a:pt x="851" y="489"/>
                    </a:lnTo>
                    <a:lnTo>
                      <a:pt x="848" y="489"/>
                    </a:lnTo>
                    <a:lnTo>
                      <a:pt x="846" y="474"/>
                    </a:lnTo>
                    <a:lnTo>
                      <a:pt x="846" y="472"/>
                    </a:lnTo>
                    <a:lnTo>
                      <a:pt x="846" y="472"/>
                    </a:lnTo>
                    <a:lnTo>
                      <a:pt x="840" y="472"/>
                    </a:lnTo>
                    <a:lnTo>
                      <a:pt x="840" y="468"/>
                    </a:lnTo>
                    <a:lnTo>
                      <a:pt x="838" y="461"/>
                    </a:lnTo>
                    <a:lnTo>
                      <a:pt x="836" y="457"/>
                    </a:lnTo>
                    <a:lnTo>
                      <a:pt x="831" y="455"/>
                    </a:lnTo>
                    <a:lnTo>
                      <a:pt x="821" y="459"/>
                    </a:lnTo>
                    <a:lnTo>
                      <a:pt x="812" y="457"/>
                    </a:lnTo>
                    <a:lnTo>
                      <a:pt x="806" y="453"/>
                    </a:lnTo>
                    <a:lnTo>
                      <a:pt x="799" y="446"/>
                    </a:lnTo>
                    <a:lnTo>
                      <a:pt x="793" y="438"/>
                    </a:lnTo>
                    <a:lnTo>
                      <a:pt x="793" y="434"/>
                    </a:lnTo>
                    <a:lnTo>
                      <a:pt x="795" y="429"/>
                    </a:lnTo>
                    <a:lnTo>
                      <a:pt x="806" y="410"/>
                    </a:lnTo>
                    <a:lnTo>
                      <a:pt x="806" y="408"/>
                    </a:lnTo>
                    <a:lnTo>
                      <a:pt x="808" y="406"/>
                    </a:lnTo>
                    <a:lnTo>
                      <a:pt x="810" y="406"/>
                    </a:lnTo>
                    <a:lnTo>
                      <a:pt x="812" y="408"/>
                    </a:lnTo>
                    <a:lnTo>
                      <a:pt x="816" y="410"/>
                    </a:lnTo>
                    <a:lnTo>
                      <a:pt x="819" y="408"/>
                    </a:lnTo>
                    <a:lnTo>
                      <a:pt x="821" y="408"/>
                    </a:lnTo>
                    <a:lnTo>
                      <a:pt x="831" y="402"/>
                    </a:lnTo>
                    <a:lnTo>
                      <a:pt x="836" y="397"/>
                    </a:lnTo>
                    <a:lnTo>
                      <a:pt x="846" y="380"/>
                    </a:lnTo>
                    <a:lnTo>
                      <a:pt x="876" y="353"/>
                    </a:lnTo>
                    <a:lnTo>
                      <a:pt x="878" y="349"/>
                    </a:lnTo>
                    <a:lnTo>
                      <a:pt x="880" y="344"/>
                    </a:lnTo>
                    <a:lnTo>
                      <a:pt x="882" y="340"/>
                    </a:lnTo>
                    <a:lnTo>
                      <a:pt x="882" y="332"/>
                    </a:lnTo>
                    <a:lnTo>
                      <a:pt x="878" y="317"/>
                    </a:lnTo>
                    <a:lnTo>
                      <a:pt x="876" y="308"/>
                    </a:lnTo>
                    <a:lnTo>
                      <a:pt x="878" y="302"/>
                    </a:lnTo>
                    <a:lnTo>
                      <a:pt x="874" y="291"/>
                    </a:lnTo>
                    <a:lnTo>
                      <a:pt x="868" y="272"/>
                    </a:lnTo>
                    <a:lnTo>
                      <a:pt x="863" y="264"/>
                    </a:lnTo>
                    <a:lnTo>
                      <a:pt x="868" y="266"/>
                    </a:lnTo>
                    <a:lnTo>
                      <a:pt x="870" y="266"/>
                    </a:lnTo>
                    <a:lnTo>
                      <a:pt x="872" y="261"/>
                    </a:lnTo>
                    <a:lnTo>
                      <a:pt x="880" y="247"/>
                    </a:lnTo>
                    <a:lnTo>
                      <a:pt x="872" y="244"/>
                    </a:lnTo>
                    <a:lnTo>
                      <a:pt x="853" y="261"/>
                    </a:lnTo>
                    <a:lnTo>
                      <a:pt x="844" y="257"/>
                    </a:lnTo>
                    <a:lnTo>
                      <a:pt x="840" y="259"/>
                    </a:lnTo>
                    <a:lnTo>
                      <a:pt x="834" y="257"/>
                    </a:lnTo>
                    <a:lnTo>
                      <a:pt x="842" y="257"/>
                    </a:lnTo>
                    <a:lnTo>
                      <a:pt x="846" y="255"/>
                    </a:lnTo>
                    <a:lnTo>
                      <a:pt x="846" y="253"/>
                    </a:lnTo>
                    <a:lnTo>
                      <a:pt x="823" y="259"/>
                    </a:lnTo>
                    <a:lnTo>
                      <a:pt x="812" y="264"/>
                    </a:lnTo>
                    <a:lnTo>
                      <a:pt x="804" y="272"/>
                    </a:lnTo>
                    <a:lnTo>
                      <a:pt x="789" y="291"/>
                    </a:lnTo>
                    <a:lnTo>
                      <a:pt x="780" y="298"/>
                    </a:lnTo>
                    <a:lnTo>
                      <a:pt x="768" y="302"/>
                    </a:lnTo>
                    <a:lnTo>
                      <a:pt x="755" y="302"/>
                    </a:lnTo>
                    <a:lnTo>
                      <a:pt x="723" y="278"/>
                    </a:lnTo>
                    <a:lnTo>
                      <a:pt x="674" y="266"/>
                    </a:lnTo>
                    <a:lnTo>
                      <a:pt x="653" y="253"/>
                    </a:lnTo>
                    <a:lnTo>
                      <a:pt x="646" y="251"/>
                    </a:lnTo>
                    <a:lnTo>
                      <a:pt x="634" y="251"/>
                    </a:lnTo>
                    <a:lnTo>
                      <a:pt x="629" y="253"/>
                    </a:lnTo>
                    <a:lnTo>
                      <a:pt x="627" y="255"/>
                    </a:lnTo>
                    <a:lnTo>
                      <a:pt x="627" y="259"/>
                    </a:lnTo>
                    <a:lnTo>
                      <a:pt x="625" y="261"/>
                    </a:lnTo>
                    <a:lnTo>
                      <a:pt x="621" y="264"/>
                    </a:lnTo>
                    <a:lnTo>
                      <a:pt x="610" y="268"/>
                    </a:lnTo>
                    <a:lnTo>
                      <a:pt x="608" y="270"/>
                    </a:lnTo>
                    <a:lnTo>
                      <a:pt x="606" y="274"/>
                    </a:lnTo>
                    <a:lnTo>
                      <a:pt x="604" y="291"/>
                    </a:lnTo>
                    <a:lnTo>
                      <a:pt x="600" y="308"/>
                    </a:lnTo>
                    <a:lnTo>
                      <a:pt x="595" y="315"/>
                    </a:lnTo>
                    <a:lnTo>
                      <a:pt x="589" y="319"/>
                    </a:lnTo>
                    <a:lnTo>
                      <a:pt x="591" y="312"/>
                    </a:lnTo>
                    <a:lnTo>
                      <a:pt x="593" y="308"/>
                    </a:lnTo>
                    <a:lnTo>
                      <a:pt x="591" y="304"/>
                    </a:lnTo>
                    <a:lnTo>
                      <a:pt x="587" y="300"/>
                    </a:lnTo>
                    <a:lnTo>
                      <a:pt x="589" y="298"/>
                    </a:lnTo>
                    <a:lnTo>
                      <a:pt x="589" y="295"/>
                    </a:lnTo>
                    <a:lnTo>
                      <a:pt x="587" y="295"/>
                    </a:lnTo>
                    <a:lnTo>
                      <a:pt x="587" y="293"/>
                    </a:lnTo>
                    <a:lnTo>
                      <a:pt x="591" y="291"/>
                    </a:lnTo>
                    <a:lnTo>
                      <a:pt x="595" y="287"/>
                    </a:lnTo>
                    <a:lnTo>
                      <a:pt x="600" y="278"/>
                    </a:lnTo>
                    <a:lnTo>
                      <a:pt x="600" y="272"/>
                    </a:lnTo>
                    <a:lnTo>
                      <a:pt x="597" y="264"/>
                    </a:lnTo>
                    <a:lnTo>
                      <a:pt x="593" y="259"/>
                    </a:lnTo>
                    <a:lnTo>
                      <a:pt x="593" y="253"/>
                    </a:lnTo>
                    <a:lnTo>
                      <a:pt x="597" y="247"/>
                    </a:lnTo>
                    <a:lnTo>
                      <a:pt x="578" y="232"/>
                    </a:lnTo>
                    <a:lnTo>
                      <a:pt x="572" y="232"/>
                    </a:lnTo>
                    <a:lnTo>
                      <a:pt x="502" y="257"/>
                    </a:lnTo>
                    <a:lnTo>
                      <a:pt x="489" y="253"/>
                    </a:lnTo>
                    <a:lnTo>
                      <a:pt x="489" y="249"/>
                    </a:lnTo>
                    <a:lnTo>
                      <a:pt x="500" y="247"/>
                    </a:lnTo>
                    <a:lnTo>
                      <a:pt x="512" y="240"/>
                    </a:lnTo>
                    <a:lnTo>
                      <a:pt x="523" y="232"/>
                    </a:lnTo>
                    <a:lnTo>
                      <a:pt x="532" y="221"/>
                    </a:lnTo>
                    <a:lnTo>
                      <a:pt x="536" y="217"/>
                    </a:lnTo>
                    <a:lnTo>
                      <a:pt x="536" y="210"/>
                    </a:lnTo>
                    <a:lnTo>
                      <a:pt x="538" y="202"/>
                    </a:lnTo>
                    <a:lnTo>
                      <a:pt x="538" y="193"/>
                    </a:lnTo>
                    <a:lnTo>
                      <a:pt x="536" y="172"/>
                    </a:lnTo>
                    <a:lnTo>
                      <a:pt x="536" y="162"/>
                    </a:lnTo>
                    <a:lnTo>
                      <a:pt x="532" y="155"/>
                    </a:lnTo>
                    <a:lnTo>
                      <a:pt x="534" y="147"/>
                    </a:lnTo>
                    <a:lnTo>
                      <a:pt x="532" y="145"/>
                    </a:lnTo>
                    <a:lnTo>
                      <a:pt x="527" y="145"/>
                    </a:lnTo>
                    <a:lnTo>
                      <a:pt x="525" y="149"/>
                    </a:lnTo>
                    <a:lnTo>
                      <a:pt x="521" y="142"/>
                    </a:lnTo>
                    <a:lnTo>
                      <a:pt x="512" y="145"/>
                    </a:lnTo>
                    <a:lnTo>
                      <a:pt x="504" y="149"/>
                    </a:lnTo>
                    <a:lnTo>
                      <a:pt x="500" y="149"/>
                    </a:lnTo>
                    <a:lnTo>
                      <a:pt x="500" y="142"/>
                    </a:lnTo>
                    <a:lnTo>
                      <a:pt x="500" y="142"/>
                    </a:lnTo>
                    <a:lnTo>
                      <a:pt x="502" y="142"/>
                    </a:lnTo>
                    <a:lnTo>
                      <a:pt x="504" y="140"/>
                    </a:lnTo>
                    <a:lnTo>
                      <a:pt x="504" y="140"/>
                    </a:lnTo>
                    <a:lnTo>
                      <a:pt x="510" y="134"/>
                    </a:lnTo>
                    <a:lnTo>
                      <a:pt x="510" y="132"/>
                    </a:lnTo>
                    <a:lnTo>
                      <a:pt x="515" y="134"/>
                    </a:lnTo>
                    <a:lnTo>
                      <a:pt x="517" y="134"/>
                    </a:lnTo>
                    <a:lnTo>
                      <a:pt x="521" y="134"/>
                    </a:lnTo>
                    <a:lnTo>
                      <a:pt x="525" y="132"/>
                    </a:lnTo>
                    <a:lnTo>
                      <a:pt x="519" y="125"/>
                    </a:lnTo>
                    <a:lnTo>
                      <a:pt x="515" y="121"/>
                    </a:lnTo>
                    <a:lnTo>
                      <a:pt x="512" y="119"/>
                    </a:lnTo>
                    <a:lnTo>
                      <a:pt x="506" y="102"/>
                    </a:lnTo>
                    <a:lnTo>
                      <a:pt x="498" y="94"/>
                    </a:lnTo>
                    <a:lnTo>
                      <a:pt x="487" y="89"/>
                    </a:lnTo>
                    <a:lnTo>
                      <a:pt x="481" y="89"/>
                    </a:lnTo>
                    <a:lnTo>
                      <a:pt x="483" y="100"/>
                    </a:lnTo>
                    <a:lnTo>
                      <a:pt x="470" y="108"/>
                    </a:lnTo>
                    <a:lnTo>
                      <a:pt x="464" y="111"/>
                    </a:lnTo>
                    <a:lnTo>
                      <a:pt x="459" y="106"/>
                    </a:lnTo>
                    <a:lnTo>
                      <a:pt x="455" y="98"/>
                    </a:lnTo>
                    <a:lnTo>
                      <a:pt x="447" y="94"/>
                    </a:lnTo>
                    <a:lnTo>
                      <a:pt x="438" y="91"/>
                    </a:lnTo>
                    <a:lnTo>
                      <a:pt x="434" y="87"/>
                    </a:lnTo>
                    <a:lnTo>
                      <a:pt x="421" y="83"/>
                    </a:lnTo>
                    <a:lnTo>
                      <a:pt x="402" y="85"/>
                    </a:lnTo>
                    <a:lnTo>
                      <a:pt x="387" y="81"/>
                    </a:lnTo>
                    <a:lnTo>
                      <a:pt x="383" y="64"/>
                    </a:lnTo>
                    <a:lnTo>
                      <a:pt x="381" y="66"/>
                    </a:lnTo>
                    <a:lnTo>
                      <a:pt x="376" y="74"/>
                    </a:lnTo>
                    <a:lnTo>
                      <a:pt x="370" y="77"/>
                    </a:lnTo>
                    <a:lnTo>
                      <a:pt x="366" y="85"/>
                    </a:lnTo>
                    <a:lnTo>
                      <a:pt x="349" y="96"/>
                    </a:lnTo>
                    <a:lnTo>
                      <a:pt x="344" y="96"/>
                    </a:lnTo>
                    <a:lnTo>
                      <a:pt x="340" y="98"/>
                    </a:lnTo>
                    <a:lnTo>
                      <a:pt x="336" y="98"/>
                    </a:lnTo>
                    <a:lnTo>
                      <a:pt x="330" y="94"/>
                    </a:lnTo>
                    <a:lnTo>
                      <a:pt x="323" y="96"/>
                    </a:lnTo>
                    <a:lnTo>
                      <a:pt x="321" y="98"/>
                    </a:lnTo>
                    <a:lnTo>
                      <a:pt x="317" y="100"/>
                    </a:lnTo>
                    <a:lnTo>
                      <a:pt x="315" y="104"/>
                    </a:lnTo>
                    <a:lnTo>
                      <a:pt x="310" y="104"/>
                    </a:lnTo>
                    <a:lnTo>
                      <a:pt x="289" y="106"/>
                    </a:lnTo>
                    <a:lnTo>
                      <a:pt x="283" y="106"/>
                    </a:lnTo>
                    <a:lnTo>
                      <a:pt x="281" y="100"/>
                    </a:lnTo>
                    <a:lnTo>
                      <a:pt x="279" y="94"/>
                    </a:lnTo>
                    <a:lnTo>
                      <a:pt x="276" y="87"/>
                    </a:lnTo>
                    <a:lnTo>
                      <a:pt x="270" y="85"/>
                    </a:lnTo>
                    <a:lnTo>
                      <a:pt x="206" y="77"/>
                    </a:lnTo>
                    <a:lnTo>
                      <a:pt x="181" y="70"/>
                    </a:lnTo>
                    <a:lnTo>
                      <a:pt x="157" y="68"/>
                    </a:lnTo>
                    <a:lnTo>
                      <a:pt x="151" y="70"/>
                    </a:lnTo>
                    <a:lnTo>
                      <a:pt x="132" y="79"/>
                    </a:lnTo>
                    <a:lnTo>
                      <a:pt x="119" y="81"/>
                    </a:lnTo>
                    <a:lnTo>
                      <a:pt x="108" y="79"/>
                    </a:lnTo>
                    <a:lnTo>
                      <a:pt x="106" y="94"/>
                    </a:lnTo>
                    <a:lnTo>
                      <a:pt x="108" y="106"/>
                    </a:lnTo>
                    <a:lnTo>
                      <a:pt x="111" y="119"/>
                    </a:lnTo>
                    <a:lnTo>
                      <a:pt x="117" y="128"/>
                    </a:lnTo>
                    <a:lnTo>
                      <a:pt x="123" y="136"/>
                    </a:lnTo>
                    <a:lnTo>
                      <a:pt x="128" y="147"/>
                    </a:lnTo>
                    <a:lnTo>
                      <a:pt x="128" y="155"/>
                    </a:lnTo>
                    <a:lnTo>
                      <a:pt x="128" y="159"/>
                    </a:lnTo>
                    <a:lnTo>
                      <a:pt x="138" y="164"/>
                    </a:lnTo>
                    <a:lnTo>
                      <a:pt x="157" y="176"/>
                    </a:lnTo>
                    <a:lnTo>
                      <a:pt x="166" y="181"/>
                    </a:lnTo>
                    <a:lnTo>
                      <a:pt x="170" y="187"/>
                    </a:lnTo>
                    <a:lnTo>
                      <a:pt x="185" y="213"/>
                    </a:lnTo>
                    <a:lnTo>
                      <a:pt x="174" y="221"/>
                    </a:lnTo>
                    <a:lnTo>
                      <a:pt x="179" y="225"/>
                    </a:lnTo>
                    <a:lnTo>
                      <a:pt x="181" y="223"/>
                    </a:lnTo>
                    <a:lnTo>
                      <a:pt x="187" y="219"/>
                    </a:lnTo>
                    <a:lnTo>
                      <a:pt x="194" y="219"/>
                    </a:lnTo>
                    <a:lnTo>
                      <a:pt x="196" y="221"/>
                    </a:lnTo>
                    <a:lnTo>
                      <a:pt x="198" y="225"/>
                    </a:lnTo>
                    <a:lnTo>
                      <a:pt x="202" y="232"/>
                    </a:lnTo>
                    <a:lnTo>
                      <a:pt x="230" y="255"/>
                    </a:lnTo>
                    <a:lnTo>
                      <a:pt x="238" y="266"/>
                    </a:lnTo>
                    <a:lnTo>
                      <a:pt x="240" y="278"/>
                    </a:lnTo>
                    <a:lnTo>
                      <a:pt x="240" y="287"/>
                    </a:lnTo>
                    <a:lnTo>
                      <a:pt x="236" y="291"/>
                    </a:lnTo>
                    <a:lnTo>
                      <a:pt x="225" y="298"/>
                    </a:lnTo>
                    <a:lnTo>
                      <a:pt x="213" y="310"/>
                    </a:lnTo>
                    <a:lnTo>
                      <a:pt x="208" y="315"/>
                    </a:lnTo>
                    <a:lnTo>
                      <a:pt x="200" y="317"/>
                    </a:lnTo>
                    <a:lnTo>
                      <a:pt x="168" y="321"/>
                    </a:lnTo>
                    <a:lnTo>
                      <a:pt x="145" y="332"/>
                    </a:lnTo>
                    <a:lnTo>
                      <a:pt x="136" y="329"/>
                    </a:lnTo>
                    <a:lnTo>
                      <a:pt x="134" y="334"/>
                    </a:lnTo>
                    <a:lnTo>
                      <a:pt x="132" y="338"/>
                    </a:lnTo>
                    <a:lnTo>
                      <a:pt x="132" y="344"/>
                    </a:lnTo>
                    <a:lnTo>
                      <a:pt x="136" y="351"/>
                    </a:lnTo>
                    <a:lnTo>
                      <a:pt x="140" y="342"/>
                    </a:lnTo>
                    <a:lnTo>
                      <a:pt x="145" y="344"/>
                    </a:lnTo>
                    <a:lnTo>
                      <a:pt x="149" y="346"/>
                    </a:lnTo>
                    <a:lnTo>
                      <a:pt x="153" y="349"/>
                    </a:lnTo>
                    <a:lnTo>
                      <a:pt x="155" y="351"/>
                    </a:lnTo>
                    <a:lnTo>
                      <a:pt x="147" y="351"/>
                    </a:lnTo>
                    <a:lnTo>
                      <a:pt x="138" y="355"/>
                    </a:lnTo>
                    <a:lnTo>
                      <a:pt x="130" y="359"/>
                    </a:lnTo>
                    <a:lnTo>
                      <a:pt x="128" y="366"/>
                    </a:lnTo>
                    <a:lnTo>
                      <a:pt x="130" y="378"/>
                    </a:lnTo>
                    <a:lnTo>
                      <a:pt x="136" y="389"/>
                    </a:lnTo>
                    <a:lnTo>
                      <a:pt x="147" y="395"/>
                    </a:lnTo>
                    <a:lnTo>
                      <a:pt x="155" y="397"/>
                    </a:lnTo>
                    <a:lnTo>
                      <a:pt x="157" y="395"/>
                    </a:lnTo>
                    <a:lnTo>
                      <a:pt x="168" y="385"/>
                    </a:lnTo>
                    <a:lnTo>
                      <a:pt x="172" y="383"/>
                    </a:lnTo>
                    <a:lnTo>
                      <a:pt x="183" y="383"/>
                    </a:lnTo>
                    <a:lnTo>
                      <a:pt x="191" y="380"/>
                    </a:lnTo>
                    <a:lnTo>
                      <a:pt x="206" y="374"/>
                    </a:lnTo>
                    <a:lnTo>
                      <a:pt x="215" y="372"/>
                    </a:lnTo>
                    <a:lnTo>
                      <a:pt x="215" y="374"/>
                    </a:lnTo>
                    <a:lnTo>
                      <a:pt x="215" y="378"/>
                    </a:lnTo>
                    <a:lnTo>
                      <a:pt x="215" y="380"/>
                    </a:lnTo>
                    <a:lnTo>
                      <a:pt x="221" y="376"/>
                    </a:lnTo>
                    <a:lnTo>
                      <a:pt x="230" y="366"/>
                    </a:lnTo>
                    <a:lnTo>
                      <a:pt x="238" y="363"/>
                    </a:lnTo>
                    <a:lnTo>
                      <a:pt x="236" y="372"/>
                    </a:lnTo>
                    <a:lnTo>
                      <a:pt x="232" y="380"/>
                    </a:lnTo>
                    <a:lnTo>
                      <a:pt x="228" y="387"/>
                    </a:lnTo>
                    <a:lnTo>
                      <a:pt x="225" y="389"/>
                    </a:lnTo>
                    <a:lnTo>
                      <a:pt x="219" y="391"/>
                    </a:lnTo>
                    <a:lnTo>
                      <a:pt x="208" y="395"/>
                    </a:lnTo>
                    <a:lnTo>
                      <a:pt x="204" y="400"/>
                    </a:lnTo>
                    <a:lnTo>
                      <a:pt x="204" y="402"/>
                    </a:lnTo>
                    <a:lnTo>
                      <a:pt x="208" y="410"/>
                    </a:lnTo>
                    <a:lnTo>
                      <a:pt x="206" y="419"/>
                    </a:lnTo>
                    <a:lnTo>
                      <a:pt x="202" y="427"/>
                    </a:lnTo>
                    <a:lnTo>
                      <a:pt x="200" y="438"/>
                    </a:lnTo>
                    <a:lnTo>
                      <a:pt x="202" y="440"/>
                    </a:lnTo>
                    <a:lnTo>
                      <a:pt x="208" y="451"/>
                    </a:lnTo>
                    <a:lnTo>
                      <a:pt x="219" y="466"/>
                    </a:lnTo>
                    <a:lnTo>
                      <a:pt x="221" y="466"/>
                    </a:lnTo>
                    <a:lnTo>
                      <a:pt x="225" y="459"/>
                    </a:lnTo>
                    <a:lnTo>
                      <a:pt x="234" y="453"/>
                    </a:lnTo>
                    <a:lnTo>
                      <a:pt x="245" y="449"/>
                    </a:lnTo>
                    <a:lnTo>
                      <a:pt x="253" y="451"/>
                    </a:lnTo>
                    <a:lnTo>
                      <a:pt x="253" y="453"/>
                    </a:lnTo>
                    <a:lnTo>
                      <a:pt x="253" y="459"/>
                    </a:lnTo>
                    <a:lnTo>
                      <a:pt x="257" y="463"/>
                    </a:lnTo>
                    <a:lnTo>
                      <a:pt x="264" y="470"/>
                    </a:lnTo>
                    <a:lnTo>
                      <a:pt x="268" y="474"/>
                    </a:lnTo>
                    <a:lnTo>
                      <a:pt x="270" y="483"/>
                    </a:lnTo>
                    <a:lnTo>
                      <a:pt x="270" y="493"/>
                    </a:lnTo>
                    <a:lnTo>
                      <a:pt x="268" y="504"/>
                    </a:lnTo>
                    <a:lnTo>
                      <a:pt x="266" y="508"/>
                    </a:lnTo>
                    <a:lnTo>
                      <a:pt x="259" y="512"/>
                    </a:lnTo>
                    <a:lnTo>
                      <a:pt x="253" y="512"/>
                    </a:lnTo>
                    <a:lnTo>
                      <a:pt x="240" y="504"/>
                    </a:lnTo>
                    <a:lnTo>
                      <a:pt x="234" y="504"/>
                    </a:lnTo>
                    <a:lnTo>
                      <a:pt x="228" y="504"/>
                    </a:lnTo>
                    <a:lnTo>
                      <a:pt x="217" y="510"/>
                    </a:lnTo>
                    <a:lnTo>
                      <a:pt x="249" y="559"/>
                    </a:lnTo>
                    <a:lnTo>
                      <a:pt x="259" y="570"/>
                    </a:lnTo>
                    <a:lnTo>
                      <a:pt x="272" y="578"/>
                    </a:lnTo>
                    <a:lnTo>
                      <a:pt x="279" y="578"/>
                    </a:lnTo>
                    <a:lnTo>
                      <a:pt x="281" y="574"/>
                    </a:lnTo>
                    <a:lnTo>
                      <a:pt x="285" y="570"/>
                    </a:lnTo>
                    <a:lnTo>
                      <a:pt x="291" y="572"/>
                    </a:lnTo>
                    <a:lnTo>
                      <a:pt x="304" y="576"/>
                    </a:lnTo>
                    <a:lnTo>
                      <a:pt x="342" y="572"/>
                    </a:lnTo>
                    <a:lnTo>
                      <a:pt x="355" y="574"/>
                    </a:lnTo>
                    <a:lnTo>
                      <a:pt x="368" y="580"/>
                    </a:lnTo>
                    <a:lnTo>
                      <a:pt x="389" y="593"/>
                    </a:lnTo>
                    <a:lnTo>
                      <a:pt x="400" y="597"/>
                    </a:lnTo>
                    <a:lnTo>
                      <a:pt x="402" y="606"/>
                    </a:lnTo>
                    <a:lnTo>
                      <a:pt x="408" y="623"/>
                    </a:lnTo>
                    <a:lnTo>
                      <a:pt x="419" y="638"/>
                    </a:lnTo>
                    <a:lnTo>
                      <a:pt x="427" y="644"/>
                    </a:lnTo>
                    <a:lnTo>
                      <a:pt x="432" y="644"/>
                    </a:lnTo>
                    <a:lnTo>
                      <a:pt x="447" y="650"/>
                    </a:lnTo>
                    <a:lnTo>
                      <a:pt x="451" y="653"/>
                    </a:lnTo>
                    <a:lnTo>
                      <a:pt x="453" y="661"/>
                    </a:lnTo>
                    <a:lnTo>
                      <a:pt x="455" y="676"/>
                    </a:lnTo>
                    <a:lnTo>
                      <a:pt x="461" y="691"/>
                    </a:lnTo>
                    <a:lnTo>
                      <a:pt x="472" y="701"/>
                    </a:lnTo>
                    <a:lnTo>
                      <a:pt x="495" y="712"/>
                    </a:lnTo>
                    <a:lnTo>
                      <a:pt x="508" y="716"/>
                    </a:lnTo>
                    <a:lnTo>
                      <a:pt x="523" y="716"/>
                    </a:lnTo>
                    <a:lnTo>
                      <a:pt x="525" y="706"/>
                    </a:lnTo>
                    <a:lnTo>
                      <a:pt x="525" y="704"/>
                    </a:lnTo>
                    <a:close/>
                    <a:moveTo>
                      <a:pt x="28" y="187"/>
                    </a:moveTo>
                    <a:lnTo>
                      <a:pt x="28" y="187"/>
                    </a:lnTo>
                    <a:lnTo>
                      <a:pt x="26" y="191"/>
                    </a:lnTo>
                    <a:lnTo>
                      <a:pt x="43" y="219"/>
                    </a:lnTo>
                    <a:lnTo>
                      <a:pt x="49" y="221"/>
                    </a:lnTo>
                    <a:lnTo>
                      <a:pt x="45" y="225"/>
                    </a:lnTo>
                    <a:lnTo>
                      <a:pt x="36" y="230"/>
                    </a:lnTo>
                    <a:lnTo>
                      <a:pt x="28" y="223"/>
                    </a:lnTo>
                    <a:lnTo>
                      <a:pt x="21" y="215"/>
                    </a:lnTo>
                    <a:lnTo>
                      <a:pt x="15" y="206"/>
                    </a:lnTo>
                    <a:lnTo>
                      <a:pt x="21" y="189"/>
                    </a:lnTo>
                    <a:lnTo>
                      <a:pt x="26" y="183"/>
                    </a:lnTo>
                    <a:lnTo>
                      <a:pt x="32" y="181"/>
                    </a:lnTo>
                    <a:lnTo>
                      <a:pt x="32" y="183"/>
                    </a:lnTo>
                    <a:lnTo>
                      <a:pt x="32" y="183"/>
                    </a:lnTo>
                    <a:lnTo>
                      <a:pt x="30" y="183"/>
                    </a:lnTo>
                    <a:lnTo>
                      <a:pt x="30" y="185"/>
                    </a:lnTo>
                    <a:lnTo>
                      <a:pt x="28" y="187"/>
                    </a:lnTo>
                    <a:close/>
                    <a:moveTo>
                      <a:pt x="60" y="187"/>
                    </a:moveTo>
                    <a:lnTo>
                      <a:pt x="60" y="187"/>
                    </a:lnTo>
                    <a:lnTo>
                      <a:pt x="43" y="179"/>
                    </a:lnTo>
                    <a:lnTo>
                      <a:pt x="47" y="168"/>
                    </a:lnTo>
                    <a:lnTo>
                      <a:pt x="53" y="162"/>
                    </a:lnTo>
                    <a:lnTo>
                      <a:pt x="60" y="157"/>
                    </a:lnTo>
                    <a:lnTo>
                      <a:pt x="70" y="155"/>
                    </a:lnTo>
                    <a:lnTo>
                      <a:pt x="87" y="153"/>
                    </a:lnTo>
                    <a:lnTo>
                      <a:pt x="94" y="157"/>
                    </a:lnTo>
                    <a:lnTo>
                      <a:pt x="100" y="166"/>
                    </a:lnTo>
                    <a:lnTo>
                      <a:pt x="100" y="170"/>
                    </a:lnTo>
                    <a:lnTo>
                      <a:pt x="98" y="174"/>
                    </a:lnTo>
                    <a:lnTo>
                      <a:pt x="96" y="185"/>
                    </a:lnTo>
                    <a:lnTo>
                      <a:pt x="94" y="187"/>
                    </a:lnTo>
                    <a:lnTo>
                      <a:pt x="91" y="189"/>
                    </a:lnTo>
                    <a:lnTo>
                      <a:pt x="85" y="189"/>
                    </a:lnTo>
                    <a:lnTo>
                      <a:pt x="81" y="187"/>
                    </a:lnTo>
                    <a:lnTo>
                      <a:pt x="79" y="187"/>
                    </a:lnTo>
                    <a:lnTo>
                      <a:pt x="70" y="189"/>
                    </a:lnTo>
                    <a:lnTo>
                      <a:pt x="60" y="187"/>
                    </a:lnTo>
                    <a:close/>
                    <a:moveTo>
                      <a:pt x="4" y="162"/>
                    </a:moveTo>
                    <a:lnTo>
                      <a:pt x="4" y="162"/>
                    </a:lnTo>
                    <a:lnTo>
                      <a:pt x="2" y="149"/>
                    </a:lnTo>
                    <a:lnTo>
                      <a:pt x="0" y="94"/>
                    </a:lnTo>
                    <a:lnTo>
                      <a:pt x="0" y="81"/>
                    </a:lnTo>
                    <a:lnTo>
                      <a:pt x="15" y="17"/>
                    </a:lnTo>
                    <a:lnTo>
                      <a:pt x="26" y="0"/>
                    </a:lnTo>
                    <a:lnTo>
                      <a:pt x="40" y="6"/>
                    </a:lnTo>
                    <a:lnTo>
                      <a:pt x="23" y="8"/>
                    </a:lnTo>
                    <a:lnTo>
                      <a:pt x="21" y="11"/>
                    </a:lnTo>
                    <a:lnTo>
                      <a:pt x="30" y="11"/>
                    </a:lnTo>
                    <a:lnTo>
                      <a:pt x="32" y="17"/>
                    </a:lnTo>
                    <a:lnTo>
                      <a:pt x="32" y="26"/>
                    </a:lnTo>
                    <a:lnTo>
                      <a:pt x="19" y="32"/>
                    </a:lnTo>
                    <a:lnTo>
                      <a:pt x="15" y="43"/>
                    </a:lnTo>
                    <a:lnTo>
                      <a:pt x="13" y="53"/>
                    </a:lnTo>
                    <a:lnTo>
                      <a:pt x="17" y="62"/>
                    </a:lnTo>
                    <a:lnTo>
                      <a:pt x="17" y="79"/>
                    </a:lnTo>
                    <a:lnTo>
                      <a:pt x="30" y="87"/>
                    </a:lnTo>
                    <a:lnTo>
                      <a:pt x="43" y="89"/>
                    </a:lnTo>
                    <a:lnTo>
                      <a:pt x="108" y="81"/>
                    </a:lnTo>
                    <a:lnTo>
                      <a:pt x="102" y="87"/>
                    </a:lnTo>
                    <a:lnTo>
                      <a:pt x="64" y="89"/>
                    </a:lnTo>
                    <a:lnTo>
                      <a:pt x="60" y="91"/>
                    </a:lnTo>
                    <a:lnTo>
                      <a:pt x="51" y="98"/>
                    </a:lnTo>
                    <a:lnTo>
                      <a:pt x="47" y="100"/>
                    </a:lnTo>
                    <a:lnTo>
                      <a:pt x="28" y="102"/>
                    </a:lnTo>
                    <a:lnTo>
                      <a:pt x="26" y="102"/>
                    </a:lnTo>
                    <a:lnTo>
                      <a:pt x="21" y="98"/>
                    </a:lnTo>
                    <a:lnTo>
                      <a:pt x="19" y="96"/>
                    </a:lnTo>
                    <a:lnTo>
                      <a:pt x="17" y="98"/>
                    </a:lnTo>
                    <a:lnTo>
                      <a:pt x="15" y="98"/>
                    </a:lnTo>
                    <a:lnTo>
                      <a:pt x="6" y="104"/>
                    </a:lnTo>
                    <a:lnTo>
                      <a:pt x="4" y="106"/>
                    </a:lnTo>
                    <a:lnTo>
                      <a:pt x="4" y="111"/>
                    </a:lnTo>
                    <a:lnTo>
                      <a:pt x="6" y="121"/>
                    </a:lnTo>
                    <a:lnTo>
                      <a:pt x="4" y="123"/>
                    </a:lnTo>
                    <a:lnTo>
                      <a:pt x="9" y="151"/>
                    </a:lnTo>
                    <a:lnTo>
                      <a:pt x="11" y="159"/>
                    </a:lnTo>
                    <a:lnTo>
                      <a:pt x="9" y="166"/>
                    </a:lnTo>
                    <a:lnTo>
                      <a:pt x="6" y="168"/>
                    </a:lnTo>
                    <a:lnTo>
                      <a:pt x="4" y="162"/>
                    </a:lnTo>
                    <a:close/>
                    <a:moveTo>
                      <a:pt x="185" y="283"/>
                    </a:moveTo>
                    <a:lnTo>
                      <a:pt x="185" y="283"/>
                    </a:lnTo>
                    <a:lnTo>
                      <a:pt x="185" y="278"/>
                    </a:lnTo>
                    <a:lnTo>
                      <a:pt x="183" y="276"/>
                    </a:lnTo>
                    <a:lnTo>
                      <a:pt x="181" y="274"/>
                    </a:lnTo>
                    <a:lnTo>
                      <a:pt x="189" y="264"/>
                    </a:lnTo>
                    <a:lnTo>
                      <a:pt x="198" y="259"/>
                    </a:lnTo>
                    <a:lnTo>
                      <a:pt x="211" y="257"/>
                    </a:lnTo>
                    <a:lnTo>
                      <a:pt x="223" y="259"/>
                    </a:lnTo>
                    <a:lnTo>
                      <a:pt x="223" y="259"/>
                    </a:lnTo>
                    <a:lnTo>
                      <a:pt x="221" y="261"/>
                    </a:lnTo>
                    <a:lnTo>
                      <a:pt x="221" y="264"/>
                    </a:lnTo>
                    <a:lnTo>
                      <a:pt x="223" y="266"/>
                    </a:lnTo>
                    <a:lnTo>
                      <a:pt x="217" y="272"/>
                    </a:lnTo>
                    <a:lnTo>
                      <a:pt x="215" y="278"/>
                    </a:lnTo>
                    <a:lnTo>
                      <a:pt x="211" y="285"/>
                    </a:lnTo>
                    <a:lnTo>
                      <a:pt x="204" y="289"/>
                    </a:lnTo>
                    <a:lnTo>
                      <a:pt x="191" y="291"/>
                    </a:lnTo>
                    <a:lnTo>
                      <a:pt x="185" y="289"/>
                    </a:lnTo>
                    <a:lnTo>
                      <a:pt x="181" y="285"/>
                    </a:lnTo>
                    <a:lnTo>
                      <a:pt x="185" y="283"/>
                    </a:lnTo>
                    <a:close/>
                    <a:moveTo>
                      <a:pt x="838" y="217"/>
                    </a:moveTo>
                    <a:lnTo>
                      <a:pt x="838" y="217"/>
                    </a:lnTo>
                    <a:lnTo>
                      <a:pt x="836" y="210"/>
                    </a:lnTo>
                    <a:lnTo>
                      <a:pt x="840" y="189"/>
                    </a:lnTo>
                    <a:lnTo>
                      <a:pt x="851" y="176"/>
                    </a:lnTo>
                    <a:lnTo>
                      <a:pt x="865" y="172"/>
                    </a:lnTo>
                    <a:lnTo>
                      <a:pt x="891" y="179"/>
                    </a:lnTo>
                    <a:lnTo>
                      <a:pt x="899" y="185"/>
                    </a:lnTo>
                    <a:lnTo>
                      <a:pt x="904" y="187"/>
                    </a:lnTo>
                    <a:lnTo>
                      <a:pt x="910" y="196"/>
                    </a:lnTo>
                    <a:lnTo>
                      <a:pt x="931" y="225"/>
                    </a:lnTo>
                    <a:lnTo>
                      <a:pt x="893" y="225"/>
                    </a:lnTo>
                    <a:lnTo>
                      <a:pt x="889" y="230"/>
                    </a:lnTo>
                    <a:lnTo>
                      <a:pt x="891" y="230"/>
                    </a:lnTo>
                    <a:lnTo>
                      <a:pt x="891" y="232"/>
                    </a:lnTo>
                    <a:lnTo>
                      <a:pt x="880" y="234"/>
                    </a:lnTo>
                    <a:lnTo>
                      <a:pt x="872" y="234"/>
                    </a:lnTo>
                    <a:lnTo>
                      <a:pt x="868" y="230"/>
                    </a:lnTo>
                    <a:lnTo>
                      <a:pt x="868" y="219"/>
                    </a:lnTo>
                    <a:lnTo>
                      <a:pt x="865" y="215"/>
                    </a:lnTo>
                    <a:lnTo>
                      <a:pt x="861" y="215"/>
                    </a:lnTo>
                    <a:lnTo>
                      <a:pt x="853" y="215"/>
                    </a:lnTo>
                    <a:lnTo>
                      <a:pt x="848" y="217"/>
                    </a:lnTo>
                    <a:lnTo>
                      <a:pt x="848" y="221"/>
                    </a:lnTo>
                    <a:lnTo>
                      <a:pt x="846" y="221"/>
                    </a:lnTo>
                    <a:lnTo>
                      <a:pt x="844" y="217"/>
                    </a:lnTo>
                    <a:lnTo>
                      <a:pt x="842" y="215"/>
                    </a:lnTo>
                    <a:lnTo>
                      <a:pt x="842" y="215"/>
                    </a:lnTo>
                    <a:lnTo>
                      <a:pt x="838" y="21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" name="Freeform 33"/>
              <p:cNvSpPr>
                <a:spLocks/>
              </p:cNvSpPr>
              <p:nvPr/>
            </p:nvSpPr>
            <p:spPr bwMode="auto">
              <a:xfrm>
                <a:off x="1120379" y="2775348"/>
                <a:ext cx="995363" cy="1197769"/>
              </a:xfrm>
              <a:custGeom>
                <a:avLst/>
                <a:gdLst>
                  <a:gd name="T0" fmla="*/ 608 w 836"/>
                  <a:gd name="T1" fmla="*/ 976 h 1006"/>
                  <a:gd name="T2" fmla="*/ 555 w 836"/>
                  <a:gd name="T3" fmla="*/ 972 h 1006"/>
                  <a:gd name="T4" fmla="*/ 485 w 836"/>
                  <a:gd name="T5" fmla="*/ 929 h 1006"/>
                  <a:gd name="T6" fmla="*/ 436 w 836"/>
                  <a:gd name="T7" fmla="*/ 893 h 1006"/>
                  <a:gd name="T8" fmla="*/ 444 w 836"/>
                  <a:gd name="T9" fmla="*/ 882 h 1006"/>
                  <a:gd name="T10" fmla="*/ 455 w 836"/>
                  <a:gd name="T11" fmla="*/ 859 h 1006"/>
                  <a:gd name="T12" fmla="*/ 463 w 836"/>
                  <a:gd name="T13" fmla="*/ 831 h 1006"/>
                  <a:gd name="T14" fmla="*/ 432 w 836"/>
                  <a:gd name="T15" fmla="*/ 810 h 1006"/>
                  <a:gd name="T16" fmla="*/ 432 w 836"/>
                  <a:gd name="T17" fmla="*/ 763 h 1006"/>
                  <a:gd name="T18" fmla="*/ 419 w 836"/>
                  <a:gd name="T19" fmla="*/ 731 h 1006"/>
                  <a:gd name="T20" fmla="*/ 391 w 836"/>
                  <a:gd name="T21" fmla="*/ 723 h 1006"/>
                  <a:gd name="T22" fmla="*/ 304 w 836"/>
                  <a:gd name="T23" fmla="*/ 700 h 1006"/>
                  <a:gd name="T24" fmla="*/ 108 w 836"/>
                  <a:gd name="T25" fmla="*/ 763 h 1006"/>
                  <a:gd name="T26" fmla="*/ 123 w 836"/>
                  <a:gd name="T27" fmla="*/ 693 h 1006"/>
                  <a:gd name="T28" fmla="*/ 147 w 836"/>
                  <a:gd name="T29" fmla="*/ 649 h 1006"/>
                  <a:gd name="T30" fmla="*/ 110 w 836"/>
                  <a:gd name="T31" fmla="*/ 621 h 1006"/>
                  <a:gd name="T32" fmla="*/ 49 w 836"/>
                  <a:gd name="T33" fmla="*/ 585 h 1006"/>
                  <a:gd name="T34" fmla="*/ 2 w 836"/>
                  <a:gd name="T35" fmla="*/ 498 h 1006"/>
                  <a:gd name="T36" fmla="*/ 4 w 836"/>
                  <a:gd name="T37" fmla="*/ 451 h 1006"/>
                  <a:gd name="T38" fmla="*/ 23 w 836"/>
                  <a:gd name="T39" fmla="*/ 402 h 1006"/>
                  <a:gd name="T40" fmla="*/ 76 w 836"/>
                  <a:gd name="T41" fmla="*/ 364 h 1006"/>
                  <a:gd name="T42" fmla="*/ 83 w 836"/>
                  <a:gd name="T43" fmla="*/ 328 h 1006"/>
                  <a:gd name="T44" fmla="*/ 102 w 836"/>
                  <a:gd name="T45" fmla="*/ 336 h 1006"/>
                  <a:gd name="T46" fmla="*/ 149 w 836"/>
                  <a:gd name="T47" fmla="*/ 323 h 1006"/>
                  <a:gd name="T48" fmla="*/ 170 w 836"/>
                  <a:gd name="T49" fmla="*/ 332 h 1006"/>
                  <a:gd name="T50" fmla="*/ 219 w 836"/>
                  <a:gd name="T51" fmla="*/ 323 h 1006"/>
                  <a:gd name="T52" fmla="*/ 208 w 836"/>
                  <a:gd name="T53" fmla="*/ 291 h 1006"/>
                  <a:gd name="T54" fmla="*/ 202 w 836"/>
                  <a:gd name="T55" fmla="*/ 270 h 1006"/>
                  <a:gd name="T56" fmla="*/ 236 w 836"/>
                  <a:gd name="T57" fmla="*/ 272 h 1006"/>
                  <a:gd name="T58" fmla="*/ 253 w 836"/>
                  <a:gd name="T59" fmla="*/ 228 h 1006"/>
                  <a:gd name="T60" fmla="*/ 304 w 836"/>
                  <a:gd name="T61" fmla="*/ 200 h 1006"/>
                  <a:gd name="T62" fmla="*/ 334 w 836"/>
                  <a:gd name="T63" fmla="*/ 181 h 1006"/>
                  <a:gd name="T64" fmla="*/ 346 w 836"/>
                  <a:gd name="T65" fmla="*/ 177 h 1006"/>
                  <a:gd name="T66" fmla="*/ 393 w 836"/>
                  <a:gd name="T67" fmla="*/ 153 h 1006"/>
                  <a:gd name="T68" fmla="*/ 404 w 836"/>
                  <a:gd name="T69" fmla="*/ 128 h 1006"/>
                  <a:gd name="T70" fmla="*/ 468 w 836"/>
                  <a:gd name="T71" fmla="*/ 100 h 1006"/>
                  <a:gd name="T72" fmla="*/ 491 w 836"/>
                  <a:gd name="T73" fmla="*/ 85 h 1006"/>
                  <a:gd name="T74" fmla="*/ 497 w 836"/>
                  <a:gd name="T75" fmla="*/ 58 h 1006"/>
                  <a:gd name="T76" fmla="*/ 510 w 836"/>
                  <a:gd name="T77" fmla="*/ 36 h 1006"/>
                  <a:gd name="T78" fmla="*/ 536 w 836"/>
                  <a:gd name="T79" fmla="*/ 19 h 1006"/>
                  <a:gd name="T80" fmla="*/ 572 w 836"/>
                  <a:gd name="T81" fmla="*/ 47 h 1006"/>
                  <a:gd name="T82" fmla="*/ 585 w 836"/>
                  <a:gd name="T83" fmla="*/ 75 h 1006"/>
                  <a:gd name="T84" fmla="*/ 631 w 836"/>
                  <a:gd name="T85" fmla="*/ 113 h 1006"/>
                  <a:gd name="T86" fmla="*/ 651 w 836"/>
                  <a:gd name="T87" fmla="*/ 164 h 1006"/>
                  <a:gd name="T88" fmla="*/ 640 w 836"/>
                  <a:gd name="T89" fmla="*/ 200 h 1006"/>
                  <a:gd name="T90" fmla="*/ 610 w 836"/>
                  <a:gd name="T91" fmla="*/ 204 h 1006"/>
                  <a:gd name="T92" fmla="*/ 612 w 836"/>
                  <a:gd name="T93" fmla="*/ 238 h 1006"/>
                  <a:gd name="T94" fmla="*/ 606 w 836"/>
                  <a:gd name="T95" fmla="*/ 272 h 1006"/>
                  <a:gd name="T96" fmla="*/ 651 w 836"/>
                  <a:gd name="T97" fmla="*/ 306 h 1006"/>
                  <a:gd name="T98" fmla="*/ 636 w 836"/>
                  <a:gd name="T99" fmla="*/ 338 h 1006"/>
                  <a:gd name="T100" fmla="*/ 627 w 836"/>
                  <a:gd name="T101" fmla="*/ 364 h 1006"/>
                  <a:gd name="T102" fmla="*/ 597 w 836"/>
                  <a:gd name="T103" fmla="*/ 374 h 1006"/>
                  <a:gd name="T104" fmla="*/ 604 w 836"/>
                  <a:gd name="T105" fmla="*/ 408 h 1006"/>
                  <a:gd name="T106" fmla="*/ 593 w 836"/>
                  <a:gd name="T107" fmla="*/ 417 h 1006"/>
                  <a:gd name="T108" fmla="*/ 578 w 836"/>
                  <a:gd name="T109" fmla="*/ 434 h 1006"/>
                  <a:gd name="T110" fmla="*/ 623 w 836"/>
                  <a:gd name="T111" fmla="*/ 485 h 1006"/>
                  <a:gd name="T112" fmla="*/ 770 w 836"/>
                  <a:gd name="T113" fmla="*/ 542 h 1006"/>
                  <a:gd name="T114" fmla="*/ 801 w 836"/>
                  <a:gd name="T115" fmla="*/ 591 h 1006"/>
                  <a:gd name="T116" fmla="*/ 818 w 836"/>
                  <a:gd name="T117" fmla="*/ 731 h 1006"/>
                  <a:gd name="T118" fmla="*/ 836 w 836"/>
                  <a:gd name="T119" fmla="*/ 774 h 1006"/>
                  <a:gd name="T120" fmla="*/ 784 w 836"/>
                  <a:gd name="T121" fmla="*/ 976 h 10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36" h="1006">
                    <a:moveTo>
                      <a:pt x="780" y="989"/>
                    </a:moveTo>
                    <a:lnTo>
                      <a:pt x="780" y="989"/>
                    </a:lnTo>
                    <a:lnTo>
                      <a:pt x="770" y="1001"/>
                    </a:lnTo>
                    <a:lnTo>
                      <a:pt x="759" y="1006"/>
                    </a:lnTo>
                    <a:lnTo>
                      <a:pt x="759" y="1006"/>
                    </a:lnTo>
                    <a:lnTo>
                      <a:pt x="755" y="1001"/>
                    </a:lnTo>
                    <a:lnTo>
                      <a:pt x="721" y="999"/>
                    </a:lnTo>
                    <a:lnTo>
                      <a:pt x="665" y="976"/>
                    </a:lnTo>
                    <a:lnTo>
                      <a:pt x="659" y="976"/>
                    </a:lnTo>
                    <a:lnTo>
                      <a:pt x="640" y="978"/>
                    </a:lnTo>
                    <a:lnTo>
                      <a:pt x="610" y="974"/>
                    </a:lnTo>
                    <a:lnTo>
                      <a:pt x="608" y="976"/>
                    </a:lnTo>
                    <a:lnTo>
                      <a:pt x="599" y="980"/>
                    </a:lnTo>
                    <a:lnTo>
                      <a:pt x="595" y="982"/>
                    </a:lnTo>
                    <a:lnTo>
                      <a:pt x="593" y="982"/>
                    </a:lnTo>
                    <a:lnTo>
                      <a:pt x="585" y="980"/>
                    </a:lnTo>
                    <a:lnTo>
                      <a:pt x="580" y="980"/>
                    </a:lnTo>
                    <a:lnTo>
                      <a:pt x="576" y="980"/>
                    </a:lnTo>
                    <a:lnTo>
                      <a:pt x="574" y="982"/>
                    </a:lnTo>
                    <a:lnTo>
                      <a:pt x="570" y="984"/>
                    </a:lnTo>
                    <a:lnTo>
                      <a:pt x="563" y="984"/>
                    </a:lnTo>
                    <a:lnTo>
                      <a:pt x="561" y="980"/>
                    </a:lnTo>
                    <a:lnTo>
                      <a:pt x="557" y="974"/>
                    </a:lnTo>
                    <a:lnTo>
                      <a:pt x="555" y="972"/>
                    </a:lnTo>
                    <a:lnTo>
                      <a:pt x="546" y="970"/>
                    </a:lnTo>
                    <a:lnTo>
                      <a:pt x="531" y="967"/>
                    </a:lnTo>
                    <a:lnTo>
                      <a:pt x="523" y="963"/>
                    </a:lnTo>
                    <a:lnTo>
                      <a:pt x="519" y="959"/>
                    </a:lnTo>
                    <a:lnTo>
                      <a:pt x="510" y="946"/>
                    </a:lnTo>
                    <a:lnTo>
                      <a:pt x="504" y="942"/>
                    </a:lnTo>
                    <a:lnTo>
                      <a:pt x="504" y="940"/>
                    </a:lnTo>
                    <a:lnTo>
                      <a:pt x="506" y="940"/>
                    </a:lnTo>
                    <a:lnTo>
                      <a:pt x="508" y="938"/>
                    </a:lnTo>
                    <a:lnTo>
                      <a:pt x="504" y="929"/>
                    </a:lnTo>
                    <a:lnTo>
                      <a:pt x="497" y="927"/>
                    </a:lnTo>
                    <a:lnTo>
                      <a:pt x="485" y="929"/>
                    </a:lnTo>
                    <a:lnTo>
                      <a:pt x="483" y="923"/>
                    </a:lnTo>
                    <a:lnTo>
                      <a:pt x="474" y="923"/>
                    </a:lnTo>
                    <a:lnTo>
                      <a:pt x="468" y="925"/>
                    </a:lnTo>
                    <a:lnTo>
                      <a:pt x="468" y="925"/>
                    </a:lnTo>
                    <a:lnTo>
                      <a:pt x="461" y="925"/>
                    </a:lnTo>
                    <a:lnTo>
                      <a:pt x="455" y="921"/>
                    </a:lnTo>
                    <a:lnTo>
                      <a:pt x="440" y="908"/>
                    </a:lnTo>
                    <a:lnTo>
                      <a:pt x="440" y="906"/>
                    </a:lnTo>
                    <a:lnTo>
                      <a:pt x="440" y="902"/>
                    </a:lnTo>
                    <a:lnTo>
                      <a:pt x="438" y="899"/>
                    </a:lnTo>
                    <a:lnTo>
                      <a:pt x="438" y="895"/>
                    </a:lnTo>
                    <a:lnTo>
                      <a:pt x="436" y="893"/>
                    </a:lnTo>
                    <a:lnTo>
                      <a:pt x="438" y="891"/>
                    </a:lnTo>
                    <a:lnTo>
                      <a:pt x="438" y="885"/>
                    </a:lnTo>
                    <a:lnTo>
                      <a:pt x="440" y="885"/>
                    </a:lnTo>
                    <a:lnTo>
                      <a:pt x="440" y="885"/>
                    </a:lnTo>
                    <a:lnTo>
                      <a:pt x="440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4" y="885"/>
                    </a:lnTo>
                    <a:lnTo>
                      <a:pt x="444" y="882"/>
                    </a:lnTo>
                    <a:lnTo>
                      <a:pt x="446" y="882"/>
                    </a:lnTo>
                    <a:lnTo>
                      <a:pt x="446" y="882"/>
                    </a:lnTo>
                    <a:lnTo>
                      <a:pt x="446" y="882"/>
                    </a:lnTo>
                    <a:lnTo>
                      <a:pt x="449" y="880"/>
                    </a:lnTo>
                    <a:lnTo>
                      <a:pt x="451" y="876"/>
                    </a:lnTo>
                    <a:lnTo>
                      <a:pt x="451" y="872"/>
                    </a:lnTo>
                    <a:lnTo>
                      <a:pt x="451" y="868"/>
                    </a:lnTo>
                    <a:lnTo>
                      <a:pt x="451" y="865"/>
                    </a:lnTo>
                    <a:lnTo>
                      <a:pt x="451" y="865"/>
                    </a:lnTo>
                    <a:lnTo>
                      <a:pt x="453" y="863"/>
                    </a:lnTo>
                    <a:lnTo>
                      <a:pt x="453" y="861"/>
                    </a:lnTo>
                    <a:lnTo>
                      <a:pt x="455" y="859"/>
                    </a:lnTo>
                    <a:lnTo>
                      <a:pt x="455" y="859"/>
                    </a:lnTo>
                    <a:lnTo>
                      <a:pt x="457" y="857"/>
                    </a:lnTo>
                    <a:lnTo>
                      <a:pt x="457" y="851"/>
                    </a:lnTo>
                    <a:lnTo>
                      <a:pt x="457" y="848"/>
                    </a:lnTo>
                    <a:lnTo>
                      <a:pt x="459" y="846"/>
                    </a:lnTo>
                    <a:lnTo>
                      <a:pt x="461" y="844"/>
                    </a:lnTo>
                    <a:lnTo>
                      <a:pt x="463" y="842"/>
                    </a:lnTo>
                    <a:lnTo>
                      <a:pt x="463" y="840"/>
                    </a:lnTo>
                    <a:lnTo>
                      <a:pt x="466" y="838"/>
                    </a:lnTo>
                    <a:lnTo>
                      <a:pt x="466" y="836"/>
                    </a:lnTo>
                    <a:lnTo>
                      <a:pt x="466" y="833"/>
                    </a:lnTo>
                    <a:lnTo>
                      <a:pt x="463" y="831"/>
                    </a:lnTo>
                    <a:lnTo>
                      <a:pt x="463" y="829"/>
                    </a:lnTo>
                    <a:lnTo>
                      <a:pt x="463" y="827"/>
                    </a:lnTo>
                    <a:lnTo>
                      <a:pt x="466" y="825"/>
                    </a:lnTo>
                    <a:lnTo>
                      <a:pt x="463" y="821"/>
                    </a:lnTo>
                    <a:lnTo>
                      <a:pt x="459" y="819"/>
                    </a:lnTo>
                    <a:lnTo>
                      <a:pt x="451" y="816"/>
                    </a:lnTo>
                    <a:lnTo>
                      <a:pt x="434" y="814"/>
                    </a:lnTo>
                    <a:lnTo>
                      <a:pt x="432" y="812"/>
                    </a:lnTo>
                    <a:lnTo>
                      <a:pt x="432" y="812"/>
                    </a:lnTo>
                    <a:lnTo>
                      <a:pt x="432" y="810"/>
                    </a:lnTo>
                    <a:lnTo>
                      <a:pt x="432" y="810"/>
                    </a:lnTo>
                    <a:lnTo>
                      <a:pt x="432" y="810"/>
                    </a:lnTo>
                    <a:lnTo>
                      <a:pt x="432" y="808"/>
                    </a:lnTo>
                    <a:lnTo>
                      <a:pt x="425" y="802"/>
                    </a:lnTo>
                    <a:lnTo>
                      <a:pt x="415" y="793"/>
                    </a:lnTo>
                    <a:lnTo>
                      <a:pt x="412" y="785"/>
                    </a:lnTo>
                    <a:lnTo>
                      <a:pt x="415" y="782"/>
                    </a:lnTo>
                    <a:lnTo>
                      <a:pt x="415" y="782"/>
                    </a:lnTo>
                    <a:lnTo>
                      <a:pt x="417" y="780"/>
                    </a:lnTo>
                    <a:lnTo>
                      <a:pt x="423" y="772"/>
                    </a:lnTo>
                    <a:lnTo>
                      <a:pt x="425" y="768"/>
                    </a:lnTo>
                    <a:lnTo>
                      <a:pt x="427" y="765"/>
                    </a:lnTo>
                    <a:lnTo>
                      <a:pt x="432" y="763"/>
                    </a:lnTo>
                    <a:lnTo>
                      <a:pt x="432" y="763"/>
                    </a:lnTo>
                    <a:lnTo>
                      <a:pt x="432" y="759"/>
                    </a:lnTo>
                    <a:lnTo>
                      <a:pt x="432" y="757"/>
                    </a:lnTo>
                    <a:lnTo>
                      <a:pt x="429" y="755"/>
                    </a:lnTo>
                    <a:lnTo>
                      <a:pt x="429" y="753"/>
                    </a:lnTo>
                    <a:lnTo>
                      <a:pt x="429" y="753"/>
                    </a:lnTo>
                    <a:lnTo>
                      <a:pt x="427" y="753"/>
                    </a:lnTo>
                    <a:lnTo>
                      <a:pt x="427" y="753"/>
                    </a:lnTo>
                    <a:lnTo>
                      <a:pt x="425" y="753"/>
                    </a:lnTo>
                    <a:lnTo>
                      <a:pt x="425" y="748"/>
                    </a:lnTo>
                    <a:lnTo>
                      <a:pt x="423" y="742"/>
                    </a:lnTo>
                    <a:lnTo>
                      <a:pt x="423" y="738"/>
                    </a:lnTo>
                    <a:lnTo>
                      <a:pt x="419" y="731"/>
                    </a:lnTo>
                    <a:lnTo>
                      <a:pt x="417" y="725"/>
                    </a:lnTo>
                    <a:lnTo>
                      <a:pt x="415" y="717"/>
                    </a:lnTo>
                    <a:lnTo>
                      <a:pt x="415" y="717"/>
                    </a:lnTo>
                    <a:lnTo>
                      <a:pt x="412" y="717"/>
                    </a:lnTo>
                    <a:lnTo>
                      <a:pt x="410" y="717"/>
                    </a:lnTo>
                    <a:lnTo>
                      <a:pt x="410" y="719"/>
                    </a:lnTo>
                    <a:lnTo>
                      <a:pt x="406" y="721"/>
                    </a:lnTo>
                    <a:lnTo>
                      <a:pt x="404" y="723"/>
                    </a:lnTo>
                    <a:lnTo>
                      <a:pt x="398" y="725"/>
                    </a:lnTo>
                    <a:lnTo>
                      <a:pt x="393" y="725"/>
                    </a:lnTo>
                    <a:lnTo>
                      <a:pt x="391" y="725"/>
                    </a:lnTo>
                    <a:lnTo>
                      <a:pt x="391" y="723"/>
                    </a:lnTo>
                    <a:lnTo>
                      <a:pt x="389" y="723"/>
                    </a:lnTo>
                    <a:lnTo>
                      <a:pt x="376" y="714"/>
                    </a:lnTo>
                    <a:lnTo>
                      <a:pt x="368" y="708"/>
                    </a:lnTo>
                    <a:lnTo>
                      <a:pt x="368" y="708"/>
                    </a:lnTo>
                    <a:lnTo>
                      <a:pt x="346" y="708"/>
                    </a:lnTo>
                    <a:lnTo>
                      <a:pt x="344" y="708"/>
                    </a:lnTo>
                    <a:lnTo>
                      <a:pt x="342" y="706"/>
                    </a:lnTo>
                    <a:lnTo>
                      <a:pt x="321" y="697"/>
                    </a:lnTo>
                    <a:lnTo>
                      <a:pt x="315" y="704"/>
                    </a:lnTo>
                    <a:lnTo>
                      <a:pt x="312" y="704"/>
                    </a:lnTo>
                    <a:lnTo>
                      <a:pt x="308" y="702"/>
                    </a:lnTo>
                    <a:lnTo>
                      <a:pt x="304" y="700"/>
                    </a:lnTo>
                    <a:lnTo>
                      <a:pt x="302" y="700"/>
                    </a:lnTo>
                    <a:lnTo>
                      <a:pt x="300" y="700"/>
                    </a:lnTo>
                    <a:lnTo>
                      <a:pt x="276" y="719"/>
                    </a:lnTo>
                    <a:lnTo>
                      <a:pt x="227" y="746"/>
                    </a:lnTo>
                    <a:lnTo>
                      <a:pt x="223" y="748"/>
                    </a:lnTo>
                    <a:lnTo>
                      <a:pt x="223" y="748"/>
                    </a:lnTo>
                    <a:lnTo>
                      <a:pt x="215" y="748"/>
                    </a:lnTo>
                    <a:lnTo>
                      <a:pt x="193" y="759"/>
                    </a:lnTo>
                    <a:lnTo>
                      <a:pt x="155" y="761"/>
                    </a:lnTo>
                    <a:lnTo>
                      <a:pt x="110" y="768"/>
                    </a:lnTo>
                    <a:lnTo>
                      <a:pt x="108" y="770"/>
                    </a:lnTo>
                    <a:lnTo>
                      <a:pt x="108" y="763"/>
                    </a:lnTo>
                    <a:lnTo>
                      <a:pt x="106" y="748"/>
                    </a:lnTo>
                    <a:lnTo>
                      <a:pt x="108" y="742"/>
                    </a:lnTo>
                    <a:lnTo>
                      <a:pt x="113" y="734"/>
                    </a:lnTo>
                    <a:lnTo>
                      <a:pt x="119" y="721"/>
                    </a:lnTo>
                    <a:lnTo>
                      <a:pt x="123" y="714"/>
                    </a:lnTo>
                    <a:lnTo>
                      <a:pt x="125" y="710"/>
                    </a:lnTo>
                    <a:lnTo>
                      <a:pt x="125" y="708"/>
                    </a:lnTo>
                    <a:lnTo>
                      <a:pt x="125" y="704"/>
                    </a:lnTo>
                    <a:lnTo>
                      <a:pt x="123" y="704"/>
                    </a:lnTo>
                    <a:lnTo>
                      <a:pt x="121" y="702"/>
                    </a:lnTo>
                    <a:lnTo>
                      <a:pt x="119" y="700"/>
                    </a:lnTo>
                    <a:lnTo>
                      <a:pt x="123" y="693"/>
                    </a:lnTo>
                    <a:lnTo>
                      <a:pt x="147" y="674"/>
                    </a:lnTo>
                    <a:lnTo>
                      <a:pt x="147" y="674"/>
                    </a:lnTo>
                    <a:lnTo>
                      <a:pt x="144" y="672"/>
                    </a:lnTo>
                    <a:lnTo>
                      <a:pt x="144" y="668"/>
                    </a:lnTo>
                    <a:lnTo>
                      <a:pt x="147" y="668"/>
                    </a:lnTo>
                    <a:lnTo>
                      <a:pt x="149" y="668"/>
                    </a:lnTo>
                    <a:lnTo>
                      <a:pt x="147" y="666"/>
                    </a:lnTo>
                    <a:lnTo>
                      <a:pt x="144" y="661"/>
                    </a:lnTo>
                    <a:lnTo>
                      <a:pt x="144" y="657"/>
                    </a:lnTo>
                    <a:lnTo>
                      <a:pt x="144" y="653"/>
                    </a:lnTo>
                    <a:lnTo>
                      <a:pt x="147" y="651"/>
                    </a:lnTo>
                    <a:lnTo>
                      <a:pt x="147" y="649"/>
                    </a:lnTo>
                    <a:lnTo>
                      <a:pt x="147" y="646"/>
                    </a:lnTo>
                    <a:lnTo>
                      <a:pt x="144" y="642"/>
                    </a:lnTo>
                    <a:lnTo>
                      <a:pt x="147" y="632"/>
                    </a:lnTo>
                    <a:lnTo>
                      <a:pt x="147" y="629"/>
                    </a:lnTo>
                    <a:lnTo>
                      <a:pt x="147" y="625"/>
                    </a:lnTo>
                    <a:lnTo>
                      <a:pt x="147" y="625"/>
                    </a:lnTo>
                    <a:lnTo>
                      <a:pt x="147" y="625"/>
                    </a:lnTo>
                    <a:lnTo>
                      <a:pt x="144" y="623"/>
                    </a:lnTo>
                    <a:lnTo>
                      <a:pt x="144" y="623"/>
                    </a:lnTo>
                    <a:lnTo>
                      <a:pt x="134" y="621"/>
                    </a:lnTo>
                    <a:lnTo>
                      <a:pt x="117" y="623"/>
                    </a:lnTo>
                    <a:lnTo>
                      <a:pt x="110" y="621"/>
                    </a:lnTo>
                    <a:lnTo>
                      <a:pt x="104" y="619"/>
                    </a:lnTo>
                    <a:lnTo>
                      <a:pt x="96" y="610"/>
                    </a:lnTo>
                    <a:lnTo>
                      <a:pt x="89" y="606"/>
                    </a:lnTo>
                    <a:lnTo>
                      <a:pt x="85" y="606"/>
                    </a:lnTo>
                    <a:lnTo>
                      <a:pt x="81" y="610"/>
                    </a:lnTo>
                    <a:lnTo>
                      <a:pt x="79" y="610"/>
                    </a:lnTo>
                    <a:lnTo>
                      <a:pt x="79" y="608"/>
                    </a:lnTo>
                    <a:lnTo>
                      <a:pt x="74" y="600"/>
                    </a:lnTo>
                    <a:lnTo>
                      <a:pt x="72" y="598"/>
                    </a:lnTo>
                    <a:lnTo>
                      <a:pt x="66" y="593"/>
                    </a:lnTo>
                    <a:lnTo>
                      <a:pt x="55" y="589"/>
                    </a:lnTo>
                    <a:lnTo>
                      <a:pt x="49" y="585"/>
                    </a:lnTo>
                    <a:lnTo>
                      <a:pt x="36" y="559"/>
                    </a:lnTo>
                    <a:lnTo>
                      <a:pt x="30" y="551"/>
                    </a:lnTo>
                    <a:lnTo>
                      <a:pt x="28" y="557"/>
                    </a:lnTo>
                    <a:lnTo>
                      <a:pt x="23" y="553"/>
                    </a:lnTo>
                    <a:lnTo>
                      <a:pt x="17" y="540"/>
                    </a:lnTo>
                    <a:lnTo>
                      <a:pt x="11" y="532"/>
                    </a:lnTo>
                    <a:lnTo>
                      <a:pt x="8" y="527"/>
                    </a:lnTo>
                    <a:lnTo>
                      <a:pt x="11" y="521"/>
                    </a:lnTo>
                    <a:lnTo>
                      <a:pt x="6" y="510"/>
                    </a:lnTo>
                    <a:lnTo>
                      <a:pt x="4" y="506"/>
                    </a:lnTo>
                    <a:lnTo>
                      <a:pt x="0" y="504"/>
                    </a:lnTo>
                    <a:lnTo>
                      <a:pt x="2" y="498"/>
                    </a:lnTo>
                    <a:lnTo>
                      <a:pt x="4" y="498"/>
                    </a:lnTo>
                    <a:lnTo>
                      <a:pt x="4" y="498"/>
                    </a:lnTo>
                    <a:lnTo>
                      <a:pt x="2" y="498"/>
                    </a:lnTo>
                    <a:lnTo>
                      <a:pt x="0" y="498"/>
                    </a:lnTo>
                    <a:lnTo>
                      <a:pt x="2" y="483"/>
                    </a:lnTo>
                    <a:lnTo>
                      <a:pt x="2" y="474"/>
                    </a:lnTo>
                    <a:lnTo>
                      <a:pt x="4" y="468"/>
                    </a:lnTo>
                    <a:lnTo>
                      <a:pt x="6" y="464"/>
                    </a:lnTo>
                    <a:lnTo>
                      <a:pt x="8" y="459"/>
                    </a:lnTo>
                    <a:lnTo>
                      <a:pt x="6" y="457"/>
                    </a:lnTo>
                    <a:lnTo>
                      <a:pt x="2" y="455"/>
                    </a:lnTo>
                    <a:lnTo>
                      <a:pt x="4" y="451"/>
                    </a:lnTo>
                    <a:lnTo>
                      <a:pt x="4" y="447"/>
                    </a:lnTo>
                    <a:lnTo>
                      <a:pt x="4" y="445"/>
                    </a:lnTo>
                    <a:lnTo>
                      <a:pt x="6" y="442"/>
                    </a:lnTo>
                    <a:lnTo>
                      <a:pt x="13" y="440"/>
                    </a:lnTo>
                    <a:lnTo>
                      <a:pt x="17" y="440"/>
                    </a:lnTo>
                    <a:lnTo>
                      <a:pt x="17" y="434"/>
                    </a:lnTo>
                    <a:lnTo>
                      <a:pt x="17" y="428"/>
                    </a:lnTo>
                    <a:lnTo>
                      <a:pt x="15" y="423"/>
                    </a:lnTo>
                    <a:lnTo>
                      <a:pt x="11" y="419"/>
                    </a:lnTo>
                    <a:lnTo>
                      <a:pt x="13" y="413"/>
                    </a:lnTo>
                    <a:lnTo>
                      <a:pt x="21" y="408"/>
                    </a:lnTo>
                    <a:lnTo>
                      <a:pt x="23" y="402"/>
                    </a:lnTo>
                    <a:lnTo>
                      <a:pt x="30" y="398"/>
                    </a:lnTo>
                    <a:lnTo>
                      <a:pt x="45" y="393"/>
                    </a:lnTo>
                    <a:lnTo>
                      <a:pt x="49" y="387"/>
                    </a:lnTo>
                    <a:lnTo>
                      <a:pt x="47" y="383"/>
                    </a:lnTo>
                    <a:lnTo>
                      <a:pt x="47" y="379"/>
                    </a:lnTo>
                    <a:lnTo>
                      <a:pt x="49" y="372"/>
                    </a:lnTo>
                    <a:lnTo>
                      <a:pt x="53" y="368"/>
                    </a:lnTo>
                    <a:lnTo>
                      <a:pt x="57" y="366"/>
                    </a:lnTo>
                    <a:lnTo>
                      <a:pt x="59" y="366"/>
                    </a:lnTo>
                    <a:lnTo>
                      <a:pt x="64" y="366"/>
                    </a:lnTo>
                    <a:lnTo>
                      <a:pt x="68" y="368"/>
                    </a:lnTo>
                    <a:lnTo>
                      <a:pt x="76" y="364"/>
                    </a:lnTo>
                    <a:lnTo>
                      <a:pt x="81" y="359"/>
                    </a:lnTo>
                    <a:lnTo>
                      <a:pt x="81" y="355"/>
                    </a:lnTo>
                    <a:lnTo>
                      <a:pt x="89" y="355"/>
                    </a:lnTo>
                    <a:lnTo>
                      <a:pt x="96" y="351"/>
                    </a:lnTo>
                    <a:lnTo>
                      <a:pt x="98" y="351"/>
                    </a:lnTo>
                    <a:lnTo>
                      <a:pt x="98" y="349"/>
                    </a:lnTo>
                    <a:lnTo>
                      <a:pt x="98" y="349"/>
                    </a:lnTo>
                    <a:lnTo>
                      <a:pt x="98" y="347"/>
                    </a:lnTo>
                    <a:lnTo>
                      <a:pt x="96" y="347"/>
                    </a:lnTo>
                    <a:lnTo>
                      <a:pt x="85" y="330"/>
                    </a:lnTo>
                    <a:lnTo>
                      <a:pt x="83" y="330"/>
                    </a:lnTo>
                    <a:lnTo>
                      <a:pt x="83" y="328"/>
                    </a:lnTo>
                    <a:lnTo>
                      <a:pt x="85" y="325"/>
                    </a:lnTo>
                    <a:lnTo>
                      <a:pt x="85" y="325"/>
                    </a:lnTo>
                    <a:lnTo>
                      <a:pt x="85" y="325"/>
                    </a:lnTo>
                    <a:lnTo>
                      <a:pt x="87" y="323"/>
                    </a:lnTo>
                    <a:lnTo>
                      <a:pt x="89" y="325"/>
                    </a:lnTo>
                    <a:lnTo>
                      <a:pt x="91" y="328"/>
                    </a:lnTo>
                    <a:lnTo>
                      <a:pt x="91" y="328"/>
                    </a:lnTo>
                    <a:lnTo>
                      <a:pt x="93" y="330"/>
                    </a:lnTo>
                    <a:lnTo>
                      <a:pt x="93" y="330"/>
                    </a:lnTo>
                    <a:lnTo>
                      <a:pt x="93" y="332"/>
                    </a:lnTo>
                    <a:lnTo>
                      <a:pt x="96" y="334"/>
                    </a:lnTo>
                    <a:lnTo>
                      <a:pt x="102" y="336"/>
                    </a:lnTo>
                    <a:lnTo>
                      <a:pt x="104" y="336"/>
                    </a:lnTo>
                    <a:lnTo>
                      <a:pt x="104" y="338"/>
                    </a:lnTo>
                    <a:lnTo>
                      <a:pt x="106" y="345"/>
                    </a:lnTo>
                    <a:lnTo>
                      <a:pt x="108" y="345"/>
                    </a:lnTo>
                    <a:lnTo>
                      <a:pt x="110" y="345"/>
                    </a:lnTo>
                    <a:lnTo>
                      <a:pt x="115" y="342"/>
                    </a:lnTo>
                    <a:lnTo>
                      <a:pt x="130" y="330"/>
                    </a:lnTo>
                    <a:lnTo>
                      <a:pt x="130" y="330"/>
                    </a:lnTo>
                    <a:lnTo>
                      <a:pt x="132" y="328"/>
                    </a:lnTo>
                    <a:lnTo>
                      <a:pt x="144" y="325"/>
                    </a:lnTo>
                    <a:lnTo>
                      <a:pt x="147" y="323"/>
                    </a:lnTo>
                    <a:lnTo>
                      <a:pt x="149" y="323"/>
                    </a:lnTo>
                    <a:lnTo>
                      <a:pt x="149" y="323"/>
                    </a:lnTo>
                    <a:lnTo>
                      <a:pt x="153" y="323"/>
                    </a:lnTo>
                    <a:lnTo>
                      <a:pt x="159" y="325"/>
                    </a:lnTo>
                    <a:lnTo>
                      <a:pt x="161" y="328"/>
                    </a:lnTo>
                    <a:lnTo>
                      <a:pt x="161" y="330"/>
                    </a:lnTo>
                    <a:lnTo>
                      <a:pt x="161" y="332"/>
                    </a:lnTo>
                    <a:lnTo>
                      <a:pt x="159" y="332"/>
                    </a:lnTo>
                    <a:lnTo>
                      <a:pt x="159" y="334"/>
                    </a:lnTo>
                    <a:lnTo>
                      <a:pt x="161" y="336"/>
                    </a:lnTo>
                    <a:lnTo>
                      <a:pt x="161" y="336"/>
                    </a:lnTo>
                    <a:lnTo>
                      <a:pt x="166" y="336"/>
                    </a:lnTo>
                    <a:lnTo>
                      <a:pt x="170" y="332"/>
                    </a:lnTo>
                    <a:lnTo>
                      <a:pt x="172" y="330"/>
                    </a:lnTo>
                    <a:lnTo>
                      <a:pt x="174" y="328"/>
                    </a:lnTo>
                    <a:lnTo>
                      <a:pt x="176" y="328"/>
                    </a:lnTo>
                    <a:lnTo>
                      <a:pt x="181" y="330"/>
                    </a:lnTo>
                    <a:lnTo>
                      <a:pt x="183" y="332"/>
                    </a:lnTo>
                    <a:lnTo>
                      <a:pt x="187" y="336"/>
                    </a:lnTo>
                    <a:lnTo>
                      <a:pt x="193" y="338"/>
                    </a:lnTo>
                    <a:lnTo>
                      <a:pt x="210" y="330"/>
                    </a:lnTo>
                    <a:lnTo>
                      <a:pt x="219" y="328"/>
                    </a:lnTo>
                    <a:lnTo>
                      <a:pt x="219" y="328"/>
                    </a:lnTo>
                    <a:lnTo>
                      <a:pt x="219" y="325"/>
                    </a:lnTo>
                    <a:lnTo>
                      <a:pt x="219" y="323"/>
                    </a:lnTo>
                    <a:lnTo>
                      <a:pt x="219" y="321"/>
                    </a:lnTo>
                    <a:lnTo>
                      <a:pt x="219" y="319"/>
                    </a:lnTo>
                    <a:lnTo>
                      <a:pt x="217" y="317"/>
                    </a:lnTo>
                    <a:lnTo>
                      <a:pt x="215" y="313"/>
                    </a:lnTo>
                    <a:lnTo>
                      <a:pt x="213" y="311"/>
                    </a:lnTo>
                    <a:lnTo>
                      <a:pt x="213" y="308"/>
                    </a:lnTo>
                    <a:lnTo>
                      <a:pt x="210" y="306"/>
                    </a:lnTo>
                    <a:lnTo>
                      <a:pt x="210" y="300"/>
                    </a:lnTo>
                    <a:lnTo>
                      <a:pt x="210" y="294"/>
                    </a:lnTo>
                    <a:lnTo>
                      <a:pt x="208" y="294"/>
                    </a:lnTo>
                    <a:lnTo>
                      <a:pt x="208" y="291"/>
                    </a:lnTo>
                    <a:lnTo>
                      <a:pt x="208" y="291"/>
                    </a:lnTo>
                    <a:lnTo>
                      <a:pt x="206" y="291"/>
                    </a:lnTo>
                    <a:lnTo>
                      <a:pt x="202" y="289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5"/>
                    </a:lnTo>
                    <a:lnTo>
                      <a:pt x="200" y="283"/>
                    </a:lnTo>
                    <a:lnTo>
                      <a:pt x="202" y="279"/>
                    </a:lnTo>
                    <a:lnTo>
                      <a:pt x="202" y="274"/>
                    </a:lnTo>
                    <a:lnTo>
                      <a:pt x="202" y="272"/>
                    </a:lnTo>
                    <a:lnTo>
                      <a:pt x="202" y="272"/>
                    </a:lnTo>
                    <a:lnTo>
                      <a:pt x="202" y="270"/>
                    </a:lnTo>
                    <a:lnTo>
                      <a:pt x="202" y="270"/>
                    </a:lnTo>
                    <a:lnTo>
                      <a:pt x="206" y="266"/>
                    </a:lnTo>
                    <a:lnTo>
                      <a:pt x="219" y="260"/>
                    </a:lnTo>
                    <a:lnTo>
                      <a:pt x="221" y="260"/>
                    </a:lnTo>
                    <a:lnTo>
                      <a:pt x="221" y="262"/>
                    </a:lnTo>
                    <a:lnTo>
                      <a:pt x="223" y="266"/>
                    </a:lnTo>
                    <a:lnTo>
                      <a:pt x="225" y="268"/>
                    </a:lnTo>
                    <a:lnTo>
                      <a:pt x="227" y="268"/>
                    </a:lnTo>
                    <a:lnTo>
                      <a:pt x="227" y="270"/>
                    </a:lnTo>
                    <a:lnTo>
                      <a:pt x="230" y="270"/>
                    </a:lnTo>
                    <a:lnTo>
                      <a:pt x="232" y="272"/>
                    </a:lnTo>
                    <a:lnTo>
                      <a:pt x="234" y="272"/>
                    </a:lnTo>
                    <a:lnTo>
                      <a:pt x="236" y="272"/>
                    </a:lnTo>
                    <a:lnTo>
                      <a:pt x="238" y="270"/>
                    </a:lnTo>
                    <a:lnTo>
                      <a:pt x="240" y="268"/>
                    </a:lnTo>
                    <a:lnTo>
                      <a:pt x="242" y="264"/>
                    </a:lnTo>
                    <a:lnTo>
                      <a:pt x="242" y="253"/>
                    </a:lnTo>
                    <a:lnTo>
                      <a:pt x="242" y="247"/>
                    </a:lnTo>
                    <a:lnTo>
                      <a:pt x="240" y="245"/>
                    </a:lnTo>
                    <a:lnTo>
                      <a:pt x="240" y="243"/>
                    </a:lnTo>
                    <a:lnTo>
                      <a:pt x="240" y="240"/>
                    </a:lnTo>
                    <a:lnTo>
                      <a:pt x="240" y="238"/>
                    </a:lnTo>
                    <a:lnTo>
                      <a:pt x="240" y="238"/>
                    </a:lnTo>
                    <a:lnTo>
                      <a:pt x="249" y="234"/>
                    </a:lnTo>
                    <a:lnTo>
                      <a:pt x="253" y="228"/>
                    </a:lnTo>
                    <a:lnTo>
                      <a:pt x="255" y="223"/>
                    </a:lnTo>
                    <a:lnTo>
                      <a:pt x="255" y="223"/>
                    </a:lnTo>
                    <a:lnTo>
                      <a:pt x="255" y="221"/>
                    </a:lnTo>
                    <a:lnTo>
                      <a:pt x="255" y="221"/>
                    </a:lnTo>
                    <a:lnTo>
                      <a:pt x="257" y="221"/>
                    </a:lnTo>
                    <a:lnTo>
                      <a:pt x="261" y="219"/>
                    </a:lnTo>
                    <a:lnTo>
                      <a:pt x="266" y="217"/>
                    </a:lnTo>
                    <a:lnTo>
                      <a:pt x="274" y="213"/>
                    </a:lnTo>
                    <a:lnTo>
                      <a:pt x="291" y="200"/>
                    </a:lnTo>
                    <a:lnTo>
                      <a:pt x="293" y="198"/>
                    </a:lnTo>
                    <a:lnTo>
                      <a:pt x="298" y="198"/>
                    </a:lnTo>
                    <a:lnTo>
                      <a:pt x="304" y="200"/>
                    </a:lnTo>
                    <a:lnTo>
                      <a:pt x="306" y="200"/>
                    </a:lnTo>
                    <a:lnTo>
                      <a:pt x="306" y="200"/>
                    </a:lnTo>
                    <a:lnTo>
                      <a:pt x="308" y="198"/>
                    </a:lnTo>
                    <a:lnTo>
                      <a:pt x="310" y="196"/>
                    </a:lnTo>
                    <a:lnTo>
                      <a:pt x="310" y="194"/>
                    </a:lnTo>
                    <a:lnTo>
                      <a:pt x="312" y="192"/>
                    </a:lnTo>
                    <a:lnTo>
                      <a:pt x="312" y="192"/>
                    </a:lnTo>
                    <a:lnTo>
                      <a:pt x="312" y="192"/>
                    </a:lnTo>
                    <a:lnTo>
                      <a:pt x="321" y="192"/>
                    </a:lnTo>
                    <a:lnTo>
                      <a:pt x="325" y="192"/>
                    </a:lnTo>
                    <a:lnTo>
                      <a:pt x="332" y="183"/>
                    </a:lnTo>
                    <a:lnTo>
                      <a:pt x="334" y="181"/>
                    </a:lnTo>
                    <a:lnTo>
                      <a:pt x="336" y="175"/>
                    </a:lnTo>
                    <a:lnTo>
                      <a:pt x="336" y="172"/>
                    </a:lnTo>
                    <a:lnTo>
                      <a:pt x="336" y="172"/>
                    </a:lnTo>
                    <a:lnTo>
                      <a:pt x="338" y="170"/>
                    </a:lnTo>
                    <a:lnTo>
                      <a:pt x="338" y="170"/>
                    </a:lnTo>
                    <a:lnTo>
                      <a:pt x="340" y="170"/>
                    </a:lnTo>
                    <a:lnTo>
                      <a:pt x="342" y="172"/>
                    </a:lnTo>
                    <a:lnTo>
                      <a:pt x="344" y="172"/>
                    </a:lnTo>
                    <a:lnTo>
                      <a:pt x="344" y="172"/>
                    </a:lnTo>
                    <a:lnTo>
                      <a:pt x="344" y="175"/>
                    </a:lnTo>
                    <a:lnTo>
                      <a:pt x="344" y="175"/>
                    </a:lnTo>
                    <a:lnTo>
                      <a:pt x="346" y="177"/>
                    </a:lnTo>
                    <a:lnTo>
                      <a:pt x="346" y="179"/>
                    </a:lnTo>
                    <a:lnTo>
                      <a:pt x="346" y="179"/>
                    </a:lnTo>
                    <a:lnTo>
                      <a:pt x="366" y="179"/>
                    </a:lnTo>
                    <a:lnTo>
                      <a:pt x="370" y="177"/>
                    </a:lnTo>
                    <a:lnTo>
                      <a:pt x="385" y="170"/>
                    </a:lnTo>
                    <a:lnTo>
                      <a:pt x="385" y="170"/>
                    </a:lnTo>
                    <a:lnTo>
                      <a:pt x="393" y="164"/>
                    </a:lnTo>
                    <a:lnTo>
                      <a:pt x="393" y="162"/>
                    </a:lnTo>
                    <a:lnTo>
                      <a:pt x="393" y="162"/>
                    </a:lnTo>
                    <a:lnTo>
                      <a:pt x="393" y="158"/>
                    </a:lnTo>
                    <a:lnTo>
                      <a:pt x="393" y="155"/>
                    </a:lnTo>
                    <a:lnTo>
                      <a:pt x="393" y="153"/>
                    </a:lnTo>
                    <a:lnTo>
                      <a:pt x="395" y="149"/>
                    </a:lnTo>
                    <a:lnTo>
                      <a:pt x="395" y="147"/>
                    </a:lnTo>
                    <a:lnTo>
                      <a:pt x="395" y="145"/>
                    </a:lnTo>
                    <a:lnTo>
                      <a:pt x="395" y="143"/>
                    </a:lnTo>
                    <a:lnTo>
                      <a:pt x="395" y="143"/>
                    </a:lnTo>
                    <a:lnTo>
                      <a:pt x="395" y="138"/>
                    </a:lnTo>
                    <a:lnTo>
                      <a:pt x="395" y="136"/>
                    </a:lnTo>
                    <a:lnTo>
                      <a:pt x="395" y="136"/>
                    </a:lnTo>
                    <a:lnTo>
                      <a:pt x="393" y="134"/>
                    </a:lnTo>
                    <a:lnTo>
                      <a:pt x="393" y="134"/>
                    </a:lnTo>
                    <a:lnTo>
                      <a:pt x="395" y="132"/>
                    </a:lnTo>
                    <a:lnTo>
                      <a:pt x="404" y="128"/>
                    </a:lnTo>
                    <a:lnTo>
                      <a:pt x="415" y="128"/>
                    </a:lnTo>
                    <a:lnTo>
                      <a:pt x="442" y="117"/>
                    </a:lnTo>
                    <a:lnTo>
                      <a:pt x="451" y="111"/>
                    </a:lnTo>
                    <a:lnTo>
                      <a:pt x="455" y="109"/>
                    </a:lnTo>
                    <a:lnTo>
                      <a:pt x="455" y="109"/>
                    </a:lnTo>
                    <a:lnTo>
                      <a:pt x="457" y="109"/>
                    </a:lnTo>
                    <a:lnTo>
                      <a:pt x="463" y="109"/>
                    </a:lnTo>
                    <a:lnTo>
                      <a:pt x="463" y="109"/>
                    </a:lnTo>
                    <a:lnTo>
                      <a:pt x="466" y="107"/>
                    </a:lnTo>
                    <a:lnTo>
                      <a:pt x="466" y="102"/>
                    </a:lnTo>
                    <a:lnTo>
                      <a:pt x="468" y="100"/>
                    </a:lnTo>
                    <a:lnTo>
                      <a:pt x="468" y="100"/>
                    </a:lnTo>
                    <a:lnTo>
                      <a:pt x="472" y="98"/>
                    </a:lnTo>
                    <a:lnTo>
                      <a:pt x="480" y="92"/>
                    </a:lnTo>
                    <a:lnTo>
                      <a:pt x="483" y="92"/>
                    </a:lnTo>
                    <a:lnTo>
                      <a:pt x="483" y="90"/>
                    </a:lnTo>
                    <a:lnTo>
                      <a:pt x="485" y="85"/>
                    </a:lnTo>
                    <a:lnTo>
                      <a:pt x="487" y="83"/>
                    </a:lnTo>
                    <a:lnTo>
                      <a:pt x="487" y="83"/>
                    </a:lnTo>
                    <a:lnTo>
                      <a:pt x="487" y="83"/>
                    </a:lnTo>
                    <a:lnTo>
                      <a:pt x="489" y="85"/>
                    </a:lnTo>
                    <a:lnTo>
                      <a:pt x="489" y="85"/>
                    </a:lnTo>
                    <a:lnTo>
                      <a:pt x="489" y="85"/>
                    </a:lnTo>
                    <a:lnTo>
                      <a:pt x="491" y="85"/>
                    </a:lnTo>
                    <a:lnTo>
                      <a:pt x="491" y="85"/>
                    </a:lnTo>
                    <a:lnTo>
                      <a:pt x="491" y="85"/>
                    </a:lnTo>
                    <a:lnTo>
                      <a:pt x="493" y="83"/>
                    </a:lnTo>
                    <a:lnTo>
                      <a:pt x="493" y="83"/>
                    </a:lnTo>
                    <a:lnTo>
                      <a:pt x="493" y="81"/>
                    </a:lnTo>
                    <a:lnTo>
                      <a:pt x="493" y="81"/>
                    </a:lnTo>
                    <a:lnTo>
                      <a:pt x="493" y="79"/>
                    </a:lnTo>
                    <a:lnTo>
                      <a:pt x="493" y="77"/>
                    </a:lnTo>
                    <a:lnTo>
                      <a:pt x="491" y="73"/>
                    </a:lnTo>
                    <a:lnTo>
                      <a:pt x="485" y="68"/>
                    </a:lnTo>
                    <a:lnTo>
                      <a:pt x="495" y="60"/>
                    </a:lnTo>
                    <a:lnTo>
                      <a:pt x="497" y="58"/>
                    </a:lnTo>
                    <a:lnTo>
                      <a:pt x="502" y="51"/>
                    </a:lnTo>
                    <a:lnTo>
                      <a:pt x="502" y="49"/>
                    </a:lnTo>
                    <a:lnTo>
                      <a:pt x="504" y="49"/>
                    </a:lnTo>
                    <a:lnTo>
                      <a:pt x="510" y="51"/>
                    </a:lnTo>
                    <a:lnTo>
                      <a:pt x="512" y="51"/>
                    </a:lnTo>
                    <a:lnTo>
                      <a:pt x="512" y="51"/>
                    </a:lnTo>
                    <a:lnTo>
                      <a:pt x="512" y="49"/>
                    </a:lnTo>
                    <a:lnTo>
                      <a:pt x="512" y="47"/>
                    </a:lnTo>
                    <a:lnTo>
                      <a:pt x="512" y="43"/>
                    </a:lnTo>
                    <a:lnTo>
                      <a:pt x="512" y="39"/>
                    </a:lnTo>
                    <a:lnTo>
                      <a:pt x="510" y="39"/>
                    </a:lnTo>
                    <a:lnTo>
                      <a:pt x="510" y="36"/>
                    </a:lnTo>
                    <a:lnTo>
                      <a:pt x="508" y="36"/>
                    </a:lnTo>
                    <a:lnTo>
                      <a:pt x="508" y="34"/>
                    </a:lnTo>
                    <a:lnTo>
                      <a:pt x="508" y="32"/>
                    </a:lnTo>
                    <a:lnTo>
                      <a:pt x="504" y="19"/>
                    </a:lnTo>
                    <a:lnTo>
                      <a:pt x="504" y="15"/>
                    </a:lnTo>
                    <a:lnTo>
                      <a:pt x="506" y="13"/>
                    </a:lnTo>
                    <a:lnTo>
                      <a:pt x="514" y="2"/>
                    </a:lnTo>
                    <a:lnTo>
                      <a:pt x="519" y="0"/>
                    </a:lnTo>
                    <a:lnTo>
                      <a:pt x="538" y="5"/>
                    </a:lnTo>
                    <a:lnTo>
                      <a:pt x="538" y="11"/>
                    </a:lnTo>
                    <a:lnTo>
                      <a:pt x="536" y="17"/>
                    </a:lnTo>
                    <a:lnTo>
                      <a:pt x="536" y="19"/>
                    </a:lnTo>
                    <a:lnTo>
                      <a:pt x="536" y="22"/>
                    </a:lnTo>
                    <a:lnTo>
                      <a:pt x="536" y="24"/>
                    </a:lnTo>
                    <a:lnTo>
                      <a:pt x="536" y="26"/>
                    </a:lnTo>
                    <a:lnTo>
                      <a:pt x="536" y="28"/>
                    </a:lnTo>
                    <a:lnTo>
                      <a:pt x="538" y="28"/>
                    </a:lnTo>
                    <a:lnTo>
                      <a:pt x="540" y="30"/>
                    </a:lnTo>
                    <a:lnTo>
                      <a:pt x="548" y="32"/>
                    </a:lnTo>
                    <a:lnTo>
                      <a:pt x="553" y="34"/>
                    </a:lnTo>
                    <a:lnTo>
                      <a:pt x="563" y="45"/>
                    </a:lnTo>
                    <a:lnTo>
                      <a:pt x="568" y="47"/>
                    </a:lnTo>
                    <a:lnTo>
                      <a:pt x="570" y="47"/>
                    </a:lnTo>
                    <a:lnTo>
                      <a:pt x="572" y="47"/>
                    </a:lnTo>
                    <a:lnTo>
                      <a:pt x="572" y="47"/>
                    </a:lnTo>
                    <a:lnTo>
                      <a:pt x="576" y="45"/>
                    </a:lnTo>
                    <a:lnTo>
                      <a:pt x="576" y="45"/>
                    </a:lnTo>
                    <a:lnTo>
                      <a:pt x="578" y="45"/>
                    </a:lnTo>
                    <a:lnTo>
                      <a:pt x="578" y="45"/>
                    </a:lnTo>
                    <a:lnTo>
                      <a:pt x="580" y="47"/>
                    </a:lnTo>
                    <a:lnTo>
                      <a:pt x="580" y="49"/>
                    </a:lnTo>
                    <a:lnTo>
                      <a:pt x="585" y="58"/>
                    </a:lnTo>
                    <a:lnTo>
                      <a:pt x="585" y="62"/>
                    </a:lnTo>
                    <a:lnTo>
                      <a:pt x="585" y="66"/>
                    </a:lnTo>
                    <a:lnTo>
                      <a:pt x="585" y="70"/>
                    </a:lnTo>
                    <a:lnTo>
                      <a:pt x="585" y="75"/>
                    </a:lnTo>
                    <a:lnTo>
                      <a:pt x="585" y="77"/>
                    </a:lnTo>
                    <a:lnTo>
                      <a:pt x="589" y="83"/>
                    </a:lnTo>
                    <a:lnTo>
                      <a:pt x="606" y="100"/>
                    </a:lnTo>
                    <a:lnTo>
                      <a:pt x="612" y="109"/>
                    </a:lnTo>
                    <a:lnTo>
                      <a:pt x="612" y="111"/>
                    </a:lnTo>
                    <a:lnTo>
                      <a:pt x="614" y="113"/>
                    </a:lnTo>
                    <a:lnTo>
                      <a:pt x="614" y="117"/>
                    </a:lnTo>
                    <a:lnTo>
                      <a:pt x="617" y="117"/>
                    </a:lnTo>
                    <a:lnTo>
                      <a:pt x="617" y="117"/>
                    </a:lnTo>
                    <a:lnTo>
                      <a:pt x="625" y="113"/>
                    </a:lnTo>
                    <a:lnTo>
                      <a:pt x="627" y="113"/>
                    </a:lnTo>
                    <a:lnTo>
                      <a:pt x="631" y="113"/>
                    </a:lnTo>
                    <a:lnTo>
                      <a:pt x="640" y="117"/>
                    </a:lnTo>
                    <a:lnTo>
                      <a:pt x="640" y="126"/>
                    </a:lnTo>
                    <a:lnTo>
                      <a:pt x="640" y="130"/>
                    </a:lnTo>
                    <a:lnTo>
                      <a:pt x="638" y="132"/>
                    </a:lnTo>
                    <a:lnTo>
                      <a:pt x="638" y="134"/>
                    </a:lnTo>
                    <a:lnTo>
                      <a:pt x="638" y="136"/>
                    </a:lnTo>
                    <a:lnTo>
                      <a:pt x="638" y="138"/>
                    </a:lnTo>
                    <a:lnTo>
                      <a:pt x="644" y="147"/>
                    </a:lnTo>
                    <a:lnTo>
                      <a:pt x="646" y="151"/>
                    </a:lnTo>
                    <a:lnTo>
                      <a:pt x="648" y="160"/>
                    </a:lnTo>
                    <a:lnTo>
                      <a:pt x="651" y="162"/>
                    </a:lnTo>
                    <a:lnTo>
                      <a:pt x="651" y="164"/>
                    </a:lnTo>
                    <a:lnTo>
                      <a:pt x="655" y="166"/>
                    </a:lnTo>
                    <a:lnTo>
                      <a:pt x="655" y="166"/>
                    </a:lnTo>
                    <a:lnTo>
                      <a:pt x="655" y="168"/>
                    </a:lnTo>
                    <a:lnTo>
                      <a:pt x="653" y="177"/>
                    </a:lnTo>
                    <a:lnTo>
                      <a:pt x="651" y="189"/>
                    </a:lnTo>
                    <a:lnTo>
                      <a:pt x="651" y="192"/>
                    </a:lnTo>
                    <a:lnTo>
                      <a:pt x="648" y="194"/>
                    </a:lnTo>
                    <a:lnTo>
                      <a:pt x="648" y="194"/>
                    </a:lnTo>
                    <a:lnTo>
                      <a:pt x="642" y="198"/>
                    </a:lnTo>
                    <a:lnTo>
                      <a:pt x="642" y="200"/>
                    </a:lnTo>
                    <a:lnTo>
                      <a:pt x="640" y="200"/>
                    </a:lnTo>
                    <a:lnTo>
                      <a:pt x="640" y="200"/>
                    </a:lnTo>
                    <a:lnTo>
                      <a:pt x="636" y="200"/>
                    </a:lnTo>
                    <a:lnTo>
                      <a:pt x="636" y="200"/>
                    </a:lnTo>
                    <a:lnTo>
                      <a:pt x="634" y="198"/>
                    </a:lnTo>
                    <a:lnTo>
                      <a:pt x="627" y="192"/>
                    </a:lnTo>
                    <a:lnTo>
                      <a:pt x="627" y="192"/>
                    </a:lnTo>
                    <a:lnTo>
                      <a:pt x="625" y="192"/>
                    </a:lnTo>
                    <a:lnTo>
                      <a:pt x="621" y="192"/>
                    </a:lnTo>
                    <a:lnTo>
                      <a:pt x="619" y="194"/>
                    </a:lnTo>
                    <a:lnTo>
                      <a:pt x="617" y="194"/>
                    </a:lnTo>
                    <a:lnTo>
                      <a:pt x="614" y="196"/>
                    </a:lnTo>
                    <a:lnTo>
                      <a:pt x="612" y="202"/>
                    </a:lnTo>
                    <a:lnTo>
                      <a:pt x="610" y="204"/>
                    </a:lnTo>
                    <a:lnTo>
                      <a:pt x="608" y="206"/>
                    </a:lnTo>
                    <a:lnTo>
                      <a:pt x="608" y="206"/>
                    </a:lnTo>
                    <a:lnTo>
                      <a:pt x="608" y="209"/>
                    </a:lnTo>
                    <a:lnTo>
                      <a:pt x="606" y="213"/>
                    </a:lnTo>
                    <a:lnTo>
                      <a:pt x="608" y="230"/>
                    </a:lnTo>
                    <a:lnTo>
                      <a:pt x="608" y="230"/>
                    </a:lnTo>
                    <a:lnTo>
                      <a:pt x="608" y="232"/>
                    </a:lnTo>
                    <a:lnTo>
                      <a:pt x="608" y="234"/>
                    </a:lnTo>
                    <a:lnTo>
                      <a:pt x="610" y="236"/>
                    </a:lnTo>
                    <a:lnTo>
                      <a:pt x="610" y="236"/>
                    </a:lnTo>
                    <a:lnTo>
                      <a:pt x="610" y="238"/>
                    </a:lnTo>
                    <a:lnTo>
                      <a:pt x="612" y="238"/>
                    </a:lnTo>
                    <a:lnTo>
                      <a:pt x="614" y="238"/>
                    </a:lnTo>
                    <a:lnTo>
                      <a:pt x="617" y="240"/>
                    </a:lnTo>
                    <a:lnTo>
                      <a:pt x="617" y="240"/>
                    </a:lnTo>
                    <a:lnTo>
                      <a:pt x="614" y="243"/>
                    </a:lnTo>
                    <a:lnTo>
                      <a:pt x="610" y="249"/>
                    </a:lnTo>
                    <a:lnTo>
                      <a:pt x="610" y="253"/>
                    </a:lnTo>
                    <a:lnTo>
                      <a:pt x="608" y="257"/>
                    </a:lnTo>
                    <a:lnTo>
                      <a:pt x="608" y="264"/>
                    </a:lnTo>
                    <a:lnTo>
                      <a:pt x="604" y="266"/>
                    </a:lnTo>
                    <a:lnTo>
                      <a:pt x="604" y="270"/>
                    </a:lnTo>
                    <a:lnTo>
                      <a:pt x="604" y="270"/>
                    </a:lnTo>
                    <a:lnTo>
                      <a:pt x="606" y="272"/>
                    </a:lnTo>
                    <a:lnTo>
                      <a:pt x="621" y="274"/>
                    </a:lnTo>
                    <a:lnTo>
                      <a:pt x="621" y="274"/>
                    </a:lnTo>
                    <a:lnTo>
                      <a:pt x="623" y="274"/>
                    </a:lnTo>
                    <a:lnTo>
                      <a:pt x="623" y="277"/>
                    </a:lnTo>
                    <a:lnTo>
                      <a:pt x="623" y="279"/>
                    </a:lnTo>
                    <a:lnTo>
                      <a:pt x="625" y="279"/>
                    </a:lnTo>
                    <a:lnTo>
                      <a:pt x="631" y="283"/>
                    </a:lnTo>
                    <a:lnTo>
                      <a:pt x="631" y="285"/>
                    </a:lnTo>
                    <a:lnTo>
                      <a:pt x="640" y="298"/>
                    </a:lnTo>
                    <a:lnTo>
                      <a:pt x="642" y="302"/>
                    </a:lnTo>
                    <a:lnTo>
                      <a:pt x="646" y="304"/>
                    </a:lnTo>
                    <a:lnTo>
                      <a:pt x="651" y="306"/>
                    </a:lnTo>
                    <a:lnTo>
                      <a:pt x="651" y="306"/>
                    </a:lnTo>
                    <a:lnTo>
                      <a:pt x="653" y="311"/>
                    </a:lnTo>
                    <a:lnTo>
                      <a:pt x="659" y="323"/>
                    </a:lnTo>
                    <a:lnTo>
                      <a:pt x="659" y="325"/>
                    </a:lnTo>
                    <a:lnTo>
                      <a:pt x="659" y="328"/>
                    </a:lnTo>
                    <a:lnTo>
                      <a:pt x="659" y="330"/>
                    </a:lnTo>
                    <a:lnTo>
                      <a:pt x="659" y="332"/>
                    </a:lnTo>
                    <a:lnTo>
                      <a:pt x="659" y="332"/>
                    </a:lnTo>
                    <a:lnTo>
                      <a:pt x="659" y="334"/>
                    </a:lnTo>
                    <a:lnTo>
                      <a:pt x="657" y="334"/>
                    </a:lnTo>
                    <a:lnTo>
                      <a:pt x="653" y="336"/>
                    </a:lnTo>
                    <a:lnTo>
                      <a:pt x="636" y="338"/>
                    </a:lnTo>
                    <a:lnTo>
                      <a:pt x="634" y="338"/>
                    </a:lnTo>
                    <a:lnTo>
                      <a:pt x="634" y="340"/>
                    </a:lnTo>
                    <a:lnTo>
                      <a:pt x="631" y="345"/>
                    </a:lnTo>
                    <a:lnTo>
                      <a:pt x="631" y="347"/>
                    </a:lnTo>
                    <a:lnTo>
                      <a:pt x="631" y="347"/>
                    </a:lnTo>
                    <a:lnTo>
                      <a:pt x="636" y="351"/>
                    </a:lnTo>
                    <a:lnTo>
                      <a:pt x="636" y="351"/>
                    </a:lnTo>
                    <a:lnTo>
                      <a:pt x="636" y="353"/>
                    </a:lnTo>
                    <a:lnTo>
                      <a:pt x="634" y="359"/>
                    </a:lnTo>
                    <a:lnTo>
                      <a:pt x="631" y="362"/>
                    </a:lnTo>
                    <a:lnTo>
                      <a:pt x="631" y="364"/>
                    </a:lnTo>
                    <a:lnTo>
                      <a:pt x="627" y="364"/>
                    </a:lnTo>
                    <a:lnTo>
                      <a:pt x="627" y="362"/>
                    </a:lnTo>
                    <a:lnTo>
                      <a:pt x="625" y="362"/>
                    </a:lnTo>
                    <a:lnTo>
                      <a:pt x="623" y="359"/>
                    </a:lnTo>
                    <a:lnTo>
                      <a:pt x="621" y="357"/>
                    </a:lnTo>
                    <a:lnTo>
                      <a:pt x="621" y="357"/>
                    </a:lnTo>
                    <a:lnTo>
                      <a:pt x="621" y="357"/>
                    </a:lnTo>
                    <a:lnTo>
                      <a:pt x="619" y="357"/>
                    </a:lnTo>
                    <a:lnTo>
                      <a:pt x="619" y="359"/>
                    </a:lnTo>
                    <a:lnTo>
                      <a:pt x="617" y="362"/>
                    </a:lnTo>
                    <a:lnTo>
                      <a:pt x="608" y="368"/>
                    </a:lnTo>
                    <a:lnTo>
                      <a:pt x="604" y="372"/>
                    </a:lnTo>
                    <a:lnTo>
                      <a:pt x="597" y="374"/>
                    </a:lnTo>
                    <a:lnTo>
                      <a:pt x="597" y="376"/>
                    </a:lnTo>
                    <a:lnTo>
                      <a:pt x="595" y="381"/>
                    </a:lnTo>
                    <a:lnTo>
                      <a:pt x="591" y="389"/>
                    </a:lnTo>
                    <a:lnTo>
                      <a:pt x="591" y="396"/>
                    </a:lnTo>
                    <a:lnTo>
                      <a:pt x="593" y="398"/>
                    </a:lnTo>
                    <a:lnTo>
                      <a:pt x="593" y="400"/>
                    </a:lnTo>
                    <a:lnTo>
                      <a:pt x="595" y="402"/>
                    </a:lnTo>
                    <a:lnTo>
                      <a:pt x="595" y="402"/>
                    </a:lnTo>
                    <a:lnTo>
                      <a:pt x="602" y="406"/>
                    </a:lnTo>
                    <a:lnTo>
                      <a:pt x="604" y="406"/>
                    </a:lnTo>
                    <a:lnTo>
                      <a:pt x="604" y="406"/>
                    </a:lnTo>
                    <a:lnTo>
                      <a:pt x="604" y="408"/>
                    </a:lnTo>
                    <a:lnTo>
                      <a:pt x="604" y="408"/>
                    </a:lnTo>
                    <a:lnTo>
                      <a:pt x="604" y="415"/>
                    </a:lnTo>
                    <a:lnTo>
                      <a:pt x="604" y="417"/>
                    </a:lnTo>
                    <a:lnTo>
                      <a:pt x="604" y="419"/>
                    </a:lnTo>
                    <a:lnTo>
                      <a:pt x="604" y="419"/>
                    </a:lnTo>
                    <a:lnTo>
                      <a:pt x="604" y="421"/>
                    </a:lnTo>
                    <a:lnTo>
                      <a:pt x="602" y="421"/>
                    </a:lnTo>
                    <a:lnTo>
                      <a:pt x="599" y="421"/>
                    </a:lnTo>
                    <a:lnTo>
                      <a:pt x="599" y="421"/>
                    </a:lnTo>
                    <a:lnTo>
                      <a:pt x="597" y="419"/>
                    </a:lnTo>
                    <a:lnTo>
                      <a:pt x="595" y="417"/>
                    </a:lnTo>
                    <a:lnTo>
                      <a:pt x="593" y="417"/>
                    </a:lnTo>
                    <a:lnTo>
                      <a:pt x="593" y="417"/>
                    </a:lnTo>
                    <a:lnTo>
                      <a:pt x="591" y="417"/>
                    </a:lnTo>
                    <a:lnTo>
                      <a:pt x="589" y="419"/>
                    </a:lnTo>
                    <a:lnTo>
                      <a:pt x="587" y="419"/>
                    </a:lnTo>
                    <a:lnTo>
                      <a:pt x="585" y="419"/>
                    </a:lnTo>
                    <a:lnTo>
                      <a:pt x="582" y="417"/>
                    </a:lnTo>
                    <a:lnTo>
                      <a:pt x="582" y="419"/>
                    </a:lnTo>
                    <a:lnTo>
                      <a:pt x="580" y="419"/>
                    </a:lnTo>
                    <a:lnTo>
                      <a:pt x="578" y="425"/>
                    </a:lnTo>
                    <a:lnTo>
                      <a:pt x="578" y="428"/>
                    </a:lnTo>
                    <a:lnTo>
                      <a:pt x="578" y="430"/>
                    </a:lnTo>
                    <a:lnTo>
                      <a:pt x="578" y="434"/>
                    </a:lnTo>
                    <a:lnTo>
                      <a:pt x="576" y="436"/>
                    </a:lnTo>
                    <a:lnTo>
                      <a:pt x="574" y="440"/>
                    </a:lnTo>
                    <a:lnTo>
                      <a:pt x="568" y="442"/>
                    </a:lnTo>
                    <a:lnTo>
                      <a:pt x="557" y="455"/>
                    </a:lnTo>
                    <a:lnTo>
                      <a:pt x="557" y="455"/>
                    </a:lnTo>
                    <a:lnTo>
                      <a:pt x="561" y="457"/>
                    </a:lnTo>
                    <a:lnTo>
                      <a:pt x="585" y="474"/>
                    </a:lnTo>
                    <a:lnTo>
                      <a:pt x="587" y="479"/>
                    </a:lnTo>
                    <a:lnTo>
                      <a:pt x="589" y="485"/>
                    </a:lnTo>
                    <a:lnTo>
                      <a:pt x="595" y="493"/>
                    </a:lnTo>
                    <a:lnTo>
                      <a:pt x="610" y="491"/>
                    </a:lnTo>
                    <a:lnTo>
                      <a:pt x="623" y="485"/>
                    </a:lnTo>
                    <a:lnTo>
                      <a:pt x="638" y="474"/>
                    </a:lnTo>
                    <a:lnTo>
                      <a:pt x="651" y="464"/>
                    </a:lnTo>
                    <a:lnTo>
                      <a:pt x="689" y="447"/>
                    </a:lnTo>
                    <a:lnTo>
                      <a:pt x="699" y="445"/>
                    </a:lnTo>
                    <a:lnTo>
                      <a:pt x="704" y="445"/>
                    </a:lnTo>
                    <a:lnTo>
                      <a:pt x="708" y="447"/>
                    </a:lnTo>
                    <a:lnTo>
                      <a:pt x="748" y="485"/>
                    </a:lnTo>
                    <a:lnTo>
                      <a:pt x="757" y="502"/>
                    </a:lnTo>
                    <a:lnTo>
                      <a:pt x="755" y="519"/>
                    </a:lnTo>
                    <a:lnTo>
                      <a:pt x="757" y="525"/>
                    </a:lnTo>
                    <a:lnTo>
                      <a:pt x="765" y="536"/>
                    </a:lnTo>
                    <a:lnTo>
                      <a:pt x="770" y="542"/>
                    </a:lnTo>
                    <a:lnTo>
                      <a:pt x="772" y="549"/>
                    </a:lnTo>
                    <a:lnTo>
                      <a:pt x="774" y="553"/>
                    </a:lnTo>
                    <a:lnTo>
                      <a:pt x="774" y="557"/>
                    </a:lnTo>
                    <a:lnTo>
                      <a:pt x="782" y="568"/>
                    </a:lnTo>
                    <a:lnTo>
                      <a:pt x="784" y="572"/>
                    </a:lnTo>
                    <a:lnTo>
                      <a:pt x="784" y="576"/>
                    </a:lnTo>
                    <a:lnTo>
                      <a:pt x="789" y="581"/>
                    </a:lnTo>
                    <a:lnTo>
                      <a:pt x="795" y="581"/>
                    </a:lnTo>
                    <a:lnTo>
                      <a:pt x="801" y="576"/>
                    </a:lnTo>
                    <a:lnTo>
                      <a:pt x="806" y="578"/>
                    </a:lnTo>
                    <a:lnTo>
                      <a:pt x="806" y="585"/>
                    </a:lnTo>
                    <a:lnTo>
                      <a:pt x="801" y="591"/>
                    </a:lnTo>
                    <a:lnTo>
                      <a:pt x="797" y="602"/>
                    </a:lnTo>
                    <a:lnTo>
                      <a:pt x="787" y="604"/>
                    </a:lnTo>
                    <a:lnTo>
                      <a:pt x="778" y="612"/>
                    </a:lnTo>
                    <a:lnTo>
                      <a:pt x="772" y="623"/>
                    </a:lnTo>
                    <a:lnTo>
                      <a:pt x="774" y="636"/>
                    </a:lnTo>
                    <a:lnTo>
                      <a:pt x="780" y="646"/>
                    </a:lnTo>
                    <a:lnTo>
                      <a:pt x="791" y="663"/>
                    </a:lnTo>
                    <a:lnTo>
                      <a:pt x="797" y="678"/>
                    </a:lnTo>
                    <a:lnTo>
                      <a:pt x="795" y="691"/>
                    </a:lnTo>
                    <a:lnTo>
                      <a:pt x="804" y="702"/>
                    </a:lnTo>
                    <a:lnTo>
                      <a:pt x="814" y="723"/>
                    </a:lnTo>
                    <a:lnTo>
                      <a:pt x="818" y="731"/>
                    </a:lnTo>
                    <a:lnTo>
                      <a:pt x="821" y="736"/>
                    </a:lnTo>
                    <a:lnTo>
                      <a:pt x="812" y="740"/>
                    </a:lnTo>
                    <a:lnTo>
                      <a:pt x="814" y="742"/>
                    </a:lnTo>
                    <a:lnTo>
                      <a:pt x="818" y="744"/>
                    </a:lnTo>
                    <a:lnTo>
                      <a:pt x="825" y="744"/>
                    </a:lnTo>
                    <a:lnTo>
                      <a:pt x="831" y="746"/>
                    </a:lnTo>
                    <a:lnTo>
                      <a:pt x="836" y="751"/>
                    </a:lnTo>
                    <a:lnTo>
                      <a:pt x="833" y="753"/>
                    </a:lnTo>
                    <a:lnTo>
                      <a:pt x="831" y="761"/>
                    </a:lnTo>
                    <a:lnTo>
                      <a:pt x="831" y="761"/>
                    </a:lnTo>
                    <a:lnTo>
                      <a:pt x="833" y="765"/>
                    </a:lnTo>
                    <a:lnTo>
                      <a:pt x="836" y="774"/>
                    </a:lnTo>
                    <a:lnTo>
                      <a:pt x="836" y="780"/>
                    </a:lnTo>
                    <a:lnTo>
                      <a:pt x="827" y="808"/>
                    </a:lnTo>
                    <a:lnTo>
                      <a:pt x="827" y="812"/>
                    </a:lnTo>
                    <a:lnTo>
                      <a:pt x="836" y="814"/>
                    </a:lnTo>
                    <a:lnTo>
                      <a:pt x="836" y="821"/>
                    </a:lnTo>
                    <a:lnTo>
                      <a:pt x="814" y="851"/>
                    </a:lnTo>
                    <a:lnTo>
                      <a:pt x="810" y="855"/>
                    </a:lnTo>
                    <a:lnTo>
                      <a:pt x="808" y="859"/>
                    </a:lnTo>
                    <a:lnTo>
                      <a:pt x="806" y="868"/>
                    </a:lnTo>
                    <a:lnTo>
                      <a:pt x="806" y="916"/>
                    </a:lnTo>
                    <a:lnTo>
                      <a:pt x="804" y="923"/>
                    </a:lnTo>
                    <a:lnTo>
                      <a:pt x="784" y="976"/>
                    </a:lnTo>
                    <a:lnTo>
                      <a:pt x="780" y="98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" name="Freeform 35"/>
              <p:cNvSpPr>
                <a:spLocks/>
              </p:cNvSpPr>
              <p:nvPr/>
            </p:nvSpPr>
            <p:spPr bwMode="auto">
              <a:xfrm>
                <a:off x="1246586" y="3605212"/>
                <a:ext cx="431006" cy="319088"/>
              </a:xfrm>
              <a:custGeom>
                <a:avLst/>
                <a:gdLst>
                  <a:gd name="T0" fmla="*/ 362 w 362"/>
                  <a:gd name="T1" fmla="*/ 228 h 268"/>
                  <a:gd name="T2" fmla="*/ 353 w 362"/>
                  <a:gd name="T3" fmla="*/ 243 h 268"/>
                  <a:gd name="T4" fmla="*/ 340 w 362"/>
                  <a:gd name="T5" fmla="*/ 251 h 268"/>
                  <a:gd name="T6" fmla="*/ 330 w 362"/>
                  <a:gd name="T7" fmla="*/ 262 h 268"/>
                  <a:gd name="T8" fmla="*/ 281 w 362"/>
                  <a:gd name="T9" fmla="*/ 258 h 268"/>
                  <a:gd name="T10" fmla="*/ 264 w 362"/>
                  <a:gd name="T11" fmla="*/ 256 h 268"/>
                  <a:gd name="T12" fmla="*/ 247 w 362"/>
                  <a:gd name="T13" fmla="*/ 264 h 268"/>
                  <a:gd name="T14" fmla="*/ 211 w 362"/>
                  <a:gd name="T15" fmla="*/ 222 h 268"/>
                  <a:gd name="T16" fmla="*/ 179 w 362"/>
                  <a:gd name="T17" fmla="*/ 222 h 268"/>
                  <a:gd name="T18" fmla="*/ 179 w 362"/>
                  <a:gd name="T19" fmla="*/ 253 h 268"/>
                  <a:gd name="T20" fmla="*/ 141 w 362"/>
                  <a:gd name="T21" fmla="*/ 251 h 268"/>
                  <a:gd name="T22" fmla="*/ 134 w 362"/>
                  <a:gd name="T23" fmla="*/ 224 h 268"/>
                  <a:gd name="T24" fmla="*/ 126 w 362"/>
                  <a:gd name="T25" fmla="*/ 226 h 268"/>
                  <a:gd name="T26" fmla="*/ 119 w 362"/>
                  <a:gd name="T27" fmla="*/ 209 h 268"/>
                  <a:gd name="T28" fmla="*/ 111 w 362"/>
                  <a:gd name="T29" fmla="*/ 202 h 268"/>
                  <a:gd name="T30" fmla="*/ 81 w 362"/>
                  <a:gd name="T31" fmla="*/ 168 h 268"/>
                  <a:gd name="T32" fmla="*/ 85 w 362"/>
                  <a:gd name="T33" fmla="*/ 154 h 268"/>
                  <a:gd name="T34" fmla="*/ 64 w 362"/>
                  <a:gd name="T35" fmla="*/ 130 h 268"/>
                  <a:gd name="T36" fmla="*/ 53 w 362"/>
                  <a:gd name="T37" fmla="*/ 115 h 268"/>
                  <a:gd name="T38" fmla="*/ 9 w 362"/>
                  <a:gd name="T39" fmla="*/ 107 h 268"/>
                  <a:gd name="T40" fmla="*/ 0 w 362"/>
                  <a:gd name="T41" fmla="*/ 90 h 268"/>
                  <a:gd name="T42" fmla="*/ 87 w 362"/>
                  <a:gd name="T43" fmla="*/ 62 h 268"/>
                  <a:gd name="T44" fmla="*/ 121 w 362"/>
                  <a:gd name="T45" fmla="*/ 49 h 268"/>
                  <a:gd name="T46" fmla="*/ 198 w 362"/>
                  <a:gd name="T47" fmla="*/ 3 h 268"/>
                  <a:gd name="T48" fmla="*/ 215 w 362"/>
                  <a:gd name="T49" fmla="*/ 0 h 268"/>
                  <a:gd name="T50" fmla="*/ 262 w 362"/>
                  <a:gd name="T51" fmla="*/ 11 h 268"/>
                  <a:gd name="T52" fmla="*/ 285 w 362"/>
                  <a:gd name="T53" fmla="*/ 26 h 268"/>
                  <a:gd name="T54" fmla="*/ 298 w 362"/>
                  <a:gd name="T55" fmla="*/ 26 h 268"/>
                  <a:gd name="T56" fmla="*/ 306 w 362"/>
                  <a:gd name="T57" fmla="*/ 20 h 268"/>
                  <a:gd name="T58" fmla="*/ 313 w 362"/>
                  <a:gd name="T59" fmla="*/ 34 h 268"/>
                  <a:gd name="T60" fmla="*/ 319 w 362"/>
                  <a:gd name="T61" fmla="*/ 56 h 268"/>
                  <a:gd name="T62" fmla="*/ 323 w 362"/>
                  <a:gd name="T63" fmla="*/ 56 h 268"/>
                  <a:gd name="T64" fmla="*/ 326 w 362"/>
                  <a:gd name="T65" fmla="*/ 66 h 268"/>
                  <a:gd name="T66" fmla="*/ 317 w 362"/>
                  <a:gd name="T67" fmla="*/ 75 h 268"/>
                  <a:gd name="T68" fmla="*/ 306 w 362"/>
                  <a:gd name="T69" fmla="*/ 88 h 268"/>
                  <a:gd name="T70" fmla="*/ 326 w 362"/>
                  <a:gd name="T71" fmla="*/ 113 h 268"/>
                  <a:gd name="T72" fmla="*/ 326 w 362"/>
                  <a:gd name="T73" fmla="*/ 115 h 268"/>
                  <a:gd name="T74" fmla="*/ 357 w 362"/>
                  <a:gd name="T75" fmla="*/ 124 h 268"/>
                  <a:gd name="T76" fmla="*/ 357 w 362"/>
                  <a:gd name="T77" fmla="*/ 134 h 268"/>
                  <a:gd name="T78" fmla="*/ 357 w 362"/>
                  <a:gd name="T79" fmla="*/ 143 h 268"/>
                  <a:gd name="T80" fmla="*/ 351 w 362"/>
                  <a:gd name="T81" fmla="*/ 151 h 268"/>
                  <a:gd name="T82" fmla="*/ 349 w 362"/>
                  <a:gd name="T83" fmla="*/ 162 h 268"/>
                  <a:gd name="T84" fmla="*/ 345 w 362"/>
                  <a:gd name="T85" fmla="*/ 168 h 268"/>
                  <a:gd name="T86" fmla="*/ 343 w 362"/>
                  <a:gd name="T87" fmla="*/ 183 h 268"/>
                  <a:gd name="T88" fmla="*/ 338 w 362"/>
                  <a:gd name="T89" fmla="*/ 185 h 268"/>
                  <a:gd name="T90" fmla="*/ 336 w 362"/>
                  <a:gd name="T91" fmla="*/ 188 h 268"/>
                  <a:gd name="T92" fmla="*/ 334 w 362"/>
                  <a:gd name="T93" fmla="*/ 188 h 268"/>
                  <a:gd name="T94" fmla="*/ 330 w 362"/>
                  <a:gd name="T95" fmla="*/ 196 h 268"/>
                  <a:gd name="T96" fmla="*/ 334 w 362"/>
                  <a:gd name="T97" fmla="*/ 209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62" h="268">
                    <a:moveTo>
                      <a:pt x="355" y="228"/>
                    </a:moveTo>
                    <a:lnTo>
                      <a:pt x="355" y="228"/>
                    </a:lnTo>
                    <a:lnTo>
                      <a:pt x="362" y="228"/>
                    </a:lnTo>
                    <a:lnTo>
                      <a:pt x="362" y="228"/>
                    </a:lnTo>
                    <a:lnTo>
                      <a:pt x="362" y="228"/>
                    </a:lnTo>
                    <a:lnTo>
                      <a:pt x="355" y="232"/>
                    </a:lnTo>
                    <a:lnTo>
                      <a:pt x="355" y="234"/>
                    </a:lnTo>
                    <a:lnTo>
                      <a:pt x="353" y="243"/>
                    </a:lnTo>
                    <a:lnTo>
                      <a:pt x="351" y="247"/>
                    </a:lnTo>
                    <a:lnTo>
                      <a:pt x="349" y="247"/>
                    </a:lnTo>
                    <a:lnTo>
                      <a:pt x="343" y="249"/>
                    </a:lnTo>
                    <a:lnTo>
                      <a:pt x="340" y="251"/>
                    </a:lnTo>
                    <a:lnTo>
                      <a:pt x="338" y="253"/>
                    </a:lnTo>
                    <a:lnTo>
                      <a:pt x="334" y="260"/>
                    </a:lnTo>
                    <a:lnTo>
                      <a:pt x="332" y="262"/>
                    </a:lnTo>
                    <a:lnTo>
                      <a:pt x="330" y="262"/>
                    </a:lnTo>
                    <a:lnTo>
                      <a:pt x="321" y="260"/>
                    </a:lnTo>
                    <a:lnTo>
                      <a:pt x="292" y="262"/>
                    </a:lnTo>
                    <a:lnTo>
                      <a:pt x="287" y="260"/>
                    </a:lnTo>
                    <a:lnTo>
                      <a:pt x="281" y="258"/>
                    </a:lnTo>
                    <a:lnTo>
                      <a:pt x="268" y="249"/>
                    </a:lnTo>
                    <a:lnTo>
                      <a:pt x="266" y="249"/>
                    </a:lnTo>
                    <a:lnTo>
                      <a:pt x="262" y="253"/>
                    </a:lnTo>
                    <a:lnTo>
                      <a:pt x="264" y="256"/>
                    </a:lnTo>
                    <a:lnTo>
                      <a:pt x="264" y="258"/>
                    </a:lnTo>
                    <a:lnTo>
                      <a:pt x="264" y="262"/>
                    </a:lnTo>
                    <a:lnTo>
                      <a:pt x="255" y="268"/>
                    </a:lnTo>
                    <a:lnTo>
                      <a:pt x="247" y="264"/>
                    </a:lnTo>
                    <a:lnTo>
                      <a:pt x="240" y="249"/>
                    </a:lnTo>
                    <a:lnTo>
                      <a:pt x="240" y="232"/>
                    </a:lnTo>
                    <a:lnTo>
                      <a:pt x="232" y="232"/>
                    </a:lnTo>
                    <a:lnTo>
                      <a:pt x="211" y="222"/>
                    </a:lnTo>
                    <a:lnTo>
                      <a:pt x="206" y="222"/>
                    </a:lnTo>
                    <a:lnTo>
                      <a:pt x="196" y="224"/>
                    </a:lnTo>
                    <a:lnTo>
                      <a:pt x="183" y="222"/>
                    </a:lnTo>
                    <a:lnTo>
                      <a:pt x="179" y="222"/>
                    </a:lnTo>
                    <a:lnTo>
                      <a:pt x="177" y="230"/>
                    </a:lnTo>
                    <a:lnTo>
                      <a:pt x="181" y="239"/>
                    </a:lnTo>
                    <a:lnTo>
                      <a:pt x="183" y="247"/>
                    </a:lnTo>
                    <a:lnTo>
                      <a:pt x="179" y="253"/>
                    </a:lnTo>
                    <a:lnTo>
                      <a:pt x="175" y="256"/>
                    </a:lnTo>
                    <a:lnTo>
                      <a:pt x="160" y="251"/>
                    </a:lnTo>
                    <a:lnTo>
                      <a:pt x="145" y="253"/>
                    </a:lnTo>
                    <a:lnTo>
                      <a:pt x="141" y="251"/>
                    </a:lnTo>
                    <a:lnTo>
                      <a:pt x="136" y="245"/>
                    </a:lnTo>
                    <a:lnTo>
                      <a:pt x="136" y="239"/>
                    </a:lnTo>
                    <a:lnTo>
                      <a:pt x="136" y="232"/>
                    </a:lnTo>
                    <a:lnTo>
                      <a:pt x="134" y="224"/>
                    </a:lnTo>
                    <a:lnTo>
                      <a:pt x="132" y="224"/>
                    </a:lnTo>
                    <a:lnTo>
                      <a:pt x="128" y="228"/>
                    </a:lnTo>
                    <a:lnTo>
                      <a:pt x="128" y="228"/>
                    </a:lnTo>
                    <a:lnTo>
                      <a:pt x="126" y="226"/>
                    </a:lnTo>
                    <a:lnTo>
                      <a:pt x="126" y="222"/>
                    </a:lnTo>
                    <a:lnTo>
                      <a:pt x="126" y="219"/>
                    </a:lnTo>
                    <a:lnTo>
                      <a:pt x="124" y="219"/>
                    </a:lnTo>
                    <a:lnTo>
                      <a:pt x="119" y="209"/>
                    </a:lnTo>
                    <a:lnTo>
                      <a:pt x="119" y="207"/>
                    </a:lnTo>
                    <a:lnTo>
                      <a:pt x="113" y="207"/>
                    </a:lnTo>
                    <a:lnTo>
                      <a:pt x="111" y="205"/>
                    </a:lnTo>
                    <a:lnTo>
                      <a:pt x="111" y="202"/>
                    </a:lnTo>
                    <a:lnTo>
                      <a:pt x="111" y="198"/>
                    </a:lnTo>
                    <a:lnTo>
                      <a:pt x="111" y="196"/>
                    </a:lnTo>
                    <a:lnTo>
                      <a:pt x="85" y="175"/>
                    </a:lnTo>
                    <a:lnTo>
                      <a:pt x="81" y="168"/>
                    </a:lnTo>
                    <a:lnTo>
                      <a:pt x="77" y="164"/>
                    </a:lnTo>
                    <a:lnTo>
                      <a:pt x="79" y="158"/>
                    </a:lnTo>
                    <a:lnTo>
                      <a:pt x="85" y="158"/>
                    </a:lnTo>
                    <a:lnTo>
                      <a:pt x="85" y="154"/>
                    </a:lnTo>
                    <a:lnTo>
                      <a:pt x="85" y="151"/>
                    </a:lnTo>
                    <a:lnTo>
                      <a:pt x="66" y="134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4" y="124"/>
                    </a:lnTo>
                    <a:lnTo>
                      <a:pt x="60" y="119"/>
                    </a:lnTo>
                    <a:lnTo>
                      <a:pt x="53" y="115"/>
                    </a:lnTo>
                    <a:lnTo>
                      <a:pt x="21" y="102"/>
                    </a:lnTo>
                    <a:lnTo>
                      <a:pt x="17" y="100"/>
                    </a:lnTo>
                    <a:lnTo>
                      <a:pt x="15" y="102"/>
                    </a:lnTo>
                    <a:lnTo>
                      <a:pt x="9" y="107"/>
                    </a:lnTo>
                    <a:lnTo>
                      <a:pt x="7" y="109"/>
                    </a:lnTo>
                    <a:lnTo>
                      <a:pt x="2" y="109"/>
                    </a:lnTo>
                    <a:lnTo>
                      <a:pt x="2" y="105"/>
                    </a:lnTo>
                    <a:lnTo>
                      <a:pt x="0" y="90"/>
                    </a:lnTo>
                    <a:lnTo>
                      <a:pt x="2" y="73"/>
                    </a:lnTo>
                    <a:lnTo>
                      <a:pt x="4" y="71"/>
                    </a:lnTo>
                    <a:lnTo>
                      <a:pt x="49" y="64"/>
                    </a:lnTo>
                    <a:lnTo>
                      <a:pt x="87" y="62"/>
                    </a:lnTo>
                    <a:lnTo>
                      <a:pt x="109" y="51"/>
                    </a:lnTo>
                    <a:lnTo>
                      <a:pt x="117" y="51"/>
                    </a:lnTo>
                    <a:lnTo>
                      <a:pt x="117" y="51"/>
                    </a:lnTo>
                    <a:lnTo>
                      <a:pt x="121" y="49"/>
                    </a:lnTo>
                    <a:lnTo>
                      <a:pt x="170" y="22"/>
                    </a:lnTo>
                    <a:lnTo>
                      <a:pt x="194" y="3"/>
                    </a:lnTo>
                    <a:lnTo>
                      <a:pt x="196" y="3"/>
                    </a:lnTo>
                    <a:lnTo>
                      <a:pt x="198" y="3"/>
                    </a:lnTo>
                    <a:lnTo>
                      <a:pt x="202" y="5"/>
                    </a:lnTo>
                    <a:lnTo>
                      <a:pt x="206" y="7"/>
                    </a:lnTo>
                    <a:lnTo>
                      <a:pt x="209" y="7"/>
                    </a:lnTo>
                    <a:lnTo>
                      <a:pt x="215" y="0"/>
                    </a:lnTo>
                    <a:lnTo>
                      <a:pt x="236" y="9"/>
                    </a:lnTo>
                    <a:lnTo>
                      <a:pt x="238" y="11"/>
                    </a:lnTo>
                    <a:lnTo>
                      <a:pt x="240" y="11"/>
                    </a:lnTo>
                    <a:lnTo>
                      <a:pt x="262" y="11"/>
                    </a:lnTo>
                    <a:lnTo>
                      <a:pt x="262" y="11"/>
                    </a:lnTo>
                    <a:lnTo>
                      <a:pt x="270" y="17"/>
                    </a:lnTo>
                    <a:lnTo>
                      <a:pt x="283" y="26"/>
                    </a:lnTo>
                    <a:lnTo>
                      <a:pt x="285" y="26"/>
                    </a:lnTo>
                    <a:lnTo>
                      <a:pt x="285" y="28"/>
                    </a:lnTo>
                    <a:lnTo>
                      <a:pt x="287" y="28"/>
                    </a:lnTo>
                    <a:lnTo>
                      <a:pt x="292" y="28"/>
                    </a:lnTo>
                    <a:lnTo>
                      <a:pt x="298" y="26"/>
                    </a:lnTo>
                    <a:lnTo>
                      <a:pt x="300" y="24"/>
                    </a:lnTo>
                    <a:lnTo>
                      <a:pt x="304" y="22"/>
                    </a:lnTo>
                    <a:lnTo>
                      <a:pt x="304" y="20"/>
                    </a:lnTo>
                    <a:lnTo>
                      <a:pt x="306" y="20"/>
                    </a:lnTo>
                    <a:lnTo>
                      <a:pt x="309" y="20"/>
                    </a:lnTo>
                    <a:lnTo>
                      <a:pt x="309" y="20"/>
                    </a:lnTo>
                    <a:lnTo>
                      <a:pt x="311" y="28"/>
                    </a:lnTo>
                    <a:lnTo>
                      <a:pt x="313" y="34"/>
                    </a:lnTo>
                    <a:lnTo>
                      <a:pt x="317" y="41"/>
                    </a:lnTo>
                    <a:lnTo>
                      <a:pt x="317" y="45"/>
                    </a:lnTo>
                    <a:lnTo>
                      <a:pt x="319" y="51"/>
                    </a:lnTo>
                    <a:lnTo>
                      <a:pt x="319" y="56"/>
                    </a:lnTo>
                    <a:lnTo>
                      <a:pt x="321" y="56"/>
                    </a:lnTo>
                    <a:lnTo>
                      <a:pt x="321" y="56"/>
                    </a:lnTo>
                    <a:lnTo>
                      <a:pt x="323" y="56"/>
                    </a:lnTo>
                    <a:lnTo>
                      <a:pt x="323" y="56"/>
                    </a:lnTo>
                    <a:lnTo>
                      <a:pt x="323" y="58"/>
                    </a:lnTo>
                    <a:lnTo>
                      <a:pt x="326" y="60"/>
                    </a:lnTo>
                    <a:lnTo>
                      <a:pt x="326" y="62"/>
                    </a:lnTo>
                    <a:lnTo>
                      <a:pt x="326" y="66"/>
                    </a:lnTo>
                    <a:lnTo>
                      <a:pt x="326" y="66"/>
                    </a:lnTo>
                    <a:lnTo>
                      <a:pt x="321" y="68"/>
                    </a:lnTo>
                    <a:lnTo>
                      <a:pt x="319" y="71"/>
                    </a:lnTo>
                    <a:lnTo>
                      <a:pt x="317" y="75"/>
                    </a:lnTo>
                    <a:lnTo>
                      <a:pt x="311" y="83"/>
                    </a:lnTo>
                    <a:lnTo>
                      <a:pt x="309" y="85"/>
                    </a:lnTo>
                    <a:lnTo>
                      <a:pt x="309" y="85"/>
                    </a:lnTo>
                    <a:lnTo>
                      <a:pt x="306" y="88"/>
                    </a:lnTo>
                    <a:lnTo>
                      <a:pt x="309" y="96"/>
                    </a:lnTo>
                    <a:lnTo>
                      <a:pt x="319" y="105"/>
                    </a:lnTo>
                    <a:lnTo>
                      <a:pt x="326" y="111"/>
                    </a:lnTo>
                    <a:lnTo>
                      <a:pt x="326" y="113"/>
                    </a:lnTo>
                    <a:lnTo>
                      <a:pt x="326" y="113"/>
                    </a:lnTo>
                    <a:lnTo>
                      <a:pt x="326" y="113"/>
                    </a:lnTo>
                    <a:lnTo>
                      <a:pt x="326" y="115"/>
                    </a:lnTo>
                    <a:lnTo>
                      <a:pt x="326" y="115"/>
                    </a:lnTo>
                    <a:lnTo>
                      <a:pt x="328" y="117"/>
                    </a:lnTo>
                    <a:lnTo>
                      <a:pt x="345" y="119"/>
                    </a:lnTo>
                    <a:lnTo>
                      <a:pt x="353" y="122"/>
                    </a:lnTo>
                    <a:lnTo>
                      <a:pt x="357" y="124"/>
                    </a:lnTo>
                    <a:lnTo>
                      <a:pt x="360" y="128"/>
                    </a:lnTo>
                    <a:lnTo>
                      <a:pt x="357" y="130"/>
                    </a:lnTo>
                    <a:lnTo>
                      <a:pt x="357" y="132"/>
                    </a:lnTo>
                    <a:lnTo>
                      <a:pt x="357" y="134"/>
                    </a:lnTo>
                    <a:lnTo>
                      <a:pt x="360" y="136"/>
                    </a:lnTo>
                    <a:lnTo>
                      <a:pt x="360" y="139"/>
                    </a:lnTo>
                    <a:lnTo>
                      <a:pt x="360" y="141"/>
                    </a:lnTo>
                    <a:lnTo>
                      <a:pt x="357" y="143"/>
                    </a:lnTo>
                    <a:lnTo>
                      <a:pt x="357" y="145"/>
                    </a:lnTo>
                    <a:lnTo>
                      <a:pt x="355" y="147"/>
                    </a:lnTo>
                    <a:lnTo>
                      <a:pt x="353" y="149"/>
                    </a:lnTo>
                    <a:lnTo>
                      <a:pt x="351" y="151"/>
                    </a:lnTo>
                    <a:lnTo>
                      <a:pt x="351" y="154"/>
                    </a:lnTo>
                    <a:lnTo>
                      <a:pt x="351" y="160"/>
                    </a:lnTo>
                    <a:lnTo>
                      <a:pt x="349" y="162"/>
                    </a:lnTo>
                    <a:lnTo>
                      <a:pt x="349" y="162"/>
                    </a:lnTo>
                    <a:lnTo>
                      <a:pt x="347" y="164"/>
                    </a:lnTo>
                    <a:lnTo>
                      <a:pt x="347" y="166"/>
                    </a:lnTo>
                    <a:lnTo>
                      <a:pt x="345" y="168"/>
                    </a:lnTo>
                    <a:lnTo>
                      <a:pt x="345" y="168"/>
                    </a:lnTo>
                    <a:lnTo>
                      <a:pt x="345" y="171"/>
                    </a:lnTo>
                    <a:lnTo>
                      <a:pt x="345" y="175"/>
                    </a:lnTo>
                    <a:lnTo>
                      <a:pt x="345" y="179"/>
                    </a:lnTo>
                    <a:lnTo>
                      <a:pt x="343" y="183"/>
                    </a:lnTo>
                    <a:lnTo>
                      <a:pt x="340" y="185"/>
                    </a:lnTo>
                    <a:lnTo>
                      <a:pt x="340" y="185"/>
                    </a:lnTo>
                    <a:lnTo>
                      <a:pt x="340" y="185"/>
                    </a:lnTo>
                    <a:lnTo>
                      <a:pt x="338" y="185"/>
                    </a:lnTo>
                    <a:lnTo>
                      <a:pt x="338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4" y="188"/>
                    </a:lnTo>
                    <a:lnTo>
                      <a:pt x="334" y="188"/>
                    </a:lnTo>
                    <a:lnTo>
                      <a:pt x="334" y="188"/>
                    </a:lnTo>
                    <a:lnTo>
                      <a:pt x="332" y="188"/>
                    </a:lnTo>
                    <a:lnTo>
                      <a:pt x="332" y="194"/>
                    </a:lnTo>
                    <a:lnTo>
                      <a:pt x="330" y="196"/>
                    </a:lnTo>
                    <a:lnTo>
                      <a:pt x="332" y="198"/>
                    </a:lnTo>
                    <a:lnTo>
                      <a:pt x="332" y="202"/>
                    </a:lnTo>
                    <a:lnTo>
                      <a:pt x="334" y="205"/>
                    </a:lnTo>
                    <a:lnTo>
                      <a:pt x="334" y="209"/>
                    </a:lnTo>
                    <a:lnTo>
                      <a:pt x="334" y="211"/>
                    </a:lnTo>
                    <a:lnTo>
                      <a:pt x="349" y="224"/>
                    </a:lnTo>
                    <a:lnTo>
                      <a:pt x="355" y="22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" name="Freeform 37"/>
              <p:cNvSpPr>
                <a:spLocks/>
              </p:cNvSpPr>
              <p:nvPr/>
            </p:nvSpPr>
            <p:spPr bwMode="auto">
              <a:xfrm>
                <a:off x="2257426" y="2864644"/>
                <a:ext cx="2041922" cy="2055019"/>
              </a:xfrm>
              <a:custGeom>
                <a:avLst/>
                <a:gdLst>
                  <a:gd name="T0" fmla="*/ 1129 w 1715"/>
                  <a:gd name="T1" fmla="*/ 219 h 1726"/>
                  <a:gd name="T2" fmla="*/ 1192 w 1715"/>
                  <a:gd name="T3" fmla="*/ 397 h 1726"/>
                  <a:gd name="T4" fmla="*/ 1341 w 1715"/>
                  <a:gd name="T5" fmla="*/ 531 h 1726"/>
                  <a:gd name="T6" fmla="*/ 1581 w 1715"/>
                  <a:gd name="T7" fmla="*/ 693 h 1726"/>
                  <a:gd name="T8" fmla="*/ 1711 w 1715"/>
                  <a:gd name="T9" fmla="*/ 871 h 1726"/>
                  <a:gd name="T10" fmla="*/ 1609 w 1715"/>
                  <a:gd name="T11" fmla="*/ 971 h 1726"/>
                  <a:gd name="T12" fmla="*/ 1450 w 1715"/>
                  <a:gd name="T13" fmla="*/ 1220 h 1726"/>
                  <a:gd name="T14" fmla="*/ 1558 w 1715"/>
                  <a:gd name="T15" fmla="*/ 1386 h 1726"/>
                  <a:gd name="T16" fmla="*/ 1486 w 1715"/>
                  <a:gd name="T17" fmla="*/ 1458 h 1726"/>
                  <a:gd name="T18" fmla="*/ 1286 w 1715"/>
                  <a:gd name="T19" fmla="*/ 1407 h 1726"/>
                  <a:gd name="T20" fmla="*/ 1137 w 1715"/>
                  <a:gd name="T21" fmla="*/ 1488 h 1726"/>
                  <a:gd name="T22" fmla="*/ 937 w 1715"/>
                  <a:gd name="T23" fmla="*/ 1598 h 1726"/>
                  <a:gd name="T24" fmla="*/ 703 w 1715"/>
                  <a:gd name="T25" fmla="*/ 1560 h 1726"/>
                  <a:gd name="T26" fmla="*/ 659 w 1715"/>
                  <a:gd name="T27" fmla="*/ 1660 h 1726"/>
                  <a:gd name="T28" fmla="*/ 548 w 1715"/>
                  <a:gd name="T29" fmla="*/ 1683 h 1726"/>
                  <a:gd name="T30" fmla="*/ 442 w 1715"/>
                  <a:gd name="T31" fmla="*/ 1587 h 1726"/>
                  <a:gd name="T32" fmla="*/ 467 w 1715"/>
                  <a:gd name="T33" fmla="*/ 1534 h 1726"/>
                  <a:gd name="T34" fmla="*/ 540 w 1715"/>
                  <a:gd name="T35" fmla="*/ 1500 h 1726"/>
                  <a:gd name="T36" fmla="*/ 525 w 1715"/>
                  <a:gd name="T37" fmla="*/ 1426 h 1726"/>
                  <a:gd name="T38" fmla="*/ 508 w 1715"/>
                  <a:gd name="T39" fmla="*/ 1369 h 1726"/>
                  <a:gd name="T40" fmla="*/ 463 w 1715"/>
                  <a:gd name="T41" fmla="*/ 1118 h 1726"/>
                  <a:gd name="T42" fmla="*/ 531 w 1715"/>
                  <a:gd name="T43" fmla="*/ 1073 h 1726"/>
                  <a:gd name="T44" fmla="*/ 548 w 1715"/>
                  <a:gd name="T45" fmla="*/ 1020 h 1726"/>
                  <a:gd name="T46" fmla="*/ 548 w 1715"/>
                  <a:gd name="T47" fmla="*/ 986 h 1726"/>
                  <a:gd name="T48" fmla="*/ 584 w 1715"/>
                  <a:gd name="T49" fmla="*/ 990 h 1726"/>
                  <a:gd name="T50" fmla="*/ 576 w 1715"/>
                  <a:gd name="T51" fmla="*/ 909 h 1726"/>
                  <a:gd name="T52" fmla="*/ 565 w 1715"/>
                  <a:gd name="T53" fmla="*/ 850 h 1726"/>
                  <a:gd name="T54" fmla="*/ 499 w 1715"/>
                  <a:gd name="T55" fmla="*/ 797 h 1726"/>
                  <a:gd name="T56" fmla="*/ 489 w 1715"/>
                  <a:gd name="T57" fmla="*/ 767 h 1726"/>
                  <a:gd name="T58" fmla="*/ 448 w 1715"/>
                  <a:gd name="T59" fmla="*/ 722 h 1726"/>
                  <a:gd name="T60" fmla="*/ 438 w 1715"/>
                  <a:gd name="T61" fmla="*/ 669 h 1726"/>
                  <a:gd name="T62" fmla="*/ 416 w 1715"/>
                  <a:gd name="T63" fmla="*/ 584 h 1726"/>
                  <a:gd name="T64" fmla="*/ 393 w 1715"/>
                  <a:gd name="T65" fmla="*/ 567 h 1726"/>
                  <a:gd name="T66" fmla="*/ 342 w 1715"/>
                  <a:gd name="T67" fmla="*/ 552 h 1726"/>
                  <a:gd name="T68" fmla="*/ 325 w 1715"/>
                  <a:gd name="T69" fmla="*/ 552 h 1726"/>
                  <a:gd name="T70" fmla="*/ 284 w 1715"/>
                  <a:gd name="T71" fmla="*/ 482 h 1726"/>
                  <a:gd name="T72" fmla="*/ 246 w 1715"/>
                  <a:gd name="T73" fmla="*/ 501 h 1726"/>
                  <a:gd name="T74" fmla="*/ 240 w 1715"/>
                  <a:gd name="T75" fmla="*/ 459 h 1726"/>
                  <a:gd name="T76" fmla="*/ 131 w 1715"/>
                  <a:gd name="T77" fmla="*/ 489 h 1726"/>
                  <a:gd name="T78" fmla="*/ 172 w 1715"/>
                  <a:gd name="T79" fmla="*/ 499 h 1726"/>
                  <a:gd name="T80" fmla="*/ 125 w 1715"/>
                  <a:gd name="T81" fmla="*/ 571 h 1726"/>
                  <a:gd name="T82" fmla="*/ 72 w 1715"/>
                  <a:gd name="T83" fmla="*/ 518 h 1726"/>
                  <a:gd name="T84" fmla="*/ 57 w 1715"/>
                  <a:gd name="T85" fmla="*/ 465 h 1726"/>
                  <a:gd name="T86" fmla="*/ 29 w 1715"/>
                  <a:gd name="T87" fmla="*/ 372 h 1726"/>
                  <a:gd name="T88" fmla="*/ 12 w 1715"/>
                  <a:gd name="T89" fmla="*/ 310 h 1726"/>
                  <a:gd name="T90" fmla="*/ 100 w 1715"/>
                  <a:gd name="T91" fmla="*/ 280 h 1726"/>
                  <a:gd name="T92" fmla="*/ 165 w 1715"/>
                  <a:gd name="T93" fmla="*/ 257 h 1726"/>
                  <a:gd name="T94" fmla="*/ 189 w 1715"/>
                  <a:gd name="T95" fmla="*/ 225 h 1726"/>
                  <a:gd name="T96" fmla="*/ 246 w 1715"/>
                  <a:gd name="T97" fmla="*/ 119 h 1726"/>
                  <a:gd name="T98" fmla="*/ 348 w 1715"/>
                  <a:gd name="T99" fmla="*/ 40 h 1726"/>
                  <a:gd name="T100" fmla="*/ 442 w 1715"/>
                  <a:gd name="T101" fmla="*/ 91 h 1726"/>
                  <a:gd name="T102" fmla="*/ 491 w 1715"/>
                  <a:gd name="T103" fmla="*/ 121 h 1726"/>
                  <a:gd name="T104" fmla="*/ 563 w 1715"/>
                  <a:gd name="T105" fmla="*/ 189 h 1726"/>
                  <a:gd name="T106" fmla="*/ 589 w 1715"/>
                  <a:gd name="T107" fmla="*/ 148 h 1726"/>
                  <a:gd name="T108" fmla="*/ 563 w 1715"/>
                  <a:gd name="T109" fmla="*/ 110 h 1726"/>
                  <a:gd name="T110" fmla="*/ 608 w 1715"/>
                  <a:gd name="T111" fmla="*/ 91 h 1726"/>
                  <a:gd name="T112" fmla="*/ 680 w 1715"/>
                  <a:gd name="T113" fmla="*/ 91 h 1726"/>
                  <a:gd name="T114" fmla="*/ 731 w 1715"/>
                  <a:gd name="T115" fmla="*/ 121 h 1726"/>
                  <a:gd name="T116" fmla="*/ 725 w 1715"/>
                  <a:gd name="T117" fmla="*/ 66 h 1726"/>
                  <a:gd name="T118" fmla="*/ 769 w 1715"/>
                  <a:gd name="T119" fmla="*/ 0 h 1726"/>
                  <a:gd name="T120" fmla="*/ 814 w 1715"/>
                  <a:gd name="T121" fmla="*/ 63 h 1726"/>
                  <a:gd name="T122" fmla="*/ 907 w 1715"/>
                  <a:gd name="T123" fmla="*/ 40 h 1726"/>
                  <a:gd name="T124" fmla="*/ 988 w 1715"/>
                  <a:gd name="T125" fmla="*/ 6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715" h="1726">
                    <a:moveTo>
                      <a:pt x="993" y="66"/>
                    </a:moveTo>
                    <a:lnTo>
                      <a:pt x="993" y="66"/>
                    </a:lnTo>
                    <a:lnTo>
                      <a:pt x="1001" y="66"/>
                    </a:lnTo>
                    <a:lnTo>
                      <a:pt x="1005" y="70"/>
                    </a:lnTo>
                    <a:lnTo>
                      <a:pt x="997" y="70"/>
                    </a:lnTo>
                    <a:lnTo>
                      <a:pt x="1005" y="76"/>
                    </a:lnTo>
                    <a:lnTo>
                      <a:pt x="1007" y="80"/>
                    </a:lnTo>
                    <a:lnTo>
                      <a:pt x="1012" y="89"/>
                    </a:lnTo>
                    <a:lnTo>
                      <a:pt x="1012" y="95"/>
                    </a:lnTo>
                    <a:lnTo>
                      <a:pt x="1010" y="97"/>
                    </a:lnTo>
                    <a:lnTo>
                      <a:pt x="1007" y="100"/>
                    </a:lnTo>
                    <a:lnTo>
                      <a:pt x="1003" y="108"/>
                    </a:lnTo>
                    <a:lnTo>
                      <a:pt x="1007" y="112"/>
                    </a:lnTo>
                    <a:lnTo>
                      <a:pt x="1027" y="121"/>
                    </a:lnTo>
                    <a:lnTo>
                      <a:pt x="1035" y="127"/>
                    </a:lnTo>
                    <a:lnTo>
                      <a:pt x="1039" y="134"/>
                    </a:lnTo>
                    <a:lnTo>
                      <a:pt x="1044" y="140"/>
                    </a:lnTo>
                    <a:lnTo>
                      <a:pt x="1046" y="146"/>
                    </a:lnTo>
                    <a:lnTo>
                      <a:pt x="1046" y="159"/>
                    </a:lnTo>
                    <a:lnTo>
                      <a:pt x="1046" y="165"/>
                    </a:lnTo>
                    <a:lnTo>
                      <a:pt x="1050" y="174"/>
                    </a:lnTo>
                    <a:lnTo>
                      <a:pt x="1056" y="176"/>
                    </a:lnTo>
                    <a:lnTo>
                      <a:pt x="1061" y="180"/>
                    </a:lnTo>
                    <a:lnTo>
                      <a:pt x="1067" y="182"/>
                    </a:lnTo>
                    <a:lnTo>
                      <a:pt x="1071" y="187"/>
                    </a:lnTo>
                    <a:lnTo>
                      <a:pt x="1073" y="193"/>
                    </a:lnTo>
                    <a:lnTo>
                      <a:pt x="1073" y="197"/>
                    </a:lnTo>
                    <a:lnTo>
                      <a:pt x="1075" y="199"/>
                    </a:lnTo>
                    <a:lnTo>
                      <a:pt x="1129" y="219"/>
                    </a:lnTo>
                    <a:lnTo>
                      <a:pt x="1129" y="219"/>
                    </a:lnTo>
                    <a:lnTo>
                      <a:pt x="1135" y="223"/>
                    </a:lnTo>
                    <a:lnTo>
                      <a:pt x="1148" y="223"/>
                    </a:lnTo>
                    <a:lnTo>
                      <a:pt x="1154" y="227"/>
                    </a:lnTo>
                    <a:lnTo>
                      <a:pt x="1156" y="236"/>
                    </a:lnTo>
                    <a:lnTo>
                      <a:pt x="1154" y="242"/>
                    </a:lnTo>
                    <a:lnTo>
                      <a:pt x="1154" y="248"/>
                    </a:lnTo>
                    <a:lnTo>
                      <a:pt x="1169" y="253"/>
                    </a:lnTo>
                    <a:lnTo>
                      <a:pt x="1175" y="255"/>
                    </a:lnTo>
                    <a:lnTo>
                      <a:pt x="1177" y="257"/>
                    </a:lnTo>
                    <a:lnTo>
                      <a:pt x="1177" y="267"/>
                    </a:lnTo>
                    <a:lnTo>
                      <a:pt x="1177" y="276"/>
                    </a:lnTo>
                    <a:lnTo>
                      <a:pt x="1171" y="291"/>
                    </a:lnTo>
                    <a:lnTo>
                      <a:pt x="1171" y="299"/>
                    </a:lnTo>
                    <a:lnTo>
                      <a:pt x="1163" y="299"/>
                    </a:lnTo>
                    <a:lnTo>
                      <a:pt x="1163" y="306"/>
                    </a:lnTo>
                    <a:lnTo>
                      <a:pt x="1165" y="316"/>
                    </a:lnTo>
                    <a:lnTo>
                      <a:pt x="1165" y="325"/>
                    </a:lnTo>
                    <a:lnTo>
                      <a:pt x="1160" y="331"/>
                    </a:lnTo>
                    <a:lnTo>
                      <a:pt x="1148" y="340"/>
                    </a:lnTo>
                    <a:lnTo>
                      <a:pt x="1146" y="348"/>
                    </a:lnTo>
                    <a:lnTo>
                      <a:pt x="1148" y="353"/>
                    </a:lnTo>
                    <a:lnTo>
                      <a:pt x="1152" y="359"/>
                    </a:lnTo>
                    <a:lnTo>
                      <a:pt x="1160" y="367"/>
                    </a:lnTo>
                    <a:lnTo>
                      <a:pt x="1167" y="372"/>
                    </a:lnTo>
                    <a:lnTo>
                      <a:pt x="1171" y="374"/>
                    </a:lnTo>
                    <a:lnTo>
                      <a:pt x="1184" y="378"/>
                    </a:lnTo>
                    <a:lnTo>
                      <a:pt x="1188" y="380"/>
                    </a:lnTo>
                    <a:lnTo>
                      <a:pt x="1192" y="384"/>
                    </a:lnTo>
                    <a:lnTo>
                      <a:pt x="1194" y="391"/>
                    </a:lnTo>
                    <a:lnTo>
                      <a:pt x="1192" y="397"/>
                    </a:lnTo>
                    <a:lnTo>
                      <a:pt x="1192" y="399"/>
                    </a:lnTo>
                    <a:lnTo>
                      <a:pt x="1194" y="399"/>
                    </a:lnTo>
                    <a:lnTo>
                      <a:pt x="1194" y="404"/>
                    </a:lnTo>
                    <a:lnTo>
                      <a:pt x="1194" y="406"/>
                    </a:lnTo>
                    <a:lnTo>
                      <a:pt x="1199" y="408"/>
                    </a:lnTo>
                    <a:lnTo>
                      <a:pt x="1207" y="412"/>
                    </a:lnTo>
                    <a:lnTo>
                      <a:pt x="1212" y="414"/>
                    </a:lnTo>
                    <a:lnTo>
                      <a:pt x="1214" y="421"/>
                    </a:lnTo>
                    <a:lnTo>
                      <a:pt x="1218" y="431"/>
                    </a:lnTo>
                    <a:lnTo>
                      <a:pt x="1220" y="438"/>
                    </a:lnTo>
                    <a:lnTo>
                      <a:pt x="1224" y="444"/>
                    </a:lnTo>
                    <a:lnTo>
                      <a:pt x="1226" y="448"/>
                    </a:lnTo>
                    <a:lnTo>
                      <a:pt x="1231" y="450"/>
                    </a:lnTo>
                    <a:lnTo>
                      <a:pt x="1235" y="455"/>
                    </a:lnTo>
                    <a:lnTo>
                      <a:pt x="1237" y="455"/>
                    </a:lnTo>
                    <a:lnTo>
                      <a:pt x="1241" y="452"/>
                    </a:lnTo>
                    <a:lnTo>
                      <a:pt x="1243" y="455"/>
                    </a:lnTo>
                    <a:lnTo>
                      <a:pt x="1246" y="463"/>
                    </a:lnTo>
                    <a:lnTo>
                      <a:pt x="1250" y="480"/>
                    </a:lnTo>
                    <a:lnTo>
                      <a:pt x="1252" y="489"/>
                    </a:lnTo>
                    <a:lnTo>
                      <a:pt x="1258" y="495"/>
                    </a:lnTo>
                    <a:lnTo>
                      <a:pt x="1265" y="499"/>
                    </a:lnTo>
                    <a:lnTo>
                      <a:pt x="1282" y="503"/>
                    </a:lnTo>
                    <a:lnTo>
                      <a:pt x="1290" y="510"/>
                    </a:lnTo>
                    <a:lnTo>
                      <a:pt x="1305" y="533"/>
                    </a:lnTo>
                    <a:lnTo>
                      <a:pt x="1311" y="537"/>
                    </a:lnTo>
                    <a:lnTo>
                      <a:pt x="1318" y="540"/>
                    </a:lnTo>
                    <a:lnTo>
                      <a:pt x="1337" y="540"/>
                    </a:lnTo>
                    <a:lnTo>
                      <a:pt x="1343" y="537"/>
                    </a:lnTo>
                    <a:lnTo>
                      <a:pt x="1341" y="531"/>
                    </a:lnTo>
                    <a:lnTo>
                      <a:pt x="1345" y="529"/>
                    </a:lnTo>
                    <a:lnTo>
                      <a:pt x="1358" y="529"/>
                    </a:lnTo>
                    <a:lnTo>
                      <a:pt x="1365" y="531"/>
                    </a:lnTo>
                    <a:lnTo>
                      <a:pt x="1371" y="535"/>
                    </a:lnTo>
                    <a:lnTo>
                      <a:pt x="1382" y="544"/>
                    </a:lnTo>
                    <a:lnTo>
                      <a:pt x="1388" y="546"/>
                    </a:lnTo>
                    <a:lnTo>
                      <a:pt x="1390" y="548"/>
                    </a:lnTo>
                    <a:lnTo>
                      <a:pt x="1392" y="554"/>
                    </a:lnTo>
                    <a:lnTo>
                      <a:pt x="1394" y="559"/>
                    </a:lnTo>
                    <a:lnTo>
                      <a:pt x="1407" y="569"/>
                    </a:lnTo>
                    <a:lnTo>
                      <a:pt x="1407" y="569"/>
                    </a:lnTo>
                    <a:lnTo>
                      <a:pt x="1407" y="569"/>
                    </a:lnTo>
                    <a:lnTo>
                      <a:pt x="1407" y="569"/>
                    </a:lnTo>
                    <a:lnTo>
                      <a:pt x="1411" y="571"/>
                    </a:lnTo>
                    <a:lnTo>
                      <a:pt x="1450" y="608"/>
                    </a:lnTo>
                    <a:lnTo>
                      <a:pt x="1456" y="618"/>
                    </a:lnTo>
                    <a:lnTo>
                      <a:pt x="1462" y="627"/>
                    </a:lnTo>
                    <a:lnTo>
                      <a:pt x="1473" y="629"/>
                    </a:lnTo>
                    <a:lnTo>
                      <a:pt x="1492" y="627"/>
                    </a:lnTo>
                    <a:lnTo>
                      <a:pt x="1501" y="629"/>
                    </a:lnTo>
                    <a:lnTo>
                      <a:pt x="1505" y="631"/>
                    </a:lnTo>
                    <a:lnTo>
                      <a:pt x="1518" y="644"/>
                    </a:lnTo>
                    <a:lnTo>
                      <a:pt x="1535" y="656"/>
                    </a:lnTo>
                    <a:lnTo>
                      <a:pt x="1539" y="665"/>
                    </a:lnTo>
                    <a:lnTo>
                      <a:pt x="1541" y="678"/>
                    </a:lnTo>
                    <a:lnTo>
                      <a:pt x="1547" y="686"/>
                    </a:lnTo>
                    <a:lnTo>
                      <a:pt x="1560" y="693"/>
                    </a:lnTo>
                    <a:lnTo>
                      <a:pt x="1571" y="699"/>
                    </a:lnTo>
                    <a:lnTo>
                      <a:pt x="1579" y="701"/>
                    </a:lnTo>
                    <a:lnTo>
                      <a:pt x="1581" y="693"/>
                    </a:lnTo>
                    <a:lnTo>
                      <a:pt x="1584" y="686"/>
                    </a:lnTo>
                    <a:lnTo>
                      <a:pt x="1588" y="682"/>
                    </a:lnTo>
                    <a:lnTo>
                      <a:pt x="1596" y="682"/>
                    </a:lnTo>
                    <a:lnTo>
                      <a:pt x="1603" y="686"/>
                    </a:lnTo>
                    <a:lnTo>
                      <a:pt x="1609" y="688"/>
                    </a:lnTo>
                    <a:lnTo>
                      <a:pt x="1615" y="690"/>
                    </a:lnTo>
                    <a:lnTo>
                      <a:pt x="1622" y="690"/>
                    </a:lnTo>
                    <a:lnTo>
                      <a:pt x="1624" y="699"/>
                    </a:lnTo>
                    <a:lnTo>
                      <a:pt x="1628" y="707"/>
                    </a:lnTo>
                    <a:lnTo>
                      <a:pt x="1635" y="716"/>
                    </a:lnTo>
                    <a:lnTo>
                      <a:pt x="1641" y="720"/>
                    </a:lnTo>
                    <a:lnTo>
                      <a:pt x="1650" y="722"/>
                    </a:lnTo>
                    <a:lnTo>
                      <a:pt x="1662" y="722"/>
                    </a:lnTo>
                    <a:lnTo>
                      <a:pt x="1667" y="724"/>
                    </a:lnTo>
                    <a:lnTo>
                      <a:pt x="1677" y="735"/>
                    </a:lnTo>
                    <a:lnTo>
                      <a:pt x="1698" y="765"/>
                    </a:lnTo>
                    <a:lnTo>
                      <a:pt x="1707" y="769"/>
                    </a:lnTo>
                    <a:lnTo>
                      <a:pt x="1701" y="793"/>
                    </a:lnTo>
                    <a:lnTo>
                      <a:pt x="1701" y="797"/>
                    </a:lnTo>
                    <a:lnTo>
                      <a:pt x="1703" y="797"/>
                    </a:lnTo>
                    <a:lnTo>
                      <a:pt x="1707" y="803"/>
                    </a:lnTo>
                    <a:lnTo>
                      <a:pt x="1709" y="805"/>
                    </a:lnTo>
                    <a:lnTo>
                      <a:pt x="1713" y="805"/>
                    </a:lnTo>
                    <a:lnTo>
                      <a:pt x="1709" y="812"/>
                    </a:lnTo>
                    <a:lnTo>
                      <a:pt x="1709" y="818"/>
                    </a:lnTo>
                    <a:lnTo>
                      <a:pt x="1715" y="833"/>
                    </a:lnTo>
                    <a:lnTo>
                      <a:pt x="1715" y="841"/>
                    </a:lnTo>
                    <a:lnTo>
                      <a:pt x="1715" y="850"/>
                    </a:lnTo>
                    <a:lnTo>
                      <a:pt x="1715" y="856"/>
                    </a:lnTo>
                    <a:lnTo>
                      <a:pt x="1711" y="871"/>
                    </a:lnTo>
                    <a:lnTo>
                      <a:pt x="1711" y="873"/>
                    </a:lnTo>
                    <a:lnTo>
                      <a:pt x="1709" y="875"/>
                    </a:lnTo>
                    <a:lnTo>
                      <a:pt x="1707" y="878"/>
                    </a:lnTo>
                    <a:lnTo>
                      <a:pt x="1701" y="880"/>
                    </a:lnTo>
                    <a:lnTo>
                      <a:pt x="1698" y="880"/>
                    </a:lnTo>
                    <a:lnTo>
                      <a:pt x="1696" y="886"/>
                    </a:lnTo>
                    <a:lnTo>
                      <a:pt x="1696" y="901"/>
                    </a:lnTo>
                    <a:lnTo>
                      <a:pt x="1694" y="901"/>
                    </a:lnTo>
                    <a:lnTo>
                      <a:pt x="1679" y="897"/>
                    </a:lnTo>
                    <a:lnTo>
                      <a:pt x="1673" y="888"/>
                    </a:lnTo>
                    <a:lnTo>
                      <a:pt x="1667" y="886"/>
                    </a:lnTo>
                    <a:lnTo>
                      <a:pt x="1660" y="884"/>
                    </a:lnTo>
                    <a:lnTo>
                      <a:pt x="1624" y="880"/>
                    </a:lnTo>
                    <a:lnTo>
                      <a:pt x="1613" y="884"/>
                    </a:lnTo>
                    <a:lnTo>
                      <a:pt x="1603" y="888"/>
                    </a:lnTo>
                    <a:lnTo>
                      <a:pt x="1601" y="892"/>
                    </a:lnTo>
                    <a:lnTo>
                      <a:pt x="1601" y="897"/>
                    </a:lnTo>
                    <a:lnTo>
                      <a:pt x="1601" y="899"/>
                    </a:lnTo>
                    <a:lnTo>
                      <a:pt x="1603" y="901"/>
                    </a:lnTo>
                    <a:lnTo>
                      <a:pt x="1605" y="909"/>
                    </a:lnTo>
                    <a:lnTo>
                      <a:pt x="1609" y="914"/>
                    </a:lnTo>
                    <a:lnTo>
                      <a:pt x="1611" y="918"/>
                    </a:lnTo>
                    <a:lnTo>
                      <a:pt x="1611" y="924"/>
                    </a:lnTo>
                    <a:lnTo>
                      <a:pt x="1607" y="933"/>
                    </a:lnTo>
                    <a:lnTo>
                      <a:pt x="1607" y="939"/>
                    </a:lnTo>
                    <a:lnTo>
                      <a:pt x="1607" y="943"/>
                    </a:lnTo>
                    <a:lnTo>
                      <a:pt x="1609" y="958"/>
                    </a:lnTo>
                    <a:lnTo>
                      <a:pt x="1611" y="963"/>
                    </a:lnTo>
                    <a:lnTo>
                      <a:pt x="1609" y="967"/>
                    </a:lnTo>
                    <a:lnTo>
                      <a:pt x="1609" y="971"/>
                    </a:lnTo>
                    <a:lnTo>
                      <a:pt x="1609" y="973"/>
                    </a:lnTo>
                    <a:lnTo>
                      <a:pt x="1609" y="984"/>
                    </a:lnTo>
                    <a:lnTo>
                      <a:pt x="1605" y="992"/>
                    </a:lnTo>
                    <a:lnTo>
                      <a:pt x="1577" y="1028"/>
                    </a:lnTo>
                    <a:lnTo>
                      <a:pt x="1567" y="1035"/>
                    </a:lnTo>
                    <a:lnTo>
                      <a:pt x="1522" y="1052"/>
                    </a:lnTo>
                    <a:lnTo>
                      <a:pt x="1490" y="1071"/>
                    </a:lnTo>
                    <a:lnTo>
                      <a:pt x="1484" y="1077"/>
                    </a:lnTo>
                    <a:lnTo>
                      <a:pt x="1473" y="1090"/>
                    </a:lnTo>
                    <a:lnTo>
                      <a:pt x="1465" y="1099"/>
                    </a:lnTo>
                    <a:lnTo>
                      <a:pt x="1460" y="1103"/>
                    </a:lnTo>
                    <a:lnTo>
                      <a:pt x="1460" y="1105"/>
                    </a:lnTo>
                    <a:lnTo>
                      <a:pt x="1443" y="1111"/>
                    </a:lnTo>
                    <a:lnTo>
                      <a:pt x="1437" y="1116"/>
                    </a:lnTo>
                    <a:lnTo>
                      <a:pt x="1435" y="1120"/>
                    </a:lnTo>
                    <a:lnTo>
                      <a:pt x="1431" y="1130"/>
                    </a:lnTo>
                    <a:lnTo>
                      <a:pt x="1426" y="1137"/>
                    </a:lnTo>
                    <a:lnTo>
                      <a:pt x="1416" y="1147"/>
                    </a:lnTo>
                    <a:lnTo>
                      <a:pt x="1413" y="1150"/>
                    </a:lnTo>
                    <a:lnTo>
                      <a:pt x="1411" y="1158"/>
                    </a:lnTo>
                    <a:lnTo>
                      <a:pt x="1409" y="1160"/>
                    </a:lnTo>
                    <a:lnTo>
                      <a:pt x="1407" y="1160"/>
                    </a:lnTo>
                    <a:lnTo>
                      <a:pt x="1405" y="1160"/>
                    </a:lnTo>
                    <a:lnTo>
                      <a:pt x="1403" y="1164"/>
                    </a:lnTo>
                    <a:lnTo>
                      <a:pt x="1403" y="1171"/>
                    </a:lnTo>
                    <a:lnTo>
                      <a:pt x="1407" y="1177"/>
                    </a:lnTo>
                    <a:lnTo>
                      <a:pt x="1409" y="1184"/>
                    </a:lnTo>
                    <a:lnTo>
                      <a:pt x="1413" y="1188"/>
                    </a:lnTo>
                    <a:lnTo>
                      <a:pt x="1443" y="1209"/>
                    </a:lnTo>
                    <a:lnTo>
                      <a:pt x="1450" y="1220"/>
                    </a:lnTo>
                    <a:lnTo>
                      <a:pt x="1452" y="1226"/>
                    </a:lnTo>
                    <a:lnTo>
                      <a:pt x="1454" y="1233"/>
                    </a:lnTo>
                    <a:lnTo>
                      <a:pt x="1458" y="1235"/>
                    </a:lnTo>
                    <a:lnTo>
                      <a:pt x="1467" y="1239"/>
                    </a:lnTo>
                    <a:lnTo>
                      <a:pt x="1475" y="1245"/>
                    </a:lnTo>
                    <a:lnTo>
                      <a:pt x="1477" y="1245"/>
                    </a:lnTo>
                    <a:lnTo>
                      <a:pt x="1484" y="1252"/>
                    </a:lnTo>
                    <a:lnTo>
                      <a:pt x="1501" y="1275"/>
                    </a:lnTo>
                    <a:lnTo>
                      <a:pt x="1509" y="1286"/>
                    </a:lnTo>
                    <a:lnTo>
                      <a:pt x="1511" y="1288"/>
                    </a:lnTo>
                    <a:lnTo>
                      <a:pt x="1496" y="1326"/>
                    </a:lnTo>
                    <a:lnTo>
                      <a:pt x="1494" y="1330"/>
                    </a:lnTo>
                    <a:lnTo>
                      <a:pt x="1494" y="1335"/>
                    </a:lnTo>
                    <a:lnTo>
                      <a:pt x="1494" y="1337"/>
                    </a:lnTo>
                    <a:lnTo>
                      <a:pt x="1494" y="1341"/>
                    </a:lnTo>
                    <a:lnTo>
                      <a:pt x="1492" y="1345"/>
                    </a:lnTo>
                    <a:lnTo>
                      <a:pt x="1492" y="1345"/>
                    </a:lnTo>
                    <a:lnTo>
                      <a:pt x="1492" y="1345"/>
                    </a:lnTo>
                    <a:lnTo>
                      <a:pt x="1492" y="1345"/>
                    </a:lnTo>
                    <a:lnTo>
                      <a:pt x="1488" y="1356"/>
                    </a:lnTo>
                    <a:lnTo>
                      <a:pt x="1494" y="1360"/>
                    </a:lnTo>
                    <a:lnTo>
                      <a:pt x="1516" y="1362"/>
                    </a:lnTo>
                    <a:lnTo>
                      <a:pt x="1520" y="1360"/>
                    </a:lnTo>
                    <a:lnTo>
                      <a:pt x="1528" y="1354"/>
                    </a:lnTo>
                    <a:lnTo>
                      <a:pt x="1533" y="1354"/>
                    </a:lnTo>
                    <a:lnTo>
                      <a:pt x="1537" y="1358"/>
                    </a:lnTo>
                    <a:lnTo>
                      <a:pt x="1543" y="1362"/>
                    </a:lnTo>
                    <a:lnTo>
                      <a:pt x="1552" y="1373"/>
                    </a:lnTo>
                    <a:lnTo>
                      <a:pt x="1556" y="1379"/>
                    </a:lnTo>
                    <a:lnTo>
                      <a:pt x="1558" y="1386"/>
                    </a:lnTo>
                    <a:lnTo>
                      <a:pt x="1558" y="1392"/>
                    </a:lnTo>
                    <a:lnTo>
                      <a:pt x="1558" y="1398"/>
                    </a:lnTo>
                    <a:lnTo>
                      <a:pt x="1558" y="1398"/>
                    </a:lnTo>
                    <a:lnTo>
                      <a:pt x="1556" y="1411"/>
                    </a:lnTo>
                    <a:lnTo>
                      <a:pt x="1556" y="1411"/>
                    </a:lnTo>
                    <a:lnTo>
                      <a:pt x="1552" y="1420"/>
                    </a:lnTo>
                    <a:lnTo>
                      <a:pt x="1550" y="1420"/>
                    </a:lnTo>
                    <a:lnTo>
                      <a:pt x="1552" y="1432"/>
                    </a:lnTo>
                    <a:lnTo>
                      <a:pt x="1554" y="1430"/>
                    </a:lnTo>
                    <a:lnTo>
                      <a:pt x="1554" y="1432"/>
                    </a:lnTo>
                    <a:lnTo>
                      <a:pt x="1552" y="1441"/>
                    </a:lnTo>
                    <a:lnTo>
                      <a:pt x="1550" y="1443"/>
                    </a:lnTo>
                    <a:lnTo>
                      <a:pt x="1552" y="1451"/>
                    </a:lnTo>
                    <a:lnTo>
                      <a:pt x="1554" y="1454"/>
                    </a:lnTo>
                    <a:lnTo>
                      <a:pt x="1554" y="1456"/>
                    </a:lnTo>
                    <a:lnTo>
                      <a:pt x="1556" y="1460"/>
                    </a:lnTo>
                    <a:lnTo>
                      <a:pt x="1558" y="1462"/>
                    </a:lnTo>
                    <a:lnTo>
                      <a:pt x="1558" y="1466"/>
                    </a:lnTo>
                    <a:lnTo>
                      <a:pt x="1550" y="1479"/>
                    </a:lnTo>
                    <a:lnTo>
                      <a:pt x="1547" y="1483"/>
                    </a:lnTo>
                    <a:lnTo>
                      <a:pt x="1545" y="1483"/>
                    </a:lnTo>
                    <a:lnTo>
                      <a:pt x="1543" y="1481"/>
                    </a:lnTo>
                    <a:lnTo>
                      <a:pt x="1539" y="1481"/>
                    </a:lnTo>
                    <a:lnTo>
                      <a:pt x="1537" y="1479"/>
                    </a:lnTo>
                    <a:lnTo>
                      <a:pt x="1533" y="1479"/>
                    </a:lnTo>
                    <a:lnTo>
                      <a:pt x="1530" y="1481"/>
                    </a:lnTo>
                    <a:lnTo>
                      <a:pt x="1528" y="1483"/>
                    </a:lnTo>
                    <a:lnTo>
                      <a:pt x="1524" y="1483"/>
                    </a:lnTo>
                    <a:lnTo>
                      <a:pt x="1505" y="1473"/>
                    </a:lnTo>
                    <a:lnTo>
                      <a:pt x="1486" y="1458"/>
                    </a:lnTo>
                    <a:lnTo>
                      <a:pt x="1482" y="1456"/>
                    </a:lnTo>
                    <a:lnTo>
                      <a:pt x="1479" y="1456"/>
                    </a:lnTo>
                    <a:lnTo>
                      <a:pt x="1473" y="1456"/>
                    </a:lnTo>
                    <a:lnTo>
                      <a:pt x="1465" y="1449"/>
                    </a:lnTo>
                    <a:lnTo>
                      <a:pt x="1460" y="1437"/>
                    </a:lnTo>
                    <a:lnTo>
                      <a:pt x="1462" y="1424"/>
                    </a:lnTo>
                    <a:lnTo>
                      <a:pt x="1471" y="1417"/>
                    </a:lnTo>
                    <a:lnTo>
                      <a:pt x="1462" y="1413"/>
                    </a:lnTo>
                    <a:lnTo>
                      <a:pt x="1454" y="1407"/>
                    </a:lnTo>
                    <a:lnTo>
                      <a:pt x="1448" y="1403"/>
                    </a:lnTo>
                    <a:lnTo>
                      <a:pt x="1450" y="1392"/>
                    </a:lnTo>
                    <a:lnTo>
                      <a:pt x="1443" y="1394"/>
                    </a:lnTo>
                    <a:lnTo>
                      <a:pt x="1422" y="1392"/>
                    </a:lnTo>
                    <a:lnTo>
                      <a:pt x="1411" y="1394"/>
                    </a:lnTo>
                    <a:lnTo>
                      <a:pt x="1399" y="1398"/>
                    </a:lnTo>
                    <a:lnTo>
                      <a:pt x="1392" y="1403"/>
                    </a:lnTo>
                    <a:lnTo>
                      <a:pt x="1379" y="1420"/>
                    </a:lnTo>
                    <a:lnTo>
                      <a:pt x="1375" y="1424"/>
                    </a:lnTo>
                    <a:lnTo>
                      <a:pt x="1369" y="1426"/>
                    </a:lnTo>
                    <a:lnTo>
                      <a:pt x="1360" y="1426"/>
                    </a:lnTo>
                    <a:lnTo>
                      <a:pt x="1356" y="1424"/>
                    </a:lnTo>
                    <a:lnTo>
                      <a:pt x="1345" y="1417"/>
                    </a:lnTo>
                    <a:lnTo>
                      <a:pt x="1341" y="1415"/>
                    </a:lnTo>
                    <a:lnTo>
                      <a:pt x="1339" y="1411"/>
                    </a:lnTo>
                    <a:lnTo>
                      <a:pt x="1333" y="1400"/>
                    </a:lnTo>
                    <a:lnTo>
                      <a:pt x="1331" y="1398"/>
                    </a:lnTo>
                    <a:lnTo>
                      <a:pt x="1326" y="1398"/>
                    </a:lnTo>
                    <a:lnTo>
                      <a:pt x="1314" y="1405"/>
                    </a:lnTo>
                    <a:lnTo>
                      <a:pt x="1307" y="1407"/>
                    </a:lnTo>
                    <a:lnTo>
                      <a:pt x="1286" y="1407"/>
                    </a:lnTo>
                    <a:lnTo>
                      <a:pt x="1280" y="1409"/>
                    </a:lnTo>
                    <a:lnTo>
                      <a:pt x="1273" y="1413"/>
                    </a:lnTo>
                    <a:lnTo>
                      <a:pt x="1269" y="1415"/>
                    </a:lnTo>
                    <a:lnTo>
                      <a:pt x="1265" y="1411"/>
                    </a:lnTo>
                    <a:lnTo>
                      <a:pt x="1263" y="1407"/>
                    </a:lnTo>
                    <a:lnTo>
                      <a:pt x="1263" y="1403"/>
                    </a:lnTo>
                    <a:lnTo>
                      <a:pt x="1265" y="1398"/>
                    </a:lnTo>
                    <a:lnTo>
                      <a:pt x="1265" y="1394"/>
                    </a:lnTo>
                    <a:lnTo>
                      <a:pt x="1265" y="1390"/>
                    </a:lnTo>
                    <a:lnTo>
                      <a:pt x="1265" y="1388"/>
                    </a:lnTo>
                    <a:lnTo>
                      <a:pt x="1265" y="1388"/>
                    </a:lnTo>
                    <a:lnTo>
                      <a:pt x="1260" y="1390"/>
                    </a:lnTo>
                    <a:lnTo>
                      <a:pt x="1258" y="1392"/>
                    </a:lnTo>
                    <a:lnTo>
                      <a:pt x="1250" y="1400"/>
                    </a:lnTo>
                    <a:lnTo>
                      <a:pt x="1246" y="1405"/>
                    </a:lnTo>
                    <a:lnTo>
                      <a:pt x="1246" y="1409"/>
                    </a:lnTo>
                    <a:lnTo>
                      <a:pt x="1248" y="1411"/>
                    </a:lnTo>
                    <a:lnTo>
                      <a:pt x="1252" y="1413"/>
                    </a:lnTo>
                    <a:lnTo>
                      <a:pt x="1254" y="1415"/>
                    </a:lnTo>
                    <a:lnTo>
                      <a:pt x="1256" y="1417"/>
                    </a:lnTo>
                    <a:lnTo>
                      <a:pt x="1258" y="1420"/>
                    </a:lnTo>
                    <a:lnTo>
                      <a:pt x="1260" y="1432"/>
                    </a:lnTo>
                    <a:lnTo>
                      <a:pt x="1260" y="1439"/>
                    </a:lnTo>
                    <a:lnTo>
                      <a:pt x="1260" y="1441"/>
                    </a:lnTo>
                    <a:lnTo>
                      <a:pt x="1252" y="1456"/>
                    </a:lnTo>
                    <a:lnTo>
                      <a:pt x="1250" y="1456"/>
                    </a:lnTo>
                    <a:lnTo>
                      <a:pt x="1171" y="1464"/>
                    </a:lnTo>
                    <a:lnTo>
                      <a:pt x="1141" y="1475"/>
                    </a:lnTo>
                    <a:lnTo>
                      <a:pt x="1139" y="1479"/>
                    </a:lnTo>
                    <a:lnTo>
                      <a:pt x="1137" y="1488"/>
                    </a:lnTo>
                    <a:lnTo>
                      <a:pt x="1133" y="1490"/>
                    </a:lnTo>
                    <a:lnTo>
                      <a:pt x="1114" y="1488"/>
                    </a:lnTo>
                    <a:lnTo>
                      <a:pt x="1086" y="1492"/>
                    </a:lnTo>
                    <a:lnTo>
                      <a:pt x="1069" y="1492"/>
                    </a:lnTo>
                    <a:lnTo>
                      <a:pt x="1063" y="1492"/>
                    </a:lnTo>
                    <a:lnTo>
                      <a:pt x="1063" y="1494"/>
                    </a:lnTo>
                    <a:lnTo>
                      <a:pt x="1054" y="1502"/>
                    </a:lnTo>
                    <a:lnTo>
                      <a:pt x="1052" y="1509"/>
                    </a:lnTo>
                    <a:lnTo>
                      <a:pt x="1052" y="1522"/>
                    </a:lnTo>
                    <a:lnTo>
                      <a:pt x="1050" y="1526"/>
                    </a:lnTo>
                    <a:lnTo>
                      <a:pt x="1046" y="1534"/>
                    </a:lnTo>
                    <a:lnTo>
                      <a:pt x="1039" y="1539"/>
                    </a:lnTo>
                    <a:lnTo>
                      <a:pt x="1022" y="1543"/>
                    </a:lnTo>
                    <a:lnTo>
                      <a:pt x="1014" y="1543"/>
                    </a:lnTo>
                    <a:lnTo>
                      <a:pt x="1005" y="1543"/>
                    </a:lnTo>
                    <a:lnTo>
                      <a:pt x="999" y="1545"/>
                    </a:lnTo>
                    <a:lnTo>
                      <a:pt x="984" y="1566"/>
                    </a:lnTo>
                    <a:lnTo>
                      <a:pt x="990" y="1566"/>
                    </a:lnTo>
                    <a:lnTo>
                      <a:pt x="993" y="1568"/>
                    </a:lnTo>
                    <a:lnTo>
                      <a:pt x="995" y="1573"/>
                    </a:lnTo>
                    <a:lnTo>
                      <a:pt x="993" y="1579"/>
                    </a:lnTo>
                    <a:lnTo>
                      <a:pt x="988" y="1581"/>
                    </a:lnTo>
                    <a:lnTo>
                      <a:pt x="973" y="1583"/>
                    </a:lnTo>
                    <a:lnTo>
                      <a:pt x="967" y="1587"/>
                    </a:lnTo>
                    <a:lnTo>
                      <a:pt x="961" y="1594"/>
                    </a:lnTo>
                    <a:lnTo>
                      <a:pt x="956" y="1600"/>
                    </a:lnTo>
                    <a:lnTo>
                      <a:pt x="954" y="1607"/>
                    </a:lnTo>
                    <a:lnTo>
                      <a:pt x="946" y="1611"/>
                    </a:lnTo>
                    <a:lnTo>
                      <a:pt x="937" y="1611"/>
                    </a:lnTo>
                    <a:lnTo>
                      <a:pt x="937" y="1598"/>
                    </a:lnTo>
                    <a:lnTo>
                      <a:pt x="929" y="1596"/>
                    </a:lnTo>
                    <a:lnTo>
                      <a:pt x="920" y="1600"/>
                    </a:lnTo>
                    <a:lnTo>
                      <a:pt x="899" y="1617"/>
                    </a:lnTo>
                    <a:lnTo>
                      <a:pt x="893" y="1622"/>
                    </a:lnTo>
                    <a:lnTo>
                      <a:pt x="856" y="1626"/>
                    </a:lnTo>
                    <a:lnTo>
                      <a:pt x="852" y="1624"/>
                    </a:lnTo>
                    <a:lnTo>
                      <a:pt x="848" y="1617"/>
                    </a:lnTo>
                    <a:lnTo>
                      <a:pt x="848" y="1617"/>
                    </a:lnTo>
                    <a:lnTo>
                      <a:pt x="850" y="1615"/>
                    </a:lnTo>
                    <a:lnTo>
                      <a:pt x="850" y="1611"/>
                    </a:lnTo>
                    <a:lnTo>
                      <a:pt x="848" y="1607"/>
                    </a:lnTo>
                    <a:lnTo>
                      <a:pt x="848" y="1605"/>
                    </a:lnTo>
                    <a:lnTo>
                      <a:pt x="827" y="1587"/>
                    </a:lnTo>
                    <a:lnTo>
                      <a:pt x="810" y="1583"/>
                    </a:lnTo>
                    <a:lnTo>
                      <a:pt x="805" y="1579"/>
                    </a:lnTo>
                    <a:lnTo>
                      <a:pt x="816" y="1570"/>
                    </a:lnTo>
                    <a:lnTo>
                      <a:pt x="818" y="1566"/>
                    </a:lnTo>
                    <a:lnTo>
                      <a:pt x="810" y="1560"/>
                    </a:lnTo>
                    <a:lnTo>
                      <a:pt x="805" y="1560"/>
                    </a:lnTo>
                    <a:lnTo>
                      <a:pt x="801" y="1560"/>
                    </a:lnTo>
                    <a:lnTo>
                      <a:pt x="797" y="1562"/>
                    </a:lnTo>
                    <a:lnTo>
                      <a:pt x="782" y="1570"/>
                    </a:lnTo>
                    <a:lnTo>
                      <a:pt x="774" y="1573"/>
                    </a:lnTo>
                    <a:lnTo>
                      <a:pt x="769" y="1573"/>
                    </a:lnTo>
                    <a:lnTo>
                      <a:pt x="767" y="1570"/>
                    </a:lnTo>
                    <a:lnTo>
                      <a:pt x="767" y="1566"/>
                    </a:lnTo>
                    <a:lnTo>
                      <a:pt x="765" y="1566"/>
                    </a:lnTo>
                    <a:lnTo>
                      <a:pt x="716" y="1553"/>
                    </a:lnTo>
                    <a:lnTo>
                      <a:pt x="708" y="1556"/>
                    </a:lnTo>
                    <a:lnTo>
                      <a:pt x="703" y="1560"/>
                    </a:lnTo>
                    <a:lnTo>
                      <a:pt x="699" y="1570"/>
                    </a:lnTo>
                    <a:lnTo>
                      <a:pt x="695" y="1575"/>
                    </a:lnTo>
                    <a:lnTo>
                      <a:pt x="691" y="1575"/>
                    </a:lnTo>
                    <a:lnTo>
                      <a:pt x="676" y="1575"/>
                    </a:lnTo>
                    <a:lnTo>
                      <a:pt x="669" y="1573"/>
                    </a:lnTo>
                    <a:lnTo>
                      <a:pt x="667" y="1573"/>
                    </a:lnTo>
                    <a:lnTo>
                      <a:pt x="665" y="1570"/>
                    </a:lnTo>
                    <a:lnTo>
                      <a:pt x="663" y="1566"/>
                    </a:lnTo>
                    <a:lnTo>
                      <a:pt x="665" y="1562"/>
                    </a:lnTo>
                    <a:lnTo>
                      <a:pt x="665" y="1560"/>
                    </a:lnTo>
                    <a:lnTo>
                      <a:pt x="665" y="1558"/>
                    </a:lnTo>
                    <a:lnTo>
                      <a:pt x="663" y="1553"/>
                    </a:lnTo>
                    <a:lnTo>
                      <a:pt x="663" y="1551"/>
                    </a:lnTo>
                    <a:lnTo>
                      <a:pt x="659" y="1553"/>
                    </a:lnTo>
                    <a:lnTo>
                      <a:pt x="654" y="1556"/>
                    </a:lnTo>
                    <a:lnTo>
                      <a:pt x="648" y="1558"/>
                    </a:lnTo>
                    <a:lnTo>
                      <a:pt x="650" y="1562"/>
                    </a:lnTo>
                    <a:lnTo>
                      <a:pt x="654" y="1568"/>
                    </a:lnTo>
                    <a:lnTo>
                      <a:pt x="657" y="1573"/>
                    </a:lnTo>
                    <a:lnTo>
                      <a:pt x="657" y="1577"/>
                    </a:lnTo>
                    <a:lnTo>
                      <a:pt x="657" y="1598"/>
                    </a:lnTo>
                    <a:lnTo>
                      <a:pt x="661" y="1600"/>
                    </a:lnTo>
                    <a:lnTo>
                      <a:pt x="665" y="1605"/>
                    </a:lnTo>
                    <a:lnTo>
                      <a:pt x="667" y="1609"/>
                    </a:lnTo>
                    <a:lnTo>
                      <a:pt x="669" y="1615"/>
                    </a:lnTo>
                    <a:lnTo>
                      <a:pt x="671" y="1626"/>
                    </a:lnTo>
                    <a:lnTo>
                      <a:pt x="669" y="1636"/>
                    </a:lnTo>
                    <a:lnTo>
                      <a:pt x="665" y="1649"/>
                    </a:lnTo>
                    <a:lnTo>
                      <a:pt x="661" y="1658"/>
                    </a:lnTo>
                    <a:lnTo>
                      <a:pt x="659" y="1660"/>
                    </a:lnTo>
                    <a:lnTo>
                      <a:pt x="652" y="1662"/>
                    </a:lnTo>
                    <a:lnTo>
                      <a:pt x="648" y="1666"/>
                    </a:lnTo>
                    <a:lnTo>
                      <a:pt x="646" y="1668"/>
                    </a:lnTo>
                    <a:lnTo>
                      <a:pt x="642" y="1685"/>
                    </a:lnTo>
                    <a:lnTo>
                      <a:pt x="635" y="1696"/>
                    </a:lnTo>
                    <a:lnTo>
                      <a:pt x="631" y="1702"/>
                    </a:lnTo>
                    <a:lnTo>
                      <a:pt x="616" y="1713"/>
                    </a:lnTo>
                    <a:lnTo>
                      <a:pt x="608" y="1717"/>
                    </a:lnTo>
                    <a:lnTo>
                      <a:pt x="582" y="1726"/>
                    </a:lnTo>
                    <a:lnTo>
                      <a:pt x="580" y="1724"/>
                    </a:lnTo>
                    <a:lnTo>
                      <a:pt x="580" y="1721"/>
                    </a:lnTo>
                    <a:lnTo>
                      <a:pt x="584" y="1715"/>
                    </a:lnTo>
                    <a:lnTo>
                      <a:pt x="584" y="1713"/>
                    </a:lnTo>
                    <a:lnTo>
                      <a:pt x="589" y="1711"/>
                    </a:lnTo>
                    <a:lnTo>
                      <a:pt x="591" y="1709"/>
                    </a:lnTo>
                    <a:lnTo>
                      <a:pt x="591" y="1707"/>
                    </a:lnTo>
                    <a:lnTo>
                      <a:pt x="591" y="1702"/>
                    </a:lnTo>
                    <a:lnTo>
                      <a:pt x="589" y="1700"/>
                    </a:lnTo>
                    <a:lnTo>
                      <a:pt x="593" y="1679"/>
                    </a:lnTo>
                    <a:lnTo>
                      <a:pt x="593" y="1670"/>
                    </a:lnTo>
                    <a:lnTo>
                      <a:pt x="584" y="1668"/>
                    </a:lnTo>
                    <a:lnTo>
                      <a:pt x="569" y="1673"/>
                    </a:lnTo>
                    <a:lnTo>
                      <a:pt x="567" y="1677"/>
                    </a:lnTo>
                    <a:lnTo>
                      <a:pt x="565" y="1679"/>
                    </a:lnTo>
                    <a:lnTo>
                      <a:pt x="563" y="1679"/>
                    </a:lnTo>
                    <a:lnTo>
                      <a:pt x="559" y="1677"/>
                    </a:lnTo>
                    <a:lnTo>
                      <a:pt x="559" y="1677"/>
                    </a:lnTo>
                    <a:lnTo>
                      <a:pt x="555" y="1681"/>
                    </a:lnTo>
                    <a:lnTo>
                      <a:pt x="550" y="1683"/>
                    </a:lnTo>
                    <a:lnTo>
                      <a:pt x="548" y="1683"/>
                    </a:lnTo>
                    <a:lnTo>
                      <a:pt x="546" y="1679"/>
                    </a:lnTo>
                    <a:lnTo>
                      <a:pt x="542" y="1675"/>
                    </a:lnTo>
                    <a:lnTo>
                      <a:pt x="542" y="1670"/>
                    </a:lnTo>
                    <a:lnTo>
                      <a:pt x="540" y="1664"/>
                    </a:lnTo>
                    <a:lnTo>
                      <a:pt x="535" y="1660"/>
                    </a:lnTo>
                    <a:lnTo>
                      <a:pt x="542" y="1653"/>
                    </a:lnTo>
                    <a:lnTo>
                      <a:pt x="544" y="1647"/>
                    </a:lnTo>
                    <a:lnTo>
                      <a:pt x="540" y="1643"/>
                    </a:lnTo>
                    <a:lnTo>
                      <a:pt x="518" y="1619"/>
                    </a:lnTo>
                    <a:lnTo>
                      <a:pt x="516" y="1622"/>
                    </a:lnTo>
                    <a:lnTo>
                      <a:pt x="512" y="1624"/>
                    </a:lnTo>
                    <a:lnTo>
                      <a:pt x="510" y="1626"/>
                    </a:lnTo>
                    <a:lnTo>
                      <a:pt x="506" y="1624"/>
                    </a:lnTo>
                    <a:lnTo>
                      <a:pt x="506" y="1622"/>
                    </a:lnTo>
                    <a:lnTo>
                      <a:pt x="506" y="1619"/>
                    </a:lnTo>
                    <a:lnTo>
                      <a:pt x="503" y="1617"/>
                    </a:lnTo>
                    <a:lnTo>
                      <a:pt x="501" y="1611"/>
                    </a:lnTo>
                    <a:lnTo>
                      <a:pt x="495" y="1609"/>
                    </a:lnTo>
                    <a:lnTo>
                      <a:pt x="491" y="1602"/>
                    </a:lnTo>
                    <a:lnTo>
                      <a:pt x="489" y="1594"/>
                    </a:lnTo>
                    <a:lnTo>
                      <a:pt x="486" y="1598"/>
                    </a:lnTo>
                    <a:lnTo>
                      <a:pt x="480" y="1600"/>
                    </a:lnTo>
                    <a:lnTo>
                      <a:pt x="469" y="1600"/>
                    </a:lnTo>
                    <a:lnTo>
                      <a:pt x="459" y="1598"/>
                    </a:lnTo>
                    <a:lnTo>
                      <a:pt x="457" y="1598"/>
                    </a:lnTo>
                    <a:lnTo>
                      <a:pt x="452" y="1602"/>
                    </a:lnTo>
                    <a:lnTo>
                      <a:pt x="450" y="1602"/>
                    </a:lnTo>
                    <a:lnTo>
                      <a:pt x="444" y="1600"/>
                    </a:lnTo>
                    <a:lnTo>
                      <a:pt x="442" y="1594"/>
                    </a:lnTo>
                    <a:lnTo>
                      <a:pt x="442" y="1587"/>
                    </a:lnTo>
                    <a:lnTo>
                      <a:pt x="440" y="1583"/>
                    </a:lnTo>
                    <a:lnTo>
                      <a:pt x="435" y="1579"/>
                    </a:lnTo>
                    <a:lnTo>
                      <a:pt x="429" y="1577"/>
                    </a:lnTo>
                    <a:lnTo>
                      <a:pt x="425" y="1579"/>
                    </a:lnTo>
                    <a:lnTo>
                      <a:pt x="421" y="1581"/>
                    </a:lnTo>
                    <a:lnTo>
                      <a:pt x="414" y="1592"/>
                    </a:lnTo>
                    <a:lnTo>
                      <a:pt x="410" y="1602"/>
                    </a:lnTo>
                    <a:lnTo>
                      <a:pt x="406" y="1611"/>
                    </a:lnTo>
                    <a:lnTo>
                      <a:pt x="397" y="1615"/>
                    </a:lnTo>
                    <a:lnTo>
                      <a:pt x="376" y="1619"/>
                    </a:lnTo>
                    <a:lnTo>
                      <a:pt x="355" y="1615"/>
                    </a:lnTo>
                    <a:lnTo>
                      <a:pt x="367" y="1592"/>
                    </a:lnTo>
                    <a:lnTo>
                      <a:pt x="372" y="1585"/>
                    </a:lnTo>
                    <a:lnTo>
                      <a:pt x="372" y="1583"/>
                    </a:lnTo>
                    <a:lnTo>
                      <a:pt x="374" y="1583"/>
                    </a:lnTo>
                    <a:lnTo>
                      <a:pt x="382" y="1581"/>
                    </a:lnTo>
                    <a:lnTo>
                      <a:pt x="384" y="1579"/>
                    </a:lnTo>
                    <a:lnTo>
                      <a:pt x="387" y="1577"/>
                    </a:lnTo>
                    <a:lnTo>
                      <a:pt x="387" y="1577"/>
                    </a:lnTo>
                    <a:lnTo>
                      <a:pt x="387" y="1575"/>
                    </a:lnTo>
                    <a:lnTo>
                      <a:pt x="387" y="1573"/>
                    </a:lnTo>
                    <a:lnTo>
                      <a:pt x="393" y="1570"/>
                    </a:lnTo>
                    <a:lnTo>
                      <a:pt x="395" y="1570"/>
                    </a:lnTo>
                    <a:lnTo>
                      <a:pt x="406" y="1573"/>
                    </a:lnTo>
                    <a:lnTo>
                      <a:pt x="421" y="1562"/>
                    </a:lnTo>
                    <a:lnTo>
                      <a:pt x="442" y="1536"/>
                    </a:lnTo>
                    <a:lnTo>
                      <a:pt x="448" y="1532"/>
                    </a:lnTo>
                    <a:lnTo>
                      <a:pt x="452" y="1530"/>
                    </a:lnTo>
                    <a:lnTo>
                      <a:pt x="455" y="1530"/>
                    </a:lnTo>
                    <a:lnTo>
                      <a:pt x="467" y="1534"/>
                    </a:lnTo>
                    <a:lnTo>
                      <a:pt x="476" y="1534"/>
                    </a:lnTo>
                    <a:lnTo>
                      <a:pt x="484" y="1534"/>
                    </a:lnTo>
                    <a:lnTo>
                      <a:pt x="489" y="1532"/>
                    </a:lnTo>
                    <a:lnTo>
                      <a:pt x="495" y="1528"/>
                    </a:lnTo>
                    <a:lnTo>
                      <a:pt x="501" y="1524"/>
                    </a:lnTo>
                    <a:lnTo>
                      <a:pt x="510" y="1519"/>
                    </a:lnTo>
                    <a:lnTo>
                      <a:pt x="514" y="1519"/>
                    </a:lnTo>
                    <a:lnTo>
                      <a:pt x="516" y="1519"/>
                    </a:lnTo>
                    <a:lnTo>
                      <a:pt x="518" y="1519"/>
                    </a:lnTo>
                    <a:lnTo>
                      <a:pt x="520" y="1522"/>
                    </a:lnTo>
                    <a:lnTo>
                      <a:pt x="523" y="1526"/>
                    </a:lnTo>
                    <a:lnTo>
                      <a:pt x="525" y="1530"/>
                    </a:lnTo>
                    <a:lnTo>
                      <a:pt x="527" y="1534"/>
                    </a:lnTo>
                    <a:lnTo>
                      <a:pt x="529" y="1528"/>
                    </a:lnTo>
                    <a:lnTo>
                      <a:pt x="529" y="1522"/>
                    </a:lnTo>
                    <a:lnTo>
                      <a:pt x="529" y="1519"/>
                    </a:lnTo>
                    <a:lnTo>
                      <a:pt x="529" y="1517"/>
                    </a:lnTo>
                    <a:lnTo>
                      <a:pt x="531" y="1517"/>
                    </a:lnTo>
                    <a:lnTo>
                      <a:pt x="531" y="1517"/>
                    </a:lnTo>
                    <a:lnTo>
                      <a:pt x="538" y="1519"/>
                    </a:lnTo>
                    <a:lnTo>
                      <a:pt x="542" y="1519"/>
                    </a:lnTo>
                    <a:lnTo>
                      <a:pt x="542" y="1517"/>
                    </a:lnTo>
                    <a:lnTo>
                      <a:pt x="544" y="1517"/>
                    </a:lnTo>
                    <a:lnTo>
                      <a:pt x="544" y="1515"/>
                    </a:lnTo>
                    <a:lnTo>
                      <a:pt x="544" y="1513"/>
                    </a:lnTo>
                    <a:lnTo>
                      <a:pt x="544" y="1511"/>
                    </a:lnTo>
                    <a:lnTo>
                      <a:pt x="544" y="1509"/>
                    </a:lnTo>
                    <a:lnTo>
                      <a:pt x="542" y="1509"/>
                    </a:lnTo>
                    <a:lnTo>
                      <a:pt x="542" y="1505"/>
                    </a:lnTo>
                    <a:lnTo>
                      <a:pt x="540" y="1500"/>
                    </a:lnTo>
                    <a:lnTo>
                      <a:pt x="538" y="1490"/>
                    </a:lnTo>
                    <a:lnTo>
                      <a:pt x="533" y="1475"/>
                    </a:lnTo>
                    <a:lnTo>
                      <a:pt x="533" y="1473"/>
                    </a:lnTo>
                    <a:lnTo>
                      <a:pt x="533" y="1473"/>
                    </a:lnTo>
                    <a:lnTo>
                      <a:pt x="533" y="1471"/>
                    </a:lnTo>
                    <a:lnTo>
                      <a:pt x="531" y="1471"/>
                    </a:lnTo>
                    <a:lnTo>
                      <a:pt x="529" y="1471"/>
                    </a:lnTo>
                    <a:lnTo>
                      <a:pt x="527" y="1471"/>
                    </a:lnTo>
                    <a:lnTo>
                      <a:pt x="527" y="1471"/>
                    </a:lnTo>
                    <a:lnTo>
                      <a:pt x="525" y="1468"/>
                    </a:lnTo>
                    <a:lnTo>
                      <a:pt x="525" y="1466"/>
                    </a:lnTo>
                    <a:lnTo>
                      <a:pt x="523" y="1464"/>
                    </a:lnTo>
                    <a:lnTo>
                      <a:pt x="518" y="1462"/>
                    </a:lnTo>
                    <a:lnTo>
                      <a:pt x="518" y="1460"/>
                    </a:lnTo>
                    <a:lnTo>
                      <a:pt x="518" y="1460"/>
                    </a:lnTo>
                    <a:lnTo>
                      <a:pt x="520" y="1456"/>
                    </a:lnTo>
                    <a:lnTo>
                      <a:pt x="520" y="1456"/>
                    </a:lnTo>
                    <a:lnTo>
                      <a:pt x="520" y="1454"/>
                    </a:lnTo>
                    <a:lnTo>
                      <a:pt x="523" y="1454"/>
                    </a:lnTo>
                    <a:lnTo>
                      <a:pt x="529" y="1454"/>
                    </a:lnTo>
                    <a:lnTo>
                      <a:pt x="529" y="1451"/>
                    </a:lnTo>
                    <a:lnTo>
                      <a:pt x="529" y="1451"/>
                    </a:lnTo>
                    <a:lnTo>
                      <a:pt x="531" y="1449"/>
                    </a:lnTo>
                    <a:lnTo>
                      <a:pt x="531" y="1447"/>
                    </a:lnTo>
                    <a:lnTo>
                      <a:pt x="531" y="1447"/>
                    </a:lnTo>
                    <a:lnTo>
                      <a:pt x="531" y="1447"/>
                    </a:lnTo>
                    <a:lnTo>
                      <a:pt x="533" y="1447"/>
                    </a:lnTo>
                    <a:lnTo>
                      <a:pt x="533" y="1445"/>
                    </a:lnTo>
                    <a:lnTo>
                      <a:pt x="527" y="1430"/>
                    </a:lnTo>
                    <a:lnTo>
                      <a:pt x="525" y="1426"/>
                    </a:lnTo>
                    <a:lnTo>
                      <a:pt x="523" y="1424"/>
                    </a:lnTo>
                    <a:lnTo>
                      <a:pt x="523" y="1424"/>
                    </a:lnTo>
                    <a:lnTo>
                      <a:pt x="520" y="1422"/>
                    </a:lnTo>
                    <a:lnTo>
                      <a:pt x="520" y="1422"/>
                    </a:lnTo>
                    <a:lnTo>
                      <a:pt x="520" y="1422"/>
                    </a:lnTo>
                    <a:lnTo>
                      <a:pt x="520" y="1424"/>
                    </a:lnTo>
                    <a:lnTo>
                      <a:pt x="518" y="1424"/>
                    </a:lnTo>
                    <a:lnTo>
                      <a:pt x="518" y="1424"/>
                    </a:lnTo>
                    <a:lnTo>
                      <a:pt x="516" y="1424"/>
                    </a:lnTo>
                    <a:lnTo>
                      <a:pt x="516" y="1422"/>
                    </a:lnTo>
                    <a:lnTo>
                      <a:pt x="516" y="1422"/>
                    </a:lnTo>
                    <a:lnTo>
                      <a:pt x="516" y="1422"/>
                    </a:lnTo>
                    <a:lnTo>
                      <a:pt x="516" y="1420"/>
                    </a:lnTo>
                    <a:lnTo>
                      <a:pt x="518" y="1420"/>
                    </a:lnTo>
                    <a:lnTo>
                      <a:pt x="518" y="1417"/>
                    </a:lnTo>
                    <a:lnTo>
                      <a:pt x="518" y="1417"/>
                    </a:lnTo>
                    <a:lnTo>
                      <a:pt x="518" y="1415"/>
                    </a:lnTo>
                    <a:lnTo>
                      <a:pt x="518" y="1415"/>
                    </a:lnTo>
                    <a:lnTo>
                      <a:pt x="518" y="1409"/>
                    </a:lnTo>
                    <a:lnTo>
                      <a:pt x="520" y="1407"/>
                    </a:lnTo>
                    <a:lnTo>
                      <a:pt x="520" y="1405"/>
                    </a:lnTo>
                    <a:lnTo>
                      <a:pt x="520" y="1400"/>
                    </a:lnTo>
                    <a:lnTo>
                      <a:pt x="520" y="1398"/>
                    </a:lnTo>
                    <a:lnTo>
                      <a:pt x="520" y="1386"/>
                    </a:lnTo>
                    <a:lnTo>
                      <a:pt x="518" y="1383"/>
                    </a:lnTo>
                    <a:lnTo>
                      <a:pt x="514" y="1379"/>
                    </a:lnTo>
                    <a:lnTo>
                      <a:pt x="514" y="1379"/>
                    </a:lnTo>
                    <a:lnTo>
                      <a:pt x="510" y="1373"/>
                    </a:lnTo>
                    <a:lnTo>
                      <a:pt x="510" y="1371"/>
                    </a:lnTo>
                    <a:lnTo>
                      <a:pt x="508" y="1369"/>
                    </a:lnTo>
                    <a:lnTo>
                      <a:pt x="510" y="1366"/>
                    </a:lnTo>
                    <a:lnTo>
                      <a:pt x="510" y="1364"/>
                    </a:lnTo>
                    <a:lnTo>
                      <a:pt x="510" y="1364"/>
                    </a:lnTo>
                    <a:lnTo>
                      <a:pt x="514" y="1362"/>
                    </a:lnTo>
                    <a:lnTo>
                      <a:pt x="520" y="1332"/>
                    </a:lnTo>
                    <a:lnTo>
                      <a:pt x="520" y="1320"/>
                    </a:lnTo>
                    <a:lnTo>
                      <a:pt x="520" y="1307"/>
                    </a:lnTo>
                    <a:lnTo>
                      <a:pt x="518" y="1301"/>
                    </a:lnTo>
                    <a:lnTo>
                      <a:pt x="516" y="1294"/>
                    </a:lnTo>
                    <a:lnTo>
                      <a:pt x="506" y="1275"/>
                    </a:lnTo>
                    <a:lnTo>
                      <a:pt x="482" y="1213"/>
                    </a:lnTo>
                    <a:lnTo>
                      <a:pt x="476" y="1196"/>
                    </a:lnTo>
                    <a:lnTo>
                      <a:pt x="474" y="1194"/>
                    </a:lnTo>
                    <a:lnTo>
                      <a:pt x="467" y="1188"/>
                    </a:lnTo>
                    <a:lnTo>
                      <a:pt x="461" y="1179"/>
                    </a:lnTo>
                    <a:lnTo>
                      <a:pt x="455" y="1167"/>
                    </a:lnTo>
                    <a:lnTo>
                      <a:pt x="452" y="1167"/>
                    </a:lnTo>
                    <a:lnTo>
                      <a:pt x="452" y="1164"/>
                    </a:lnTo>
                    <a:lnTo>
                      <a:pt x="452" y="1164"/>
                    </a:lnTo>
                    <a:lnTo>
                      <a:pt x="452" y="1164"/>
                    </a:lnTo>
                    <a:lnTo>
                      <a:pt x="452" y="1164"/>
                    </a:lnTo>
                    <a:lnTo>
                      <a:pt x="450" y="1164"/>
                    </a:lnTo>
                    <a:lnTo>
                      <a:pt x="448" y="1167"/>
                    </a:lnTo>
                    <a:lnTo>
                      <a:pt x="446" y="1160"/>
                    </a:lnTo>
                    <a:lnTo>
                      <a:pt x="461" y="1130"/>
                    </a:lnTo>
                    <a:lnTo>
                      <a:pt x="463" y="1128"/>
                    </a:lnTo>
                    <a:lnTo>
                      <a:pt x="461" y="1126"/>
                    </a:lnTo>
                    <a:lnTo>
                      <a:pt x="461" y="1124"/>
                    </a:lnTo>
                    <a:lnTo>
                      <a:pt x="461" y="1122"/>
                    </a:lnTo>
                    <a:lnTo>
                      <a:pt x="463" y="1118"/>
                    </a:lnTo>
                    <a:lnTo>
                      <a:pt x="463" y="1116"/>
                    </a:lnTo>
                    <a:lnTo>
                      <a:pt x="465" y="1111"/>
                    </a:lnTo>
                    <a:lnTo>
                      <a:pt x="467" y="1111"/>
                    </a:lnTo>
                    <a:lnTo>
                      <a:pt x="469" y="1109"/>
                    </a:lnTo>
                    <a:lnTo>
                      <a:pt x="474" y="1109"/>
                    </a:lnTo>
                    <a:lnTo>
                      <a:pt x="478" y="1107"/>
                    </a:lnTo>
                    <a:lnTo>
                      <a:pt x="480" y="1105"/>
                    </a:lnTo>
                    <a:lnTo>
                      <a:pt x="482" y="1103"/>
                    </a:lnTo>
                    <a:lnTo>
                      <a:pt x="486" y="1099"/>
                    </a:lnTo>
                    <a:lnTo>
                      <a:pt x="486" y="1099"/>
                    </a:lnTo>
                    <a:lnTo>
                      <a:pt x="489" y="1099"/>
                    </a:lnTo>
                    <a:lnTo>
                      <a:pt x="489" y="1099"/>
                    </a:lnTo>
                    <a:lnTo>
                      <a:pt x="491" y="1099"/>
                    </a:lnTo>
                    <a:lnTo>
                      <a:pt x="491" y="1101"/>
                    </a:lnTo>
                    <a:lnTo>
                      <a:pt x="491" y="1101"/>
                    </a:lnTo>
                    <a:lnTo>
                      <a:pt x="493" y="1103"/>
                    </a:lnTo>
                    <a:lnTo>
                      <a:pt x="493" y="1103"/>
                    </a:lnTo>
                    <a:lnTo>
                      <a:pt x="493" y="1107"/>
                    </a:lnTo>
                    <a:lnTo>
                      <a:pt x="493" y="1107"/>
                    </a:lnTo>
                    <a:lnTo>
                      <a:pt x="495" y="1107"/>
                    </a:lnTo>
                    <a:lnTo>
                      <a:pt x="495" y="1109"/>
                    </a:lnTo>
                    <a:lnTo>
                      <a:pt x="495" y="1109"/>
                    </a:lnTo>
                    <a:lnTo>
                      <a:pt x="497" y="1109"/>
                    </a:lnTo>
                    <a:lnTo>
                      <a:pt x="497" y="1109"/>
                    </a:lnTo>
                    <a:lnTo>
                      <a:pt x="529" y="1086"/>
                    </a:lnTo>
                    <a:lnTo>
                      <a:pt x="529" y="1079"/>
                    </a:lnTo>
                    <a:lnTo>
                      <a:pt x="529" y="1077"/>
                    </a:lnTo>
                    <a:lnTo>
                      <a:pt x="529" y="1077"/>
                    </a:lnTo>
                    <a:lnTo>
                      <a:pt x="531" y="1073"/>
                    </a:lnTo>
                    <a:lnTo>
                      <a:pt x="531" y="1073"/>
                    </a:lnTo>
                    <a:lnTo>
                      <a:pt x="533" y="1073"/>
                    </a:lnTo>
                    <a:lnTo>
                      <a:pt x="535" y="1071"/>
                    </a:lnTo>
                    <a:lnTo>
                      <a:pt x="548" y="1069"/>
                    </a:lnTo>
                    <a:lnTo>
                      <a:pt x="550" y="1069"/>
                    </a:lnTo>
                    <a:lnTo>
                      <a:pt x="550" y="1067"/>
                    </a:lnTo>
                    <a:lnTo>
                      <a:pt x="548" y="1067"/>
                    </a:lnTo>
                    <a:lnTo>
                      <a:pt x="548" y="1067"/>
                    </a:lnTo>
                    <a:lnTo>
                      <a:pt x="548" y="1067"/>
                    </a:lnTo>
                    <a:lnTo>
                      <a:pt x="546" y="1065"/>
                    </a:lnTo>
                    <a:lnTo>
                      <a:pt x="546" y="1065"/>
                    </a:lnTo>
                    <a:lnTo>
                      <a:pt x="546" y="1062"/>
                    </a:lnTo>
                    <a:lnTo>
                      <a:pt x="548" y="1052"/>
                    </a:lnTo>
                    <a:lnTo>
                      <a:pt x="548" y="1050"/>
                    </a:lnTo>
                    <a:lnTo>
                      <a:pt x="548" y="1048"/>
                    </a:lnTo>
                    <a:lnTo>
                      <a:pt x="548" y="1043"/>
                    </a:lnTo>
                    <a:lnTo>
                      <a:pt x="548" y="1041"/>
                    </a:lnTo>
                    <a:lnTo>
                      <a:pt x="546" y="1039"/>
                    </a:lnTo>
                    <a:lnTo>
                      <a:pt x="544" y="1037"/>
                    </a:lnTo>
                    <a:lnTo>
                      <a:pt x="544" y="1035"/>
                    </a:lnTo>
                    <a:lnTo>
                      <a:pt x="544" y="1035"/>
                    </a:lnTo>
                    <a:lnTo>
                      <a:pt x="542" y="1033"/>
                    </a:lnTo>
                    <a:lnTo>
                      <a:pt x="542" y="1031"/>
                    </a:lnTo>
                    <a:lnTo>
                      <a:pt x="542" y="1031"/>
                    </a:lnTo>
                    <a:lnTo>
                      <a:pt x="542" y="1028"/>
                    </a:lnTo>
                    <a:lnTo>
                      <a:pt x="544" y="1028"/>
                    </a:lnTo>
                    <a:lnTo>
                      <a:pt x="546" y="1026"/>
                    </a:lnTo>
                    <a:lnTo>
                      <a:pt x="548" y="1026"/>
                    </a:lnTo>
                    <a:lnTo>
                      <a:pt x="548" y="1024"/>
                    </a:lnTo>
                    <a:lnTo>
                      <a:pt x="548" y="1022"/>
                    </a:lnTo>
                    <a:lnTo>
                      <a:pt x="548" y="1020"/>
                    </a:lnTo>
                    <a:lnTo>
                      <a:pt x="548" y="1020"/>
                    </a:lnTo>
                    <a:lnTo>
                      <a:pt x="546" y="1020"/>
                    </a:lnTo>
                    <a:lnTo>
                      <a:pt x="544" y="1018"/>
                    </a:lnTo>
                    <a:lnTo>
                      <a:pt x="542" y="1016"/>
                    </a:lnTo>
                    <a:lnTo>
                      <a:pt x="540" y="1014"/>
                    </a:lnTo>
                    <a:lnTo>
                      <a:pt x="538" y="1014"/>
                    </a:lnTo>
                    <a:lnTo>
                      <a:pt x="535" y="1011"/>
                    </a:lnTo>
                    <a:lnTo>
                      <a:pt x="533" y="1011"/>
                    </a:lnTo>
                    <a:lnTo>
                      <a:pt x="531" y="1011"/>
                    </a:lnTo>
                    <a:lnTo>
                      <a:pt x="531" y="1009"/>
                    </a:lnTo>
                    <a:lnTo>
                      <a:pt x="531" y="1009"/>
                    </a:lnTo>
                    <a:lnTo>
                      <a:pt x="529" y="1007"/>
                    </a:lnTo>
                    <a:lnTo>
                      <a:pt x="529" y="1007"/>
                    </a:lnTo>
                    <a:lnTo>
                      <a:pt x="527" y="1005"/>
                    </a:lnTo>
                    <a:lnTo>
                      <a:pt x="527" y="1005"/>
                    </a:lnTo>
                    <a:lnTo>
                      <a:pt x="525" y="1003"/>
                    </a:lnTo>
                    <a:lnTo>
                      <a:pt x="523" y="999"/>
                    </a:lnTo>
                    <a:lnTo>
                      <a:pt x="523" y="992"/>
                    </a:lnTo>
                    <a:lnTo>
                      <a:pt x="523" y="992"/>
                    </a:lnTo>
                    <a:lnTo>
                      <a:pt x="525" y="992"/>
                    </a:lnTo>
                    <a:lnTo>
                      <a:pt x="527" y="988"/>
                    </a:lnTo>
                    <a:lnTo>
                      <a:pt x="529" y="982"/>
                    </a:lnTo>
                    <a:lnTo>
                      <a:pt x="529" y="982"/>
                    </a:lnTo>
                    <a:lnTo>
                      <a:pt x="531" y="980"/>
                    </a:lnTo>
                    <a:lnTo>
                      <a:pt x="533" y="982"/>
                    </a:lnTo>
                    <a:lnTo>
                      <a:pt x="535" y="984"/>
                    </a:lnTo>
                    <a:lnTo>
                      <a:pt x="538" y="986"/>
                    </a:lnTo>
                    <a:lnTo>
                      <a:pt x="540" y="986"/>
                    </a:lnTo>
                    <a:lnTo>
                      <a:pt x="542" y="986"/>
                    </a:lnTo>
                    <a:lnTo>
                      <a:pt x="548" y="986"/>
                    </a:lnTo>
                    <a:lnTo>
                      <a:pt x="550" y="986"/>
                    </a:lnTo>
                    <a:lnTo>
                      <a:pt x="550" y="988"/>
                    </a:lnTo>
                    <a:lnTo>
                      <a:pt x="555" y="992"/>
                    </a:lnTo>
                    <a:lnTo>
                      <a:pt x="557" y="997"/>
                    </a:lnTo>
                    <a:lnTo>
                      <a:pt x="559" y="997"/>
                    </a:lnTo>
                    <a:lnTo>
                      <a:pt x="559" y="997"/>
                    </a:lnTo>
                    <a:lnTo>
                      <a:pt x="559" y="997"/>
                    </a:lnTo>
                    <a:lnTo>
                      <a:pt x="561" y="997"/>
                    </a:lnTo>
                    <a:lnTo>
                      <a:pt x="574" y="975"/>
                    </a:lnTo>
                    <a:lnTo>
                      <a:pt x="576" y="973"/>
                    </a:lnTo>
                    <a:lnTo>
                      <a:pt x="578" y="973"/>
                    </a:lnTo>
                    <a:lnTo>
                      <a:pt x="578" y="973"/>
                    </a:lnTo>
                    <a:lnTo>
                      <a:pt x="580" y="975"/>
                    </a:lnTo>
                    <a:lnTo>
                      <a:pt x="580" y="975"/>
                    </a:lnTo>
                    <a:lnTo>
                      <a:pt x="580" y="977"/>
                    </a:lnTo>
                    <a:lnTo>
                      <a:pt x="580" y="977"/>
                    </a:lnTo>
                    <a:lnTo>
                      <a:pt x="578" y="980"/>
                    </a:lnTo>
                    <a:lnTo>
                      <a:pt x="578" y="980"/>
                    </a:lnTo>
                    <a:lnTo>
                      <a:pt x="578" y="982"/>
                    </a:lnTo>
                    <a:lnTo>
                      <a:pt x="580" y="984"/>
                    </a:lnTo>
                    <a:lnTo>
                      <a:pt x="578" y="986"/>
                    </a:lnTo>
                    <a:lnTo>
                      <a:pt x="578" y="988"/>
                    </a:lnTo>
                    <a:lnTo>
                      <a:pt x="578" y="988"/>
                    </a:lnTo>
                    <a:lnTo>
                      <a:pt x="578" y="990"/>
                    </a:lnTo>
                    <a:lnTo>
                      <a:pt x="578" y="990"/>
                    </a:lnTo>
                    <a:lnTo>
                      <a:pt x="578" y="992"/>
                    </a:lnTo>
                    <a:lnTo>
                      <a:pt x="580" y="992"/>
                    </a:lnTo>
                    <a:lnTo>
                      <a:pt x="580" y="992"/>
                    </a:lnTo>
                    <a:lnTo>
                      <a:pt x="580" y="992"/>
                    </a:lnTo>
                    <a:lnTo>
                      <a:pt x="584" y="990"/>
                    </a:lnTo>
                    <a:lnTo>
                      <a:pt x="597" y="973"/>
                    </a:lnTo>
                    <a:lnTo>
                      <a:pt x="591" y="963"/>
                    </a:lnTo>
                    <a:lnTo>
                      <a:pt x="589" y="960"/>
                    </a:lnTo>
                    <a:lnTo>
                      <a:pt x="586" y="958"/>
                    </a:lnTo>
                    <a:lnTo>
                      <a:pt x="586" y="956"/>
                    </a:lnTo>
                    <a:lnTo>
                      <a:pt x="586" y="956"/>
                    </a:lnTo>
                    <a:lnTo>
                      <a:pt x="584" y="958"/>
                    </a:lnTo>
                    <a:lnTo>
                      <a:pt x="576" y="954"/>
                    </a:lnTo>
                    <a:lnTo>
                      <a:pt x="574" y="952"/>
                    </a:lnTo>
                    <a:lnTo>
                      <a:pt x="574" y="952"/>
                    </a:lnTo>
                    <a:lnTo>
                      <a:pt x="574" y="950"/>
                    </a:lnTo>
                    <a:lnTo>
                      <a:pt x="572" y="948"/>
                    </a:lnTo>
                    <a:lnTo>
                      <a:pt x="572" y="946"/>
                    </a:lnTo>
                    <a:lnTo>
                      <a:pt x="572" y="943"/>
                    </a:lnTo>
                    <a:lnTo>
                      <a:pt x="572" y="943"/>
                    </a:lnTo>
                    <a:lnTo>
                      <a:pt x="572" y="941"/>
                    </a:lnTo>
                    <a:lnTo>
                      <a:pt x="572" y="941"/>
                    </a:lnTo>
                    <a:lnTo>
                      <a:pt x="572" y="939"/>
                    </a:lnTo>
                    <a:lnTo>
                      <a:pt x="574" y="939"/>
                    </a:lnTo>
                    <a:lnTo>
                      <a:pt x="574" y="937"/>
                    </a:lnTo>
                    <a:lnTo>
                      <a:pt x="574" y="935"/>
                    </a:lnTo>
                    <a:lnTo>
                      <a:pt x="572" y="929"/>
                    </a:lnTo>
                    <a:lnTo>
                      <a:pt x="572" y="924"/>
                    </a:lnTo>
                    <a:lnTo>
                      <a:pt x="572" y="922"/>
                    </a:lnTo>
                    <a:lnTo>
                      <a:pt x="574" y="922"/>
                    </a:lnTo>
                    <a:lnTo>
                      <a:pt x="574" y="920"/>
                    </a:lnTo>
                    <a:lnTo>
                      <a:pt x="576" y="918"/>
                    </a:lnTo>
                    <a:lnTo>
                      <a:pt x="576" y="918"/>
                    </a:lnTo>
                    <a:lnTo>
                      <a:pt x="576" y="916"/>
                    </a:lnTo>
                    <a:lnTo>
                      <a:pt x="576" y="909"/>
                    </a:lnTo>
                    <a:lnTo>
                      <a:pt x="576" y="907"/>
                    </a:lnTo>
                    <a:lnTo>
                      <a:pt x="576" y="907"/>
                    </a:lnTo>
                    <a:lnTo>
                      <a:pt x="576" y="905"/>
                    </a:lnTo>
                    <a:lnTo>
                      <a:pt x="576" y="905"/>
                    </a:lnTo>
                    <a:lnTo>
                      <a:pt x="572" y="901"/>
                    </a:lnTo>
                    <a:lnTo>
                      <a:pt x="572" y="899"/>
                    </a:lnTo>
                    <a:lnTo>
                      <a:pt x="572" y="899"/>
                    </a:lnTo>
                    <a:lnTo>
                      <a:pt x="572" y="899"/>
                    </a:lnTo>
                    <a:lnTo>
                      <a:pt x="572" y="895"/>
                    </a:lnTo>
                    <a:lnTo>
                      <a:pt x="572" y="895"/>
                    </a:lnTo>
                    <a:lnTo>
                      <a:pt x="572" y="892"/>
                    </a:lnTo>
                    <a:lnTo>
                      <a:pt x="572" y="880"/>
                    </a:lnTo>
                    <a:lnTo>
                      <a:pt x="572" y="875"/>
                    </a:lnTo>
                    <a:lnTo>
                      <a:pt x="569" y="873"/>
                    </a:lnTo>
                    <a:lnTo>
                      <a:pt x="569" y="873"/>
                    </a:lnTo>
                    <a:lnTo>
                      <a:pt x="567" y="871"/>
                    </a:lnTo>
                    <a:lnTo>
                      <a:pt x="565" y="869"/>
                    </a:lnTo>
                    <a:lnTo>
                      <a:pt x="565" y="869"/>
                    </a:lnTo>
                    <a:lnTo>
                      <a:pt x="567" y="869"/>
                    </a:lnTo>
                    <a:lnTo>
                      <a:pt x="569" y="867"/>
                    </a:lnTo>
                    <a:lnTo>
                      <a:pt x="572" y="867"/>
                    </a:lnTo>
                    <a:lnTo>
                      <a:pt x="574" y="865"/>
                    </a:lnTo>
                    <a:lnTo>
                      <a:pt x="574" y="863"/>
                    </a:lnTo>
                    <a:lnTo>
                      <a:pt x="572" y="861"/>
                    </a:lnTo>
                    <a:lnTo>
                      <a:pt x="569" y="856"/>
                    </a:lnTo>
                    <a:lnTo>
                      <a:pt x="569" y="854"/>
                    </a:lnTo>
                    <a:lnTo>
                      <a:pt x="567" y="852"/>
                    </a:lnTo>
                    <a:lnTo>
                      <a:pt x="567" y="852"/>
                    </a:lnTo>
                    <a:lnTo>
                      <a:pt x="567" y="850"/>
                    </a:lnTo>
                    <a:lnTo>
                      <a:pt x="565" y="850"/>
                    </a:lnTo>
                    <a:lnTo>
                      <a:pt x="563" y="848"/>
                    </a:lnTo>
                    <a:lnTo>
                      <a:pt x="561" y="844"/>
                    </a:lnTo>
                    <a:lnTo>
                      <a:pt x="561" y="844"/>
                    </a:lnTo>
                    <a:lnTo>
                      <a:pt x="561" y="841"/>
                    </a:lnTo>
                    <a:lnTo>
                      <a:pt x="559" y="841"/>
                    </a:lnTo>
                    <a:lnTo>
                      <a:pt x="559" y="841"/>
                    </a:lnTo>
                    <a:lnTo>
                      <a:pt x="555" y="837"/>
                    </a:lnTo>
                    <a:lnTo>
                      <a:pt x="550" y="831"/>
                    </a:lnTo>
                    <a:lnTo>
                      <a:pt x="535" y="822"/>
                    </a:lnTo>
                    <a:lnTo>
                      <a:pt x="533" y="820"/>
                    </a:lnTo>
                    <a:lnTo>
                      <a:pt x="531" y="814"/>
                    </a:lnTo>
                    <a:lnTo>
                      <a:pt x="529" y="812"/>
                    </a:lnTo>
                    <a:lnTo>
                      <a:pt x="527" y="810"/>
                    </a:lnTo>
                    <a:lnTo>
                      <a:pt x="527" y="807"/>
                    </a:lnTo>
                    <a:lnTo>
                      <a:pt x="523" y="810"/>
                    </a:lnTo>
                    <a:lnTo>
                      <a:pt x="520" y="810"/>
                    </a:lnTo>
                    <a:lnTo>
                      <a:pt x="520" y="810"/>
                    </a:lnTo>
                    <a:lnTo>
                      <a:pt x="514" y="805"/>
                    </a:lnTo>
                    <a:lnTo>
                      <a:pt x="512" y="805"/>
                    </a:lnTo>
                    <a:lnTo>
                      <a:pt x="512" y="805"/>
                    </a:lnTo>
                    <a:lnTo>
                      <a:pt x="510" y="805"/>
                    </a:lnTo>
                    <a:lnTo>
                      <a:pt x="508" y="805"/>
                    </a:lnTo>
                    <a:lnTo>
                      <a:pt x="501" y="805"/>
                    </a:lnTo>
                    <a:lnTo>
                      <a:pt x="499" y="803"/>
                    </a:lnTo>
                    <a:lnTo>
                      <a:pt x="499" y="803"/>
                    </a:lnTo>
                    <a:lnTo>
                      <a:pt x="499" y="803"/>
                    </a:lnTo>
                    <a:lnTo>
                      <a:pt x="499" y="801"/>
                    </a:lnTo>
                    <a:lnTo>
                      <a:pt x="499" y="801"/>
                    </a:lnTo>
                    <a:lnTo>
                      <a:pt x="499" y="799"/>
                    </a:lnTo>
                    <a:lnTo>
                      <a:pt x="499" y="797"/>
                    </a:lnTo>
                    <a:lnTo>
                      <a:pt x="499" y="795"/>
                    </a:lnTo>
                    <a:lnTo>
                      <a:pt x="493" y="790"/>
                    </a:lnTo>
                    <a:lnTo>
                      <a:pt x="491" y="788"/>
                    </a:lnTo>
                    <a:lnTo>
                      <a:pt x="491" y="788"/>
                    </a:lnTo>
                    <a:lnTo>
                      <a:pt x="491" y="788"/>
                    </a:lnTo>
                    <a:lnTo>
                      <a:pt x="491" y="786"/>
                    </a:lnTo>
                    <a:lnTo>
                      <a:pt x="491" y="784"/>
                    </a:lnTo>
                    <a:lnTo>
                      <a:pt x="491" y="782"/>
                    </a:lnTo>
                    <a:lnTo>
                      <a:pt x="491" y="782"/>
                    </a:lnTo>
                    <a:lnTo>
                      <a:pt x="489" y="782"/>
                    </a:lnTo>
                    <a:lnTo>
                      <a:pt x="486" y="782"/>
                    </a:lnTo>
                    <a:lnTo>
                      <a:pt x="482" y="780"/>
                    </a:lnTo>
                    <a:lnTo>
                      <a:pt x="480" y="780"/>
                    </a:lnTo>
                    <a:lnTo>
                      <a:pt x="480" y="778"/>
                    </a:lnTo>
                    <a:lnTo>
                      <a:pt x="480" y="778"/>
                    </a:lnTo>
                    <a:lnTo>
                      <a:pt x="480" y="776"/>
                    </a:lnTo>
                    <a:lnTo>
                      <a:pt x="480" y="776"/>
                    </a:lnTo>
                    <a:lnTo>
                      <a:pt x="482" y="776"/>
                    </a:lnTo>
                    <a:lnTo>
                      <a:pt x="482" y="776"/>
                    </a:lnTo>
                    <a:lnTo>
                      <a:pt x="484" y="776"/>
                    </a:lnTo>
                    <a:lnTo>
                      <a:pt x="484" y="776"/>
                    </a:lnTo>
                    <a:lnTo>
                      <a:pt x="486" y="776"/>
                    </a:lnTo>
                    <a:lnTo>
                      <a:pt x="486" y="776"/>
                    </a:lnTo>
                    <a:lnTo>
                      <a:pt x="486" y="773"/>
                    </a:lnTo>
                    <a:lnTo>
                      <a:pt x="486" y="773"/>
                    </a:lnTo>
                    <a:lnTo>
                      <a:pt x="489" y="771"/>
                    </a:lnTo>
                    <a:lnTo>
                      <a:pt x="489" y="769"/>
                    </a:lnTo>
                    <a:lnTo>
                      <a:pt x="489" y="769"/>
                    </a:lnTo>
                    <a:lnTo>
                      <a:pt x="489" y="769"/>
                    </a:lnTo>
                    <a:lnTo>
                      <a:pt x="489" y="767"/>
                    </a:lnTo>
                    <a:lnTo>
                      <a:pt x="489" y="765"/>
                    </a:lnTo>
                    <a:lnTo>
                      <a:pt x="489" y="758"/>
                    </a:lnTo>
                    <a:lnTo>
                      <a:pt x="489" y="756"/>
                    </a:lnTo>
                    <a:lnTo>
                      <a:pt x="489" y="754"/>
                    </a:lnTo>
                    <a:lnTo>
                      <a:pt x="486" y="752"/>
                    </a:lnTo>
                    <a:lnTo>
                      <a:pt x="480" y="748"/>
                    </a:lnTo>
                    <a:lnTo>
                      <a:pt x="480" y="748"/>
                    </a:lnTo>
                    <a:lnTo>
                      <a:pt x="480" y="748"/>
                    </a:lnTo>
                    <a:lnTo>
                      <a:pt x="478" y="748"/>
                    </a:lnTo>
                    <a:lnTo>
                      <a:pt x="478" y="748"/>
                    </a:lnTo>
                    <a:lnTo>
                      <a:pt x="478" y="748"/>
                    </a:lnTo>
                    <a:lnTo>
                      <a:pt x="474" y="752"/>
                    </a:lnTo>
                    <a:lnTo>
                      <a:pt x="474" y="752"/>
                    </a:lnTo>
                    <a:lnTo>
                      <a:pt x="472" y="752"/>
                    </a:lnTo>
                    <a:lnTo>
                      <a:pt x="467" y="748"/>
                    </a:lnTo>
                    <a:lnTo>
                      <a:pt x="459" y="739"/>
                    </a:lnTo>
                    <a:lnTo>
                      <a:pt x="457" y="737"/>
                    </a:lnTo>
                    <a:lnTo>
                      <a:pt x="457" y="737"/>
                    </a:lnTo>
                    <a:lnTo>
                      <a:pt x="450" y="733"/>
                    </a:lnTo>
                    <a:lnTo>
                      <a:pt x="446" y="731"/>
                    </a:lnTo>
                    <a:lnTo>
                      <a:pt x="446" y="729"/>
                    </a:lnTo>
                    <a:lnTo>
                      <a:pt x="444" y="729"/>
                    </a:lnTo>
                    <a:lnTo>
                      <a:pt x="446" y="729"/>
                    </a:lnTo>
                    <a:lnTo>
                      <a:pt x="446" y="729"/>
                    </a:lnTo>
                    <a:lnTo>
                      <a:pt x="448" y="727"/>
                    </a:lnTo>
                    <a:lnTo>
                      <a:pt x="448" y="727"/>
                    </a:lnTo>
                    <a:lnTo>
                      <a:pt x="448" y="727"/>
                    </a:lnTo>
                    <a:lnTo>
                      <a:pt x="448" y="724"/>
                    </a:lnTo>
                    <a:lnTo>
                      <a:pt x="448" y="722"/>
                    </a:lnTo>
                    <a:lnTo>
                      <a:pt x="448" y="722"/>
                    </a:lnTo>
                    <a:lnTo>
                      <a:pt x="444" y="720"/>
                    </a:lnTo>
                    <a:lnTo>
                      <a:pt x="444" y="718"/>
                    </a:lnTo>
                    <a:lnTo>
                      <a:pt x="442" y="716"/>
                    </a:lnTo>
                    <a:lnTo>
                      <a:pt x="442" y="714"/>
                    </a:lnTo>
                    <a:lnTo>
                      <a:pt x="442" y="712"/>
                    </a:lnTo>
                    <a:lnTo>
                      <a:pt x="442" y="707"/>
                    </a:lnTo>
                    <a:lnTo>
                      <a:pt x="442" y="705"/>
                    </a:lnTo>
                    <a:lnTo>
                      <a:pt x="440" y="705"/>
                    </a:lnTo>
                    <a:lnTo>
                      <a:pt x="435" y="701"/>
                    </a:lnTo>
                    <a:lnTo>
                      <a:pt x="433" y="699"/>
                    </a:lnTo>
                    <a:lnTo>
                      <a:pt x="433" y="697"/>
                    </a:lnTo>
                    <a:lnTo>
                      <a:pt x="433" y="697"/>
                    </a:lnTo>
                    <a:lnTo>
                      <a:pt x="433" y="695"/>
                    </a:lnTo>
                    <a:lnTo>
                      <a:pt x="435" y="695"/>
                    </a:lnTo>
                    <a:lnTo>
                      <a:pt x="435" y="695"/>
                    </a:lnTo>
                    <a:lnTo>
                      <a:pt x="438" y="697"/>
                    </a:lnTo>
                    <a:lnTo>
                      <a:pt x="438" y="697"/>
                    </a:lnTo>
                    <a:lnTo>
                      <a:pt x="442" y="697"/>
                    </a:lnTo>
                    <a:lnTo>
                      <a:pt x="444" y="697"/>
                    </a:lnTo>
                    <a:lnTo>
                      <a:pt x="444" y="697"/>
                    </a:lnTo>
                    <a:lnTo>
                      <a:pt x="444" y="695"/>
                    </a:lnTo>
                    <a:lnTo>
                      <a:pt x="444" y="693"/>
                    </a:lnTo>
                    <a:lnTo>
                      <a:pt x="444" y="690"/>
                    </a:lnTo>
                    <a:lnTo>
                      <a:pt x="440" y="684"/>
                    </a:lnTo>
                    <a:lnTo>
                      <a:pt x="440" y="682"/>
                    </a:lnTo>
                    <a:lnTo>
                      <a:pt x="438" y="680"/>
                    </a:lnTo>
                    <a:lnTo>
                      <a:pt x="440" y="673"/>
                    </a:lnTo>
                    <a:lnTo>
                      <a:pt x="440" y="671"/>
                    </a:lnTo>
                    <a:lnTo>
                      <a:pt x="440" y="669"/>
                    </a:lnTo>
                    <a:lnTo>
                      <a:pt x="438" y="669"/>
                    </a:lnTo>
                    <a:lnTo>
                      <a:pt x="438" y="669"/>
                    </a:lnTo>
                    <a:lnTo>
                      <a:pt x="438" y="669"/>
                    </a:lnTo>
                    <a:lnTo>
                      <a:pt x="435" y="669"/>
                    </a:lnTo>
                    <a:lnTo>
                      <a:pt x="433" y="669"/>
                    </a:lnTo>
                    <a:lnTo>
                      <a:pt x="431" y="667"/>
                    </a:lnTo>
                    <a:lnTo>
                      <a:pt x="427" y="663"/>
                    </a:lnTo>
                    <a:lnTo>
                      <a:pt x="427" y="661"/>
                    </a:lnTo>
                    <a:lnTo>
                      <a:pt x="425" y="656"/>
                    </a:lnTo>
                    <a:lnTo>
                      <a:pt x="427" y="654"/>
                    </a:lnTo>
                    <a:lnTo>
                      <a:pt x="425" y="646"/>
                    </a:lnTo>
                    <a:lnTo>
                      <a:pt x="429" y="637"/>
                    </a:lnTo>
                    <a:lnTo>
                      <a:pt x="431" y="637"/>
                    </a:lnTo>
                    <a:lnTo>
                      <a:pt x="433" y="635"/>
                    </a:lnTo>
                    <a:lnTo>
                      <a:pt x="435" y="637"/>
                    </a:lnTo>
                    <a:lnTo>
                      <a:pt x="438" y="637"/>
                    </a:lnTo>
                    <a:lnTo>
                      <a:pt x="440" y="637"/>
                    </a:lnTo>
                    <a:lnTo>
                      <a:pt x="440" y="637"/>
                    </a:lnTo>
                    <a:lnTo>
                      <a:pt x="440" y="635"/>
                    </a:lnTo>
                    <a:lnTo>
                      <a:pt x="427" y="612"/>
                    </a:lnTo>
                    <a:lnTo>
                      <a:pt x="427" y="612"/>
                    </a:lnTo>
                    <a:lnTo>
                      <a:pt x="427" y="612"/>
                    </a:lnTo>
                    <a:lnTo>
                      <a:pt x="425" y="610"/>
                    </a:lnTo>
                    <a:lnTo>
                      <a:pt x="418" y="610"/>
                    </a:lnTo>
                    <a:lnTo>
                      <a:pt x="416" y="608"/>
                    </a:lnTo>
                    <a:lnTo>
                      <a:pt x="416" y="608"/>
                    </a:lnTo>
                    <a:lnTo>
                      <a:pt x="418" y="605"/>
                    </a:lnTo>
                    <a:lnTo>
                      <a:pt x="418" y="603"/>
                    </a:lnTo>
                    <a:lnTo>
                      <a:pt x="421" y="601"/>
                    </a:lnTo>
                    <a:lnTo>
                      <a:pt x="421" y="593"/>
                    </a:lnTo>
                    <a:lnTo>
                      <a:pt x="416" y="584"/>
                    </a:lnTo>
                    <a:lnTo>
                      <a:pt x="416" y="582"/>
                    </a:lnTo>
                    <a:lnTo>
                      <a:pt x="416" y="582"/>
                    </a:lnTo>
                    <a:lnTo>
                      <a:pt x="416" y="578"/>
                    </a:lnTo>
                    <a:lnTo>
                      <a:pt x="418" y="576"/>
                    </a:lnTo>
                    <a:lnTo>
                      <a:pt x="418" y="574"/>
                    </a:lnTo>
                    <a:lnTo>
                      <a:pt x="416" y="571"/>
                    </a:lnTo>
                    <a:lnTo>
                      <a:pt x="416" y="571"/>
                    </a:lnTo>
                    <a:lnTo>
                      <a:pt x="414" y="571"/>
                    </a:lnTo>
                    <a:lnTo>
                      <a:pt x="414" y="571"/>
                    </a:lnTo>
                    <a:lnTo>
                      <a:pt x="412" y="571"/>
                    </a:lnTo>
                    <a:lnTo>
                      <a:pt x="412" y="571"/>
                    </a:lnTo>
                    <a:lnTo>
                      <a:pt x="410" y="571"/>
                    </a:lnTo>
                    <a:lnTo>
                      <a:pt x="410" y="571"/>
                    </a:lnTo>
                    <a:lnTo>
                      <a:pt x="408" y="569"/>
                    </a:lnTo>
                    <a:lnTo>
                      <a:pt x="406" y="567"/>
                    </a:lnTo>
                    <a:lnTo>
                      <a:pt x="406" y="567"/>
                    </a:lnTo>
                    <a:lnTo>
                      <a:pt x="406" y="565"/>
                    </a:lnTo>
                    <a:lnTo>
                      <a:pt x="406" y="565"/>
                    </a:lnTo>
                    <a:lnTo>
                      <a:pt x="406" y="565"/>
                    </a:lnTo>
                    <a:lnTo>
                      <a:pt x="408" y="561"/>
                    </a:lnTo>
                    <a:lnTo>
                      <a:pt x="408" y="561"/>
                    </a:lnTo>
                    <a:lnTo>
                      <a:pt x="406" y="559"/>
                    </a:lnTo>
                    <a:lnTo>
                      <a:pt x="404" y="559"/>
                    </a:lnTo>
                    <a:lnTo>
                      <a:pt x="404" y="559"/>
                    </a:lnTo>
                    <a:lnTo>
                      <a:pt x="401" y="557"/>
                    </a:lnTo>
                    <a:lnTo>
                      <a:pt x="393" y="565"/>
                    </a:lnTo>
                    <a:lnTo>
                      <a:pt x="393" y="567"/>
                    </a:lnTo>
                    <a:lnTo>
                      <a:pt x="393" y="567"/>
                    </a:lnTo>
                    <a:lnTo>
                      <a:pt x="393" y="567"/>
                    </a:lnTo>
                    <a:lnTo>
                      <a:pt x="393" y="567"/>
                    </a:lnTo>
                    <a:lnTo>
                      <a:pt x="395" y="569"/>
                    </a:lnTo>
                    <a:lnTo>
                      <a:pt x="395" y="569"/>
                    </a:lnTo>
                    <a:lnTo>
                      <a:pt x="395" y="569"/>
                    </a:lnTo>
                    <a:lnTo>
                      <a:pt x="397" y="571"/>
                    </a:lnTo>
                    <a:lnTo>
                      <a:pt x="397" y="574"/>
                    </a:lnTo>
                    <a:lnTo>
                      <a:pt x="397" y="576"/>
                    </a:lnTo>
                    <a:lnTo>
                      <a:pt x="389" y="588"/>
                    </a:lnTo>
                    <a:lnTo>
                      <a:pt x="387" y="591"/>
                    </a:lnTo>
                    <a:lnTo>
                      <a:pt x="382" y="593"/>
                    </a:lnTo>
                    <a:lnTo>
                      <a:pt x="359" y="597"/>
                    </a:lnTo>
                    <a:lnTo>
                      <a:pt x="357" y="595"/>
                    </a:lnTo>
                    <a:lnTo>
                      <a:pt x="355" y="595"/>
                    </a:lnTo>
                    <a:lnTo>
                      <a:pt x="355" y="595"/>
                    </a:lnTo>
                    <a:lnTo>
                      <a:pt x="355" y="593"/>
                    </a:lnTo>
                    <a:lnTo>
                      <a:pt x="355" y="593"/>
                    </a:lnTo>
                    <a:lnTo>
                      <a:pt x="353" y="582"/>
                    </a:lnTo>
                    <a:lnTo>
                      <a:pt x="353" y="580"/>
                    </a:lnTo>
                    <a:lnTo>
                      <a:pt x="353" y="578"/>
                    </a:lnTo>
                    <a:lnTo>
                      <a:pt x="353" y="576"/>
                    </a:lnTo>
                    <a:lnTo>
                      <a:pt x="353" y="574"/>
                    </a:lnTo>
                    <a:lnTo>
                      <a:pt x="353" y="571"/>
                    </a:lnTo>
                    <a:lnTo>
                      <a:pt x="350" y="567"/>
                    </a:lnTo>
                    <a:lnTo>
                      <a:pt x="348" y="561"/>
                    </a:lnTo>
                    <a:lnTo>
                      <a:pt x="348" y="559"/>
                    </a:lnTo>
                    <a:lnTo>
                      <a:pt x="346" y="559"/>
                    </a:lnTo>
                    <a:lnTo>
                      <a:pt x="342" y="554"/>
                    </a:lnTo>
                    <a:lnTo>
                      <a:pt x="342" y="554"/>
                    </a:lnTo>
                    <a:lnTo>
                      <a:pt x="342" y="554"/>
                    </a:lnTo>
                    <a:lnTo>
                      <a:pt x="342" y="552"/>
                    </a:lnTo>
                    <a:lnTo>
                      <a:pt x="342" y="552"/>
                    </a:lnTo>
                    <a:lnTo>
                      <a:pt x="344" y="550"/>
                    </a:lnTo>
                    <a:lnTo>
                      <a:pt x="344" y="550"/>
                    </a:lnTo>
                    <a:lnTo>
                      <a:pt x="344" y="548"/>
                    </a:lnTo>
                    <a:lnTo>
                      <a:pt x="342" y="548"/>
                    </a:lnTo>
                    <a:lnTo>
                      <a:pt x="342" y="546"/>
                    </a:lnTo>
                    <a:lnTo>
                      <a:pt x="340" y="546"/>
                    </a:lnTo>
                    <a:lnTo>
                      <a:pt x="338" y="546"/>
                    </a:lnTo>
                    <a:lnTo>
                      <a:pt x="338" y="548"/>
                    </a:lnTo>
                    <a:lnTo>
                      <a:pt x="336" y="548"/>
                    </a:lnTo>
                    <a:lnTo>
                      <a:pt x="336" y="550"/>
                    </a:lnTo>
                    <a:lnTo>
                      <a:pt x="333" y="552"/>
                    </a:lnTo>
                    <a:lnTo>
                      <a:pt x="333" y="554"/>
                    </a:lnTo>
                    <a:lnTo>
                      <a:pt x="333" y="554"/>
                    </a:lnTo>
                    <a:lnTo>
                      <a:pt x="331" y="554"/>
                    </a:lnTo>
                    <a:lnTo>
                      <a:pt x="329" y="557"/>
                    </a:lnTo>
                    <a:lnTo>
                      <a:pt x="329" y="557"/>
                    </a:lnTo>
                    <a:lnTo>
                      <a:pt x="329" y="559"/>
                    </a:lnTo>
                    <a:lnTo>
                      <a:pt x="329" y="561"/>
                    </a:lnTo>
                    <a:lnTo>
                      <a:pt x="327" y="563"/>
                    </a:lnTo>
                    <a:lnTo>
                      <a:pt x="327" y="565"/>
                    </a:lnTo>
                    <a:lnTo>
                      <a:pt x="325" y="567"/>
                    </a:lnTo>
                    <a:lnTo>
                      <a:pt x="323" y="567"/>
                    </a:lnTo>
                    <a:lnTo>
                      <a:pt x="321" y="567"/>
                    </a:lnTo>
                    <a:lnTo>
                      <a:pt x="319" y="565"/>
                    </a:lnTo>
                    <a:lnTo>
                      <a:pt x="319" y="563"/>
                    </a:lnTo>
                    <a:lnTo>
                      <a:pt x="319" y="561"/>
                    </a:lnTo>
                    <a:lnTo>
                      <a:pt x="323" y="557"/>
                    </a:lnTo>
                    <a:lnTo>
                      <a:pt x="323" y="554"/>
                    </a:lnTo>
                    <a:lnTo>
                      <a:pt x="325" y="554"/>
                    </a:lnTo>
                    <a:lnTo>
                      <a:pt x="325" y="552"/>
                    </a:lnTo>
                    <a:lnTo>
                      <a:pt x="325" y="550"/>
                    </a:lnTo>
                    <a:lnTo>
                      <a:pt x="323" y="548"/>
                    </a:lnTo>
                    <a:lnTo>
                      <a:pt x="323" y="546"/>
                    </a:lnTo>
                    <a:lnTo>
                      <a:pt x="323" y="546"/>
                    </a:lnTo>
                    <a:lnTo>
                      <a:pt x="323" y="544"/>
                    </a:lnTo>
                    <a:lnTo>
                      <a:pt x="325" y="540"/>
                    </a:lnTo>
                    <a:lnTo>
                      <a:pt x="327" y="535"/>
                    </a:lnTo>
                    <a:lnTo>
                      <a:pt x="329" y="535"/>
                    </a:lnTo>
                    <a:lnTo>
                      <a:pt x="329" y="533"/>
                    </a:lnTo>
                    <a:lnTo>
                      <a:pt x="329" y="533"/>
                    </a:lnTo>
                    <a:lnTo>
                      <a:pt x="329" y="531"/>
                    </a:lnTo>
                    <a:lnTo>
                      <a:pt x="329" y="531"/>
                    </a:lnTo>
                    <a:lnTo>
                      <a:pt x="329" y="529"/>
                    </a:lnTo>
                    <a:lnTo>
                      <a:pt x="327" y="529"/>
                    </a:lnTo>
                    <a:lnTo>
                      <a:pt x="325" y="527"/>
                    </a:lnTo>
                    <a:lnTo>
                      <a:pt x="312" y="514"/>
                    </a:lnTo>
                    <a:lnTo>
                      <a:pt x="310" y="514"/>
                    </a:lnTo>
                    <a:lnTo>
                      <a:pt x="310" y="512"/>
                    </a:lnTo>
                    <a:lnTo>
                      <a:pt x="310" y="512"/>
                    </a:lnTo>
                    <a:lnTo>
                      <a:pt x="308" y="508"/>
                    </a:lnTo>
                    <a:lnTo>
                      <a:pt x="308" y="497"/>
                    </a:lnTo>
                    <a:lnTo>
                      <a:pt x="308" y="495"/>
                    </a:lnTo>
                    <a:lnTo>
                      <a:pt x="308" y="493"/>
                    </a:lnTo>
                    <a:lnTo>
                      <a:pt x="306" y="493"/>
                    </a:lnTo>
                    <a:lnTo>
                      <a:pt x="295" y="482"/>
                    </a:lnTo>
                    <a:lnTo>
                      <a:pt x="293" y="478"/>
                    </a:lnTo>
                    <a:lnTo>
                      <a:pt x="293" y="478"/>
                    </a:lnTo>
                    <a:lnTo>
                      <a:pt x="291" y="478"/>
                    </a:lnTo>
                    <a:lnTo>
                      <a:pt x="289" y="480"/>
                    </a:lnTo>
                    <a:lnTo>
                      <a:pt x="284" y="482"/>
                    </a:lnTo>
                    <a:lnTo>
                      <a:pt x="282" y="484"/>
                    </a:lnTo>
                    <a:lnTo>
                      <a:pt x="282" y="484"/>
                    </a:lnTo>
                    <a:lnTo>
                      <a:pt x="282" y="484"/>
                    </a:lnTo>
                    <a:lnTo>
                      <a:pt x="276" y="493"/>
                    </a:lnTo>
                    <a:lnTo>
                      <a:pt x="274" y="495"/>
                    </a:lnTo>
                    <a:lnTo>
                      <a:pt x="274" y="497"/>
                    </a:lnTo>
                    <a:lnTo>
                      <a:pt x="272" y="497"/>
                    </a:lnTo>
                    <a:lnTo>
                      <a:pt x="272" y="497"/>
                    </a:lnTo>
                    <a:lnTo>
                      <a:pt x="270" y="497"/>
                    </a:lnTo>
                    <a:lnTo>
                      <a:pt x="265" y="491"/>
                    </a:lnTo>
                    <a:lnTo>
                      <a:pt x="265" y="489"/>
                    </a:lnTo>
                    <a:lnTo>
                      <a:pt x="265" y="486"/>
                    </a:lnTo>
                    <a:lnTo>
                      <a:pt x="265" y="484"/>
                    </a:lnTo>
                    <a:lnTo>
                      <a:pt x="263" y="482"/>
                    </a:lnTo>
                    <a:lnTo>
                      <a:pt x="263" y="482"/>
                    </a:lnTo>
                    <a:lnTo>
                      <a:pt x="263" y="482"/>
                    </a:lnTo>
                    <a:lnTo>
                      <a:pt x="261" y="482"/>
                    </a:lnTo>
                    <a:lnTo>
                      <a:pt x="261" y="482"/>
                    </a:lnTo>
                    <a:lnTo>
                      <a:pt x="261" y="486"/>
                    </a:lnTo>
                    <a:lnTo>
                      <a:pt x="259" y="486"/>
                    </a:lnTo>
                    <a:lnTo>
                      <a:pt x="257" y="489"/>
                    </a:lnTo>
                    <a:lnTo>
                      <a:pt x="255" y="491"/>
                    </a:lnTo>
                    <a:lnTo>
                      <a:pt x="255" y="491"/>
                    </a:lnTo>
                    <a:lnTo>
                      <a:pt x="255" y="493"/>
                    </a:lnTo>
                    <a:lnTo>
                      <a:pt x="255" y="495"/>
                    </a:lnTo>
                    <a:lnTo>
                      <a:pt x="255" y="497"/>
                    </a:lnTo>
                    <a:lnTo>
                      <a:pt x="255" y="499"/>
                    </a:lnTo>
                    <a:lnTo>
                      <a:pt x="255" y="499"/>
                    </a:lnTo>
                    <a:lnTo>
                      <a:pt x="253" y="501"/>
                    </a:lnTo>
                    <a:lnTo>
                      <a:pt x="246" y="501"/>
                    </a:lnTo>
                    <a:lnTo>
                      <a:pt x="244" y="499"/>
                    </a:lnTo>
                    <a:lnTo>
                      <a:pt x="242" y="499"/>
                    </a:lnTo>
                    <a:lnTo>
                      <a:pt x="240" y="497"/>
                    </a:lnTo>
                    <a:lnTo>
                      <a:pt x="240" y="497"/>
                    </a:lnTo>
                    <a:lnTo>
                      <a:pt x="240" y="495"/>
                    </a:lnTo>
                    <a:lnTo>
                      <a:pt x="240" y="495"/>
                    </a:lnTo>
                    <a:lnTo>
                      <a:pt x="240" y="493"/>
                    </a:lnTo>
                    <a:lnTo>
                      <a:pt x="240" y="489"/>
                    </a:lnTo>
                    <a:lnTo>
                      <a:pt x="242" y="486"/>
                    </a:lnTo>
                    <a:lnTo>
                      <a:pt x="240" y="486"/>
                    </a:lnTo>
                    <a:lnTo>
                      <a:pt x="240" y="484"/>
                    </a:lnTo>
                    <a:lnTo>
                      <a:pt x="240" y="482"/>
                    </a:lnTo>
                    <a:lnTo>
                      <a:pt x="240" y="482"/>
                    </a:lnTo>
                    <a:lnTo>
                      <a:pt x="242" y="480"/>
                    </a:lnTo>
                    <a:lnTo>
                      <a:pt x="242" y="480"/>
                    </a:lnTo>
                    <a:lnTo>
                      <a:pt x="242" y="478"/>
                    </a:lnTo>
                    <a:lnTo>
                      <a:pt x="242" y="476"/>
                    </a:lnTo>
                    <a:lnTo>
                      <a:pt x="242" y="474"/>
                    </a:lnTo>
                    <a:lnTo>
                      <a:pt x="242" y="474"/>
                    </a:lnTo>
                    <a:lnTo>
                      <a:pt x="242" y="472"/>
                    </a:lnTo>
                    <a:lnTo>
                      <a:pt x="242" y="472"/>
                    </a:lnTo>
                    <a:lnTo>
                      <a:pt x="242" y="469"/>
                    </a:lnTo>
                    <a:lnTo>
                      <a:pt x="242" y="469"/>
                    </a:lnTo>
                    <a:lnTo>
                      <a:pt x="242" y="467"/>
                    </a:lnTo>
                    <a:lnTo>
                      <a:pt x="242" y="467"/>
                    </a:lnTo>
                    <a:lnTo>
                      <a:pt x="242" y="463"/>
                    </a:lnTo>
                    <a:lnTo>
                      <a:pt x="240" y="461"/>
                    </a:lnTo>
                    <a:lnTo>
                      <a:pt x="240" y="461"/>
                    </a:lnTo>
                    <a:lnTo>
                      <a:pt x="240" y="459"/>
                    </a:lnTo>
                    <a:lnTo>
                      <a:pt x="240" y="459"/>
                    </a:lnTo>
                    <a:lnTo>
                      <a:pt x="242" y="457"/>
                    </a:lnTo>
                    <a:lnTo>
                      <a:pt x="242" y="457"/>
                    </a:lnTo>
                    <a:lnTo>
                      <a:pt x="242" y="455"/>
                    </a:lnTo>
                    <a:lnTo>
                      <a:pt x="242" y="452"/>
                    </a:lnTo>
                    <a:lnTo>
                      <a:pt x="240" y="452"/>
                    </a:lnTo>
                    <a:lnTo>
                      <a:pt x="238" y="452"/>
                    </a:lnTo>
                    <a:lnTo>
                      <a:pt x="238" y="452"/>
                    </a:lnTo>
                    <a:lnTo>
                      <a:pt x="236" y="455"/>
                    </a:lnTo>
                    <a:lnTo>
                      <a:pt x="233" y="457"/>
                    </a:lnTo>
                    <a:lnTo>
                      <a:pt x="229" y="459"/>
                    </a:lnTo>
                    <a:lnTo>
                      <a:pt x="225" y="461"/>
                    </a:lnTo>
                    <a:lnTo>
                      <a:pt x="214" y="455"/>
                    </a:lnTo>
                    <a:lnTo>
                      <a:pt x="214" y="457"/>
                    </a:lnTo>
                    <a:lnTo>
                      <a:pt x="210" y="459"/>
                    </a:lnTo>
                    <a:lnTo>
                      <a:pt x="206" y="459"/>
                    </a:lnTo>
                    <a:lnTo>
                      <a:pt x="187" y="452"/>
                    </a:lnTo>
                    <a:lnTo>
                      <a:pt x="180" y="452"/>
                    </a:lnTo>
                    <a:lnTo>
                      <a:pt x="170" y="455"/>
                    </a:lnTo>
                    <a:lnTo>
                      <a:pt x="157" y="461"/>
                    </a:lnTo>
                    <a:lnTo>
                      <a:pt x="140" y="463"/>
                    </a:lnTo>
                    <a:lnTo>
                      <a:pt x="138" y="463"/>
                    </a:lnTo>
                    <a:lnTo>
                      <a:pt x="134" y="467"/>
                    </a:lnTo>
                    <a:lnTo>
                      <a:pt x="131" y="472"/>
                    </a:lnTo>
                    <a:lnTo>
                      <a:pt x="129" y="474"/>
                    </a:lnTo>
                    <a:lnTo>
                      <a:pt x="131" y="480"/>
                    </a:lnTo>
                    <a:lnTo>
                      <a:pt x="134" y="482"/>
                    </a:lnTo>
                    <a:lnTo>
                      <a:pt x="134" y="482"/>
                    </a:lnTo>
                    <a:lnTo>
                      <a:pt x="134" y="482"/>
                    </a:lnTo>
                    <a:lnTo>
                      <a:pt x="131" y="484"/>
                    </a:lnTo>
                    <a:lnTo>
                      <a:pt x="131" y="489"/>
                    </a:lnTo>
                    <a:lnTo>
                      <a:pt x="131" y="491"/>
                    </a:lnTo>
                    <a:lnTo>
                      <a:pt x="131" y="491"/>
                    </a:lnTo>
                    <a:lnTo>
                      <a:pt x="131" y="493"/>
                    </a:lnTo>
                    <a:lnTo>
                      <a:pt x="134" y="493"/>
                    </a:lnTo>
                    <a:lnTo>
                      <a:pt x="136" y="493"/>
                    </a:lnTo>
                    <a:lnTo>
                      <a:pt x="148" y="495"/>
                    </a:lnTo>
                    <a:lnTo>
                      <a:pt x="151" y="495"/>
                    </a:lnTo>
                    <a:lnTo>
                      <a:pt x="151" y="495"/>
                    </a:lnTo>
                    <a:lnTo>
                      <a:pt x="153" y="497"/>
                    </a:lnTo>
                    <a:lnTo>
                      <a:pt x="153" y="499"/>
                    </a:lnTo>
                    <a:lnTo>
                      <a:pt x="151" y="503"/>
                    </a:lnTo>
                    <a:lnTo>
                      <a:pt x="151" y="506"/>
                    </a:lnTo>
                    <a:lnTo>
                      <a:pt x="153" y="506"/>
                    </a:lnTo>
                    <a:lnTo>
                      <a:pt x="153" y="506"/>
                    </a:lnTo>
                    <a:lnTo>
                      <a:pt x="155" y="506"/>
                    </a:lnTo>
                    <a:lnTo>
                      <a:pt x="155" y="506"/>
                    </a:lnTo>
                    <a:lnTo>
                      <a:pt x="157" y="506"/>
                    </a:lnTo>
                    <a:lnTo>
                      <a:pt x="157" y="503"/>
                    </a:lnTo>
                    <a:lnTo>
                      <a:pt x="159" y="501"/>
                    </a:lnTo>
                    <a:lnTo>
                      <a:pt x="159" y="497"/>
                    </a:lnTo>
                    <a:lnTo>
                      <a:pt x="159" y="497"/>
                    </a:lnTo>
                    <a:lnTo>
                      <a:pt x="159" y="497"/>
                    </a:lnTo>
                    <a:lnTo>
                      <a:pt x="159" y="495"/>
                    </a:lnTo>
                    <a:lnTo>
                      <a:pt x="161" y="495"/>
                    </a:lnTo>
                    <a:lnTo>
                      <a:pt x="161" y="495"/>
                    </a:lnTo>
                    <a:lnTo>
                      <a:pt x="161" y="495"/>
                    </a:lnTo>
                    <a:lnTo>
                      <a:pt x="170" y="497"/>
                    </a:lnTo>
                    <a:lnTo>
                      <a:pt x="170" y="497"/>
                    </a:lnTo>
                    <a:lnTo>
                      <a:pt x="170" y="499"/>
                    </a:lnTo>
                    <a:lnTo>
                      <a:pt x="172" y="499"/>
                    </a:lnTo>
                    <a:lnTo>
                      <a:pt x="170" y="520"/>
                    </a:lnTo>
                    <a:lnTo>
                      <a:pt x="170" y="523"/>
                    </a:lnTo>
                    <a:lnTo>
                      <a:pt x="170" y="523"/>
                    </a:lnTo>
                    <a:lnTo>
                      <a:pt x="170" y="523"/>
                    </a:lnTo>
                    <a:lnTo>
                      <a:pt x="172" y="525"/>
                    </a:lnTo>
                    <a:lnTo>
                      <a:pt x="174" y="529"/>
                    </a:lnTo>
                    <a:lnTo>
                      <a:pt x="168" y="535"/>
                    </a:lnTo>
                    <a:lnTo>
                      <a:pt x="165" y="535"/>
                    </a:lnTo>
                    <a:lnTo>
                      <a:pt x="165" y="535"/>
                    </a:lnTo>
                    <a:lnTo>
                      <a:pt x="159" y="531"/>
                    </a:lnTo>
                    <a:lnTo>
                      <a:pt x="159" y="531"/>
                    </a:lnTo>
                    <a:lnTo>
                      <a:pt x="157" y="531"/>
                    </a:lnTo>
                    <a:lnTo>
                      <a:pt x="148" y="535"/>
                    </a:lnTo>
                    <a:lnTo>
                      <a:pt x="146" y="537"/>
                    </a:lnTo>
                    <a:lnTo>
                      <a:pt x="140" y="537"/>
                    </a:lnTo>
                    <a:lnTo>
                      <a:pt x="138" y="537"/>
                    </a:lnTo>
                    <a:lnTo>
                      <a:pt x="136" y="540"/>
                    </a:lnTo>
                    <a:lnTo>
                      <a:pt x="131" y="544"/>
                    </a:lnTo>
                    <a:lnTo>
                      <a:pt x="129" y="544"/>
                    </a:lnTo>
                    <a:lnTo>
                      <a:pt x="129" y="546"/>
                    </a:lnTo>
                    <a:lnTo>
                      <a:pt x="131" y="552"/>
                    </a:lnTo>
                    <a:lnTo>
                      <a:pt x="131" y="554"/>
                    </a:lnTo>
                    <a:lnTo>
                      <a:pt x="131" y="554"/>
                    </a:lnTo>
                    <a:lnTo>
                      <a:pt x="131" y="557"/>
                    </a:lnTo>
                    <a:lnTo>
                      <a:pt x="129" y="559"/>
                    </a:lnTo>
                    <a:lnTo>
                      <a:pt x="127" y="561"/>
                    </a:lnTo>
                    <a:lnTo>
                      <a:pt x="127" y="561"/>
                    </a:lnTo>
                    <a:lnTo>
                      <a:pt x="127" y="565"/>
                    </a:lnTo>
                    <a:lnTo>
                      <a:pt x="125" y="567"/>
                    </a:lnTo>
                    <a:lnTo>
                      <a:pt x="125" y="571"/>
                    </a:lnTo>
                    <a:lnTo>
                      <a:pt x="123" y="571"/>
                    </a:lnTo>
                    <a:lnTo>
                      <a:pt x="121" y="574"/>
                    </a:lnTo>
                    <a:lnTo>
                      <a:pt x="102" y="576"/>
                    </a:lnTo>
                    <a:lnTo>
                      <a:pt x="97" y="576"/>
                    </a:lnTo>
                    <a:lnTo>
                      <a:pt x="78" y="582"/>
                    </a:lnTo>
                    <a:lnTo>
                      <a:pt x="76" y="582"/>
                    </a:lnTo>
                    <a:lnTo>
                      <a:pt x="74" y="580"/>
                    </a:lnTo>
                    <a:lnTo>
                      <a:pt x="68" y="571"/>
                    </a:lnTo>
                    <a:lnTo>
                      <a:pt x="61" y="567"/>
                    </a:lnTo>
                    <a:lnTo>
                      <a:pt x="59" y="565"/>
                    </a:lnTo>
                    <a:lnTo>
                      <a:pt x="59" y="563"/>
                    </a:lnTo>
                    <a:lnTo>
                      <a:pt x="61" y="561"/>
                    </a:lnTo>
                    <a:lnTo>
                      <a:pt x="61" y="561"/>
                    </a:lnTo>
                    <a:lnTo>
                      <a:pt x="61" y="559"/>
                    </a:lnTo>
                    <a:lnTo>
                      <a:pt x="65" y="554"/>
                    </a:lnTo>
                    <a:lnTo>
                      <a:pt x="68" y="552"/>
                    </a:lnTo>
                    <a:lnTo>
                      <a:pt x="68" y="550"/>
                    </a:lnTo>
                    <a:lnTo>
                      <a:pt x="70" y="550"/>
                    </a:lnTo>
                    <a:lnTo>
                      <a:pt x="70" y="548"/>
                    </a:lnTo>
                    <a:lnTo>
                      <a:pt x="70" y="546"/>
                    </a:lnTo>
                    <a:lnTo>
                      <a:pt x="70" y="544"/>
                    </a:lnTo>
                    <a:lnTo>
                      <a:pt x="65" y="529"/>
                    </a:lnTo>
                    <a:lnTo>
                      <a:pt x="63" y="525"/>
                    </a:lnTo>
                    <a:lnTo>
                      <a:pt x="63" y="523"/>
                    </a:lnTo>
                    <a:lnTo>
                      <a:pt x="65" y="523"/>
                    </a:lnTo>
                    <a:lnTo>
                      <a:pt x="65" y="523"/>
                    </a:lnTo>
                    <a:lnTo>
                      <a:pt x="68" y="520"/>
                    </a:lnTo>
                    <a:lnTo>
                      <a:pt x="70" y="520"/>
                    </a:lnTo>
                    <a:lnTo>
                      <a:pt x="72" y="520"/>
                    </a:lnTo>
                    <a:lnTo>
                      <a:pt x="72" y="518"/>
                    </a:lnTo>
                    <a:lnTo>
                      <a:pt x="74" y="516"/>
                    </a:lnTo>
                    <a:lnTo>
                      <a:pt x="74" y="516"/>
                    </a:lnTo>
                    <a:lnTo>
                      <a:pt x="74" y="514"/>
                    </a:lnTo>
                    <a:lnTo>
                      <a:pt x="74" y="512"/>
                    </a:lnTo>
                    <a:lnTo>
                      <a:pt x="72" y="510"/>
                    </a:lnTo>
                    <a:lnTo>
                      <a:pt x="72" y="508"/>
                    </a:lnTo>
                    <a:lnTo>
                      <a:pt x="72" y="506"/>
                    </a:lnTo>
                    <a:lnTo>
                      <a:pt x="74" y="503"/>
                    </a:lnTo>
                    <a:lnTo>
                      <a:pt x="76" y="493"/>
                    </a:lnTo>
                    <a:lnTo>
                      <a:pt x="76" y="491"/>
                    </a:lnTo>
                    <a:lnTo>
                      <a:pt x="76" y="491"/>
                    </a:lnTo>
                    <a:lnTo>
                      <a:pt x="70" y="489"/>
                    </a:lnTo>
                    <a:lnTo>
                      <a:pt x="68" y="486"/>
                    </a:lnTo>
                    <a:lnTo>
                      <a:pt x="65" y="484"/>
                    </a:lnTo>
                    <a:lnTo>
                      <a:pt x="65" y="482"/>
                    </a:lnTo>
                    <a:lnTo>
                      <a:pt x="65" y="480"/>
                    </a:lnTo>
                    <a:lnTo>
                      <a:pt x="70" y="474"/>
                    </a:lnTo>
                    <a:lnTo>
                      <a:pt x="72" y="472"/>
                    </a:lnTo>
                    <a:lnTo>
                      <a:pt x="72" y="469"/>
                    </a:lnTo>
                    <a:lnTo>
                      <a:pt x="70" y="467"/>
                    </a:lnTo>
                    <a:lnTo>
                      <a:pt x="70" y="465"/>
                    </a:lnTo>
                    <a:lnTo>
                      <a:pt x="68" y="465"/>
                    </a:lnTo>
                    <a:lnTo>
                      <a:pt x="68" y="465"/>
                    </a:lnTo>
                    <a:lnTo>
                      <a:pt x="65" y="465"/>
                    </a:lnTo>
                    <a:lnTo>
                      <a:pt x="63" y="465"/>
                    </a:lnTo>
                    <a:lnTo>
                      <a:pt x="63" y="467"/>
                    </a:lnTo>
                    <a:lnTo>
                      <a:pt x="61" y="467"/>
                    </a:lnTo>
                    <a:lnTo>
                      <a:pt x="59" y="467"/>
                    </a:lnTo>
                    <a:lnTo>
                      <a:pt x="57" y="465"/>
                    </a:lnTo>
                    <a:lnTo>
                      <a:pt x="57" y="465"/>
                    </a:lnTo>
                    <a:lnTo>
                      <a:pt x="55" y="461"/>
                    </a:lnTo>
                    <a:lnTo>
                      <a:pt x="53" y="457"/>
                    </a:lnTo>
                    <a:lnTo>
                      <a:pt x="53" y="455"/>
                    </a:lnTo>
                    <a:lnTo>
                      <a:pt x="51" y="450"/>
                    </a:lnTo>
                    <a:lnTo>
                      <a:pt x="53" y="446"/>
                    </a:lnTo>
                    <a:lnTo>
                      <a:pt x="51" y="444"/>
                    </a:lnTo>
                    <a:lnTo>
                      <a:pt x="51" y="444"/>
                    </a:lnTo>
                    <a:lnTo>
                      <a:pt x="51" y="442"/>
                    </a:lnTo>
                    <a:lnTo>
                      <a:pt x="51" y="442"/>
                    </a:lnTo>
                    <a:lnTo>
                      <a:pt x="51" y="442"/>
                    </a:lnTo>
                    <a:lnTo>
                      <a:pt x="48" y="442"/>
                    </a:lnTo>
                    <a:lnTo>
                      <a:pt x="48" y="444"/>
                    </a:lnTo>
                    <a:lnTo>
                      <a:pt x="46" y="448"/>
                    </a:lnTo>
                    <a:lnTo>
                      <a:pt x="46" y="448"/>
                    </a:lnTo>
                    <a:lnTo>
                      <a:pt x="46" y="450"/>
                    </a:lnTo>
                    <a:lnTo>
                      <a:pt x="46" y="450"/>
                    </a:lnTo>
                    <a:lnTo>
                      <a:pt x="44" y="450"/>
                    </a:lnTo>
                    <a:lnTo>
                      <a:pt x="44" y="450"/>
                    </a:lnTo>
                    <a:lnTo>
                      <a:pt x="44" y="448"/>
                    </a:lnTo>
                    <a:lnTo>
                      <a:pt x="42" y="446"/>
                    </a:lnTo>
                    <a:lnTo>
                      <a:pt x="42" y="446"/>
                    </a:lnTo>
                    <a:lnTo>
                      <a:pt x="36" y="431"/>
                    </a:lnTo>
                    <a:lnTo>
                      <a:pt x="31" y="425"/>
                    </a:lnTo>
                    <a:lnTo>
                      <a:pt x="25" y="412"/>
                    </a:lnTo>
                    <a:lnTo>
                      <a:pt x="25" y="410"/>
                    </a:lnTo>
                    <a:lnTo>
                      <a:pt x="21" y="372"/>
                    </a:lnTo>
                    <a:lnTo>
                      <a:pt x="29" y="374"/>
                    </a:lnTo>
                    <a:lnTo>
                      <a:pt x="29" y="374"/>
                    </a:lnTo>
                    <a:lnTo>
                      <a:pt x="29" y="372"/>
                    </a:lnTo>
                    <a:lnTo>
                      <a:pt x="29" y="372"/>
                    </a:lnTo>
                    <a:lnTo>
                      <a:pt x="27" y="367"/>
                    </a:lnTo>
                    <a:lnTo>
                      <a:pt x="25" y="363"/>
                    </a:lnTo>
                    <a:lnTo>
                      <a:pt x="25" y="363"/>
                    </a:lnTo>
                    <a:lnTo>
                      <a:pt x="23" y="357"/>
                    </a:lnTo>
                    <a:lnTo>
                      <a:pt x="21" y="353"/>
                    </a:lnTo>
                    <a:lnTo>
                      <a:pt x="17" y="342"/>
                    </a:lnTo>
                    <a:lnTo>
                      <a:pt x="17" y="342"/>
                    </a:lnTo>
                    <a:lnTo>
                      <a:pt x="14" y="340"/>
                    </a:lnTo>
                    <a:lnTo>
                      <a:pt x="12" y="340"/>
                    </a:lnTo>
                    <a:lnTo>
                      <a:pt x="8" y="340"/>
                    </a:lnTo>
                    <a:lnTo>
                      <a:pt x="8" y="342"/>
                    </a:lnTo>
                    <a:lnTo>
                      <a:pt x="6" y="342"/>
                    </a:lnTo>
                    <a:lnTo>
                      <a:pt x="2" y="340"/>
                    </a:lnTo>
                    <a:lnTo>
                      <a:pt x="0" y="340"/>
                    </a:lnTo>
                    <a:lnTo>
                      <a:pt x="0" y="338"/>
                    </a:lnTo>
                    <a:lnTo>
                      <a:pt x="4" y="333"/>
                    </a:lnTo>
                    <a:lnTo>
                      <a:pt x="4" y="333"/>
                    </a:lnTo>
                    <a:lnTo>
                      <a:pt x="6" y="333"/>
                    </a:lnTo>
                    <a:lnTo>
                      <a:pt x="6" y="333"/>
                    </a:lnTo>
                    <a:lnTo>
                      <a:pt x="8" y="331"/>
                    </a:lnTo>
                    <a:lnTo>
                      <a:pt x="8" y="331"/>
                    </a:lnTo>
                    <a:lnTo>
                      <a:pt x="8" y="329"/>
                    </a:lnTo>
                    <a:lnTo>
                      <a:pt x="8" y="327"/>
                    </a:lnTo>
                    <a:lnTo>
                      <a:pt x="8" y="318"/>
                    </a:lnTo>
                    <a:lnTo>
                      <a:pt x="8" y="316"/>
                    </a:lnTo>
                    <a:lnTo>
                      <a:pt x="8" y="314"/>
                    </a:lnTo>
                    <a:lnTo>
                      <a:pt x="8" y="314"/>
                    </a:lnTo>
                    <a:lnTo>
                      <a:pt x="10" y="312"/>
                    </a:lnTo>
                    <a:lnTo>
                      <a:pt x="10" y="310"/>
                    </a:lnTo>
                    <a:lnTo>
                      <a:pt x="12" y="310"/>
                    </a:lnTo>
                    <a:lnTo>
                      <a:pt x="23" y="306"/>
                    </a:lnTo>
                    <a:lnTo>
                      <a:pt x="38" y="297"/>
                    </a:lnTo>
                    <a:lnTo>
                      <a:pt x="40" y="295"/>
                    </a:lnTo>
                    <a:lnTo>
                      <a:pt x="40" y="295"/>
                    </a:lnTo>
                    <a:lnTo>
                      <a:pt x="42" y="297"/>
                    </a:lnTo>
                    <a:lnTo>
                      <a:pt x="42" y="297"/>
                    </a:lnTo>
                    <a:lnTo>
                      <a:pt x="48" y="299"/>
                    </a:lnTo>
                    <a:lnTo>
                      <a:pt x="48" y="301"/>
                    </a:lnTo>
                    <a:lnTo>
                      <a:pt x="55" y="301"/>
                    </a:lnTo>
                    <a:lnTo>
                      <a:pt x="55" y="301"/>
                    </a:lnTo>
                    <a:lnTo>
                      <a:pt x="55" y="304"/>
                    </a:lnTo>
                    <a:lnTo>
                      <a:pt x="55" y="304"/>
                    </a:lnTo>
                    <a:lnTo>
                      <a:pt x="53" y="308"/>
                    </a:lnTo>
                    <a:lnTo>
                      <a:pt x="53" y="308"/>
                    </a:lnTo>
                    <a:lnTo>
                      <a:pt x="53" y="310"/>
                    </a:lnTo>
                    <a:lnTo>
                      <a:pt x="55" y="310"/>
                    </a:lnTo>
                    <a:lnTo>
                      <a:pt x="57" y="308"/>
                    </a:lnTo>
                    <a:lnTo>
                      <a:pt x="61" y="304"/>
                    </a:lnTo>
                    <a:lnTo>
                      <a:pt x="65" y="297"/>
                    </a:lnTo>
                    <a:lnTo>
                      <a:pt x="65" y="295"/>
                    </a:lnTo>
                    <a:lnTo>
                      <a:pt x="65" y="293"/>
                    </a:lnTo>
                    <a:lnTo>
                      <a:pt x="65" y="291"/>
                    </a:lnTo>
                    <a:lnTo>
                      <a:pt x="65" y="289"/>
                    </a:lnTo>
                    <a:lnTo>
                      <a:pt x="65" y="287"/>
                    </a:lnTo>
                    <a:lnTo>
                      <a:pt x="68" y="287"/>
                    </a:lnTo>
                    <a:lnTo>
                      <a:pt x="78" y="282"/>
                    </a:lnTo>
                    <a:lnTo>
                      <a:pt x="78" y="282"/>
                    </a:lnTo>
                    <a:lnTo>
                      <a:pt x="80" y="282"/>
                    </a:lnTo>
                    <a:lnTo>
                      <a:pt x="85" y="282"/>
                    </a:lnTo>
                    <a:lnTo>
                      <a:pt x="100" y="280"/>
                    </a:lnTo>
                    <a:lnTo>
                      <a:pt x="102" y="280"/>
                    </a:lnTo>
                    <a:lnTo>
                      <a:pt x="104" y="282"/>
                    </a:lnTo>
                    <a:lnTo>
                      <a:pt x="104" y="282"/>
                    </a:lnTo>
                    <a:lnTo>
                      <a:pt x="108" y="280"/>
                    </a:lnTo>
                    <a:lnTo>
                      <a:pt x="110" y="280"/>
                    </a:lnTo>
                    <a:lnTo>
                      <a:pt x="125" y="287"/>
                    </a:lnTo>
                    <a:lnTo>
                      <a:pt x="127" y="287"/>
                    </a:lnTo>
                    <a:lnTo>
                      <a:pt x="129" y="289"/>
                    </a:lnTo>
                    <a:lnTo>
                      <a:pt x="131" y="291"/>
                    </a:lnTo>
                    <a:lnTo>
                      <a:pt x="131" y="291"/>
                    </a:lnTo>
                    <a:lnTo>
                      <a:pt x="134" y="295"/>
                    </a:lnTo>
                    <a:lnTo>
                      <a:pt x="134" y="297"/>
                    </a:lnTo>
                    <a:lnTo>
                      <a:pt x="136" y="299"/>
                    </a:lnTo>
                    <a:lnTo>
                      <a:pt x="140" y="301"/>
                    </a:lnTo>
                    <a:lnTo>
                      <a:pt x="146" y="301"/>
                    </a:lnTo>
                    <a:lnTo>
                      <a:pt x="153" y="301"/>
                    </a:lnTo>
                    <a:lnTo>
                      <a:pt x="172" y="291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2" y="276"/>
                    </a:lnTo>
                    <a:lnTo>
                      <a:pt x="170" y="274"/>
                    </a:lnTo>
                    <a:lnTo>
                      <a:pt x="170" y="272"/>
                    </a:lnTo>
                    <a:lnTo>
                      <a:pt x="172" y="270"/>
                    </a:lnTo>
                    <a:lnTo>
                      <a:pt x="174" y="261"/>
                    </a:lnTo>
                    <a:lnTo>
                      <a:pt x="174" y="259"/>
                    </a:lnTo>
                    <a:lnTo>
                      <a:pt x="174" y="259"/>
                    </a:lnTo>
                    <a:lnTo>
                      <a:pt x="174" y="257"/>
                    </a:lnTo>
                    <a:lnTo>
                      <a:pt x="174" y="257"/>
                    </a:lnTo>
                    <a:lnTo>
                      <a:pt x="172" y="257"/>
                    </a:lnTo>
                    <a:lnTo>
                      <a:pt x="165" y="257"/>
                    </a:lnTo>
                    <a:lnTo>
                      <a:pt x="165" y="257"/>
                    </a:lnTo>
                    <a:lnTo>
                      <a:pt x="165" y="255"/>
                    </a:lnTo>
                    <a:lnTo>
                      <a:pt x="163" y="255"/>
                    </a:lnTo>
                    <a:lnTo>
                      <a:pt x="163" y="255"/>
                    </a:lnTo>
                    <a:lnTo>
                      <a:pt x="163" y="253"/>
                    </a:lnTo>
                    <a:lnTo>
                      <a:pt x="163" y="250"/>
                    </a:lnTo>
                    <a:lnTo>
                      <a:pt x="163" y="248"/>
                    </a:lnTo>
                    <a:lnTo>
                      <a:pt x="165" y="242"/>
                    </a:lnTo>
                    <a:lnTo>
                      <a:pt x="165" y="240"/>
                    </a:lnTo>
                    <a:lnTo>
                      <a:pt x="163" y="229"/>
                    </a:lnTo>
                    <a:lnTo>
                      <a:pt x="163" y="225"/>
                    </a:lnTo>
                    <a:lnTo>
                      <a:pt x="163" y="225"/>
                    </a:lnTo>
                    <a:lnTo>
                      <a:pt x="163" y="225"/>
                    </a:lnTo>
                    <a:lnTo>
                      <a:pt x="168" y="225"/>
                    </a:lnTo>
                    <a:lnTo>
                      <a:pt x="170" y="225"/>
                    </a:lnTo>
                    <a:lnTo>
                      <a:pt x="170" y="225"/>
                    </a:lnTo>
                    <a:lnTo>
                      <a:pt x="174" y="223"/>
                    </a:lnTo>
                    <a:lnTo>
                      <a:pt x="174" y="223"/>
                    </a:lnTo>
                    <a:lnTo>
                      <a:pt x="174" y="223"/>
                    </a:lnTo>
                    <a:lnTo>
                      <a:pt x="176" y="223"/>
                    </a:lnTo>
                    <a:lnTo>
                      <a:pt x="176" y="225"/>
                    </a:lnTo>
                    <a:lnTo>
                      <a:pt x="178" y="227"/>
                    </a:lnTo>
                    <a:lnTo>
                      <a:pt x="178" y="227"/>
                    </a:lnTo>
                    <a:lnTo>
                      <a:pt x="180" y="227"/>
                    </a:lnTo>
                    <a:lnTo>
                      <a:pt x="180" y="227"/>
                    </a:lnTo>
                    <a:lnTo>
                      <a:pt x="187" y="225"/>
                    </a:lnTo>
                    <a:lnTo>
                      <a:pt x="187" y="225"/>
                    </a:lnTo>
                    <a:lnTo>
                      <a:pt x="189" y="225"/>
                    </a:lnTo>
                    <a:lnTo>
                      <a:pt x="189" y="225"/>
                    </a:lnTo>
                    <a:lnTo>
                      <a:pt x="189" y="225"/>
                    </a:lnTo>
                    <a:lnTo>
                      <a:pt x="191" y="227"/>
                    </a:lnTo>
                    <a:lnTo>
                      <a:pt x="191" y="227"/>
                    </a:lnTo>
                    <a:lnTo>
                      <a:pt x="193" y="227"/>
                    </a:lnTo>
                    <a:lnTo>
                      <a:pt x="197" y="227"/>
                    </a:lnTo>
                    <a:lnTo>
                      <a:pt x="204" y="223"/>
                    </a:lnTo>
                    <a:lnTo>
                      <a:pt x="214" y="219"/>
                    </a:lnTo>
                    <a:lnTo>
                      <a:pt x="214" y="219"/>
                    </a:lnTo>
                    <a:lnTo>
                      <a:pt x="214" y="216"/>
                    </a:lnTo>
                    <a:lnTo>
                      <a:pt x="212" y="214"/>
                    </a:lnTo>
                    <a:lnTo>
                      <a:pt x="212" y="212"/>
                    </a:lnTo>
                    <a:lnTo>
                      <a:pt x="212" y="208"/>
                    </a:lnTo>
                    <a:lnTo>
                      <a:pt x="212" y="202"/>
                    </a:lnTo>
                    <a:lnTo>
                      <a:pt x="214" y="197"/>
                    </a:lnTo>
                    <a:lnTo>
                      <a:pt x="216" y="195"/>
                    </a:lnTo>
                    <a:lnTo>
                      <a:pt x="221" y="193"/>
                    </a:lnTo>
                    <a:lnTo>
                      <a:pt x="225" y="191"/>
                    </a:lnTo>
                    <a:lnTo>
                      <a:pt x="229" y="189"/>
                    </a:lnTo>
                    <a:lnTo>
                      <a:pt x="233" y="185"/>
                    </a:lnTo>
                    <a:lnTo>
                      <a:pt x="236" y="180"/>
                    </a:lnTo>
                    <a:lnTo>
                      <a:pt x="238" y="178"/>
                    </a:lnTo>
                    <a:lnTo>
                      <a:pt x="238" y="174"/>
                    </a:lnTo>
                    <a:lnTo>
                      <a:pt x="236" y="170"/>
                    </a:lnTo>
                    <a:lnTo>
                      <a:pt x="236" y="168"/>
                    </a:lnTo>
                    <a:lnTo>
                      <a:pt x="236" y="165"/>
                    </a:lnTo>
                    <a:lnTo>
                      <a:pt x="233" y="157"/>
                    </a:lnTo>
                    <a:lnTo>
                      <a:pt x="238" y="129"/>
                    </a:lnTo>
                    <a:lnTo>
                      <a:pt x="240" y="123"/>
                    </a:lnTo>
                    <a:lnTo>
                      <a:pt x="242" y="121"/>
                    </a:lnTo>
                    <a:lnTo>
                      <a:pt x="244" y="119"/>
                    </a:lnTo>
                    <a:lnTo>
                      <a:pt x="246" y="119"/>
                    </a:lnTo>
                    <a:lnTo>
                      <a:pt x="246" y="119"/>
                    </a:lnTo>
                    <a:lnTo>
                      <a:pt x="248" y="119"/>
                    </a:lnTo>
                    <a:lnTo>
                      <a:pt x="248" y="119"/>
                    </a:lnTo>
                    <a:lnTo>
                      <a:pt x="253" y="123"/>
                    </a:lnTo>
                    <a:lnTo>
                      <a:pt x="255" y="125"/>
                    </a:lnTo>
                    <a:lnTo>
                      <a:pt x="257" y="127"/>
                    </a:lnTo>
                    <a:lnTo>
                      <a:pt x="259" y="127"/>
                    </a:lnTo>
                    <a:lnTo>
                      <a:pt x="261" y="127"/>
                    </a:lnTo>
                    <a:lnTo>
                      <a:pt x="263" y="127"/>
                    </a:lnTo>
                    <a:lnTo>
                      <a:pt x="267" y="127"/>
                    </a:lnTo>
                    <a:lnTo>
                      <a:pt x="284" y="117"/>
                    </a:lnTo>
                    <a:lnTo>
                      <a:pt x="304" y="102"/>
                    </a:lnTo>
                    <a:lnTo>
                      <a:pt x="310" y="95"/>
                    </a:lnTo>
                    <a:lnTo>
                      <a:pt x="312" y="89"/>
                    </a:lnTo>
                    <a:lnTo>
                      <a:pt x="316" y="80"/>
                    </a:lnTo>
                    <a:lnTo>
                      <a:pt x="321" y="68"/>
                    </a:lnTo>
                    <a:lnTo>
                      <a:pt x="321" y="68"/>
                    </a:lnTo>
                    <a:lnTo>
                      <a:pt x="321" y="66"/>
                    </a:lnTo>
                    <a:lnTo>
                      <a:pt x="323" y="63"/>
                    </a:lnTo>
                    <a:lnTo>
                      <a:pt x="323" y="59"/>
                    </a:lnTo>
                    <a:lnTo>
                      <a:pt x="338" y="36"/>
                    </a:lnTo>
                    <a:lnTo>
                      <a:pt x="342" y="32"/>
                    </a:lnTo>
                    <a:lnTo>
                      <a:pt x="344" y="32"/>
                    </a:lnTo>
                    <a:lnTo>
                      <a:pt x="344" y="34"/>
                    </a:lnTo>
                    <a:lnTo>
                      <a:pt x="344" y="36"/>
                    </a:lnTo>
                    <a:lnTo>
                      <a:pt x="344" y="36"/>
                    </a:lnTo>
                    <a:lnTo>
                      <a:pt x="344" y="38"/>
                    </a:lnTo>
                    <a:lnTo>
                      <a:pt x="346" y="38"/>
                    </a:lnTo>
                    <a:lnTo>
                      <a:pt x="346" y="40"/>
                    </a:lnTo>
                    <a:lnTo>
                      <a:pt x="348" y="40"/>
                    </a:lnTo>
                    <a:lnTo>
                      <a:pt x="363" y="36"/>
                    </a:lnTo>
                    <a:lnTo>
                      <a:pt x="367" y="36"/>
                    </a:lnTo>
                    <a:lnTo>
                      <a:pt x="370" y="38"/>
                    </a:lnTo>
                    <a:lnTo>
                      <a:pt x="370" y="38"/>
                    </a:lnTo>
                    <a:lnTo>
                      <a:pt x="372" y="40"/>
                    </a:lnTo>
                    <a:lnTo>
                      <a:pt x="374" y="40"/>
                    </a:lnTo>
                    <a:lnTo>
                      <a:pt x="374" y="42"/>
                    </a:lnTo>
                    <a:lnTo>
                      <a:pt x="376" y="42"/>
                    </a:lnTo>
                    <a:lnTo>
                      <a:pt x="376" y="46"/>
                    </a:lnTo>
                    <a:lnTo>
                      <a:pt x="378" y="49"/>
                    </a:lnTo>
                    <a:lnTo>
                      <a:pt x="380" y="51"/>
                    </a:lnTo>
                    <a:lnTo>
                      <a:pt x="380" y="53"/>
                    </a:lnTo>
                    <a:lnTo>
                      <a:pt x="382" y="55"/>
                    </a:lnTo>
                    <a:lnTo>
                      <a:pt x="410" y="59"/>
                    </a:lnTo>
                    <a:lnTo>
                      <a:pt x="414" y="61"/>
                    </a:lnTo>
                    <a:lnTo>
                      <a:pt x="416" y="63"/>
                    </a:lnTo>
                    <a:lnTo>
                      <a:pt x="416" y="63"/>
                    </a:lnTo>
                    <a:lnTo>
                      <a:pt x="418" y="66"/>
                    </a:lnTo>
                    <a:lnTo>
                      <a:pt x="418" y="68"/>
                    </a:lnTo>
                    <a:lnTo>
                      <a:pt x="418" y="70"/>
                    </a:lnTo>
                    <a:lnTo>
                      <a:pt x="418" y="72"/>
                    </a:lnTo>
                    <a:lnTo>
                      <a:pt x="418" y="74"/>
                    </a:lnTo>
                    <a:lnTo>
                      <a:pt x="418" y="74"/>
                    </a:lnTo>
                    <a:lnTo>
                      <a:pt x="421" y="76"/>
                    </a:lnTo>
                    <a:lnTo>
                      <a:pt x="425" y="78"/>
                    </a:lnTo>
                    <a:lnTo>
                      <a:pt x="427" y="80"/>
                    </a:lnTo>
                    <a:lnTo>
                      <a:pt x="429" y="83"/>
                    </a:lnTo>
                    <a:lnTo>
                      <a:pt x="431" y="85"/>
                    </a:lnTo>
                    <a:lnTo>
                      <a:pt x="431" y="87"/>
                    </a:lnTo>
                    <a:lnTo>
                      <a:pt x="442" y="91"/>
                    </a:lnTo>
                    <a:lnTo>
                      <a:pt x="444" y="93"/>
                    </a:lnTo>
                    <a:lnTo>
                      <a:pt x="442" y="95"/>
                    </a:lnTo>
                    <a:lnTo>
                      <a:pt x="442" y="95"/>
                    </a:lnTo>
                    <a:lnTo>
                      <a:pt x="440" y="97"/>
                    </a:lnTo>
                    <a:lnTo>
                      <a:pt x="440" y="100"/>
                    </a:lnTo>
                    <a:lnTo>
                      <a:pt x="442" y="102"/>
                    </a:lnTo>
                    <a:lnTo>
                      <a:pt x="444" y="104"/>
                    </a:lnTo>
                    <a:lnTo>
                      <a:pt x="444" y="106"/>
                    </a:lnTo>
                    <a:lnTo>
                      <a:pt x="446" y="106"/>
                    </a:lnTo>
                    <a:lnTo>
                      <a:pt x="452" y="106"/>
                    </a:lnTo>
                    <a:lnTo>
                      <a:pt x="455" y="104"/>
                    </a:lnTo>
                    <a:lnTo>
                      <a:pt x="459" y="104"/>
                    </a:lnTo>
                    <a:lnTo>
                      <a:pt x="461" y="102"/>
                    </a:lnTo>
                    <a:lnTo>
                      <a:pt x="461" y="104"/>
                    </a:lnTo>
                    <a:lnTo>
                      <a:pt x="461" y="104"/>
                    </a:lnTo>
                    <a:lnTo>
                      <a:pt x="463" y="106"/>
                    </a:lnTo>
                    <a:lnTo>
                      <a:pt x="463" y="108"/>
                    </a:lnTo>
                    <a:lnTo>
                      <a:pt x="465" y="110"/>
                    </a:lnTo>
                    <a:lnTo>
                      <a:pt x="467" y="110"/>
                    </a:lnTo>
                    <a:lnTo>
                      <a:pt x="476" y="117"/>
                    </a:lnTo>
                    <a:lnTo>
                      <a:pt x="478" y="119"/>
                    </a:lnTo>
                    <a:lnTo>
                      <a:pt x="478" y="121"/>
                    </a:lnTo>
                    <a:lnTo>
                      <a:pt x="478" y="123"/>
                    </a:lnTo>
                    <a:lnTo>
                      <a:pt x="478" y="123"/>
                    </a:lnTo>
                    <a:lnTo>
                      <a:pt x="480" y="123"/>
                    </a:lnTo>
                    <a:lnTo>
                      <a:pt x="484" y="123"/>
                    </a:lnTo>
                    <a:lnTo>
                      <a:pt x="486" y="123"/>
                    </a:lnTo>
                    <a:lnTo>
                      <a:pt x="489" y="123"/>
                    </a:lnTo>
                    <a:lnTo>
                      <a:pt x="489" y="123"/>
                    </a:lnTo>
                    <a:lnTo>
                      <a:pt x="491" y="121"/>
                    </a:lnTo>
                    <a:lnTo>
                      <a:pt x="497" y="119"/>
                    </a:lnTo>
                    <a:lnTo>
                      <a:pt x="501" y="127"/>
                    </a:lnTo>
                    <a:lnTo>
                      <a:pt x="506" y="129"/>
                    </a:lnTo>
                    <a:lnTo>
                      <a:pt x="510" y="131"/>
                    </a:lnTo>
                    <a:lnTo>
                      <a:pt x="512" y="134"/>
                    </a:lnTo>
                    <a:lnTo>
                      <a:pt x="512" y="136"/>
                    </a:lnTo>
                    <a:lnTo>
                      <a:pt x="512" y="138"/>
                    </a:lnTo>
                    <a:lnTo>
                      <a:pt x="514" y="140"/>
                    </a:lnTo>
                    <a:lnTo>
                      <a:pt x="516" y="146"/>
                    </a:lnTo>
                    <a:lnTo>
                      <a:pt x="516" y="151"/>
                    </a:lnTo>
                    <a:lnTo>
                      <a:pt x="516" y="153"/>
                    </a:lnTo>
                    <a:lnTo>
                      <a:pt x="516" y="155"/>
                    </a:lnTo>
                    <a:lnTo>
                      <a:pt x="516" y="157"/>
                    </a:lnTo>
                    <a:lnTo>
                      <a:pt x="516" y="159"/>
                    </a:lnTo>
                    <a:lnTo>
                      <a:pt x="516" y="161"/>
                    </a:lnTo>
                    <a:lnTo>
                      <a:pt x="516" y="163"/>
                    </a:lnTo>
                    <a:lnTo>
                      <a:pt x="518" y="165"/>
                    </a:lnTo>
                    <a:lnTo>
                      <a:pt x="523" y="172"/>
                    </a:lnTo>
                    <a:lnTo>
                      <a:pt x="523" y="174"/>
                    </a:lnTo>
                    <a:lnTo>
                      <a:pt x="523" y="176"/>
                    </a:lnTo>
                    <a:lnTo>
                      <a:pt x="523" y="176"/>
                    </a:lnTo>
                    <a:lnTo>
                      <a:pt x="523" y="178"/>
                    </a:lnTo>
                    <a:lnTo>
                      <a:pt x="523" y="180"/>
                    </a:lnTo>
                    <a:lnTo>
                      <a:pt x="525" y="182"/>
                    </a:lnTo>
                    <a:lnTo>
                      <a:pt x="527" y="185"/>
                    </a:lnTo>
                    <a:lnTo>
                      <a:pt x="542" y="182"/>
                    </a:lnTo>
                    <a:lnTo>
                      <a:pt x="550" y="185"/>
                    </a:lnTo>
                    <a:lnTo>
                      <a:pt x="555" y="187"/>
                    </a:lnTo>
                    <a:lnTo>
                      <a:pt x="561" y="189"/>
                    </a:lnTo>
                    <a:lnTo>
                      <a:pt x="563" y="189"/>
                    </a:lnTo>
                    <a:lnTo>
                      <a:pt x="565" y="189"/>
                    </a:lnTo>
                    <a:lnTo>
                      <a:pt x="565" y="187"/>
                    </a:lnTo>
                    <a:lnTo>
                      <a:pt x="565" y="185"/>
                    </a:lnTo>
                    <a:lnTo>
                      <a:pt x="563" y="182"/>
                    </a:lnTo>
                    <a:lnTo>
                      <a:pt x="563" y="170"/>
                    </a:lnTo>
                    <a:lnTo>
                      <a:pt x="565" y="168"/>
                    </a:lnTo>
                    <a:lnTo>
                      <a:pt x="567" y="168"/>
                    </a:lnTo>
                    <a:lnTo>
                      <a:pt x="567" y="168"/>
                    </a:lnTo>
                    <a:lnTo>
                      <a:pt x="569" y="168"/>
                    </a:lnTo>
                    <a:lnTo>
                      <a:pt x="572" y="170"/>
                    </a:lnTo>
                    <a:lnTo>
                      <a:pt x="572" y="170"/>
                    </a:lnTo>
                    <a:lnTo>
                      <a:pt x="576" y="168"/>
                    </a:lnTo>
                    <a:lnTo>
                      <a:pt x="584" y="165"/>
                    </a:lnTo>
                    <a:lnTo>
                      <a:pt x="586" y="165"/>
                    </a:lnTo>
                    <a:lnTo>
                      <a:pt x="591" y="165"/>
                    </a:lnTo>
                    <a:lnTo>
                      <a:pt x="595" y="168"/>
                    </a:lnTo>
                    <a:lnTo>
                      <a:pt x="597" y="168"/>
                    </a:lnTo>
                    <a:lnTo>
                      <a:pt x="599" y="165"/>
                    </a:lnTo>
                    <a:lnTo>
                      <a:pt x="599" y="165"/>
                    </a:lnTo>
                    <a:lnTo>
                      <a:pt x="601" y="163"/>
                    </a:lnTo>
                    <a:lnTo>
                      <a:pt x="601" y="161"/>
                    </a:lnTo>
                    <a:lnTo>
                      <a:pt x="601" y="159"/>
                    </a:lnTo>
                    <a:lnTo>
                      <a:pt x="601" y="157"/>
                    </a:lnTo>
                    <a:lnTo>
                      <a:pt x="599" y="157"/>
                    </a:lnTo>
                    <a:lnTo>
                      <a:pt x="599" y="153"/>
                    </a:lnTo>
                    <a:lnTo>
                      <a:pt x="599" y="153"/>
                    </a:lnTo>
                    <a:lnTo>
                      <a:pt x="597" y="151"/>
                    </a:lnTo>
                    <a:lnTo>
                      <a:pt x="597" y="151"/>
                    </a:lnTo>
                    <a:lnTo>
                      <a:pt x="591" y="151"/>
                    </a:lnTo>
                    <a:lnTo>
                      <a:pt x="589" y="148"/>
                    </a:lnTo>
                    <a:lnTo>
                      <a:pt x="589" y="148"/>
                    </a:lnTo>
                    <a:lnTo>
                      <a:pt x="586" y="148"/>
                    </a:lnTo>
                    <a:lnTo>
                      <a:pt x="586" y="146"/>
                    </a:lnTo>
                    <a:lnTo>
                      <a:pt x="584" y="146"/>
                    </a:lnTo>
                    <a:lnTo>
                      <a:pt x="584" y="144"/>
                    </a:lnTo>
                    <a:lnTo>
                      <a:pt x="582" y="142"/>
                    </a:lnTo>
                    <a:lnTo>
                      <a:pt x="582" y="142"/>
                    </a:lnTo>
                    <a:lnTo>
                      <a:pt x="580" y="142"/>
                    </a:lnTo>
                    <a:lnTo>
                      <a:pt x="576" y="144"/>
                    </a:lnTo>
                    <a:lnTo>
                      <a:pt x="574" y="144"/>
                    </a:lnTo>
                    <a:lnTo>
                      <a:pt x="572" y="142"/>
                    </a:lnTo>
                    <a:lnTo>
                      <a:pt x="572" y="142"/>
                    </a:lnTo>
                    <a:lnTo>
                      <a:pt x="569" y="142"/>
                    </a:lnTo>
                    <a:lnTo>
                      <a:pt x="565" y="138"/>
                    </a:lnTo>
                    <a:lnTo>
                      <a:pt x="565" y="138"/>
                    </a:lnTo>
                    <a:lnTo>
                      <a:pt x="561" y="136"/>
                    </a:lnTo>
                    <a:lnTo>
                      <a:pt x="557" y="134"/>
                    </a:lnTo>
                    <a:lnTo>
                      <a:pt x="555" y="134"/>
                    </a:lnTo>
                    <a:lnTo>
                      <a:pt x="555" y="131"/>
                    </a:lnTo>
                    <a:lnTo>
                      <a:pt x="552" y="129"/>
                    </a:lnTo>
                    <a:lnTo>
                      <a:pt x="552" y="127"/>
                    </a:lnTo>
                    <a:lnTo>
                      <a:pt x="550" y="114"/>
                    </a:lnTo>
                    <a:lnTo>
                      <a:pt x="552" y="112"/>
                    </a:lnTo>
                    <a:lnTo>
                      <a:pt x="552" y="110"/>
                    </a:lnTo>
                    <a:lnTo>
                      <a:pt x="555" y="110"/>
                    </a:lnTo>
                    <a:lnTo>
                      <a:pt x="557" y="110"/>
                    </a:lnTo>
                    <a:lnTo>
                      <a:pt x="561" y="110"/>
                    </a:lnTo>
                    <a:lnTo>
                      <a:pt x="561" y="110"/>
                    </a:lnTo>
                    <a:lnTo>
                      <a:pt x="563" y="110"/>
                    </a:lnTo>
                    <a:lnTo>
                      <a:pt x="563" y="110"/>
                    </a:lnTo>
                    <a:lnTo>
                      <a:pt x="565" y="108"/>
                    </a:lnTo>
                    <a:lnTo>
                      <a:pt x="565" y="106"/>
                    </a:lnTo>
                    <a:lnTo>
                      <a:pt x="565" y="106"/>
                    </a:lnTo>
                    <a:lnTo>
                      <a:pt x="569" y="97"/>
                    </a:lnTo>
                    <a:lnTo>
                      <a:pt x="569" y="95"/>
                    </a:lnTo>
                    <a:lnTo>
                      <a:pt x="572" y="93"/>
                    </a:lnTo>
                    <a:lnTo>
                      <a:pt x="574" y="93"/>
                    </a:lnTo>
                    <a:lnTo>
                      <a:pt x="574" y="93"/>
                    </a:lnTo>
                    <a:lnTo>
                      <a:pt x="576" y="95"/>
                    </a:lnTo>
                    <a:lnTo>
                      <a:pt x="578" y="95"/>
                    </a:lnTo>
                    <a:lnTo>
                      <a:pt x="578" y="95"/>
                    </a:lnTo>
                    <a:lnTo>
                      <a:pt x="580" y="93"/>
                    </a:lnTo>
                    <a:lnTo>
                      <a:pt x="582" y="93"/>
                    </a:lnTo>
                    <a:lnTo>
                      <a:pt x="586" y="89"/>
                    </a:lnTo>
                    <a:lnTo>
                      <a:pt x="586" y="89"/>
                    </a:lnTo>
                    <a:lnTo>
                      <a:pt x="589" y="89"/>
                    </a:lnTo>
                    <a:lnTo>
                      <a:pt x="595" y="89"/>
                    </a:lnTo>
                    <a:lnTo>
                      <a:pt x="597" y="87"/>
                    </a:lnTo>
                    <a:lnTo>
                      <a:pt x="597" y="87"/>
                    </a:lnTo>
                    <a:lnTo>
                      <a:pt x="599" y="87"/>
                    </a:lnTo>
                    <a:lnTo>
                      <a:pt x="599" y="87"/>
                    </a:lnTo>
                    <a:lnTo>
                      <a:pt x="601" y="87"/>
                    </a:lnTo>
                    <a:lnTo>
                      <a:pt x="601" y="87"/>
                    </a:lnTo>
                    <a:lnTo>
                      <a:pt x="603" y="87"/>
                    </a:lnTo>
                    <a:lnTo>
                      <a:pt x="603" y="89"/>
                    </a:lnTo>
                    <a:lnTo>
                      <a:pt x="603" y="89"/>
                    </a:lnTo>
                    <a:lnTo>
                      <a:pt x="606" y="91"/>
                    </a:lnTo>
                    <a:lnTo>
                      <a:pt x="606" y="91"/>
                    </a:lnTo>
                    <a:lnTo>
                      <a:pt x="608" y="91"/>
                    </a:lnTo>
                    <a:lnTo>
                      <a:pt x="608" y="91"/>
                    </a:lnTo>
                    <a:lnTo>
                      <a:pt x="610" y="91"/>
                    </a:lnTo>
                    <a:lnTo>
                      <a:pt x="616" y="87"/>
                    </a:lnTo>
                    <a:lnTo>
                      <a:pt x="620" y="87"/>
                    </a:lnTo>
                    <a:lnTo>
                      <a:pt x="623" y="87"/>
                    </a:lnTo>
                    <a:lnTo>
                      <a:pt x="635" y="102"/>
                    </a:lnTo>
                    <a:lnTo>
                      <a:pt x="637" y="102"/>
                    </a:lnTo>
                    <a:lnTo>
                      <a:pt x="640" y="104"/>
                    </a:lnTo>
                    <a:lnTo>
                      <a:pt x="640" y="104"/>
                    </a:lnTo>
                    <a:lnTo>
                      <a:pt x="640" y="102"/>
                    </a:lnTo>
                    <a:lnTo>
                      <a:pt x="640" y="102"/>
                    </a:lnTo>
                    <a:lnTo>
                      <a:pt x="640" y="97"/>
                    </a:lnTo>
                    <a:lnTo>
                      <a:pt x="642" y="97"/>
                    </a:lnTo>
                    <a:lnTo>
                      <a:pt x="642" y="97"/>
                    </a:lnTo>
                    <a:lnTo>
                      <a:pt x="650" y="97"/>
                    </a:lnTo>
                    <a:lnTo>
                      <a:pt x="652" y="97"/>
                    </a:lnTo>
                    <a:lnTo>
                      <a:pt x="654" y="100"/>
                    </a:lnTo>
                    <a:lnTo>
                      <a:pt x="657" y="102"/>
                    </a:lnTo>
                    <a:lnTo>
                      <a:pt x="659" y="102"/>
                    </a:lnTo>
                    <a:lnTo>
                      <a:pt x="659" y="102"/>
                    </a:lnTo>
                    <a:lnTo>
                      <a:pt x="663" y="100"/>
                    </a:lnTo>
                    <a:lnTo>
                      <a:pt x="665" y="100"/>
                    </a:lnTo>
                    <a:lnTo>
                      <a:pt x="669" y="97"/>
                    </a:lnTo>
                    <a:lnTo>
                      <a:pt x="671" y="97"/>
                    </a:lnTo>
                    <a:lnTo>
                      <a:pt x="671" y="95"/>
                    </a:lnTo>
                    <a:lnTo>
                      <a:pt x="671" y="95"/>
                    </a:lnTo>
                    <a:lnTo>
                      <a:pt x="674" y="93"/>
                    </a:lnTo>
                    <a:lnTo>
                      <a:pt x="674" y="91"/>
                    </a:lnTo>
                    <a:lnTo>
                      <a:pt x="678" y="91"/>
                    </a:lnTo>
                    <a:lnTo>
                      <a:pt x="678" y="91"/>
                    </a:lnTo>
                    <a:lnTo>
                      <a:pt x="680" y="91"/>
                    </a:lnTo>
                    <a:lnTo>
                      <a:pt x="682" y="93"/>
                    </a:lnTo>
                    <a:lnTo>
                      <a:pt x="682" y="95"/>
                    </a:lnTo>
                    <a:lnTo>
                      <a:pt x="684" y="95"/>
                    </a:lnTo>
                    <a:lnTo>
                      <a:pt x="686" y="95"/>
                    </a:lnTo>
                    <a:lnTo>
                      <a:pt x="686" y="95"/>
                    </a:lnTo>
                    <a:lnTo>
                      <a:pt x="688" y="97"/>
                    </a:lnTo>
                    <a:lnTo>
                      <a:pt x="691" y="102"/>
                    </a:lnTo>
                    <a:lnTo>
                      <a:pt x="693" y="102"/>
                    </a:lnTo>
                    <a:lnTo>
                      <a:pt x="695" y="104"/>
                    </a:lnTo>
                    <a:lnTo>
                      <a:pt x="695" y="106"/>
                    </a:lnTo>
                    <a:lnTo>
                      <a:pt x="695" y="106"/>
                    </a:lnTo>
                    <a:lnTo>
                      <a:pt x="697" y="108"/>
                    </a:lnTo>
                    <a:lnTo>
                      <a:pt x="697" y="108"/>
                    </a:lnTo>
                    <a:lnTo>
                      <a:pt x="695" y="110"/>
                    </a:lnTo>
                    <a:lnTo>
                      <a:pt x="691" y="119"/>
                    </a:lnTo>
                    <a:lnTo>
                      <a:pt x="693" y="121"/>
                    </a:lnTo>
                    <a:lnTo>
                      <a:pt x="712" y="136"/>
                    </a:lnTo>
                    <a:lnTo>
                      <a:pt x="714" y="129"/>
                    </a:lnTo>
                    <a:lnTo>
                      <a:pt x="716" y="127"/>
                    </a:lnTo>
                    <a:lnTo>
                      <a:pt x="718" y="129"/>
                    </a:lnTo>
                    <a:lnTo>
                      <a:pt x="720" y="129"/>
                    </a:lnTo>
                    <a:lnTo>
                      <a:pt x="729" y="131"/>
                    </a:lnTo>
                    <a:lnTo>
                      <a:pt x="731" y="131"/>
                    </a:lnTo>
                    <a:lnTo>
                      <a:pt x="733" y="129"/>
                    </a:lnTo>
                    <a:lnTo>
                      <a:pt x="733" y="129"/>
                    </a:lnTo>
                    <a:lnTo>
                      <a:pt x="733" y="127"/>
                    </a:lnTo>
                    <a:lnTo>
                      <a:pt x="733" y="127"/>
                    </a:lnTo>
                    <a:lnTo>
                      <a:pt x="731" y="123"/>
                    </a:lnTo>
                    <a:lnTo>
                      <a:pt x="731" y="123"/>
                    </a:lnTo>
                    <a:lnTo>
                      <a:pt x="731" y="121"/>
                    </a:lnTo>
                    <a:lnTo>
                      <a:pt x="733" y="117"/>
                    </a:lnTo>
                    <a:lnTo>
                      <a:pt x="733" y="114"/>
                    </a:lnTo>
                    <a:lnTo>
                      <a:pt x="733" y="112"/>
                    </a:lnTo>
                    <a:lnTo>
                      <a:pt x="733" y="112"/>
                    </a:lnTo>
                    <a:lnTo>
                      <a:pt x="731" y="108"/>
                    </a:lnTo>
                    <a:lnTo>
                      <a:pt x="731" y="106"/>
                    </a:lnTo>
                    <a:lnTo>
                      <a:pt x="731" y="104"/>
                    </a:lnTo>
                    <a:lnTo>
                      <a:pt x="731" y="97"/>
                    </a:lnTo>
                    <a:lnTo>
                      <a:pt x="733" y="95"/>
                    </a:lnTo>
                    <a:lnTo>
                      <a:pt x="731" y="93"/>
                    </a:lnTo>
                    <a:lnTo>
                      <a:pt x="731" y="93"/>
                    </a:lnTo>
                    <a:lnTo>
                      <a:pt x="731" y="91"/>
                    </a:lnTo>
                    <a:lnTo>
                      <a:pt x="731" y="89"/>
                    </a:lnTo>
                    <a:lnTo>
                      <a:pt x="731" y="89"/>
                    </a:lnTo>
                    <a:lnTo>
                      <a:pt x="733" y="87"/>
                    </a:lnTo>
                    <a:lnTo>
                      <a:pt x="733" y="87"/>
                    </a:lnTo>
                    <a:lnTo>
                      <a:pt x="733" y="87"/>
                    </a:lnTo>
                    <a:lnTo>
                      <a:pt x="733" y="85"/>
                    </a:lnTo>
                    <a:lnTo>
                      <a:pt x="733" y="83"/>
                    </a:lnTo>
                    <a:lnTo>
                      <a:pt x="733" y="80"/>
                    </a:lnTo>
                    <a:lnTo>
                      <a:pt x="733" y="80"/>
                    </a:lnTo>
                    <a:lnTo>
                      <a:pt x="731" y="78"/>
                    </a:lnTo>
                    <a:lnTo>
                      <a:pt x="731" y="78"/>
                    </a:lnTo>
                    <a:lnTo>
                      <a:pt x="731" y="76"/>
                    </a:lnTo>
                    <a:lnTo>
                      <a:pt x="727" y="74"/>
                    </a:lnTo>
                    <a:lnTo>
                      <a:pt x="727" y="72"/>
                    </a:lnTo>
                    <a:lnTo>
                      <a:pt x="727" y="72"/>
                    </a:lnTo>
                    <a:lnTo>
                      <a:pt x="727" y="70"/>
                    </a:lnTo>
                    <a:lnTo>
                      <a:pt x="727" y="68"/>
                    </a:lnTo>
                    <a:lnTo>
                      <a:pt x="725" y="66"/>
                    </a:lnTo>
                    <a:lnTo>
                      <a:pt x="722" y="63"/>
                    </a:lnTo>
                    <a:lnTo>
                      <a:pt x="722" y="61"/>
                    </a:lnTo>
                    <a:lnTo>
                      <a:pt x="722" y="53"/>
                    </a:lnTo>
                    <a:lnTo>
                      <a:pt x="722" y="51"/>
                    </a:lnTo>
                    <a:lnTo>
                      <a:pt x="722" y="51"/>
                    </a:lnTo>
                    <a:lnTo>
                      <a:pt x="722" y="46"/>
                    </a:lnTo>
                    <a:lnTo>
                      <a:pt x="720" y="46"/>
                    </a:lnTo>
                    <a:lnTo>
                      <a:pt x="720" y="44"/>
                    </a:lnTo>
                    <a:lnTo>
                      <a:pt x="720" y="42"/>
                    </a:lnTo>
                    <a:lnTo>
                      <a:pt x="718" y="40"/>
                    </a:lnTo>
                    <a:lnTo>
                      <a:pt x="718" y="40"/>
                    </a:lnTo>
                    <a:lnTo>
                      <a:pt x="718" y="38"/>
                    </a:lnTo>
                    <a:lnTo>
                      <a:pt x="718" y="38"/>
                    </a:lnTo>
                    <a:lnTo>
                      <a:pt x="716" y="34"/>
                    </a:lnTo>
                    <a:lnTo>
                      <a:pt x="714" y="29"/>
                    </a:lnTo>
                    <a:lnTo>
                      <a:pt x="722" y="23"/>
                    </a:lnTo>
                    <a:lnTo>
                      <a:pt x="729" y="21"/>
                    </a:lnTo>
                    <a:lnTo>
                      <a:pt x="735" y="17"/>
                    </a:lnTo>
                    <a:lnTo>
                      <a:pt x="735" y="15"/>
                    </a:lnTo>
                    <a:lnTo>
                      <a:pt x="735" y="12"/>
                    </a:lnTo>
                    <a:lnTo>
                      <a:pt x="735" y="12"/>
                    </a:lnTo>
                    <a:lnTo>
                      <a:pt x="735" y="12"/>
                    </a:lnTo>
                    <a:lnTo>
                      <a:pt x="735" y="10"/>
                    </a:lnTo>
                    <a:lnTo>
                      <a:pt x="735" y="10"/>
                    </a:lnTo>
                    <a:lnTo>
                      <a:pt x="737" y="8"/>
                    </a:lnTo>
                    <a:lnTo>
                      <a:pt x="737" y="6"/>
                    </a:lnTo>
                    <a:lnTo>
                      <a:pt x="739" y="6"/>
                    </a:lnTo>
                    <a:lnTo>
                      <a:pt x="744" y="2"/>
                    </a:lnTo>
                    <a:lnTo>
                      <a:pt x="763" y="0"/>
                    </a:lnTo>
                    <a:lnTo>
                      <a:pt x="769" y="0"/>
                    </a:lnTo>
                    <a:lnTo>
                      <a:pt x="774" y="6"/>
                    </a:lnTo>
                    <a:lnTo>
                      <a:pt x="774" y="6"/>
                    </a:lnTo>
                    <a:lnTo>
                      <a:pt x="774" y="6"/>
                    </a:lnTo>
                    <a:lnTo>
                      <a:pt x="774" y="8"/>
                    </a:lnTo>
                    <a:lnTo>
                      <a:pt x="774" y="8"/>
                    </a:lnTo>
                    <a:lnTo>
                      <a:pt x="774" y="10"/>
                    </a:lnTo>
                    <a:lnTo>
                      <a:pt x="771" y="12"/>
                    </a:lnTo>
                    <a:lnTo>
                      <a:pt x="769" y="15"/>
                    </a:lnTo>
                    <a:lnTo>
                      <a:pt x="771" y="32"/>
                    </a:lnTo>
                    <a:lnTo>
                      <a:pt x="771" y="34"/>
                    </a:lnTo>
                    <a:lnTo>
                      <a:pt x="774" y="36"/>
                    </a:lnTo>
                    <a:lnTo>
                      <a:pt x="776" y="38"/>
                    </a:lnTo>
                    <a:lnTo>
                      <a:pt x="780" y="40"/>
                    </a:lnTo>
                    <a:lnTo>
                      <a:pt x="782" y="42"/>
                    </a:lnTo>
                    <a:lnTo>
                      <a:pt x="784" y="42"/>
                    </a:lnTo>
                    <a:lnTo>
                      <a:pt x="786" y="42"/>
                    </a:lnTo>
                    <a:lnTo>
                      <a:pt x="788" y="42"/>
                    </a:lnTo>
                    <a:lnTo>
                      <a:pt x="788" y="42"/>
                    </a:lnTo>
                    <a:lnTo>
                      <a:pt x="791" y="40"/>
                    </a:lnTo>
                    <a:lnTo>
                      <a:pt x="793" y="42"/>
                    </a:lnTo>
                    <a:lnTo>
                      <a:pt x="795" y="42"/>
                    </a:lnTo>
                    <a:lnTo>
                      <a:pt x="795" y="44"/>
                    </a:lnTo>
                    <a:lnTo>
                      <a:pt x="797" y="49"/>
                    </a:lnTo>
                    <a:lnTo>
                      <a:pt x="797" y="55"/>
                    </a:lnTo>
                    <a:lnTo>
                      <a:pt x="799" y="57"/>
                    </a:lnTo>
                    <a:lnTo>
                      <a:pt x="801" y="59"/>
                    </a:lnTo>
                    <a:lnTo>
                      <a:pt x="803" y="59"/>
                    </a:lnTo>
                    <a:lnTo>
                      <a:pt x="810" y="63"/>
                    </a:lnTo>
                    <a:lnTo>
                      <a:pt x="812" y="63"/>
                    </a:lnTo>
                    <a:lnTo>
                      <a:pt x="814" y="63"/>
                    </a:lnTo>
                    <a:lnTo>
                      <a:pt x="816" y="63"/>
                    </a:lnTo>
                    <a:lnTo>
                      <a:pt x="820" y="61"/>
                    </a:lnTo>
                    <a:lnTo>
                      <a:pt x="822" y="61"/>
                    </a:lnTo>
                    <a:lnTo>
                      <a:pt x="822" y="59"/>
                    </a:lnTo>
                    <a:lnTo>
                      <a:pt x="822" y="59"/>
                    </a:lnTo>
                    <a:lnTo>
                      <a:pt x="825" y="57"/>
                    </a:lnTo>
                    <a:lnTo>
                      <a:pt x="825" y="55"/>
                    </a:lnTo>
                    <a:lnTo>
                      <a:pt x="825" y="55"/>
                    </a:lnTo>
                    <a:lnTo>
                      <a:pt x="829" y="53"/>
                    </a:lnTo>
                    <a:lnTo>
                      <a:pt x="833" y="53"/>
                    </a:lnTo>
                    <a:lnTo>
                      <a:pt x="844" y="55"/>
                    </a:lnTo>
                    <a:lnTo>
                      <a:pt x="880" y="42"/>
                    </a:lnTo>
                    <a:lnTo>
                      <a:pt x="886" y="40"/>
                    </a:lnTo>
                    <a:lnTo>
                      <a:pt x="886" y="38"/>
                    </a:lnTo>
                    <a:lnTo>
                      <a:pt x="886" y="38"/>
                    </a:lnTo>
                    <a:lnTo>
                      <a:pt x="886" y="36"/>
                    </a:lnTo>
                    <a:lnTo>
                      <a:pt x="888" y="36"/>
                    </a:lnTo>
                    <a:lnTo>
                      <a:pt x="893" y="34"/>
                    </a:lnTo>
                    <a:lnTo>
                      <a:pt x="897" y="34"/>
                    </a:lnTo>
                    <a:lnTo>
                      <a:pt x="897" y="34"/>
                    </a:lnTo>
                    <a:lnTo>
                      <a:pt x="899" y="34"/>
                    </a:lnTo>
                    <a:lnTo>
                      <a:pt x="899" y="34"/>
                    </a:lnTo>
                    <a:lnTo>
                      <a:pt x="899" y="36"/>
                    </a:lnTo>
                    <a:lnTo>
                      <a:pt x="899" y="36"/>
                    </a:lnTo>
                    <a:lnTo>
                      <a:pt x="901" y="38"/>
                    </a:lnTo>
                    <a:lnTo>
                      <a:pt x="903" y="38"/>
                    </a:lnTo>
                    <a:lnTo>
                      <a:pt x="905" y="38"/>
                    </a:lnTo>
                    <a:lnTo>
                      <a:pt x="907" y="38"/>
                    </a:lnTo>
                    <a:lnTo>
                      <a:pt x="907" y="40"/>
                    </a:lnTo>
                    <a:lnTo>
                      <a:pt x="907" y="40"/>
                    </a:lnTo>
                    <a:lnTo>
                      <a:pt x="907" y="42"/>
                    </a:lnTo>
                    <a:lnTo>
                      <a:pt x="907" y="44"/>
                    </a:lnTo>
                    <a:lnTo>
                      <a:pt x="910" y="44"/>
                    </a:lnTo>
                    <a:lnTo>
                      <a:pt x="912" y="42"/>
                    </a:lnTo>
                    <a:lnTo>
                      <a:pt x="912" y="42"/>
                    </a:lnTo>
                    <a:lnTo>
                      <a:pt x="912" y="42"/>
                    </a:lnTo>
                    <a:lnTo>
                      <a:pt x="916" y="40"/>
                    </a:lnTo>
                    <a:lnTo>
                      <a:pt x="922" y="36"/>
                    </a:lnTo>
                    <a:lnTo>
                      <a:pt x="922" y="36"/>
                    </a:lnTo>
                    <a:lnTo>
                      <a:pt x="924" y="34"/>
                    </a:lnTo>
                    <a:lnTo>
                      <a:pt x="933" y="27"/>
                    </a:lnTo>
                    <a:lnTo>
                      <a:pt x="941" y="25"/>
                    </a:lnTo>
                    <a:lnTo>
                      <a:pt x="944" y="27"/>
                    </a:lnTo>
                    <a:lnTo>
                      <a:pt x="946" y="27"/>
                    </a:lnTo>
                    <a:lnTo>
                      <a:pt x="946" y="29"/>
                    </a:lnTo>
                    <a:lnTo>
                      <a:pt x="948" y="29"/>
                    </a:lnTo>
                    <a:lnTo>
                      <a:pt x="948" y="32"/>
                    </a:lnTo>
                    <a:lnTo>
                      <a:pt x="952" y="36"/>
                    </a:lnTo>
                    <a:lnTo>
                      <a:pt x="961" y="40"/>
                    </a:lnTo>
                    <a:lnTo>
                      <a:pt x="961" y="42"/>
                    </a:lnTo>
                    <a:lnTo>
                      <a:pt x="961" y="42"/>
                    </a:lnTo>
                    <a:lnTo>
                      <a:pt x="961" y="44"/>
                    </a:lnTo>
                    <a:lnTo>
                      <a:pt x="961" y="46"/>
                    </a:lnTo>
                    <a:lnTo>
                      <a:pt x="965" y="57"/>
                    </a:lnTo>
                    <a:lnTo>
                      <a:pt x="965" y="57"/>
                    </a:lnTo>
                    <a:lnTo>
                      <a:pt x="969" y="59"/>
                    </a:lnTo>
                    <a:lnTo>
                      <a:pt x="984" y="66"/>
                    </a:lnTo>
                    <a:lnTo>
                      <a:pt x="984" y="66"/>
                    </a:lnTo>
                    <a:lnTo>
                      <a:pt x="986" y="66"/>
                    </a:lnTo>
                    <a:lnTo>
                      <a:pt x="988" y="66"/>
                    </a:lnTo>
                    <a:lnTo>
                      <a:pt x="993" y="66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9" name="Freeform 39"/>
              <p:cNvSpPr>
                <a:spLocks/>
              </p:cNvSpPr>
              <p:nvPr/>
            </p:nvSpPr>
            <p:spPr bwMode="auto">
              <a:xfrm>
                <a:off x="3606404" y="1439466"/>
                <a:ext cx="238125" cy="182166"/>
              </a:xfrm>
              <a:custGeom>
                <a:avLst/>
                <a:gdLst>
                  <a:gd name="T0" fmla="*/ 200 w 200"/>
                  <a:gd name="T1" fmla="*/ 93 h 153"/>
                  <a:gd name="T2" fmla="*/ 198 w 200"/>
                  <a:gd name="T3" fmla="*/ 100 h 153"/>
                  <a:gd name="T4" fmla="*/ 198 w 200"/>
                  <a:gd name="T5" fmla="*/ 108 h 153"/>
                  <a:gd name="T6" fmla="*/ 191 w 200"/>
                  <a:gd name="T7" fmla="*/ 119 h 153"/>
                  <a:gd name="T8" fmla="*/ 193 w 200"/>
                  <a:gd name="T9" fmla="*/ 132 h 153"/>
                  <a:gd name="T10" fmla="*/ 191 w 200"/>
                  <a:gd name="T11" fmla="*/ 136 h 153"/>
                  <a:gd name="T12" fmla="*/ 183 w 200"/>
                  <a:gd name="T13" fmla="*/ 142 h 153"/>
                  <a:gd name="T14" fmla="*/ 176 w 200"/>
                  <a:gd name="T15" fmla="*/ 153 h 153"/>
                  <a:gd name="T16" fmla="*/ 172 w 200"/>
                  <a:gd name="T17" fmla="*/ 136 h 153"/>
                  <a:gd name="T18" fmla="*/ 164 w 200"/>
                  <a:gd name="T19" fmla="*/ 134 h 153"/>
                  <a:gd name="T20" fmla="*/ 134 w 200"/>
                  <a:gd name="T21" fmla="*/ 127 h 153"/>
                  <a:gd name="T22" fmla="*/ 130 w 200"/>
                  <a:gd name="T23" fmla="*/ 132 h 153"/>
                  <a:gd name="T24" fmla="*/ 121 w 200"/>
                  <a:gd name="T25" fmla="*/ 132 h 153"/>
                  <a:gd name="T26" fmla="*/ 115 w 200"/>
                  <a:gd name="T27" fmla="*/ 125 h 153"/>
                  <a:gd name="T28" fmla="*/ 104 w 200"/>
                  <a:gd name="T29" fmla="*/ 130 h 153"/>
                  <a:gd name="T30" fmla="*/ 104 w 200"/>
                  <a:gd name="T31" fmla="*/ 134 h 153"/>
                  <a:gd name="T32" fmla="*/ 106 w 200"/>
                  <a:gd name="T33" fmla="*/ 142 h 153"/>
                  <a:gd name="T34" fmla="*/ 89 w 200"/>
                  <a:gd name="T35" fmla="*/ 144 h 153"/>
                  <a:gd name="T36" fmla="*/ 79 w 200"/>
                  <a:gd name="T37" fmla="*/ 136 h 153"/>
                  <a:gd name="T38" fmla="*/ 66 w 200"/>
                  <a:gd name="T39" fmla="*/ 140 h 153"/>
                  <a:gd name="T40" fmla="*/ 61 w 200"/>
                  <a:gd name="T41" fmla="*/ 134 h 153"/>
                  <a:gd name="T42" fmla="*/ 51 w 200"/>
                  <a:gd name="T43" fmla="*/ 142 h 153"/>
                  <a:gd name="T44" fmla="*/ 38 w 200"/>
                  <a:gd name="T45" fmla="*/ 138 h 153"/>
                  <a:gd name="T46" fmla="*/ 23 w 200"/>
                  <a:gd name="T47" fmla="*/ 149 h 153"/>
                  <a:gd name="T48" fmla="*/ 10 w 200"/>
                  <a:gd name="T49" fmla="*/ 151 h 153"/>
                  <a:gd name="T50" fmla="*/ 0 w 200"/>
                  <a:gd name="T51" fmla="*/ 147 h 153"/>
                  <a:gd name="T52" fmla="*/ 0 w 200"/>
                  <a:gd name="T53" fmla="*/ 144 h 153"/>
                  <a:gd name="T54" fmla="*/ 2 w 200"/>
                  <a:gd name="T55" fmla="*/ 138 h 153"/>
                  <a:gd name="T56" fmla="*/ 4 w 200"/>
                  <a:gd name="T57" fmla="*/ 134 h 153"/>
                  <a:gd name="T58" fmla="*/ 2 w 200"/>
                  <a:gd name="T59" fmla="*/ 127 h 153"/>
                  <a:gd name="T60" fmla="*/ 0 w 200"/>
                  <a:gd name="T61" fmla="*/ 119 h 153"/>
                  <a:gd name="T62" fmla="*/ 2 w 200"/>
                  <a:gd name="T63" fmla="*/ 113 h 153"/>
                  <a:gd name="T64" fmla="*/ 10 w 200"/>
                  <a:gd name="T65" fmla="*/ 96 h 153"/>
                  <a:gd name="T66" fmla="*/ 2 w 200"/>
                  <a:gd name="T67" fmla="*/ 66 h 153"/>
                  <a:gd name="T68" fmla="*/ 0 w 200"/>
                  <a:gd name="T69" fmla="*/ 55 h 153"/>
                  <a:gd name="T70" fmla="*/ 2 w 200"/>
                  <a:gd name="T71" fmla="*/ 49 h 153"/>
                  <a:gd name="T72" fmla="*/ 21 w 200"/>
                  <a:gd name="T73" fmla="*/ 51 h 153"/>
                  <a:gd name="T74" fmla="*/ 19 w 200"/>
                  <a:gd name="T75" fmla="*/ 47 h 153"/>
                  <a:gd name="T76" fmla="*/ 19 w 200"/>
                  <a:gd name="T77" fmla="*/ 42 h 153"/>
                  <a:gd name="T78" fmla="*/ 30 w 200"/>
                  <a:gd name="T79" fmla="*/ 28 h 153"/>
                  <a:gd name="T80" fmla="*/ 36 w 200"/>
                  <a:gd name="T81" fmla="*/ 17 h 153"/>
                  <a:gd name="T82" fmla="*/ 40 w 200"/>
                  <a:gd name="T83" fmla="*/ 11 h 153"/>
                  <a:gd name="T84" fmla="*/ 42 w 200"/>
                  <a:gd name="T85" fmla="*/ 15 h 153"/>
                  <a:gd name="T86" fmla="*/ 44 w 200"/>
                  <a:gd name="T87" fmla="*/ 23 h 153"/>
                  <a:gd name="T88" fmla="*/ 64 w 200"/>
                  <a:gd name="T89" fmla="*/ 25 h 153"/>
                  <a:gd name="T90" fmla="*/ 70 w 200"/>
                  <a:gd name="T91" fmla="*/ 21 h 153"/>
                  <a:gd name="T92" fmla="*/ 83 w 200"/>
                  <a:gd name="T93" fmla="*/ 13 h 153"/>
                  <a:gd name="T94" fmla="*/ 87 w 200"/>
                  <a:gd name="T95" fmla="*/ 8 h 153"/>
                  <a:gd name="T96" fmla="*/ 96 w 200"/>
                  <a:gd name="T97" fmla="*/ 2 h 153"/>
                  <a:gd name="T98" fmla="*/ 104 w 200"/>
                  <a:gd name="T99" fmla="*/ 8 h 153"/>
                  <a:gd name="T100" fmla="*/ 106 w 200"/>
                  <a:gd name="T101" fmla="*/ 21 h 153"/>
                  <a:gd name="T102" fmla="*/ 132 w 200"/>
                  <a:gd name="T103" fmla="*/ 45 h 153"/>
                  <a:gd name="T104" fmla="*/ 153 w 200"/>
                  <a:gd name="T105" fmla="*/ 53 h 153"/>
                  <a:gd name="T106" fmla="*/ 157 w 200"/>
                  <a:gd name="T107" fmla="*/ 79 h 153"/>
                  <a:gd name="T108" fmla="*/ 181 w 200"/>
                  <a:gd name="T109" fmla="*/ 85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0" h="153">
                    <a:moveTo>
                      <a:pt x="193" y="89"/>
                    </a:moveTo>
                    <a:lnTo>
                      <a:pt x="193" y="89"/>
                    </a:lnTo>
                    <a:lnTo>
                      <a:pt x="198" y="89"/>
                    </a:lnTo>
                    <a:lnTo>
                      <a:pt x="200" y="93"/>
                    </a:lnTo>
                    <a:lnTo>
                      <a:pt x="200" y="96"/>
                    </a:lnTo>
                    <a:lnTo>
                      <a:pt x="200" y="96"/>
                    </a:lnTo>
                    <a:lnTo>
                      <a:pt x="198" y="98"/>
                    </a:lnTo>
                    <a:lnTo>
                      <a:pt x="198" y="100"/>
                    </a:lnTo>
                    <a:lnTo>
                      <a:pt x="198" y="100"/>
                    </a:lnTo>
                    <a:lnTo>
                      <a:pt x="198" y="102"/>
                    </a:lnTo>
                    <a:lnTo>
                      <a:pt x="198" y="106"/>
                    </a:lnTo>
                    <a:lnTo>
                      <a:pt x="198" y="108"/>
                    </a:lnTo>
                    <a:lnTo>
                      <a:pt x="198" y="108"/>
                    </a:lnTo>
                    <a:lnTo>
                      <a:pt x="193" y="115"/>
                    </a:lnTo>
                    <a:lnTo>
                      <a:pt x="191" y="117"/>
                    </a:lnTo>
                    <a:lnTo>
                      <a:pt x="191" y="119"/>
                    </a:lnTo>
                    <a:lnTo>
                      <a:pt x="191" y="121"/>
                    </a:lnTo>
                    <a:lnTo>
                      <a:pt x="191" y="125"/>
                    </a:lnTo>
                    <a:lnTo>
                      <a:pt x="193" y="130"/>
                    </a:lnTo>
                    <a:lnTo>
                      <a:pt x="193" y="132"/>
                    </a:lnTo>
                    <a:lnTo>
                      <a:pt x="193" y="134"/>
                    </a:lnTo>
                    <a:lnTo>
                      <a:pt x="193" y="136"/>
                    </a:lnTo>
                    <a:lnTo>
                      <a:pt x="193" y="136"/>
                    </a:lnTo>
                    <a:lnTo>
                      <a:pt x="191" y="136"/>
                    </a:lnTo>
                    <a:lnTo>
                      <a:pt x="191" y="138"/>
                    </a:lnTo>
                    <a:lnTo>
                      <a:pt x="191" y="138"/>
                    </a:lnTo>
                    <a:lnTo>
                      <a:pt x="185" y="142"/>
                    </a:lnTo>
                    <a:lnTo>
                      <a:pt x="183" y="142"/>
                    </a:lnTo>
                    <a:lnTo>
                      <a:pt x="183" y="142"/>
                    </a:lnTo>
                    <a:lnTo>
                      <a:pt x="181" y="153"/>
                    </a:lnTo>
                    <a:lnTo>
                      <a:pt x="178" y="153"/>
                    </a:lnTo>
                    <a:lnTo>
                      <a:pt x="176" y="153"/>
                    </a:lnTo>
                    <a:lnTo>
                      <a:pt x="176" y="153"/>
                    </a:lnTo>
                    <a:lnTo>
                      <a:pt x="176" y="151"/>
                    </a:lnTo>
                    <a:lnTo>
                      <a:pt x="174" y="144"/>
                    </a:lnTo>
                    <a:lnTo>
                      <a:pt x="172" y="136"/>
                    </a:lnTo>
                    <a:lnTo>
                      <a:pt x="170" y="134"/>
                    </a:lnTo>
                    <a:lnTo>
                      <a:pt x="168" y="134"/>
                    </a:lnTo>
                    <a:lnTo>
                      <a:pt x="164" y="134"/>
                    </a:lnTo>
                    <a:lnTo>
                      <a:pt x="164" y="134"/>
                    </a:lnTo>
                    <a:lnTo>
                      <a:pt x="155" y="134"/>
                    </a:lnTo>
                    <a:lnTo>
                      <a:pt x="149" y="130"/>
                    </a:lnTo>
                    <a:lnTo>
                      <a:pt x="136" y="127"/>
                    </a:lnTo>
                    <a:lnTo>
                      <a:pt x="134" y="127"/>
                    </a:lnTo>
                    <a:lnTo>
                      <a:pt x="132" y="130"/>
                    </a:lnTo>
                    <a:lnTo>
                      <a:pt x="132" y="130"/>
                    </a:lnTo>
                    <a:lnTo>
                      <a:pt x="130" y="132"/>
                    </a:lnTo>
                    <a:lnTo>
                      <a:pt x="130" y="132"/>
                    </a:lnTo>
                    <a:lnTo>
                      <a:pt x="127" y="132"/>
                    </a:lnTo>
                    <a:lnTo>
                      <a:pt x="125" y="134"/>
                    </a:lnTo>
                    <a:lnTo>
                      <a:pt x="123" y="134"/>
                    </a:lnTo>
                    <a:lnTo>
                      <a:pt x="121" y="132"/>
                    </a:lnTo>
                    <a:lnTo>
                      <a:pt x="119" y="132"/>
                    </a:lnTo>
                    <a:lnTo>
                      <a:pt x="119" y="130"/>
                    </a:lnTo>
                    <a:lnTo>
                      <a:pt x="117" y="125"/>
                    </a:lnTo>
                    <a:lnTo>
                      <a:pt x="115" y="125"/>
                    </a:lnTo>
                    <a:lnTo>
                      <a:pt x="113" y="125"/>
                    </a:lnTo>
                    <a:lnTo>
                      <a:pt x="110" y="125"/>
                    </a:lnTo>
                    <a:lnTo>
                      <a:pt x="106" y="130"/>
                    </a:lnTo>
                    <a:lnTo>
                      <a:pt x="104" y="130"/>
                    </a:lnTo>
                    <a:lnTo>
                      <a:pt x="104" y="130"/>
                    </a:lnTo>
                    <a:lnTo>
                      <a:pt x="104" y="132"/>
                    </a:lnTo>
                    <a:lnTo>
                      <a:pt x="104" y="134"/>
                    </a:lnTo>
                    <a:lnTo>
                      <a:pt x="104" y="134"/>
                    </a:lnTo>
                    <a:lnTo>
                      <a:pt x="104" y="136"/>
                    </a:lnTo>
                    <a:lnTo>
                      <a:pt x="106" y="138"/>
                    </a:lnTo>
                    <a:lnTo>
                      <a:pt x="106" y="140"/>
                    </a:lnTo>
                    <a:lnTo>
                      <a:pt x="106" y="142"/>
                    </a:lnTo>
                    <a:lnTo>
                      <a:pt x="106" y="144"/>
                    </a:lnTo>
                    <a:lnTo>
                      <a:pt x="96" y="147"/>
                    </a:lnTo>
                    <a:lnTo>
                      <a:pt x="89" y="144"/>
                    </a:lnTo>
                    <a:lnTo>
                      <a:pt x="89" y="144"/>
                    </a:lnTo>
                    <a:lnTo>
                      <a:pt x="87" y="140"/>
                    </a:lnTo>
                    <a:lnTo>
                      <a:pt x="83" y="138"/>
                    </a:lnTo>
                    <a:lnTo>
                      <a:pt x="81" y="136"/>
                    </a:lnTo>
                    <a:lnTo>
                      <a:pt x="79" y="136"/>
                    </a:lnTo>
                    <a:lnTo>
                      <a:pt x="76" y="138"/>
                    </a:lnTo>
                    <a:lnTo>
                      <a:pt x="70" y="140"/>
                    </a:lnTo>
                    <a:lnTo>
                      <a:pt x="68" y="140"/>
                    </a:lnTo>
                    <a:lnTo>
                      <a:pt x="66" y="140"/>
                    </a:lnTo>
                    <a:lnTo>
                      <a:pt x="64" y="136"/>
                    </a:lnTo>
                    <a:lnTo>
                      <a:pt x="64" y="136"/>
                    </a:lnTo>
                    <a:lnTo>
                      <a:pt x="61" y="134"/>
                    </a:lnTo>
                    <a:lnTo>
                      <a:pt x="61" y="134"/>
                    </a:lnTo>
                    <a:lnTo>
                      <a:pt x="61" y="136"/>
                    </a:lnTo>
                    <a:lnTo>
                      <a:pt x="59" y="136"/>
                    </a:lnTo>
                    <a:lnTo>
                      <a:pt x="51" y="142"/>
                    </a:lnTo>
                    <a:lnTo>
                      <a:pt x="51" y="142"/>
                    </a:lnTo>
                    <a:lnTo>
                      <a:pt x="49" y="142"/>
                    </a:lnTo>
                    <a:lnTo>
                      <a:pt x="47" y="140"/>
                    </a:lnTo>
                    <a:lnTo>
                      <a:pt x="40" y="138"/>
                    </a:lnTo>
                    <a:lnTo>
                      <a:pt x="38" y="138"/>
                    </a:lnTo>
                    <a:lnTo>
                      <a:pt x="38" y="138"/>
                    </a:lnTo>
                    <a:lnTo>
                      <a:pt x="25" y="147"/>
                    </a:lnTo>
                    <a:lnTo>
                      <a:pt x="25" y="147"/>
                    </a:lnTo>
                    <a:lnTo>
                      <a:pt x="23" y="149"/>
                    </a:lnTo>
                    <a:lnTo>
                      <a:pt x="23" y="151"/>
                    </a:lnTo>
                    <a:lnTo>
                      <a:pt x="21" y="151"/>
                    </a:lnTo>
                    <a:lnTo>
                      <a:pt x="21" y="151"/>
                    </a:lnTo>
                    <a:lnTo>
                      <a:pt x="10" y="151"/>
                    </a:lnTo>
                    <a:lnTo>
                      <a:pt x="8" y="151"/>
                    </a:lnTo>
                    <a:lnTo>
                      <a:pt x="6" y="149"/>
                    </a:lnTo>
                    <a:lnTo>
                      <a:pt x="0" y="147"/>
                    </a:lnTo>
                    <a:lnTo>
                      <a:pt x="0" y="147"/>
                    </a:lnTo>
                    <a:lnTo>
                      <a:pt x="0" y="147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42"/>
                    </a:lnTo>
                    <a:lnTo>
                      <a:pt x="2" y="138"/>
                    </a:lnTo>
                    <a:lnTo>
                      <a:pt x="2" y="138"/>
                    </a:lnTo>
                    <a:lnTo>
                      <a:pt x="2" y="138"/>
                    </a:lnTo>
                    <a:lnTo>
                      <a:pt x="2" y="136"/>
                    </a:lnTo>
                    <a:lnTo>
                      <a:pt x="2" y="136"/>
                    </a:lnTo>
                    <a:lnTo>
                      <a:pt x="2" y="134"/>
                    </a:lnTo>
                    <a:lnTo>
                      <a:pt x="4" y="134"/>
                    </a:lnTo>
                    <a:lnTo>
                      <a:pt x="4" y="132"/>
                    </a:lnTo>
                    <a:lnTo>
                      <a:pt x="4" y="132"/>
                    </a:lnTo>
                    <a:lnTo>
                      <a:pt x="4" y="130"/>
                    </a:lnTo>
                    <a:lnTo>
                      <a:pt x="2" y="127"/>
                    </a:lnTo>
                    <a:lnTo>
                      <a:pt x="2" y="125"/>
                    </a:lnTo>
                    <a:lnTo>
                      <a:pt x="2" y="123"/>
                    </a:lnTo>
                    <a:lnTo>
                      <a:pt x="0" y="121"/>
                    </a:lnTo>
                    <a:lnTo>
                      <a:pt x="0" y="119"/>
                    </a:lnTo>
                    <a:lnTo>
                      <a:pt x="0" y="115"/>
                    </a:lnTo>
                    <a:lnTo>
                      <a:pt x="2" y="115"/>
                    </a:lnTo>
                    <a:lnTo>
                      <a:pt x="2" y="113"/>
                    </a:lnTo>
                    <a:lnTo>
                      <a:pt x="2" y="113"/>
                    </a:lnTo>
                    <a:lnTo>
                      <a:pt x="4" y="110"/>
                    </a:lnTo>
                    <a:lnTo>
                      <a:pt x="4" y="108"/>
                    </a:lnTo>
                    <a:lnTo>
                      <a:pt x="13" y="98"/>
                    </a:lnTo>
                    <a:lnTo>
                      <a:pt x="10" y="96"/>
                    </a:lnTo>
                    <a:lnTo>
                      <a:pt x="10" y="96"/>
                    </a:lnTo>
                    <a:lnTo>
                      <a:pt x="4" y="87"/>
                    </a:lnTo>
                    <a:lnTo>
                      <a:pt x="2" y="72"/>
                    </a:lnTo>
                    <a:lnTo>
                      <a:pt x="2" y="66"/>
                    </a:lnTo>
                    <a:lnTo>
                      <a:pt x="2" y="59"/>
                    </a:lnTo>
                    <a:lnTo>
                      <a:pt x="2" y="57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3"/>
                    </a:lnTo>
                    <a:lnTo>
                      <a:pt x="0" y="51"/>
                    </a:lnTo>
                    <a:lnTo>
                      <a:pt x="2" y="49"/>
                    </a:lnTo>
                    <a:lnTo>
                      <a:pt x="2" y="49"/>
                    </a:lnTo>
                    <a:lnTo>
                      <a:pt x="2" y="47"/>
                    </a:lnTo>
                    <a:lnTo>
                      <a:pt x="4" y="49"/>
                    </a:lnTo>
                    <a:lnTo>
                      <a:pt x="19" y="5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21" y="49"/>
                    </a:lnTo>
                    <a:lnTo>
                      <a:pt x="21" y="49"/>
                    </a:lnTo>
                    <a:lnTo>
                      <a:pt x="19" y="47"/>
                    </a:lnTo>
                    <a:lnTo>
                      <a:pt x="19" y="47"/>
                    </a:lnTo>
                    <a:lnTo>
                      <a:pt x="19" y="45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9" y="40"/>
                    </a:lnTo>
                    <a:lnTo>
                      <a:pt x="19" y="32"/>
                    </a:lnTo>
                    <a:lnTo>
                      <a:pt x="21" y="30"/>
                    </a:lnTo>
                    <a:lnTo>
                      <a:pt x="30" y="28"/>
                    </a:lnTo>
                    <a:lnTo>
                      <a:pt x="32" y="25"/>
                    </a:lnTo>
                    <a:lnTo>
                      <a:pt x="34" y="21"/>
                    </a:lnTo>
                    <a:lnTo>
                      <a:pt x="36" y="19"/>
                    </a:lnTo>
                    <a:lnTo>
                      <a:pt x="36" y="17"/>
                    </a:lnTo>
                    <a:lnTo>
                      <a:pt x="36" y="15"/>
                    </a:lnTo>
                    <a:lnTo>
                      <a:pt x="36" y="13"/>
                    </a:lnTo>
                    <a:lnTo>
                      <a:pt x="38" y="13"/>
                    </a:lnTo>
                    <a:lnTo>
                      <a:pt x="40" y="11"/>
                    </a:lnTo>
                    <a:lnTo>
                      <a:pt x="42" y="13"/>
                    </a:lnTo>
                    <a:lnTo>
                      <a:pt x="42" y="13"/>
                    </a:lnTo>
                    <a:lnTo>
                      <a:pt x="42" y="13"/>
                    </a:lnTo>
                    <a:lnTo>
                      <a:pt x="42" y="15"/>
                    </a:lnTo>
                    <a:lnTo>
                      <a:pt x="42" y="17"/>
                    </a:lnTo>
                    <a:lnTo>
                      <a:pt x="42" y="17"/>
                    </a:lnTo>
                    <a:lnTo>
                      <a:pt x="44" y="23"/>
                    </a:lnTo>
                    <a:lnTo>
                      <a:pt x="44" y="23"/>
                    </a:lnTo>
                    <a:lnTo>
                      <a:pt x="44" y="23"/>
                    </a:lnTo>
                    <a:lnTo>
                      <a:pt x="47" y="25"/>
                    </a:lnTo>
                    <a:lnTo>
                      <a:pt x="53" y="25"/>
                    </a:lnTo>
                    <a:lnTo>
                      <a:pt x="64" y="25"/>
                    </a:lnTo>
                    <a:lnTo>
                      <a:pt x="66" y="23"/>
                    </a:lnTo>
                    <a:lnTo>
                      <a:pt x="68" y="23"/>
                    </a:lnTo>
                    <a:lnTo>
                      <a:pt x="68" y="21"/>
                    </a:lnTo>
                    <a:lnTo>
                      <a:pt x="70" y="21"/>
                    </a:lnTo>
                    <a:lnTo>
                      <a:pt x="70" y="17"/>
                    </a:lnTo>
                    <a:lnTo>
                      <a:pt x="76" y="11"/>
                    </a:lnTo>
                    <a:lnTo>
                      <a:pt x="83" y="13"/>
                    </a:lnTo>
                    <a:lnTo>
                      <a:pt x="83" y="13"/>
                    </a:lnTo>
                    <a:lnTo>
                      <a:pt x="85" y="13"/>
                    </a:lnTo>
                    <a:lnTo>
                      <a:pt x="85" y="11"/>
                    </a:lnTo>
                    <a:lnTo>
                      <a:pt x="85" y="8"/>
                    </a:lnTo>
                    <a:lnTo>
                      <a:pt x="87" y="8"/>
                    </a:lnTo>
                    <a:lnTo>
                      <a:pt x="91" y="0"/>
                    </a:lnTo>
                    <a:lnTo>
                      <a:pt x="93" y="0"/>
                    </a:lnTo>
                    <a:lnTo>
                      <a:pt x="96" y="0"/>
                    </a:lnTo>
                    <a:lnTo>
                      <a:pt x="96" y="2"/>
                    </a:lnTo>
                    <a:lnTo>
                      <a:pt x="98" y="4"/>
                    </a:lnTo>
                    <a:lnTo>
                      <a:pt x="104" y="6"/>
                    </a:lnTo>
                    <a:lnTo>
                      <a:pt x="104" y="8"/>
                    </a:lnTo>
                    <a:lnTo>
                      <a:pt x="104" y="8"/>
                    </a:lnTo>
                    <a:lnTo>
                      <a:pt x="104" y="11"/>
                    </a:lnTo>
                    <a:lnTo>
                      <a:pt x="106" y="15"/>
                    </a:lnTo>
                    <a:lnTo>
                      <a:pt x="106" y="17"/>
                    </a:lnTo>
                    <a:lnTo>
                      <a:pt x="106" y="21"/>
                    </a:lnTo>
                    <a:lnTo>
                      <a:pt x="106" y="23"/>
                    </a:lnTo>
                    <a:lnTo>
                      <a:pt x="106" y="23"/>
                    </a:lnTo>
                    <a:lnTo>
                      <a:pt x="108" y="25"/>
                    </a:lnTo>
                    <a:lnTo>
                      <a:pt x="132" y="45"/>
                    </a:lnTo>
                    <a:lnTo>
                      <a:pt x="140" y="49"/>
                    </a:lnTo>
                    <a:lnTo>
                      <a:pt x="144" y="49"/>
                    </a:lnTo>
                    <a:lnTo>
                      <a:pt x="147" y="51"/>
                    </a:lnTo>
                    <a:lnTo>
                      <a:pt x="153" y="53"/>
                    </a:lnTo>
                    <a:lnTo>
                      <a:pt x="159" y="53"/>
                    </a:lnTo>
                    <a:lnTo>
                      <a:pt x="159" y="57"/>
                    </a:lnTo>
                    <a:lnTo>
                      <a:pt x="157" y="74"/>
                    </a:lnTo>
                    <a:lnTo>
                      <a:pt x="157" y="79"/>
                    </a:lnTo>
                    <a:lnTo>
                      <a:pt x="157" y="81"/>
                    </a:lnTo>
                    <a:lnTo>
                      <a:pt x="170" y="76"/>
                    </a:lnTo>
                    <a:lnTo>
                      <a:pt x="174" y="79"/>
                    </a:lnTo>
                    <a:lnTo>
                      <a:pt x="181" y="85"/>
                    </a:lnTo>
                    <a:lnTo>
                      <a:pt x="193" y="8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1" name="Freeform 41"/>
              <p:cNvSpPr>
                <a:spLocks noEditPoints="1"/>
              </p:cNvSpPr>
              <p:nvPr/>
            </p:nvSpPr>
            <p:spPr bwMode="auto">
              <a:xfrm>
                <a:off x="2950370" y="928688"/>
                <a:ext cx="1362075" cy="1302544"/>
              </a:xfrm>
              <a:custGeom>
                <a:avLst/>
                <a:gdLst>
                  <a:gd name="T0" fmla="*/ 872 w 1144"/>
                  <a:gd name="T1" fmla="*/ 102 h 1094"/>
                  <a:gd name="T2" fmla="*/ 823 w 1144"/>
                  <a:gd name="T3" fmla="*/ 250 h 1094"/>
                  <a:gd name="T4" fmla="*/ 936 w 1144"/>
                  <a:gd name="T5" fmla="*/ 365 h 1094"/>
                  <a:gd name="T6" fmla="*/ 1014 w 1144"/>
                  <a:gd name="T7" fmla="*/ 533 h 1094"/>
                  <a:gd name="T8" fmla="*/ 1078 w 1144"/>
                  <a:gd name="T9" fmla="*/ 644 h 1094"/>
                  <a:gd name="T10" fmla="*/ 1074 w 1144"/>
                  <a:gd name="T11" fmla="*/ 803 h 1094"/>
                  <a:gd name="T12" fmla="*/ 1125 w 1144"/>
                  <a:gd name="T13" fmla="*/ 933 h 1094"/>
                  <a:gd name="T14" fmla="*/ 944 w 1144"/>
                  <a:gd name="T15" fmla="*/ 1005 h 1094"/>
                  <a:gd name="T16" fmla="*/ 800 w 1144"/>
                  <a:gd name="T17" fmla="*/ 1084 h 1094"/>
                  <a:gd name="T18" fmla="*/ 702 w 1144"/>
                  <a:gd name="T19" fmla="*/ 1088 h 1094"/>
                  <a:gd name="T20" fmla="*/ 670 w 1144"/>
                  <a:gd name="T21" fmla="*/ 1086 h 1094"/>
                  <a:gd name="T22" fmla="*/ 670 w 1144"/>
                  <a:gd name="T23" fmla="*/ 1043 h 1094"/>
                  <a:gd name="T24" fmla="*/ 653 w 1144"/>
                  <a:gd name="T25" fmla="*/ 1001 h 1094"/>
                  <a:gd name="T26" fmla="*/ 638 w 1144"/>
                  <a:gd name="T27" fmla="*/ 950 h 1094"/>
                  <a:gd name="T28" fmla="*/ 630 w 1144"/>
                  <a:gd name="T29" fmla="*/ 852 h 1094"/>
                  <a:gd name="T30" fmla="*/ 553 w 1144"/>
                  <a:gd name="T31" fmla="*/ 839 h 1094"/>
                  <a:gd name="T32" fmla="*/ 453 w 1144"/>
                  <a:gd name="T33" fmla="*/ 814 h 1094"/>
                  <a:gd name="T34" fmla="*/ 389 w 1144"/>
                  <a:gd name="T35" fmla="*/ 812 h 1094"/>
                  <a:gd name="T36" fmla="*/ 325 w 1144"/>
                  <a:gd name="T37" fmla="*/ 763 h 1094"/>
                  <a:gd name="T38" fmla="*/ 304 w 1144"/>
                  <a:gd name="T39" fmla="*/ 699 h 1094"/>
                  <a:gd name="T40" fmla="*/ 287 w 1144"/>
                  <a:gd name="T41" fmla="*/ 661 h 1094"/>
                  <a:gd name="T42" fmla="*/ 289 w 1144"/>
                  <a:gd name="T43" fmla="*/ 618 h 1094"/>
                  <a:gd name="T44" fmla="*/ 296 w 1144"/>
                  <a:gd name="T45" fmla="*/ 576 h 1094"/>
                  <a:gd name="T46" fmla="*/ 281 w 1144"/>
                  <a:gd name="T47" fmla="*/ 563 h 1094"/>
                  <a:gd name="T48" fmla="*/ 260 w 1144"/>
                  <a:gd name="T49" fmla="*/ 567 h 1094"/>
                  <a:gd name="T50" fmla="*/ 249 w 1144"/>
                  <a:gd name="T51" fmla="*/ 550 h 1094"/>
                  <a:gd name="T52" fmla="*/ 253 w 1144"/>
                  <a:gd name="T53" fmla="*/ 505 h 1094"/>
                  <a:gd name="T54" fmla="*/ 247 w 1144"/>
                  <a:gd name="T55" fmla="*/ 461 h 1094"/>
                  <a:gd name="T56" fmla="*/ 240 w 1144"/>
                  <a:gd name="T57" fmla="*/ 431 h 1094"/>
                  <a:gd name="T58" fmla="*/ 206 w 1144"/>
                  <a:gd name="T59" fmla="*/ 384 h 1094"/>
                  <a:gd name="T60" fmla="*/ 119 w 1144"/>
                  <a:gd name="T61" fmla="*/ 365 h 1094"/>
                  <a:gd name="T62" fmla="*/ 45 w 1144"/>
                  <a:gd name="T63" fmla="*/ 335 h 1094"/>
                  <a:gd name="T64" fmla="*/ 30 w 1144"/>
                  <a:gd name="T65" fmla="*/ 287 h 1094"/>
                  <a:gd name="T66" fmla="*/ 55 w 1144"/>
                  <a:gd name="T67" fmla="*/ 212 h 1094"/>
                  <a:gd name="T68" fmla="*/ 87 w 1144"/>
                  <a:gd name="T69" fmla="*/ 208 h 1094"/>
                  <a:gd name="T70" fmla="*/ 132 w 1144"/>
                  <a:gd name="T71" fmla="*/ 165 h 1094"/>
                  <a:gd name="T72" fmla="*/ 149 w 1144"/>
                  <a:gd name="T73" fmla="*/ 144 h 1094"/>
                  <a:gd name="T74" fmla="*/ 187 w 1144"/>
                  <a:gd name="T75" fmla="*/ 133 h 1094"/>
                  <a:gd name="T76" fmla="*/ 253 w 1144"/>
                  <a:gd name="T77" fmla="*/ 163 h 1094"/>
                  <a:gd name="T78" fmla="*/ 364 w 1144"/>
                  <a:gd name="T79" fmla="*/ 178 h 1094"/>
                  <a:gd name="T80" fmla="*/ 404 w 1144"/>
                  <a:gd name="T81" fmla="*/ 193 h 1094"/>
                  <a:gd name="T82" fmla="*/ 436 w 1144"/>
                  <a:gd name="T83" fmla="*/ 191 h 1094"/>
                  <a:gd name="T84" fmla="*/ 479 w 1144"/>
                  <a:gd name="T85" fmla="*/ 163 h 1094"/>
                  <a:gd name="T86" fmla="*/ 489 w 1144"/>
                  <a:gd name="T87" fmla="*/ 142 h 1094"/>
                  <a:gd name="T88" fmla="*/ 525 w 1144"/>
                  <a:gd name="T89" fmla="*/ 121 h 1094"/>
                  <a:gd name="T90" fmla="*/ 598 w 1144"/>
                  <a:gd name="T91" fmla="*/ 48 h 1094"/>
                  <a:gd name="T92" fmla="*/ 778 w 1144"/>
                  <a:gd name="T93" fmla="*/ 55 h 1094"/>
                  <a:gd name="T94" fmla="*/ 819 w 1144"/>
                  <a:gd name="T95" fmla="*/ 72 h 1094"/>
                  <a:gd name="T96" fmla="*/ 704 w 1144"/>
                  <a:gd name="T97" fmla="*/ 482 h 1094"/>
                  <a:gd name="T98" fmla="*/ 649 w 1144"/>
                  <a:gd name="T99" fmla="*/ 433 h 1094"/>
                  <a:gd name="T100" fmla="*/ 619 w 1144"/>
                  <a:gd name="T101" fmla="*/ 452 h 1094"/>
                  <a:gd name="T102" fmla="*/ 589 w 1144"/>
                  <a:gd name="T103" fmla="*/ 442 h 1094"/>
                  <a:gd name="T104" fmla="*/ 570 w 1144"/>
                  <a:gd name="T105" fmla="*/ 476 h 1094"/>
                  <a:gd name="T106" fmla="*/ 553 w 1144"/>
                  <a:gd name="T107" fmla="*/ 488 h 1094"/>
                  <a:gd name="T108" fmla="*/ 553 w 1144"/>
                  <a:gd name="T109" fmla="*/ 552 h 1094"/>
                  <a:gd name="T110" fmla="*/ 551 w 1144"/>
                  <a:gd name="T111" fmla="*/ 573 h 1094"/>
                  <a:gd name="T112" fmla="*/ 589 w 1144"/>
                  <a:gd name="T113" fmla="*/ 567 h 1094"/>
                  <a:gd name="T114" fmla="*/ 627 w 1144"/>
                  <a:gd name="T115" fmla="*/ 567 h 1094"/>
                  <a:gd name="T116" fmla="*/ 655 w 1144"/>
                  <a:gd name="T117" fmla="*/ 561 h 1094"/>
                  <a:gd name="T118" fmla="*/ 681 w 1144"/>
                  <a:gd name="T119" fmla="*/ 561 h 1094"/>
                  <a:gd name="T120" fmla="*/ 727 w 1144"/>
                  <a:gd name="T121" fmla="*/ 582 h 1094"/>
                  <a:gd name="T122" fmla="*/ 742 w 1144"/>
                  <a:gd name="T123" fmla="*/ 55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44" h="1094">
                    <a:moveTo>
                      <a:pt x="825" y="63"/>
                    </a:moveTo>
                    <a:lnTo>
                      <a:pt x="825" y="63"/>
                    </a:lnTo>
                    <a:lnTo>
                      <a:pt x="827" y="57"/>
                    </a:lnTo>
                    <a:lnTo>
                      <a:pt x="857" y="40"/>
                    </a:lnTo>
                    <a:lnTo>
                      <a:pt x="861" y="48"/>
                    </a:lnTo>
                    <a:lnTo>
                      <a:pt x="861" y="53"/>
                    </a:lnTo>
                    <a:lnTo>
                      <a:pt x="863" y="61"/>
                    </a:lnTo>
                    <a:lnTo>
                      <a:pt x="866" y="65"/>
                    </a:lnTo>
                    <a:lnTo>
                      <a:pt x="868" y="70"/>
                    </a:lnTo>
                    <a:lnTo>
                      <a:pt x="874" y="72"/>
                    </a:lnTo>
                    <a:lnTo>
                      <a:pt x="876" y="76"/>
                    </a:lnTo>
                    <a:lnTo>
                      <a:pt x="880" y="78"/>
                    </a:lnTo>
                    <a:lnTo>
                      <a:pt x="876" y="95"/>
                    </a:lnTo>
                    <a:lnTo>
                      <a:pt x="874" y="99"/>
                    </a:lnTo>
                    <a:lnTo>
                      <a:pt x="872" y="102"/>
                    </a:lnTo>
                    <a:lnTo>
                      <a:pt x="870" y="106"/>
                    </a:lnTo>
                    <a:lnTo>
                      <a:pt x="868" y="112"/>
                    </a:lnTo>
                    <a:lnTo>
                      <a:pt x="870" y="119"/>
                    </a:lnTo>
                    <a:lnTo>
                      <a:pt x="872" y="127"/>
                    </a:lnTo>
                    <a:lnTo>
                      <a:pt x="874" y="133"/>
                    </a:lnTo>
                    <a:lnTo>
                      <a:pt x="876" y="142"/>
                    </a:lnTo>
                    <a:lnTo>
                      <a:pt x="874" y="172"/>
                    </a:lnTo>
                    <a:lnTo>
                      <a:pt x="874" y="176"/>
                    </a:lnTo>
                    <a:lnTo>
                      <a:pt x="872" y="187"/>
                    </a:lnTo>
                    <a:lnTo>
                      <a:pt x="863" y="197"/>
                    </a:lnTo>
                    <a:lnTo>
                      <a:pt x="849" y="216"/>
                    </a:lnTo>
                    <a:lnTo>
                      <a:pt x="834" y="229"/>
                    </a:lnTo>
                    <a:lnTo>
                      <a:pt x="821" y="242"/>
                    </a:lnTo>
                    <a:lnTo>
                      <a:pt x="821" y="246"/>
                    </a:lnTo>
                    <a:lnTo>
                      <a:pt x="823" y="250"/>
                    </a:lnTo>
                    <a:lnTo>
                      <a:pt x="831" y="267"/>
                    </a:lnTo>
                    <a:lnTo>
                      <a:pt x="834" y="274"/>
                    </a:lnTo>
                    <a:lnTo>
                      <a:pt x="834" y="282"/>
                    </a:lnTo>
                    <a:lnTo>
                      <a:pt x="831" y="291"/>
                    </a:lnTo>
                    <a:lnTo>
                      <a:pt x="825" y="299"/>
                    </a:lnTo>
                    <a:lnTo>
                      <a:pt x="829" y="306"/>
                    </a:lnTo>
                    <a:lnTo>
                      <a:pt x="836" y="308"/>
                    </a:lnTo>
                    <a:lnTo>
                      <a:pt x="842" y="310"/>
                    </a:lnTo>
                    <a:lnTo>
                      <a:pt x="851" y="308"/>
                    </a:lnTo>
                    <a:lnTo>
                      <a:pt x="857" y="310"/>
                    </a:lnTo>
                    <a:lnTo>
                      <a:pt x="870" y="321"/>
                    </a:lnTo>
                    <a:lnTo>
                      <a:pt x="878" y="323"/>
                    </a:lnTo>
                    <a:lnTo>
                      <a:pt x="914" y="342"/>
                    </a:lnTo>
                    <a:lnTo>
                      <a:pt x="921" y="346"/>
                    </a:lnTo>
                    <a:lnTo>
                      <a:pt x="936" y="365"/>
                    </a:lnTo>
                    <a:lnTo>
                      <a:pt x="940" y="367"/>
                    </a:lnTo>
                    <a:lnTo>
                      <a:pt x="946" y="369"/>
                    </a:lnTo>
                    <a:lnTo>
                      <a:pt x="957" y="380"/>
                    </a:lnTo>
                    <a:lnTo>
                      <a:pt x="976" y="384"/>
                    </a:lnTo>
                    <a:lnTo>
                      <a:pt x="1002" y="401"/>
                    </a:lnTo>
                    <a:lnTo>
                      <a:pt x="1012" y="408"/>
                    </a:lnTo>
                    <a:lnTo>
                      <a:pt x="1008" y="429"/>
                    </a:lnTo>
                    <a:lnTo>
                      <a:pt x="1008" y="440"/>
                    </a:lnTo>
                    <a:lnTo>
                      <a:pt x="1014" y="444"/>
                    </a:lnTo>
                    <a:lnTo>
                      <a:pt x="1016" y="450"/>
                    </a:lnTo>
                    <a:lnTo>
                      <a:pt x="1014" y="463"/>
                    </a:lnTo>
                    <a:lnTo>
                      <a:pt x="1010" y="476"/>
                    </a:lnTo>
                    <a:lnTo>
                      <a:pt x="995" y="493"/>
                    </a:lnTo>
                    <a:lnTo>
                      <a:pt x="1002" y="512"/>
                    </a:lnTo>
                    <a:lnTo>
                      <a:pt x="1014" y="533"/>
                    </a:lnTo>
                    <a:lnTo>
                      <a:pt x="1023" y="548"/>
                    </a:lnTo>
                    <a:lnTo>
                      <a:pt x="1023" y="556"/>
                    </a:lnTo>
                    <a:lnTo>
                      <a:pt x="1031" y="563"/>
                    </a:lnTo>
                    <a:lnTo>
                      <a:pt x="1044" y="567"/>
                    </a:lnTo>
                    <a:lnTo>
                      <a:pt x="1053" y="567"/>
                    </a:lnTo>
                    <a:lnTo>
                      <a:pt x="1061" y="569"/>
                    </a:lnTo>
                    <a:lnTo>
                      <a:pt x="1070" y="578"/>
                    </a:lnTo>
                    <a:lnTo>
                      <a:pt x="1072" y="588"/>
                    </a:lnTo>
                    <a:lnTo>
                      <a:pt x="1065" y="597"/>
                    </a:lnTo>
                    <a:lnTo>
                      <a:pt x="1068" y="599"/>
                    </a:lnTo>
                    <a:lnTo>
                      <a:pt x="1074" y="605"/>
                    </a:lnTo>
                    <a:lnTo>
                      <a:pt x="1074" y="614"/>
                    </a:lnTo>
                    <a:lnTo>
                      <a:pt x="1072" y="624"/>
                    </a:lnTo>
                    <a:lnTo>
                      <a:pt x="1072" y="637"/>
                    </a:lnTo>
                    <a:lnTo>
                      <a:pt x="1078" y="644"/>
                    </a:lnTo>
                    <a:lnTo>
                      <a:pt x="1102" y="654"/>
                    </a:lnTo>
                    <a:lnTo>
                      <a:pt x="1097" y="663"/>
                    </a:lnTo>
                    <a:lnTo>
                      <a:pt x="1095" y="669"/>
                    </a:lnTo>
                    <a:lnTo>
                      <a:pt x="1095" y="673"/>
                    </a:lnTo>
                    <a:lnTo>
                      <a:pt x="1095" y="678"/>
                    </a:lnTo>
                    <a:lnTo>
                      <a:pt x="1095" y="682"/>
                    </a:lnTo>
                    <a:lnTo>
                      <a:pt x="1091" y="697"/>
                    </a:lnTo>
                    <a:lnTo>
                      <a:pt x="1091" y="701"/>
                    </a:lnTo>
                    <a:lnTo>
                      <a:pt x="1095" y="733"/>
                    </a:lnTo>
                    <a:lnTo>
                      <a:pt x="1095" y="744"/>
                    </a:lnTo>
                    <a:lnTo>
                      <a:pt x="1091" y="752"/>
                    </a:lnTo>
                    <a:lnTo>
                      <a:pt x="1087" y="763"/>
                    </a:lnTo>
                    <a:lnTo>
                      <a:pt x="1074" y="784"/>
                    </a:lnTo>
                    <a:lnTo>
                      <a:pt x="1072" y="792"/>
                    </a:lnTo>
                    <a:lnTo>
                      <a:pt x="1074" y="803"/>
                    </a:lnTo>
                    <a:lnTo>
                      <a:pt x="1080" y="812"/>
                    </a:lnTo>
                    <a:lnTo>
                      <a:pt x="1087" y="814"/>
                    </a:lnTo>
                    <a:lnTo>
                      <a:pt x="1093" y="818"/>
                    </a:lnTo>
                    <a:lnTo>
                      <a:pt x="1097" y="831"/>
                    </a:lnTo>
                    <a:lnTo>
                      <a:pt x="1104" y="843"/>
                    </a:lnTo>
                    <a:lnTo>
                      <a:pt x="1112" y="852"/>
                    </a:lnTo>
                    <a:lnTo>
                      <a:pt x="1129" y="860"/>
                    </a:lnTo>
                    <a:lnTo>
                      <a:pt x="1136" y="869"/>
                    </a:lnTo>
                    <a:lnTo>
                      <a:pt x="1140" y="882"/>
                    </a:lnTo>
                    <a:lnTo>
                      <a:pt x="1144" y="894"/>
                    </a:lnTo>
                    <a:lnTo>
                      <a:pt x="1142" y="905"/>
                    </a:lnTo>
                    <a:lnTo>
                      <a:pt x="1138" y="916"/>
                    </a:lnTo>
                    <a:lnTo>
                      <a:pt x="1138" y="926"/>
                    </a:lnTo>
                    <a:lnTo>
                      <a:pt x="1140" y="931"/>
                    </a:lnTo>
                    <a:lnTo>
                      <a:pt x="1125" y="933"/>
                    </a:lnTo>
                    <a:lnTo>
                      <a:pt x="1110" y="928"/>
                    </a:lnTo>
                    <a:lnTo>
                      <a:pt x="1102" y="926"/>
                    </a:lnTo>
                    <a:lnTo>
                      <a:pt x="1095" y="926"/>
                    </a:lnTo>
                    <a:lnTo>
                      <a:pt x="1089" y="926"/>
                    </a:lnTo>
                    <a:lnTo>
                      <a:pt x="1076" y="933"/>
                    </a:lnTo>
                    <a:lnTo>
                      <a:pt x="1038" y="962"/>
                    </a:lnTo>
                    <a:lnTo>
                      <a:pt x="1027" y="967"/>
                    </a:lnTo>
                    <a:lnTo>
                      <a:pt x="1014" y="962"/>
                    </a:lnTo>
                    <a:lnTo>
                      <a:pt x="1004" y="960"/>
                    </a:lnTo>
                    <a:lnTo>
                      <a:pt x="987" y="960"/>
                    </a:lnTo>
                    <a:lnTo>
                      <a:pt x="970" y="969"/>
                    </a:lnTo>
                    <a:lnTo>
                      <a:pt x="957" y="977"/>
                    </a:lnTo>
                    <a:lnTo>
                      <a:pt x="955" y="982"/>
                    </a:lnTo>
                    <a:lnTo>
                      <a:pt x="946" y="1001"/>
                    </a:lnTo>
                    <a:lnTo>
                      <a:pt x="944" y="1005"/>
                    </a:lnTo>
                    <a:lnTo>
                      <a:pt x="944" y="1009"/>
                    </a:lnTo>
                    <a:lnTo>
                      <a:pt x="944" y="1013"/>
                    </a:lnTo>
                    <a:lnTo>
                      <a:pt x="942" y="1026"/>
                    </a:lnTo>
                    <a:lnTo>
                      <a:pt x="929" y="1054"/>
                    </a:lnTo>
                    <a:lnTo>
                      <a:pt x="927" y="1064"/>
                    </a:lnTo>
                    <a:lnTo>
                      <a:pt x="925" y="1064"/>
                    </a:lnTo>
                    <a:lnTo>
                      <a:pt x="923" y="1067"/>
                    </a:lnTo>
                    <a:lnTo>
                      <a:pt x="921" y="1064"/>
                    </a:lnTo>
                    <a:lnTo>
                      <a:pt x="919" y="1064"/>
                    </a:lnTo>
                    <a:lnTo>
                      <a:pt x="917" y="1064"/>
                    </a:lnTo>
                    <a:lnTo>
                      <a:pt x="895" y="1071"/>
                    </a:lnTo>
                    <a:lnTo>
                      <a:pt x="863" y="1081"/>
                    </a:lnTo>
                    <a:lnTo>
                      <a:pt x="851" y="1081"/>
                    </a:lnTo>
                    <a:lnTo>
                      <a:pt x="814" y="1086"/>
                    </a:lnTo>
                    <a:lnTo>
                      <a:pt x="800" y="1084"/>
                    </a:lnTo>
                    <a:lnTo>
                      <a:pt x="795" y="1084"/>
                    </a:lnTo>
                    <a:lnTo>
                      <a:pt x="791" y="1084"/>
                    </a:lnTo>
                    <a:lnTo>
                      <a:pt x="789" y="1086"/>
                    </a:lnTo>
                    <a:lnTo>
                      <a:pt x="785" y="1086"/>
                    </a:lnTo>
                    <a:lnTo>
                      <a:pt x="776" y="1077"/>
                    </a:lnTo>
                    <a:lnTo>
                      <a:pt x="772" y="1075"/>
                    </a:lnTo>
                    <a:lnTo>
                      <a:pt x="768" y="1073"/>
                    </a:lnTo>
                    <a:lnTo>
                      <a:pt x="766" y="1071"/>
                    </a:lnTo>
                    <a:lnTo>
                      <a:pt x="759" y="1069"/>
                    </a:lnTo>
                    <a:lnTo>
                      <a:pt x="744" y="1062"/>
                    </a:lnTo>
                    <a:lnTo>
                      <a:pt x="740" y="1064"/>
                    </a:lnTo>
                    <a:lnTo>
                      <a:pt x="736" y="1064"/>
                    </a:lnTo>
                    <a:lnTo>
                      <a:pt x="734" y="1069"/>
                    </a:lnTo>
                    <a:lnTo>
                      <a:pt x="729" y="1073"/>
                    </a:lnTo>
                    <a:lnTo>
                      <a:pt x="702" y="1088"/>
                    </a:lnTo>
                    <a:lnTo>
                      <a:pt x="698" y="1090"/>
                    </a:lnTo>
                    <a:lnTo>
                      <a:pt x="691" y="1084"/>
                    </a:lnTo>
                    <a:lnTo>
                      <a:pt x="689" y="1084"/>
                    </a:lnTo>
                    <a:lnTo>
                      <a:pt x="685" y="1084"/>
                    </a:lnTo>
                    <a:lnTo>
                      <a:pt x="685" y="1086"/>
                    </a:lnTo>
                    <a:lnTo>
                      <a:pt x="681" y="1086"/>
                    </a:lnTo>
                    <a:lnTo>
                      <a:pt x="678" y="1088"/>
                    </a:lnTo>
                    <a:lnTo>
                      <a:pt x="678" y="1090"/>
                    </a:lnTo>
                    <a:lnTo>
                      <a:pt x="676" y="1094"/>
                    </a:lnTo>
                    <a:lnTo>
                      <a:pt x="674" y="1092"/>
                    </a:lnTo>
                    <a:lnTo>
                      <a:pt x="674" y="1092"/>
                    </a:lnTo>
                    <a:lnTo>
                      <a:pt x="672" y="1090"/>
                    </a:lnTo>
                    <a:lnTo>
                      <a:pt x="672" y="1088"/>
                    </a:lnTo>
                    <a:lnTo>
                      <a:pt x="670" y="1086"/>
                    </a:lnTo>
                    <a:lnTo>
                      <a:pt x="670" y="1086"/>
                    </a:lnTo>
                    <a:lnTo>
                      <a:pt x="670" y="1084"/>
                    </a:lnTo>
                    <a:lnTo>
                      <a:pt x="670" y="1081"/>
                    </a:lnTo>
                    <a:lnTo>
                      <a:pt x="670" y="1081"/>
                    </a:lnTo>
                    <a:lnTo>
                      <a:pt x="674" y="1077"/>
                    </a:lnTo>
                    <a:lnTo>
                      <a:pt x="674" y="1075"/>
                    </a:lnTo>
                    <a:lnTo>
                      <a:pt x="674" y="1075"/>
                    </a:lnTo>
                    <a:lnTo>
                      <a:pt x="676" y="1069"/>
                    </a:lnTo>
                    <a:lnTo>
                      <a:pt x="674" y="1062"/>
                    </a:lnTo>
                    <a:lnTo>
                      <a:pt x="674" y="1056"/>
                    </a:lnTo>
                    <a:lnTo>
                      <a:pt x="672" y="1052"/>
                    </a:lnTo>
                    <a:lnTo>
                      <a:pt x="670" y="1050"/>
                    </a:lnTo>
                    <a:lnTo>
                      <a:pt x="668" y="1047"/>
                    </a:lnTo>
                    <a:lnTo>
                      <a:pt x="668" y="1045"/>
                    </a:lnTo>
                    <a:lnTo>
                      <a:pt x="670" y="1045"/>
                    </a:lnTo>
                    <a:lnTo>
                      <a:pt x="670" y="1043"/>
                    </a:lnTo>
                    <a:lnTo>
                      <a:pt x="672" y="1041"/>
                    </a:lnTo>
                    <a:lnTo>
                      <a:pt x="674" y="1041"/>
                    </a:lnTo>
                    <a:lnTo>
                      <a:pt x="674" y="1039"/>
                    </a:lnTo>
                    <a:lnTo>
                      <a:pt x="674" y="1035"/>
                    </a:lnTo>
                    <a:lnTo>
                      <a:pt x="672" y="1033"/>
                    </a:lnTo>
                    <a:lnTo>
                      <a:pt x="670" y="1024"/>
                    </a:lnTo>
                    <a:lnTo>
                      <a:pt x="668" y="1022"/>
                    </a:lnTo>
                    <a:lnTo>
                      <a:pt x="666" y="1020"/>
                    </a:lnTo>
                    <a:lnTo>
                      <a:pt x="659" y="1018"/>
                    </a:lnTo>
                    <a:lnTo>
                      <a:pt x="655" y="1013"/>
                    </a:lnTo>
                    <a:lnTo>
                      <a:pt x="655" y="1009"/>
                    </a:lnTo>
                    <a:lnTo>
                      <a:pt x="655" y="1007"/>
                    </a:lnTo>
                    <a:lnTo>
                      <a:pt x="655" y="1005"/>
                    </a:lnTo>
                    <a:lnTo>
                      <a:pt x="655" y="1003"/>
                    </a:lnTo>
                    <a:lnTo>
                      <a:pt x="653" y="1001"/>
                    </a:lnTo>
                    <a:lnTo>
                      <a:pt x="653" y="999"/>
                    </a:lnTo>
                    <a:lnTo>
                      <a:pt x="649" y="996"/>
                    </a:lnTo>
                    <a:lnTo>
                      <a:pt x="642" y="994"/>
                    </a:lnTo>
                    <a:lnTo>
                      <a:pt x="642" y="994"/>
                    </a:lnTo>
                    <a:lnTo>
                      <a:pt x="640" y="994"/>
                    </a:lnTo>
                    <a:lnTo>
                      <a:pt x="640" y="994"/>
                    </a:lnTo>
                    <a:lnTo>
                      <a:pt x="638" y="994"/>
                    </a:lnTo>
                    <a:lnTo>
                      <a:pt x="638" y="996"/>
                    </a:lnTo>
                    <a:lnTo>
                      <a:pt x="636" y="994"/>
                    </a:lnTo>
                    <a:lnTo>
                      <a:pt x="630" y="992"/>
                    </a:lnTo>
                    <a:lnTo>
                      <a:pt x="619" y="984"/>
                    </a:lnTo>
                    <a:lnTo>
                      <a:pt x="615" y="984"/>
                    </a:lnTo>
                    <a:lnTo>
                      <a:pt x="619" y="969"/>
                    </a:lnTo>
                    <a:lnTo>
                      <a:pt x="621" y="967"/>
                    </a:lnTo>
                    <a:lnTo>
                      <a:pt x="638" y="950"/>
                    </a:lnTo>
                    <a:lnTo>
                      <a:pt x="644" y="935"/>
                    </a:lnTo>
                    <a:lnTo>
                      <a:pt x="644" y="928"/>
                    </a:lnTo>
                    <a:lnTo>
                      <a:pt x="640" y="924"/>
                    </a:lnTo>
                    <a:lnTo>
                      <a:pt x="638" y="920"/>
                    </a:lnTo>
                    <a:lnTo>
                      <a:pt x="634" y="914"/>
                    </a:lnTo>
                    <a:lnTo>
                      <a:pt x="634" y="909"/>
                    </a:lnTo>
                    <a:lnTo>
                      <a:pt x="630" y="897"/>
                    </a:lnTo>
                    <a:lnTo>
                      <a:pt x="630" y="892"/>
                    </a:lnTo>
                    <a:lnTo>
                      <a:pt x="632" y="888"/>
                    </a:lnTo>
                    <a:lnTo>
                      <a:pt x="638" y="871"/>
                    </a:lnTo>
                    <a:lnTo>
                      <a:pt x="647" y="858"/>
                    </a:lnTo>
                    <a:lnTo>
                      <a:pt x="649" y="852"/>
                    </a:lnTo>
                    <a:lnTo>
                      <a:pt x="642" y="850"/>
                    </a:lnTo>
                    <a:lnTo>
                      <a:pt x="632" y="850"/>
                    </a:lnTo>
                    <a:lnTo>
                      <a:pt x="630" y="852"/>
                    </a:lnTo>
                    <a:lnTo>
                      <a:pt x="627" y="854"/>
                    </a:lnTo>
                    <a:lnTo>
                      <a:pt x="625" y="858"/>
                    </a:lnTo>
                    <a:lnTo>
                      <a:pt x="625" y="860"/>
                    </a:lnTo>
                    <a:lnTo>
                      <a:pt x="623" y="860"/>
                    </a:lnTo>
                    <a:lnTo>
                      <a:pt x="621" y="858"/>
                    </a:lnTo>
                    <a:lnTo>
                      <a:pt x="617" y="856"/>
                    </a:lnTo>
                    <a:lnTo>
                      <a:pt x="615" y="856"/>
                    </a:lnTo>
                    <a:lnTo>
                      <a:pt x="595" y="863"/>
                    </a:lnTo>
                    <a:lnTo>
                      <a:pt x="589" y="860"/>
                    </a:lnTo>
                    <a:lnTo>
                      <a:pt x="568" y="850"/>
                    </a:lnTo>
                    <a:lnTo>
                      <a:pt x="566" y="848"/>
                    </a:lnTo>
                    <a:lnTo>
                      <a:pt x="564" y="846"/>
                    </a:lnTo>
                    <a:lnTo>
                      <a:pt x="561" y="843"/>
                    </a:lnTo>
                    <a:lnTo>
                      <a:pt x="557" y="841"/>
                    </a:lnTo>
                    <a:lnTo>
                      <a:pt x="553" y="839"/>
                    </a:lnTo>
                    <a:lnTo>
                      <a:pt x="547" y="839"/>
                    </a:lnTo>
                    <a:lnTo>
                      <a:pt x="534" y="841"/>
                    </a:lnTo>
                    <a:lnTo>
                      <a:pt x="530" y="841"/>
                    </a:lnTo>
                    <a:lnTo>
                      <a:pt x="527" y="841"/>
                    </a:lnTo>
                    <a:lnTo>
                      <a:pt x="525" y="833"/>
                    </a:lnTo>
                    <a:lnTo>
                      <a:pt x="523" y="831"/>
                    </a:lnTo>
                    <a:lnTo>
                      <a:pt x="517" y="829"/>
                    </a:lnTo>
                    <a:lnTo>
                      <a:pt x="504" y="829"/>
                    </a:lnTo>
                    <a:lnTo>
                      <a:pt x="502" y="829"/>
                    </a:lnTo>
                    <a:lnTo>
                      <a:pt x="470" y="816"/>
                    </a:lnTo>
                    <a:lnTo>
                      <a:pt x="457" y="809"/>
                    </a:lnTo>
                    <a:lnTo>
                      <a:pt x="455" y="809"/>
                    </a:lnTo>
                    <a:lnTo>
                      <a:pt x="453" y="809"/>
                    </a:lnTo>
                    <a:lnTo>
                      <a:pt x="453" y="812"/>
                    </a:lnTo>
                    <a:lnTo>
                      <a:pt x="453" y="814"/>
                    </a:lnTo>
                    <a:lnTo>
                      <a:pt x="453" y="814"/>
                    </a:lnTo>
                    <a:lnTo>
                      <a:pt x="451" y="816"/>
                    </a:lnTo>
                    <a:lnTo>
                      <a:pt x="449" y="820"/>
                    </a:lnTo>
                    <a:lnTo>
                      <a:pt x="445" y="822"/>
                    </a:lnTo>
                    <a:lnTo>
                      <a:pt x="440" y="826"/>
                    </a:lnTo>
                    <a:lnTo>
                      <a:pt x="425" y="826"/>
                    </a:lnTo>
                    <a:lnTo>
                      <a:pt x="421" y="824"/>
                    </a:lnTo>
                    <a:lnTo>
                      <a:pt x="404" y="816"/>
                    </a:lnTo>
                    <a:lnTo>
                      <a:pt x="396" y="807"/>
                    </a:lnTo>
                    <a:lnTo>
                      <a:pt x="393" y="805"/>
                    </a:lnTo>
                    <a:lnTo>
                      <a:pt x="391" y="805"/>
                    </a:lnTo>
                    <a:lnTo>
                      <a:pt x="391" y="805"/>
                    </a:lnTo>
                    <a:lnTo>
                      <a:pt x="389" y="807"/>
                    </a:lnTo>
                    <a:lnTo>
                      <a:pt x="389" y="807"/>
                    </a:lnTo>
                    <a:lnTo>
                      <a:pt x="389" y="812"/>
                    </a:lnTo>
                    <a:lnTo>
                      <a:pt x="387" y="812"/>
                    </a:lnTo>
                    <a:lnTo>
                      <a:pt x="385" y="814"/>
                    </a:lnTo>
                    <a:lnTo>
                      <a:pt x="383" y="814"/>
                    </a:lnTo>
                    <a:lnTo>
                      <a:pt x="381" y="814"/>
                    </a:lnTo>
                    <a:lnTo>
                      <a:pt x="379" y="814"/>
                    </a:lnTo>
                    <a:lnTo>
                      <a:pt x="374" y="809"/>
                    </a:lnTo>
                    <a:lnTo>
                      <a:pt x="364" y="805"/>
                    </a:lnTo>
                    <a:lnTo>
                      <a:pt x="362" y="803"/>
                    </a:lnTo>
                    <a:lnTo>
                      <a:pt x="359" y="801"/>
                    </a:lnTo>
                    <a:lnTo>
                      <a:pt x="357" y="799"/>
                    </a:lnTo>
                    <a:lnTo>
                      <a:pt x="357" y="797"/>
                    </a:lnTo>
                    <a:lnTo>
                      <a:pt x="357" y="797"/>
                    </a:lnTo>
                    <a:lnTo>
                      <a:pt x="355" y="792"/>
                    </a:lnTo>
                    <a:lnTo>
                      <a:pt x="332" y="769"/>
                    </a:lnTo>
                    <a:lnTo>
                      <a:pt x="325" y="763"/>
                    </a:lnTo>
                    <a:lnTo>
                      <a:pt x="319" y="761"/>
                    </a:lnTo>
                    <a:lnTo>
                      <a:pt x="317" y="761"/>
                    </a:lnTo>
                    <a:lnTo>
                      <a:pt x="315" y="758"/>
                    </a:lnTo>
                    <a:lnTo>
                      <a:pt x="313" y="752"/>
                    </a:lnTo>
                    <a:lnTo>
                      <a:pt x="302" y="746"/>
                    </a:lnTo>
                    <a:lnTo>
                      <a:pt x="302" y="744"/>
                    </a:lnTo>
                    <a:lnTo>
                      <a:pt x="298" y="739"/>
                    </a:lnTo>
                    <a:lnTo>
                      <a:pt x="294" y="731"/>
                    </a:lnTo>
                    <a:lnTo>
                      <a:pt x="294" y="729"/>
                    </a:lnTo>
                    <a:lnTo>
                      <a:pt x="294" y="727"/>
                    </a:lnTo>
                    <a:lnTo>
                      <a:pt x="296" y="724"/>
                    </a:lnTo>
                    <a:lnTo>
                      <a:pt x="298" y="710"/>
                    </a:lnTo>
                    <a:lnTo>
                      <a:pt x="302" y="701"/>
                    </a:lnTo>
                    <a:lnTo>
                      <a:pt x="304" y="701"/>
                    </a:lnTo>
                    <a:lnTo>
                      <a:pt x="304" y="699"/>
                    </a:lnTo>
                    <a:lnTo>
                      <a:pt x="302" y="699"/>
                    </a:lnTo>
                    <a:lnTo>
                      <a:pt x="300" y="695"/>
                    </a:lnTo>
                    <a:lnTo>
                      <a:pt x="298" y="692"/>
                    </a:lnTo>
                    <a:lnTo>
                      <a:pt x="298" y="690"/>
                    </a:lnTo>
                    <a:lnTo>
                      <a:pt x="296" y="690"/>
                    </a:lnTo>
                    <a:lnTo>
                      <a:pt x="294" y="690"/>
                    </a:lnTo>
                    <a:lnTo>
                      <a:pt x="291" y="690"/>
                    </a:lnTo>
                    <a:lnTo>
                      <a:pt x="289" y="686"/>
                    </a:lnTo>
                    <a:lnTo>
                      <a:pt x="287" y="680"/>
                    </a:lnTo>
                    <a:lnTo>
                      <a:pt x="285" y="675"/>
                    </a:lnTo>
                    <a:lnTo>
                      <a:pt x="285" y="673"/>
                    </a:lnTo>
                    <a:lnTo>
                      <a:pt x="285" y="671"/>
                    </a:lnTo>
                    <a:lnTo>
                      <a:pt x="287" y="665"/>
                    </a:lnTo>
                    <a:lnTo>
                      <a:pt x="287" y="663"/>
                    </a:lnTo>
                    <a:lnTo>
                      <a:pt x="287" y="661"/>
                    </a:lnTo>
                    <a:lnTo>
                      <a:pt x="287" y="658"/>
                    </a:lnTo>
                    <a:lnTo>
                      <a:pt x="291" y="652"/>
                    </a:lnTo>
                    <a:lnTo>
                      <a:pt x="291" y="650"/>
                    </a:lnTo>
                    <a:lnTo>
                      <a:pt x="291" y="648"/>
                    </a:lnTo>
                    <a:lnTo>
                      <a:pt x="289" y="646"/>
                    </a:lnTo>
                    <a:lnTo>
                      <a:pt x="289" y="644"/>
                    </a:lnTo>
                    <a:lnTo>
                      <a:pt x="287" y="639"/>
                    </a:lnTo>
                    <a:lnTo>
                      <a:pt x="287" y="637"/>
                    </a:lnTo>
                    <a:lnTo>
                      <a:pt x="287" y="637"/>
                    </a:lnTo>
                    <a:lnTo>
                      <a:pt x="287" y="635"/>
                    </a:lnTo>
                    <a:lnTo>
                      <a:pt x="287" y="633"/>
                    </a:lnTo>
                    <a:lnTo>
                      <a:pt x="287" y="631"/>
                    </a:lnTo>
                    <a:lnTo>
                      <a:pt x="287" y="629"/>
                    </a:lnTo>
                    <a:lnTo>
                      <a:pt x="289" y="622"/>
                    </a:lnTo>
                    <a:lnTo>
                      <a:pt x="289" y="618"/>
                    </a:lnTo>
                    <a:lnTo>
                      <a:pt x="291" y="612"/>
                    </a:lnTo>
                    <a:lnTo>
                      <a:pt x="291" y="610"/>
                    </a:lnTo>
                    <a:lnTo>
                      <a:pt x="291" y="607"/>
                    </a:lnTo>
                    <a:lnTo>
                      <a:pt x="289" y="605"/>
                    </a:lnTo>
                    <a:lnTo>
                      <a:pt x="287" y="603"/>
                    </a:lnTo>
                    <a:lnTo>
                      <a:pt x="287" y="603"/>
                    </a:lnTo>
                    <a:lnTo>
                      <a:pt x="287" y="601"/>
                    </a:lnTo>
                    <a:lnTo>
                      <a:pt x="287" y="601"/>
                    </a:lnTo>
                    <a:lnTo>
                      <a:pt x="287" y="599"/>
                    </a:lnTo>
                    <a:lnTo>
                      <a:pt x="289" y="597"/>
                    </a:lnTo>
                    <a:lnTo>
                      <a:pt x="291" y="593"/>
                    </a:lnTo>
                    <a:lnTo>
                      <a:pt x="294" y="586"/>
                    </a:lnTo>
                    <a:lnTo>
                      <a:pt x="296" y="578"/>
                    </a:lnTo>
                    <a:lnTo>
                      <a:pt x="296" y="578"/>
                    </a:lnTo>
                    <a:lnTo>
                      <a:pt x="296" y="576"/>
                    </a:lnTo>
                    <a:lnTo>
                      <a:pt x="294" y="571"/>
                    </a:lnTo>
                    <a:lnTo>
                      <a:pt x="294" y="567"/>
                    </a:lnTo>
                    <a:lnTo>
                      <a:pt x="294" y="565"/>
                    </a:lnTo>
                    <a:lnTo>
                      <a:pt x="296" y="563"/>
                    </a:lnTo>
                    <a:lnTo>
                      <a:pt x="294" y="561"/>
                    </a:lnTo>
                    <a:lnTo>
                      <a:pt x="294" y="561"/>
                    </a:lnTo>
                    <a:lnTo>
                      <a:pt x="291" y="563"/>
                    </a:lnTo>
                    <a:lnTo>
                      <a:pt x="289" y="563"/>
                    </a:lnTo>
                    <a:lnTo>
                      <a:pt x="289" y="563"/>
                    </a:lnTo>
                    <a:lnTo>
                      <a:pt x="287" y="563"/>
                    </a:lnTo>
                    <a:lnTo>
                      <a:pt x="287" y="563"/>
                    </a:lnTo>
                    <a:lnTo>
                      <a:pt x="285" y="565"/>
                    </a:lnTo>
                    <a:lnTo>
                      <a:pt x="285" y="565"/>
                    </a:lnTo>
                    <a:lnTo>
                      <a:pt x="283" y="565"/>
                    </a:lnTo>
                    <a:lnTo>
                      <a:pt x="281" y="563"/>
                    </a:lnTo>
                    <a:lnTo>
                      <a:pt x="274" y="556"/>
                    </a:lnTo>
                    <a:lnTo>
                      <a:pt x="272" y="554"/>
                    </a:lnTo>
                    <a:lnTo>
                      <a:pt x="270" y="552"/>
                    </a:lnTo>
                    <a:lnTo>
                      <a:pt x="268" y="552"/>
                    </a:lnTo>
                    <a:lnTo>
                      <a:pt x="266" y="552"/>
                    </a:lnTo>
                    <a:lnTo>
                      <a:pt x="266" y="552"/>
                    </a:lnTo>
                    <a:lnTo>
                      <a:pt x="266" y="554"/>
                    </a:lnTo>
                    <a:lnTo>
                      <a:pt x="266" y="556"/>
                    </a:lnTo>
                    <a:lnTo>
                      <a:pt x="266" y="561"/>
                    </a:lnTo>
                    <a:lnTo>
                      <a:pt x="264" y="563"/>
                    </a:lnTo>
                    <a:lnTo>
                      <a:pt x="264" y="563"/>
                    </a:lnTo>
                    <a:lnTo>
                      <a:pt x="264" y="565"/>
                    </a:lnTo>
                    <a:lnTo>
                      <a:pt x="264" y="565"/>
                    </a:lnTo>
                    <a:lnTo>
                      <a:pt x="262" y="567"/>
                    </a:lnTo>
                    <a:lnTo>
                      <a:pt x="260" y="567"/>
                    </a:lnTo>
                    <a:lnTo>
                      <a:pt x="255" y="569"/>
                    </a:lnTo>
                    <a:lnTo>
                      <a:pt x="251" y="569"/>
                    </a:lnTo>
                    <a:lnTo>
                      <a:pt x="251" y="567"/>
                    </a:lnTo>
                    <a:lnTo>
                      <a:pt x="249" y="567"/>
                    </a:lnTo>
                    <a:lnTo>
                      <a:pt x="249" y="565"/>
                    </a:lnTo>
                    <a:lnTo>
                      <a:pt x="247" y="563"/>
                    </a:lnTo>
                    <a:lnTo>
                      <a:pt x="247" y="561"/>
                    </a:lnTo>
                    <a:lnTo>
                      <a:pt x="247" y="559"/>
                    </a:lnTo>
                    <a:lnTo>
                      <a:pt x="249" y="556"/>
                    </a:lnTo>
                    <a:lnTo>
                      <a:pt x="249" y="556"/>
                    </a:lnTo>
                    <a:lnTo>
                      <a:pt x="251" y="554"/>
                    </a:lnTo>
                    <a:lnTo>
                      <a:pt x="251" y="552"/>
                    </a:lnTo>
                    <a:lnTo>
                      <a:pt x="251" y="552"/>
                    </a:lnTo>
                    <a:lnTo>
                      <a:pt x="249" y="550"/>
                    </a:lnTo>
                    <a:lnTo>
                      <a:pt x="249" y="550"/>
                    </a:lnTo>
                    <a:lnTo>
                      <a:pt x="245" y="552"/>
                    </a:lnTo>
                    <a:lnTo>
                      <a:pt x="243" y="552"/>
                    </a:lnTo>
                    <a:lnTo>
                      <a:pt x="240" y="552"/>
                    </a:lnTo>
                    <a:lnTo>
                      <a:pt x="238" y="552"/>
                    </a:lnTo>
                    <a:lnTo>
                      <a:pt x="238" y="552"/>
                    </a:lnTo>
                    <a:lnTo>
                      <a:pt x="238" y="550"/>
                    </a:lnTo>
                    <a:lnTo>
                      <a:pt x="245" y="535"/>
                    </a:lnTo>
                    <a:lnTo>
                      <a:pt x="245" y="533"/>
                    </a:lnTo>
                    <a:lnTo>
                      <a:pt x="245" y="527"/>
                    </a:lnTo>
                    <a:lnTo>
                      <a:pt x="243" y="516"/>
                    </a:lnTo>
                    <a:lnTo>
                      <a:pt x="243" y="510"/>
                    </a:lnTo>
                    <a:lnTo>
                      <a:pt x="243" y="508"/>
                    </a:lnTo>
                    <a:lnTo>
                      <a:pt x="245" y="508"/>
                    </a:lnTo>
                    <a:lnTo>
                      <a:pt x="251" y="505"/>
                    </a:lnTo>
                    <a:lnTo>
                      <a:pt x="253" y="505"/>
                    </a:lnTo>
                    <a:lnTo>
                      <a:pt x="255" y="503"/>
                    </a:lnTo>
                    <a:lnTo>
                      <a:pt x="257" y="499"/>
                    </a:lnTo>
                    <a:lnTo>
                      <a:pt x="257" y="495"/>
                    </a:lnTo>
                    <a:lnTo>
                      <a:pt x="260" y="486"/>
                    </a:lnTo>
                    <a:lnTo>
                      <a:pt x="260" y="480"/>
                    </a:lnTo>
                    <a:lnTo>
                      <a:pt x="260" y="476"/>
                    </a:lnTo>
                    <a:lnTo>
                      <a:pt x="257" y="476"/>
                    </a:lnTo>
                    <a:lnTo>
                      <a:pt x="257" y="474"/>
                    </a:lnTo>
                    <a:lnTo>
                      <a:pt x="253" y="471"/>
                    </a:lnTo>
                    <a:lnTo>
                      <a:pt x="253" y="471"/>
                    </a:lnTo>
                    <a:lnTo>
                      <a:pt x="251" y="469"/>
                    </a:lnTo>
                    <a:lnTo>
                      <a:pt x="249" y="465"/>
                    </a:lnTo>
                    <a:lnTo>
                      <a:pt x="249" y="463"/>
                    </a:lnTo>
                    <a:lnTo>
                      <a:pt x="249" y="463"/>
                    </a:lnTo>
                    <a:lnTo>
                      <a:pt x="247" y="461"/>
                    </a:lnTo>
                    <a:lnTo>
                      <a:pt x="245" y="459"/>
                    </a:lnTo>
                    <a:lnTo>
                      <a:pt x="243" y="457"/>
                    </a:lnTo>
                    <a:lnTo>
                      <a:pt x="243" y="454"/>
                    </a:lnTo>
                    <a:lnTo>
                      <a:pt x="243" y="452"/>
                    </a:lnTo>
                    <a:lnTo>
                      <a:pt x="245" y="450"/>
                    </a:lnTo>
                    <a:lnTo>
                      <a:pt x="247" y="448"/>
                    </a:lnTo>
                    <a:lnTo>
                      <a:pt x="247" y="446"/>
                    </a:lnTo>
                    <a:lnTo>
                      <a:pt x="247" y="444"/>
                    </a:lnTo>
                    <a:lnTo>
                      <a:pt x="247" y="442"/>
                    </a:lnTo>
                    <a:lnTo>
                      <a:pt x="245" y="442"/>
                    </a:lnTo>
                    <a:lnTo>
                      <a:pt x="243" y="440"/>
                    </a:lnTo>
                    <a:lnTo>
                      <a:pt x="243" y="437"/>
                    </a:lnTo>
                    <a:lnTo>
                      <a:pt x="240" y="435"/>
                    </a:lnTo>
                    <a:lnTo>
                      <a:pt x="240" y="433"/>
                    </a:lnTo>
                    <a:lnTo>
                      <a:pt x="240" y="431"/>
                    </a:lnTo>
                    <a:lnTo>
                      <a:pt x="249" y="420"/>
                    </a:lnTo>
                    <a:lnTo>
                      <a:pt x="251" y="416"/>
                    </a:lnTo>
                    <a:lnTo>
                      <a:pt x="249" y="412"/>
                    </a:lnTo>
                    <a:lnTo>
                      <a:pt x="240" y="393"/>
                    </a:lnTo>
                    <a:lnTo>
                      <a:pt x="238" y="391"/>
                    </a:lnTo>
                    <a:lnTo>
                      <a:pt x="236" y="389"/>
                    </a:lnTo>
                    <a:lnTo>
                      <a:pt x="232" y="389"/>
                    </a:lnTo>
                    <a:lnTo>
                      <a:pt x="228" y="386"/>
                    </a:lnTo>
                    <a:lnTo>
                      <a:pt x="226" y="386"/>
                    </a:lnTo>
                    <a:lnTo>
                      <a:pt x="226" y="386"/>
                    </a:lnTo>
                    <a:lnTo>
                      <a:pt x="215" y="391"/>
                    </a:lnTo>
                    <a:lnTo>
                      <a:pt x="213" y="393"/>
                    </a:lnTo>
                    <a:lnTo>
                      <a:pt x="209" y="393"/>
                    </a:lnTo>
                    <a:lnTo>
                      <a:pt x="206" y="386"/>
                    </a:lnTo>
                    <a:lnTo>
                      <a:pt x="206" y="384"/>
                    </a:lnTo>
                    <a:lnTo>
                      <a:pt x="204" y="382"/>
                    </a:lnTo>
                    <a:lnTo>
                      <a:pt x="202" y="380"/>
                    </a:lnTo>
                    <a:lnTo>
                      <a:pt x="200" y="380"/>
                    </a:lnTo>
                    <a:lnTo>
                      <a:pt x="200" y="380"/>
                    </a:lnTo>
                    <a:lnTo>
                      <a:pt x="179" y="386"/>
                    </a:lnTo>
                    <a:lnTo>
                      <a:pt x="170" y="386"/>
                    </a:lnTo>
                    <a:lnTo>
                      <a:pt x="166" y="391"/>
                    </a:lnTo>
                    <a:lnTo>
                      <a:pt x="162" y="389"/>
                    </a:lnTo>
                    <a:lnTo>
                      <a:pt x="151" y="386"/>
                    </a:lnTo>
                    <a:lnTo>
                      <a:pt x="147" y="384"/>
                    </a:lnTo>
                    <a:lnTo>
                      <a:pt x="143" y="384"/>
                    </a:lnTo>
                    <a:lnTo>
                      <a:pt x="138" y="384"/>
                    </a:lnTo>
                    <a:lnTo>
                      <a:pt x="117" y="374"/>
                    </a:lnTo>
                    <a:lnTo>
                      <a:pt x="117" y="372"/>
                    </a:lnTo>
                    <a:lnTo>
                      <a:pt x="119" y="365"/>
                    </a:lnTo>
                    <a:lnTo>
                      <a:pt x="119" y="359"/>
                    </a:lnTo>
                    <a:lnTo>
                      <a:pt x="115" y="357"/>
                    </a:lnTo>
                    <a:lnTo>
                      <a:pt x="106" y="359"/>
                    </a:lnTo>
                    <a:lnTo>
                      <a:pt x="102" y="355"/>
                    </a:lnTo>
                    <a:lnTo>
                      <a:pt x="89" y="342"/>
                    </a:lnTo>
                    <a:lnTo>
                      <a:pt x="85" y="344"/>
                    </a:lnTo>
                    <a:lnTo>
                      <a:pt x="79" y="350"/>
                    </a:lnTo>
                    <a:lnTo>
                      <a:pt x="75" y="352"/>
                    </a:lnTo>
                    <a:lnTo>
                      <a:pt x="70" y="352"/>
                    </a:lnTo>
                    <a:lnTo>
                      <a:pt x="68" y="348"/>
                    </a:lnTo>
                    <a:lnTo>
                      <a:pt x="66" y="344"/>
                    </a:lnTo>
                    <a:lnTo>
                      <a:pt x="62" y="338"/>
                    </a:lnTo>
                    <a:lnTo>
                      <a:pt x="60" y="335"/>
                    </a:lnTo>
                    <a:lnTo>
                      <a:pt x="49" y="338"/>
                    </a:lnTo>
                    <a:lnTo>
                      <a:pt x="45" y="335"/>
                    </a:lnTo>
                    <a:lnTo>
                      <a:pt x="47" y="331"/>
                    </a:lnTo>
                    <a:lnTo>
                      <a:pt x="47" y="327"/>
                    </a:lnTo>
                    <a:lnTo>
                      <a:pt x="47" y="325"/>
                    </a:lnTo>
                    <a:lnTo>
                      <a:pt x="58" y="321"/>
                    </a:lnTo>
                    <a:lnTo>
                      <a:pt x="60" y="318"/>
                    </a:lnTo>
                    <a:lnTo>
                      <a:pt x="62" y="316"/>
                    </a:lnTo>
                    <a:lnTo>
                      <a:pt x="62" y="312"/>
                    </a:lnTo>
                    <a:lnTo>
                      <a:pt x="60" y="310"/>
                    </a:lnTo>
                    <a:lnTo>
                      <a:pt x="55" y="308"/>
                    </a:lnTo>
                    <a:lnTo>
                      <a:pt x="47" y="304"/>
                    </a:lnTo>
                    <a:lnTo>
                      <a:pt x="43" y="304"/>
                    </a:lnTo>
                    <a:lnTo>
                      <a:pt x="41" y="299"/>
                    </a:lnTo>
                    <a:lnTo>
                      <a:pt x="36" y="293"/>
                    </a:lnTo>
                    <a:lnTo>
                      <a:pt x="34" y="289"/>
                    </a:lnTo>
                    <a:lnTo>
                      <a:pt x="30" y="287"/>
                    </a:lnTo>
                    <a:lnTo>
                      <a:pt x="17" y="278"/>
                    </a:lnTo>
                    <a:lnTo>
                      <a:pt x="13" y="276"/>
                    </a:lnTo>
                    <a:lnTo>
                      <a:pt x="11" y="272"/>
                    </a:lnTo>
                    <a:lnTo>
                      <a:pt x="9" y="263"/>
                    </a:lnTo>
                    <a:lnTo>
                      <a:pt x="7" y="259"/>
                    </a:lnTo>
                    <a:lnTo>
                      <a:pt x="4" y="257"/>
                    </a:lnTo>
                    <a:lnTo>
                      <a:pt x="2" y="255"/>
                    </a:lnTo>
                    <a:lnTo>
                      <a:pt x="0" y="250"/>
                    </a:lnTo>
                    <a:lnTo>
                      <a:pt x="2" y="246"/>
                    </a:lnTo>
                    <a:lnTo>
                      <a:pt x="13" y="231"/>
                    </a:lnTo>
                    <a:lnTo>
                      <a:pt x="19" y="227"/>
                    </a:lnTo>
                    <a:lnTo>
                      <a:pt x="34" y="218"/>
                    </a:lnTo>
                    <a:lnTo>
                      <a:pt x="45" y="216"/>
                    </a:lnTo>
                    <a:lnTo>
                      <a:pt x="49" y="216"/>
                    </a:lnTo>
                    <a:lnTo>
                      <a:pt x="55" y="212"/>
                    </a:lnTo>
                    <a:lnTo>
                      <a:pt x="64" y="191"/>
                    </a:lnTo>
                    <a:lnTo>
                      <a:pt x="68" y="189"/>
                    </a:lnTo>
                    <a:lnTo>
                      <a:pt x="70" y="189"/>
                    </a:lnTo>
                    <a:lnTo>
                      <a:pt x="79" y="191"/>
                    </a:lnTo>
                    <a:lnTo>
                      <a:pt x="83" y="191"/>
                    </a:lnTo>
                    <a:lnTo>
                      <a:pt x="87" y="193"/>
                    </a:lnTo>
                    <a:lnTo>
                      <a:pt x="87" y="195"/>
                    </a:lnTo>
                    <a:lnTo>
                      <a:pt x="87" y="197"/>
                    </a:lnTo>
                    <a:lnTo>
                      <a:pt x="85" y="204"/>
                    </a:lnTo>
                    <a:lnTo>
                      <a:pt x="83" y="206"/>
                    </a:lnTo>
                    <a:lnTo>
                      <a:pt x="83" y="208"/>
                    </a:lnTo>
                    <a:lnTo>
                      <a:pt x="83" y="210"/>
                    </a:lnTo>
                    <a:lnTo>
                      <a:pt x="83" y="210"/>
                    </a:lnTo>
                    <a:lnTo>
                      <a:pt x="83" y="210"/>
                    </a:lnTo>
                    <a:lnTo>
                      <a:pt x="87" y="208"/>
                    </a:lnTo>
                    <a:lnTo>
                      <a:pt x="89" y="208"/>
                    </a:lnTo>
                    <a:lnTo>
                      <a:pt x="106" y="187"/>
                    </a:lnTo>
                    <a:lnTo>
                      <a:pt x="111" y="189"/>
                    </a:lnTo>
                    <a:lnTo>
                      <a:pt x="111" y="189"/>
                    </a:lnTo>
                    <a:lnTo>
                      <a:pt x="115" y="191"/>
                    </a:lnTo>
                    <a:lnTo>
                      <a:pt x="115" y="191"/>
                    </a:lnTo>
                    <a:lnTo>
                      <a:pt x="117" y="191"/>
                    </a:lnTo>
                    <a:lnTo>
                      <a:pt x="119" y="189"/>
                    </a:lnTo>
                    <a:lnTo>
                      <a:pt x="126" y="178"/>
                    </a:lnTo>
                    <a:lnTo>
                      <a:pt x="130" y="176"/>
                    </a:lnTo>
                    <a:lnTo>
                      <a:pt x="132" y="174"/>
                    </a:lnTo>
                    <a:lnTo>
                      <a:pt x="132" y="174"/>
                    </a:lnTo>
                    <a:lnTo>
                      <a:pt x="132" y="174"/>
                    </a:lnTo>
                    <a:lnTo>
                      <a:pt x="132" y="172"/>
                    </a:lnTo>
                    <a:lnTo>
                      <a:pt x="132" y="165"/>
                    </a:lnTo>
                    <a:lnTo>
                      <a:pt x="132" y="163"/>
                    </a:lnTo>
                    <a:lnTo>
                      <a:pt x="132" y="161"/>
                    </a:lnTo>
                    <a:lnTo>
                      <a:pt x="130" y="159"/>
                    </a:lnTo>
                    <a:lnTo>
                      <a:pt x="130" y="157"/>
                    </a:lnTo>
                    <a:lnTo>
                      <a:pt x="132" y="155"/>
                    </a:lnTo>
                    <a:lnTo>
                      <a:pt x="134" y="148"/>
                    </a:lnTo>
                    <a:lnTo>
                      <a:pt x="136" y="142"/>
                    </a:lnTo>
                    <a:lnTo>
                      <a:pt x="136" y="140"/>
                    </a:lnTo>
                    <a:lnTo>
                      <a:pt x="138" y="138"/>
                    </a:lnTo>
                    <a:lnTo>
                      <a:pt x="138" y="136"/>
                    </a:lnTo>
                    <a:lnTo>
                      <a:pt x="138" y="136"/>
                    </a:lnTo>
                    <a:lnTo>
                      <a:pt x="143" y="133"/>
                    </a:lnTo>
                    <a:lnTo>
                      <a:pt x="147" y="138"/>
                    </a:lnTo>
                    <a:lnTo>
                      <a:pt x="149" y="142"/>
                    </a:lnTo>
                    <a:lnTo>
                      <a:pt x="149" y="144"/>
                    </a:lnTo>
                    <a:lnTo>
                      <a:pt x="149" y="144"/>
                    </a:lnTo>
                    <a:lnTo>
                      <a:pt x="151" y="146"/>
                    </a:lnTo>
                    <a:lnTo>
                      <a:pt x="151" y="144"/>
                    </a:lnTo>
                    <a:lnTo>
                      <a:pt x="155" y="144"/>
                    </a:lnTo>
                    <a:lnTo>
                      <a:pt x="160" y="140"/>
                    </a:lnTo>
                    <a:lnTo>
                      <a:pt x="164" y="138"/>
                    </a:lnTo>
                    <a:lnTo>
                      <a:pt x="166" y="138"/>
                    </a:lnTo>
                    <a:lnTo>
                      <a:pt x="168" y="138"/>
                    </a:lnTo>
                    <a:lnTo>
                      <a:pt x="168" y="138"/>
                    </a:lnTo>
                    <a:lnTo>
                      <a:pt x="175" y="142"/>
                    </a:lnTo>
                    <a:lnTo>
                      <a:pt x="177" y="142"/>
                    </a:lnTo>
                    <a:lnTo>
                      <a:pt x="179" y="142"/>
                    </a:lnTo>
                    <a:lnTo>
                      <a:pt x="179" y="140"/>
                    </a:lnTo>
                    <a:lnTo>
                      <a:pt x="185" y="133"/>
                    </a:lnTo>
                    <a:lnTo>
                      <a:pt x="187" y="133"/>
                    </a:lnTo>
                    <a:lnTo>
                      <a:pt x="187" y="133"/>
                    </a:lnTo>
                    <a:lnTo>
                      <a:pt x="189" y="133"/>
                    </a:lnTo>
                    <a:lnTo>
                      <a:pt x="192" y="133"/>
                    </a:lnTo>
                    <a:lnTo>
                      <a:pt x="194" y="136"/>
                    </a:lnTo>
                    <a:lnTo>
                      <a:pt x="198" y="142"/>
                    </a:lnTo>
                    <a:lnTo>
                      <a:pt x="200" y="144"/>
                    </a:lnTo>
                    <a:lnTo>
                      <a:pt x="204" y="146"/>
                    </a:lnTo>
                    <a:lnTo>
                      <a:pt x="223" y="146"/>
                    </a:lnTo>
                    <a:lnTo>
                      <a:pt x="236" y="153"/>
                    </a:lnTo>
                    <a:lnTo>
                      <a:pt x="238" y="153"/>
                    </a:lnTo>
                    <a:lnTo>
                      <a:pt x="249" y="159"/>
                    </a:lnTo>
                    <a:lnTo>
                      <a:pt x="249" y="159"/>
                    </a:lnTo>
                    <a:lnTo>
                      <a:pt x="251" y="161"/>
                    </a:lnTo>
                    <a:lnTo>
                      <a:pt x="251" y="161"/>
                    </a:lnTo>
                    <a:lnTo>
                      <a:pt x="253" y="163"/>
                    </a:lnTo>
                    <a:lnTo>
                      <a:pt x="264" y="167"/>
                    </a:lnTo>
                    <a:lnTo>
                      <a:pt x="266" y="167"/>
                    </a:lnTo>
                    <a:lnTo>
                      <a:pt x="268" y="172"/>
                    </a:lnTo>
                    <a:lnTo>
                      <a:pt x="270" y="172"/>
                    </a:lnTo>
                    <a:lnTo>
                      <a:pt x="272" y="174"/>
                    </a:lnTo>
                    <a:lnTo>
                      <a:pt x="274" y="174"/>
                    </a:lnTo>
                    <a:lnTo>
                      <a:pt x="285" y="170"/>
                    </a:lnTo>
                    <a:lnTo>
                      <a:pt x="289" y="167"/>
                    </a:lnTo>
                    <a:lnTo>
                      <a:pt x="294" y="167"/>
                    </a:lnTo>
                    <a:lnTo>
                      <a:pt x="328" y="170"/>
                    </a:lnTo>
                    <a:lnTo>
                      <a:pt x="330" y="170"/>
                    </a:lnTo>
                    <a:lnTo>
                      <a:pt x="334" y="172"/>
                    </a:lnTo>
                    <a:lnTo>
                      <a:pt x="345" y="178"/>
                    </a:lnTo>
                    <a:lnTo>
                      <a:pt x="357" y="180"/>
                    </a:lnTo>
                    <a:lnTo>
                      <a:pt x="364" y="178"/>
                    </a:lnTo>
                    <a:lnTo>
                      <a:pt x="368" y="180"/>
                    </a:lnTo>
                    <a:lnTo>
                      <a:pt x="370" y="187"/>
                    </a:lnTo>
                    <a:lnTo>
                      <a:pt x="370" y="191"/>
                    </a:lnTo>
                    <a:lnTo>
                      <a:pt x="370" y="191"/>
                    </a:lnTo>
                    <a:lnTo>
                      <a:pt x="370" y="193"/>
                    </a:lnTo>
                    <a:lnTo>
                      <a:pt x="372" y="193"/>
                    </a:lnTo>
                    <a:lnTo>
                      <a:pt x="372" y="195"/>
                    </a:lnTo>
                    <a:lnTo>
                      <a:pt x="374" y="195"/>
                    </a:lnTo>
                    <a:lnTo>
                      <a:pt x="376" y="195"/>
                    </a:lnTo>
                    <a:lnTo>
                      <a:pt x="379" y="195"/>
                    </a:lnTo>
                    <a:lnTo>
                      <a:pt x="391" y="191"/>
                    </a:lnTo>
                    <a:lnTo>
                      <a:pt x="396" y="189"/>
                    </a:lnTo>
                    <a:lnTo>
                      <a:pt x="398" y="189"/>
                    </a:lnTo>
                    <a:lnTo>
                      <a:pt x="400" y="191"/>
                    </a:lnTo>
                    <a:lnTo>
                      <a:pt x="404" y="193"/>
                    </a:lnTo>
                    <a:lnTo>
                      <a:pt x="406" y="193"/>
                    </a:lnTo>
                    <a:lnTo>
                      <a:pt x="411" y="193"/>
                    </a:lnTo>
                    <a:lnTo>
                      <a:pt x="415" y="193"/>
                    </a:lnTo>
                    <a:lnTo>
                      <a:pt x="417" y="191"/>
                    </a:lnTo>
                    <a:lnTo>
                      <a:pt x="419" y="191"/>
                    </a:lnTo>
                    <a:lnTo>
                      <a:pt x="421" y="189"/>
                    </a:lnTo>
                    <a:lnTo>
                      <a:pt x="430" y="189"/>
                    </a:lnTo>
                    <a:lnTo>
                      <a:pt x="432" y="187"/>
                    </a:lnTo>
                    <a:lnTo>
                      <a:pt x="434" y="187"/>
                    </a:lnTo>
                    <a:lnTo>
                      <a:pt x="434" y="184"/>
                    </a:lnTo>
                    <a:lnTo>
                      <a:pt x="436" y="184"/>
                    </a:lnTo>
                    <a:lnTo>
                      <a:pt x="436" y="184"/>
                    </a:lnTo>
                    <a:lnTo>
                      <a:pt x="438" y="187"/>
                    </a:lnTo>
                    <a:lnTo>
                      <a:pt x="438" y="189"/>
                    </a:lnTo>
                    <a:lnTo>
                      <a:pt x="436" y="191"/>
                    </a:lnTo>
                    <a:lnTo>
                      <a:pt x="436" y="191"/>
                    </a:lnTo>
                    <a:lnTo>
                      <a:pt x="434" y="193"/>
                    </a:lnTo>
                    <a:lnTo>
                      <a:pt x="434" y="193"/>
                    </a:lnTo>
                    <a:lnTo>
                      <a:pt x="434" y="195"/>
                    </a:lnTo>
                    <a:lnTo>
                      <a:pt x="436" y="197"/>
                    </a:lnTo>
                    <a:lnTo>
                      <a:pt x="445" y="199"/>
                    </a:lnTo>
                    <a:lnTo>
                      <a:pt x="453" y="197"/>
                    </a:lnTo>
                    <a:lnTo>
                      <a:pt x="459" y="187"/>
                    </a:lnTo>
                    <a:lnTo>
                      <a:pt x="459" y="184"/>
                    </a:lnTo>
                    <a:lnTo>
                      <a:pt x="462" y="180"/>
                    </a:lnTo>
                    <a:lnTo>
                      <a:pt x="464" y="178"/>
                    </a:lnTo>
                    <a:lnTo>
                      <a:pt x="472" y="172"/>
                    </a:lnTo>
                    <a:lnTo>
                      <a:pt x="474" y="167"/>
                    </a:lnTo>
                    <a:lnTo>
                      <a:pt x="476" y="165"/>
                    </a:lnTo>
                    <a:lnTo>
                      <a:pt x="479" y="163"/>
                    </a:lnTo>
                    <a:lnTo>
                      <a:pt x="479" y="161"/>
                    </a:lnTo>
                    <a:lnTo>
                      <a:pt x="479" y="161"/>
                    </a:lnTo>
                    <a:lnTo>
                      <a:pt x="479" y="159"/>
                    </a:lnTo>
                    <a:lnTo>
                      <a:pt x="479" y="159"/>
                    </a:lnTo>
                    <a:lnTo>
                      <a:pt x="479" y="157"/>
                    </a:lnTo>
                    <a:lnTo>
                      <a:pt x="479" y="155"/>
                    </a:lnTo>
                    <a:lnTo>
                      <a:pt x="479" y="153"/>
                    </a:lnTo>
                    <a:lnTo>
                      <a:pt x="481" y="153"/>
                    </a:lnTo>
                    <a:lnTo>
                      <a:pt x="481" y="150"/>
                    </a:lnTo>
                    <a:lnTo>
                      <a:pt x="483" y="148"/>
                    </a:lnTo>
                    <a:lnTo>
                      <a:pt x="485" y="148"/>
                    </a:lnTo>
                    <a:lnTo>
                      <a:pt x="485" y="146"/>
                    </a:lnTo>
                    <a:lnTo>
                      <a:pt x="487" y="144"/>
                    </a:lnTo>
                    <a:lnTo>
                      <a:pt x="487" y="144"/>
                    </a:lnTo>
                    <a:lnTo>
                      <a:pt x="489" y="142"/>
                    </a:lnTo>
                    <a:lnTo>
                      <a:pt x="491" y="142"/>
                    </a:lnTo>
                    <a:lnTo>
                      <a:pt x="496" y="142"/>
                    </a:lnTo>
                    <a:lnTo>
                      <a:pt x="500" y="146"/>
                    </a:lnTo>
                    <a:lnTo>
                      <a:pt x="502" y="150"/>
                    </a:lnTo>
                    <a:lnTo>
                      <a:pt x="504" y="153"/>
                    </a:lnTo>
                    <a:lnTo>
                      <a:pt x="508" y="153"/>
                    </a:lnTo>
                    <a:lnTo>
                      <a:pt x="517" y="150"/>
                    </a:lnTo>
                    <a:lnTo>
                      <a:pt x="517" y="146"/>
                    </a:lnTo>
                    <a:lnTo>
                      <a:pt x="515" y="142"/>
                    </a:lnTo>
                    <a:lnTo>
                      <a:pt x="515" y="142"/>
                    </a:lnTo>
                    <a:lnTo>
                      <a:pt x="517" y="138"/>
                    </a:lnTo>
                    <a:lnTo>
                      <a:pt x="517" y="131"/>
                    </a:lnTo>
                    <a:lnTo>
                      <a:pt x="519" y="129"/>
                    </a:lnTo>
                    <a:lnTo>
                      <a:pt x="521" y="125"/>
                    </a:lnTo>
                    <a:lnTo>
                      <a:pt x="525" y="121"/>
                    </a:lnTo>
                    <a:lnTo>
                      <a:pt x="534" y="119"/>
                    </a:lnTo>
                    <a:lnTo>
                      <a:pt x="540" y="119"/>
                    </a:lnTo>
                    <a:lnTo>
                      <a:pt x="549" y="121"/>
                    </a:lnTo>
                    <a:lnTo>
                      <a:pt x="555" y="123"/>
                    </a:lnTo>
                    <a:lnTo>
                      <a:pt x="559" y="125"/>
                    </a:lnTo>
                    <a:lnTo>
                      <a:pt x="566" y="121"/>
                    </a:lnTo>
                    <a:lnTo>
                      <a:pt x="578" y="106"/>
                    </a:lnTo>
                    <a:lnTo>
                      <a:pt x="581" y="104"/>
                    </a:lnTo>
                    <a:lnTo>
                      <a:pt x="585" y="99"/>
                    </a:lnTo>
                    <a:lnTo>
                      <a:pt x="587" y="95"/>
                    </a:lnTo>
                    <a:lnTo>
                      <a:pt x="589" y="82"/>
                    </a:lnTo>
                    <a:lnTo>
                      <a:pt x="593" y="70"/>
                    </a:lnTo>
                    <a:lnTo>
                      <a:pt x="591" y="59"/>
                    </a:lnTo>
                    <a:lnTo>
                      <a:pt x="593" y="53"/>
                    </a:lnTo>
                    <a:lnTo>
                      <a:pt x="598" y="48"/>
                    </a:lnTo>
                    <a:lnTo>
                      <a:pt x="602" y="44"/>
                    </a:lnTo>
                    <a:lnTo>
                      <a:pt x="612" y="42"/>
                    </a:lnTo>
                    <a:lnTo>
                      <a:pt x="625" y="42"/>
                    </a:lnTo>
                    <a:lnTo>
                      <a:pt x="664" y="34"/>
                    </a:lnTo>
                    <a:lnTo>
                      <a:pt x="676" y="25"/>
                    </a:lnTo>
                    <a:lnTo>
                      <a:pt x="695" y="4"/>
                    </a:lnTo>
                    <a:lnTo>
                      <a:pt x="725" y="0"/>
                    </a:lnTo>
                    <a:lnTo>
                      <a:pt x="729" y="2"/>
                    </a:lnTo>
                    <a:lnTo>
                      <a:pt x="736" y="4"/>
                    </a:lnTo>
                    <a:lnTo>
                      <a:pt x="744" y="10"/>
                    </a:lnTo>
                    <a:lnTo>
                      <a:pt x="763" y="29"/>
                    </a:lnTo>
                    <a:lnTo>
                      <a:pt x="768" y="36"/>
                    </a:lnTo>
                    <a:lnTo>
                      <a:pt x="774" y="44"/>
                    </a:lnTo>
                    <a:lnTo>
                      <a:pt x="776" y="48"/>
                    </a:lnTo>
                    <a:lnTo>
                      <a:pt x="778" y="55"/>
                    </a:lnTo>
                    <a:lnTo>
                      <a:pt x="778" y="63"/>
                    </a:lnTo>
                    <a:lnTo>
                      <a:pt x="776" y="70"/>
                    </a:lnTo>
                    <a:lnTo>
                      <a:pt x="774" y="76"/>
                    </a:lnTo>
                    <a:lnTo>
                      <a:pt x="774" y="80"/>
                    </a:lnTo>
                    <a:lnTo>
                      <a:pt x="776" y="87"/>
                    </a:lnTo>
                    <a:lnTo>
                      <a:pt x="789" y="87"/>
                    </a:lnTo>
                    <a:lnTo>
                      <a:pt x="802" y="87"/>
                    </a:lnTo>
                    <a:lnTo>
                      <a:pt x="814" y="85"/>
                    </a:lnTo>
                    <a:lnTo>
                      <a:pt x="814" y="82"/>
                    </a:lnTo>
                    <a:lnTo>
                      <a:pt x="817" y="82"/>
                    </a:lnTo>
                    <a:lnTo>
                      <a:pt x="817" y="78"/>
                    </a:lnTo>
                    <a:lnTo>
                      <a:pt x="819" y="78"/>
                    </a:lnTo>
                    <a:lnTo>
                      <a:pt x="819" y="74"/>
                    </a:lnTo>
                    <a:lnTo>
                      <a:pt x="819" y="72"/>
                    </a:lnTo>
                    <a:lnTo>
                      <a:pt x="819" y="72"/>
                    </a:lnTo>
                    <a:lnTo>
                      <a:pt x="825" y="63"/>
                    </a:lnTo>
                    <a:close/>
                    <a:moveTo>
                      <a:pt x="751" y="525"/>
                    </a:moveTo>
                    <a:lnTo>
                      <a:pt x="751" y="525"/>
                    </a:lnTo>
                    <a:lnTo>
                      <a:pt x="751" y="522"/>
                    </a:lnTo>
                    <a:lnTo>
                      <a:pt x="749" y="518"/>
                    </a:lnTo>
                    <a:lnTo>
                      <a:pt x="744" y="518"/>
                    </a:lnTo>
                    <a:lnTo>
                      <a:pt x="732" y="514"/>
                    </a:lnTo>
                    <a:lnTo>
                      <a:pt x="725" y="508"/>
                    </a:lnTo>
                    <a:lnTo>
                      <a:pt x="721" y="505"/>
                    </a:lnTo>
                    <a:lnTo>
                      <a:pt x="708" y="510"/>
                    </a:lnTo>
                    <a:lnTo>
                      <a:pt x="708" y="508"/>
                    </a:lnTo>
                    <a:lnTo>
                      <a:pt x="708" y="503"/>
                    </a:lnTo>
                    <a:lnTo>
                      <a:pt x="710" y="486"/>
                    </a:lnTo>
                    <a:lnTo>
                      <a:pt x="710" y="482"/>
                    </a:lnTo>
                    <a:lnTo>
                      <a:pt x="704" y="482"/>
                    </a:lnTo>
                    <a:lnTo>
                      <a:pt x="698" y="480"/>
                    </a:lnTo>
                    <a:lnTo>
                      <a:pt x="695" y="478"/>
                    </a:lnTo>
                    <a:lnTo>
                      <a:pt x="691" y="478"/>
                    </a:lnTo>
                    <a:lnTo>
                      <a:pt x="683" y="474"/>
                    </a:lnTo>
                    <a:lnTo>
                      <a:pt x="659" y="454"/>
                    </a:lnTo>
                    <a:lnTo>
                      <a:pt x="657" y="452"/>
                    </a:lnTo>
                    <a:lnTo>
                      <a:pt x="657" y="452"/>
                    </a:lnTo>
                    <a:lnTo>
                      <a:pt x="657" y="450"/>
                    </a:lnTo>
                    <a:lnTo>
                      <a:pt x="657" y="446"/>
                    </a:lnTo>
                    <a:lnTo>
                      <a:pt x="657" y="444"/>
                    </a:lnTo>
                    <a:lnTo>
                      <a:pt x="655" y="440"/>
                    </a:lnTo>
                    <a:lnTo>
                      <a:pt x="655" y="437"/>
                    </a:lnTo>
                    <a:lnTo>
                      <a:pt x="655" y="437"/>
                    </a:lnTo>
                    <a:lnTo>
                      <a:pt x="655" y="435"/>
                    </a:lnTo>
                    <a:lnTo>
                      <a:pt x="649" y="433"/>
                    </a:lnTo>
                    <a:lnTo>
                      <a:pt x="647" y="431"/>
                    </a:lnTo>
                    <a:lnTo>
                      <a:pt x="647" y="429"/>
                    </a:lnTo>
                    <a:lnTo>
                      <a:pt x="644" y="429"/>
                    </a:lnTo>
                    <a:lnTo>
                      <a:pt x="642" y="429"/>
                    </a:lnTo>
                    <a:lnTo>
                      <a:pt x="638" y="437"/>
                    </a:lnTo>
                    <a:lnTo>
                      <a:pt x="636" y="437"/>
                    </a:lnTo>
                    <a:lnTo>
                      <a:pt x="636" y="440"/>
                    </a:lnTo>
                    <a:lnTo>
                      <a:pt x="636" y="442"/>
                    </a:lnTo>
                    <a:lnTo>
                      <a:pt x="634" y="442"/>
                    </a:lnTo>
                    <a:lnTo>
                      <a:pt x="634" y="442"/>
                    </a:lnTo>
                    <a:lnTo>
                      <a:pt x="627" y="440"/>
                    </a:lnTo>
                    <a:lnTo>
                      <a:pt x="621" y="446"/>
                    </a:lnTo>
                    <a:lnTo>
                      <a:pt x="621" y="450"/>
                    </a:lnTo>
                    <a:lnTo>
                      <a:pt x="619" y="450"/>
                    </a:lnTo>
                    <a:lnTo>
                      <a:pt x="619" y="452"/>
                    </a:lnTo>
                    <a:lnTo>
                      <a:pt x="617" y="452"/>
                    </a:lnTo>
                    <a:lnTo>
                      <a:pt x="615" y="454"/>
                    </a:lnTo>
                    <a:lnTo>
                      <a:pt x="604" y="454"/>
                    </a:lnTo>
                    <a:lnTo>
                      <a:pt x="598" y="454"/>
                    </a:lnTo>
                    <a:lnTo>
                      <a:pt x="595" y="452"/>
                    </a:lnTo>
                    <a:lnTo>
                      <a:pt x="595" y="452"/>
                    </a:lnTo>
                    <a:lnTo>
                      <a:pt x="595" y="452"/>
                    </a:lnTo>
                    <a:lnTo>
                      <a:pt x="593" y="446"/>
                    </a:lnTo>
                    <a:lnTo>
                      <a:pt x="593" y="446"/>
                    </a:lnTo>
                    <a:lnTo>
                      <a:pt x="593" y="444"/>
                    </a:lnTo>
                    <a:lnTo>
                      <a:pt x="593" y="442"/>
                    </a:lnTo>
                    <a:lnTo>
                      <a:pt x="593" y="442"/>
                    </a:lnTo>
                    <a:lnTo>
                      <a:pt x="593" y="442"/>
                    </a:lnTo>
                    <a:lnTo>
                      <a:pt x="591" y="440"/>
                    </a:lnTo>
                    <a:lnTo>
                      <a:pt x="589" y="442"/>
                    </a:lnTo>
                    <a:lnTo>
                      <a:pt x="587" y="442"/>
                    </a:lnTo>
                    <a:lnTo>
                      <a:pt x="587" y="444"/>
                    </a:lnTo>
                    <a:lnTo>
                      <a:pt x="587" y="446"/>
                    </a:lnTo>
                    <a:lnTo>
                      <a:pt x="587" y="448"/>
                    </a:lnTo>
                    <a:lnTo>
                      <a:pt x="585" y="450"/>
                    </a:lnTo>
                    <a:lnTo>
                      <a:pt x="583" y="454"/>
                    </a:lnTo>
                    <a:lnTo>
                      <a:pt x="581" y="457"/>
                    </a:lnTo>
                    <a:lnTo>
                      <a:pt x="572" y="459"/>
                    </a:lnTo>
                    <a:lnTo>
                      <a:pt x="570" y="461"/>
                    </a:lnTo>
                    <a:lnTo>
                      <a:pt x="570" y="469"/>
                    </a:lnTo>
                    <a:lnTo>
                      <a:pt x="570" y="471"/>
                    </a:lnTo>
                    <a:lnTo>
                      <a:pt x="570" y="471"/>
                    </a:lnTo>
                    <a:lnTo>
                      <a:pt x="570" y="474"/>
                    </a:lnTo>
                    <a:lnTo>
                      <a:pt x="570" y="476"/>
                    </a:lnTo>
                    <a:lnTo>
                      <a:pt x="570" y="476"/>
                    </a:lnTo>
                    <a:lnTo>
                      <a:pt x="572" y="478"/>
                    </a:lnTo>
                    <a:lnTo>
                      <a:pt x="572" y="478"/>
                    </a:lnTo>
                    <a:lnTo>
                      <a:pt x="572" y="480"/>
                    </a:lnTo>
                    <a:lnTo>
                      <a:pt x="572" y="480"/>
                    </a:lnTo>
                    <a:lnTo>
                      <a:pt x="570" y="480"/>
                    </a:lnTo>
                    <a:lnTo>
                      <a:pt x="555" y="478"/>
                    </a:lnTo>
                    <a:lnTo>
                      <a:pt x="553" y="476"/>
                    </a:lnTo>
                    <a:lnTo>
                      <a:pt x="553" y="478"/>
                    </a:lnTo>
                    <a:lnTo>
                      <a:pt x="553" y="478"/>
                    </a:lnTo>
                    <a:lnTo>
                      <a:pt x="551" y="480"/>
                    </a:lnTo>
                    <a:lnTo>
                      <a:pt x="551" y="482"/>
                    </a:lnTo>
                    <a:lnTo>
                      <a:pt x="551" y="484"/>
                    </a:lnTo>
                    <a:lnTo>
                      <a:pt x="551" y="484"/>
                    </a:lnTo>
                    <a:lnTo>
                      <a:pt x="553" y="486"/>
                    </a:lnTo>
                    <a:lnTo>
                      <a:pt x="553" y="488"/>
                    </a:lnTo>
                    <a:lnTo>
                      <a:pt x="553" y="495"/>
                    </a:lnTo>
                    <a:lnTo>
                      <a:pt x="553" y="501"/>
                    </a:lnTo>
                    <a:lnTo>
                      <a:pt x="555" y="516"/>
                    </a:lnTo>
                    <a:lnTo>
                      <a:pt x="561" y="525"/>
                    </a:lnTo>
                    <a:lnTo>
                      <a:pt x="561" y="525"/>
                    </a:lnTo>
                    <a:lnTo>
                      <a:pt x="564" y="527"/>
                    </a:lnTo>
                    <a:lnTo>
                      <a:pt x="555" y="537"/>
                    </a:lnTo>
                    <a:lnTo>
                      <a:pt x="555" y="539"/>
                    </a:lnTo>
                    <a:lnTo>
                      <a:pt x="553" y="542"/>
                    </a:lnTo>
                    <a:lnTo>
                      <a:pt x="553" y="542"/>
                    </a:lnTo>
                    <a:lnTo>
                      <a:pt x="553" y="544"/>
                    </a:lnTo>
                    <a:lnTo>
                      <a:pt x="551" y="544"/>
                    </a:lnTo>
                    <a:lnTo>
                      <a:pt x="551" y="548"/>
                    </a:lnTo>
                    <a:lnTo>
                      <a:pt x="551" y="550"/>
                    </a:lnTo>
                    <a:lnTo>
                      <a:pt x="553" y="552"/>
                    </a:lnTo>
                    <a:lnTo>
                      <a:pt x="553" y="554"/>
                    </a:lnTo>
                    <a:lnTo>
                      <a:pt x="553" y="556"/>
                    </a:lnTo>
                    <a:lnTo>
                      <a:pt x="555" y="559"/>
                    </a:lnTo>
                    <a:lnTo>
                      <a:pt x="555" y="561"/>
                    </a:lnTo>
                    <a:lnTo>
                      <a:pt x="555" y="561"/>
                    </a:lnTo>
                    <a:lnTo>
                      <a:pt x="555" y="563"/>
                    </a:lnTo>
                    <a:lnTo>
                      <a:pt x="553" y="563"/>
                    </a:lnTo>
                    <a:lnTo>
                      <a:pt x="553" y="565"/>
                    </a:lnTo>
                    <a:lnTo>
                      <a:pt x="553" y="565"/>
                    </a:lnTo>
                    <a:lnTo>
                      <a:pt x="553" y="567"/>
                    </a:lnTo>
                    <a:lnTo>
                      <a:pt x="553" y="567"/>
                    </a:lnTo>
                    <a:lnTo>
                      <a:pt x="553" y="567"/>
                    </a:lnTo>
                    <a:lnTo>
                      <a:pt x="551" y="571"/>
                    </a:lnTo>
                    <a:lnTo>
                      <a:pt x="551" y="573"/>
                    </a:lnTo>
                    <a:lnTo>
                      <a:pt x="551" y="573"/>
                    </a:lnTo>
                    <a:lnTo>
                      <a:pt x="551" y="573"/>
                    </a:lnTo>
                    <a:lnTo>
                      <a:pt x="551" y="576"/>
                    </a:lnTo>
                    <a:lnTo>
                      <a:pt x="551" y="576"/>
                    </a:lnTo>
                    <a:lnTo>
                      <a:pt x="551" y="576"/>
                    </a:lnTo>
                    <a:lnTo>
                      <a:pt x="557" y="578"/>
                    </a:lnTo>
                    <a:lnTo>
                      <a:pt x="559" y="580"/>
                    </a:lnTo>
                    <a:lnTo>
                      <a:pt x="561" y="580"/>
                    </a:lnTo>
                    <a:lnTo>
                      <a:pt x="572" y="580"/>
                    </a:lnTo>
                    <a:lnTo>
                      <a:pt x="572" y="580"/>
                    </a:lnTo>
                    <a:lnTo>
                      <a:pt x="574" y="580"/>
                    </a:lnTo>
                    <a:lnTo>
                      <a:pt x="574" y="578"/>
                    </a:lnTo>
                    <a:lnTo>
                      <a:pt x="576" y="576"/>
                    </a:lnTo>
                    <a:lnTo>
                      <a:pt x="576" y="576"/>
                    </a:lnTo>
                    <a:lnTo>
                      <a:pt x="589" y="567"/>
                    </a:lnTo>
                    <a:lnTo>
                      <a:pt x="589" y="567"/>
                    </a:lnTo>
                    <a:lnTo>
                      <a:pt x="591" y="567"/>
                    </a:lnTo>
                    <a:lnTo>
                      <a:pt x="598" y="569"/>
                    </a:lnTo>
                    <a:lnTo>
                      <a:pt x="600" y="571"/>
                    </a:lnTo>
                    <a:lnTo>
                      <a:pt x="602" y="571"/>
                    </a:lnTo>
                    <a:lnTo>
                      <a:pt x="602" y="571"/>
                    </a:lnTo>
                    <a:lnTo>
                      <a:pt x="610" y="565"/>
                    </a:lnTo>
                    <a:lnTo>
                      <a:pt x="612" y="565"/>
                    </a:lnTo>
                    <a:lnTo>
                      <a:pt x="612" y="563"/>
                    </a:lnTo>
                    <a:lnTo>
                      <a:pt x="612" y="563"/>
                    </a:lnTo>
                    <a:lnTo>
                      <a:pt x="615" y="565"/>
                    </a:lnTo>
                    <a:lnTo>
                      <a:pt x="615" y="565"/>
                    </a:lnTo>
                    <a:lnTo>
                      <a:pt x="617" y="569"/>
                    </a:lnTo>
                    <a:lnTo>
                      <a:pt x="619" y="569"/>
                    </a:lnTo>
                    <a:lnTo>
                      <a:pt x="621" y="569"/>
                    </a:lnTo>
                    <a:lnTo>
                      <a:pt x="627" y="567"/>
                    </a:lnTo>
                    <a:lnTo>
                      <a:pt x="630" y="565"/>
                    </a:lnTo>
                    <a:lnTo>
                      <a:pt x="632" y="565"/>
                    </a:lnTo>
                    <a:lnTo>
                      <a:pt x="634" y="567"/>
                    </a:lnTo>
                    <a:lnTo>
                      <a:pt x="638" y="569"/>
                    </a:lnTo>
                    <a:lnTo>
                      <a:pt x="640" y="573"/>
                    </a:lnTo>
                    <a:lnTo>
                      <a:pt x="640" y="573"/>
                    </a:lnTo>
                    <a:lnTo>
                      <a:pt x="647" y="576"/>
                    </a:lnTo>
                    <a:lnTo>
                      <a:pt x="657" y="573"/>
                    </a:lnTo>
                    <a:lnTo>
                      <a:pt x="657" y="571"/>
                    </a:lnTo>
                    <a:lnTo>
                      <a:pt x="657" y="569"/>
                    </a:lnTo>
                    <a:lnTo>
                      <a:pt x="657" y="567"/>
                    </a:lnTo>
                    <a:lnTo>
                      <a:pt x="655" y="565"/>
                    </a:lnTo>
                    <a:lnTo>
                      <a:pt x="655" y="563"/>
                    </a:lnTo>
                    <a:lnTo>
                      <a:pt x="655" y="563"/>
                    </a:lnTo>
                    <a:lnTo>
                      <a:pt x="655" y="561"/>
                    </a:lnTo>
                    <a:lnTo>
                      <a:pt x="655" y="559"/>
                    </a:lnTo>
                    <a:lnTo>
                      <a:pt x="655" y="559"/>
                    </a:lnTo>
                    <a:lnTo>
                      <a:pt x="657" y="559"/>
                    </a:lnTo>
                    <a:lnTo>
                      <a:pt x="661" y="554"/>
                    </a:lnTo>
                    <a:lnTo>
                      <a:pt x="664" y="554"/>
                    </a:lnTo>
                    <a:lnTo>
                      <a:pt x="666" y="554"/>
                    </a:lnTo>
                    <a:lnTo>
                      <a:pt x="668" y="554"/>
                    </a:lnTo>
                    <a:lnTo>
                      <a:pt x="670" y="559"/>
                    </a:lnTo>
                    <a:lnTo>
                      <a:pt x="670" y="561"/>
                    </a:lnTo>
                    <a:lnTo>
                      <a:pt x="672" y="561"/>
                    </a:lnTo>
                    <a:lnTo>
                      <a:pt x="674" y="563"/>
                    </a:lnTo>
                    <a:lnTo>
                      <a:pt x="676" y="563"/>
                    </a:lnTo>
                    <a:lnTo>
                      <a:pt x="678" y="561"/>
                    </a:lnTo>
                    <a:lnTo>
                      <a:pt x="681" y="561"/>
                    </a:lnTo>
                    <a:lnTo>
                      <a:pt x="681" y="561"/>
                    </a:lnTo>
                    <a:lnTo>
                      <a:pt x="683" y="559"/>
                    </a:lnTo>
                    <a:lnTo>
                      <a:pt x="683" y="559"/>
                    </a:lnTo>
                    <a:lnTo>
                      <a:pt x="685" y="556"/>
                    </a:lnTo>
                    <a:lnTo>
                      <a:pt x="687" y="556"/>
                    </a:lnTo>
                    <a:lnTo>
                      <a:pt x="700" y="559"/>
                    </a:lnTo>
                    <a:lnTo>
                      <a:pt x="706" y="563"/>
                    </a:lnTo>
                    <a:lnTo>
                      <a:pt x="715" y="563"/>
                    </a:lnTo>
                    <a:lnTo>
                      <a:pt x="715" y="563"/>
                    </a:lnTo>
                    <a:lnTo>
                      <a:pt x="719" y="563"/>
                    </a:lnTo>
                    <a:lnTo>
                      <a:pt x="721" y="563"/>
                    </a:lnTo>
                    <a:lnTo>
                      <a:pt x="723" y="565"/>
                    </a:lnTo>
                    <a:lnTo>
                      <a:pt x="725" y="573"/>
                    </a:lnTo>
                    <a:lnTo>
                      <a:pt x="727" y="580"/>
                    </a:lnTo>
                    <a:lnTo>
                      <a:pt x="727" y="582"/>
                    </a:lnTo>
                    <a:lnTo>
                      <a:pt x="727" y="582"/>
                    </a:lnTo>
                    <a:lnTo>
                      <a:pt x="729" y="582"/>
                    </a:lnTo>
                    <a:lnTo>
                      <a:pt x="732" y="582"/>
                    </a:lnTo>
                    <a:lnTo>
                      <a:pt x="734" y="571"/>
                    </a:lnTo>
                    <a:lnTo>
                      <a:pt x="734" y="571"/>
                    </a:lnTo>
                    <a:lnTo>
                      <a:pt x="736" y="571"/>
                    </a:lnTo>
                    <a:lnTo>
                      <a:pt x="742" y="567"/>
                    </a:lnTo>
                    <a:lnTo>
                      <a:pt x="742" y="567"/>
                    </a:lnTo>
                    <a:lnTo>
                      <a:pt x="742" y="565"/>
                    </a:lnTo>
                    <a:lnTo>
                      <a:pt x="744" y="565"/>
                    </a:lnTo>
                    <a:lnTo>
                      <a:pt x="744" y="565"/>
                    </a:lnTo>
                    <a:lnTo>
                      <a:pt x="744" y="563"/>
                    </a:lnTo>
                    <a:lnTo>
                      <a:pt x="744" y="561"/>
                    </a:lnTo>
                    <a:lnTo>
                      <a:pt x="744" y="559"/>
                    </a:lnTo>
                    <a:lnTo>
                      <a:pt x="742" y="554"/>
                    </a:lnTo>
                    <a:lnTo>
                      <a:pt x="742" y="550"/>
                    </a:lnTo>
                    <a:lnTo>
                      <a:pt x="742" y="548"/>
                    </a:lnTo>
                    <a:lnTo>
                      <a:pt x="742" y="546"/>
                    </a:lnTo>
                    <a:lnTo>
                      <a:pt x="744" y="544"/>
                    </a:lnTo>
                    <a:lnTo>
                      <a:pt x="749" y="537"/>
                    </a:lnTo>
                    <a:lnTo>
                      <a:pt x="749" y="537"/>
                    </a:lnTo>
                    <a:lnTo>
                      <a:pt x="749" y="535"/>
                    </a:lnTo>
                    <a:lnTo>
                      <a:pt x="749" y="531"/>
                    </a:lnTo>
                    <a:lnTo>
                      <a:pt x="749" y="529"/>
                    </a:lnTo>
                    <a:lnTo>
                      <a:pt x="749" y="529"/>
                    </a:lnTo>
                    <a:lnTo>
                      <a:pt x="749" y="527"/>
                    </a:lnTo>
                    <a:lnTo>
                      <a:pt x="751" y="525"/>
                    </a:lnTo>
                    <a:lnTo>
                      <a:pt x="751" y="52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3" name="Freeform 43"/>
              <p:cNvSpPr>
                <a:spLocks/>
              </p:cNvSpPr>
              <p:nvPr/>
            </p:nvSpPr>
            <p:spPr bwMode="auto">
              <a:xfrm>
                <a:off x="2705101" y="1310879"/>
                <a:ext cx="1017985" cy="1257300"/>
              </a:xfrm>
              <a:custGeom>
                <a:avLst/>
                <a:gdLst>
                  <a:gd name="T0" fmla="*/ 776 w 855"/>
                  <a:gd name="T1" fmla="*/ 652 h 1056"/>
                  <a:gd name="T2" fmla="*/ 695 w 855"/>
                  <a:gd name="T3" fmla="*/ 690 h 1056"/>
                  <a:gd name="T4" fmla="*/ 589 w 855"/>
                  <a:gd name="T5" fmla="*/ 733 h 1056"/>
                  <a:gd name="T6" fmla="*/ 559 w 855"/>
                  <a:gd name="T7" fmla="*/ 780 h 1056"/>
                  <a:gd name="T8" fmla="*/ 557 w 855"/>
                  <a:gd name="T9" fmla="*/ 809 h 1056"/>
                  <a:gd name="T10" fmla="*/ 561 w 855"/>
                  <a:gd name="T11" fmla="*/ 858 h 1056"/>
                  <a:gd name="T12" fmla="*/ 576 w 855"/>
                  <a:gd name="T13" fmla="*/ 920 h 1056"/>
                  <a:gd name="T14" fmla="*/ 597 w 855"/>
                  <a:gd name="T15" fmla="*/ 967 h 1056"/>
                  <a:gd name="T16" fmla="*/ 625 w 855"/>
                  <a:gd name="T17" fmla="*/ 1009 h 1056"/>
                  <a:gd name="T18" fmla="*/ 585 w 855"/>
                  <a:gd name="T19" fmla="*/ 1050 h 1056"/>
                  <a:gd name="T20" fmla="*/ 525 w 855"/>
                  <a:gd name="T21" fmla="*/ 1041 h 1056"/>
                  <a:gd name="T22" fmla="*/ 446 w 855"/>
                  <a:gd name="T23" fmla="*/ 1024 h 1056"/>
                  <a:gd name="T24" fmla="*/ 410 w 855"/>
                  <a:gd name="T25" fmla="*/ 999 h 1056"/>
                  <a:gd name="T26" fmla="*/ 346 w 855"/>
                  <a:gd name="T27" fmla="*/ 1003 h 1056"/>
                  <a:gd name="T28" fmla="*/ 327 w 855"/>
                  <a:gd name="T29" fmla="*/ 960 h 1056"/>
                  <a:gd name="T30" fmla="*/ 306 w 855"/>
                  <a:gd name="T31" fmla="*/ 875 h 1056"/>
                  <a:gd name="T32" fmla="*/ 162 w 855"/>
                  <a:gd name="T33" fmla="*/ 822 h 1056"/>
                  <a:gd name="T34" fmla="*/ 147 w 855"/>
                  <a:gd name="T35" fmla="*/ 784 h 1056"/>
                  <a:gd name="T36" fmla="*/ 132 w 855"/>
                  <a:gd name="T37" fmla="*/ 765 h 1056"/>
                  <a:gd name="T38" fmla="*/ 49 w 855"/>
                  <a:gd name="T39" fmla="*/ 722 h 1056"/>
                  <a:gd name="T40" fmla="*/ 25 w 855"/>
                  <a:gd name="T41" fmla="*/ 692 h 1056"/>
                  <a:gd name="T42" fmla="*/ 30 w 855"/>
                  <a:gd name="T43" fmla="*/ 648 h 1056"/>
                  <a:gd name="T44" fmla="*/ 23 w 855"/>
                  <a:gd name="T45" fmla="*/ 618 h 1056"/>
                  <a:gd name="T46" fmla="*/ 13 w 855"/>
                  <a:gd name="T47" fmla="*/ 593 h 1056"/>
                  <a:gd name="T48" fmla="*/ 23 w 855"/>
                  <a:gd name="T49" fmla="*/ 569 h 1056"/>
                  <a:gd name="T50" fmla="*/ 121 w 855"/>
                  <a:gd name="T51" fmla="*/ 535 h 1056"/>
                  <a:gd name="T52" fmla="*/ 119 w 855"/>
                  <a:gd name="T53" fmla="*/ 512 h 1056"/>
                  <a:gd name="T54" fmla="*/ 136 w 855"/>
                  <a:gd name="T55" fmla="*/ 471 h 1056"/>
                  <a:gd name="T56" fmla="*/ 149 w 855"/>
                  <a:gd name="T57" fmla="*/ 444 h 1056"/>
                  <a:gd name="T58" fmla="*/ 138 w 855"/>
                  <a:gd name="T59" fmla="*/ 429 h 1056"/>
                  <a:gd name="T60" fmla="*/ 125 w 855"/>
                  <a:gd name="T61" fmla="*/ 406 h 1056"/>
                  <a:gd name="T62" fmla="*/ 113 w 855"/>
                  <a:gd name="T63" fmla="*/ 389 h 1056"/>
                  <a:gd name="T64" fmla="*/ 117 w 855"/>
                  <a:gd name="T65" fmla="*/ 359 h 1056"/>
                  <a:gd name="T66" fmla="*/ 87 w 855"/>
                  <a:gd name="T67" fmla="*/ 312 h 1056"/>
                  <a:gd name="T68" fmla="*/ 81 w 855"/>
                  <a:gd name="T69" fmla="*/ 284 h 1056"/>
                  <a:gd name="T70" fmla="*/ 79 w 855"/>
                  <a:gd name="T71" fmla="*/ 246 h 1056"/>
                  <a:gd name="T72" fmla="*/ 21 w 855"/>
                  <a:gd name="T73" fmla="*/ 201 h 1056"/>
                  <a:gd name="T74" fmla="*/ 2 w 855"/>
                  <a:gd name="T75" fmla="*/ 161 h 1056"/>
                  <a:gd name="T76" fmla="*/ 59 w 855"/>
                  <a:gd name="T77" fmla="*/ 123 h 1056"/>
                  <a:gd name="T78" fmla="*/ 72 w 855"/>
                  <a:gd name="T79" fmla="*/ 97 h 1056"/>
                  <a:gd name="T80" fmla="*/ 144 w 855"/>
                  <a:gd name="T81" fmla="*/ 102 h 1056"/>
                  <a:gd name="T82" fmla="*/ 210 w 855"/>
                  <a:gd name="T83" fmla="*/ 63 h 1056"/>
                  <a:gd name="T84" fmla="*/ 221 w 855"/>
                  <a:gd name="T85" fmla="*/ 25 h 1056"/>
                  <a:gd name="T86" fmla="*/ 266 w 855"/>
                  <a:gd name="T87" fmla="*/ 14 h 1056"/>
                  <a:gd name="T88" fmla="*/ 323 w 855"/>
                  <a:gd name="T89" fmla="*/ 53 h 1056"/>
                  <a:gd name="T90" fmla="*/ 415 w 855"/>
                  <a:gd name="T91" fmla="*/ 72 h 1056"/>
                  <a:gd name="T92" fmla="*/ 446 w 855"/>
                  <a:gd name="T93" fmla="*/ 114 h 1056"/>
                  <a:gd name="T94" fmla="*/ 455 w 855"/>
                  <a:gd name="T95" fmla="*/ 142 h 1056"/>
                  <a:gd name="T96" fmla="*/ 451 w 855"/>
                  <a:gd name="T97" fmla="*/ 187 h 1056"/>
                  <a:gd name="T98" fmla="*/ 457 w 855"/>
                  <a:gd name="T99" fmla="*/ 231 h 1056"/>
                  <a:gd name="T100" fmla="*/ 470 w 855"/>
                  <a:gd name="T101" fmla="*/ 244 h 1056"/>
                  <a:gd name="T102" fmla="*/ 491 w 855"/>
                  <a:gd name="T103" fmla="*/ 244 h 1056"/>
                  <a:gd name="T104" fmla="*/ 502 w 855"/>
                  <a:gd name="T105" fmla="*/ 257 h 1056"/>
                  <a:gd name="T106" fmla="*/ 493 w 855"/>
                  <a:gd name="T107" fmla="*/ 308 h 1056"/>
                  <a:gd name="T108" fmla="*/ 493 w 855"/>
                  <a:gd name="T109" fmla="*/ 344 h 1056"/>
                  <a:gd name="T110" fmla="*/ 508 w 855"/>
                  <a:gd name="T111" fmla="*/ 380 h 1056"/>
                  <a:gd name="T112" fmla="*/ 561 w 855"/>
                  <a:gd name="T113" fmla="*/ 471 h 1056"/>
                  <a:gd name="T114" fmla="*/ 595 w 855"/>
                  <a:gd name="T115" fmla="*/ 486 h 1056"/>
                  <a:gd name="T116" fmla="*/ 659 w 855"/>
                  <a:gd name="T117" fmla="*/ 488 h 1056"/>
                  <a:gd name="T118" fmla="*/ 767 w 855"/>
                  <a:gd name="T119" fmla="*/ 522 h 1056"/>
                  <a:gd name="T120" fmla="*/ 848 w 855"/>
                  <a:gd name="T121" fmla="*/ 529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55" h="1056">
                    <a:moveTo>
                      <a:pt x="827" y="646"/>
                    </a:moveTo>
                    <a:lnTo>
                      <a:pt x="827" y="646"/>
                    </a:lnTo>
                    <a:lnTo>
                      <a:pt x="825" y="648"/>
                    </a:lnTo>
                    <a:lnTo>
                      <a:pt x="821" y="663"/>
                    </a:lnTo>
                    <a:lnTo>
                      <a:pt x="816" y="661"/>
                    </a:lnTo>
                    <a:lnTo>
                      <a:pt x="808" y="656"/>
                    </a:lnTo>
                    <a:lnTo>
                      <a:pt x="806" y="654"/>
                    </a:lnTo>
                    <a:lnTo>
                      <a:pt x="804" y="654"/>
                    </a:lnTo>
                    <a:lnTo>
                      <a:pt x="801" y="654"/>
                    </a:lnTo>
                    <a:lnTo>
                      <a:pt x="799" y="656"/>
                    </a:lnTo>
                    <a:lnTo>
                      <a:pt x="797" y="658"/>
                    </a:lnTo>
                    <a:lnTo>
                      <a:pt x="793" y="661"/>
                    </a:lnTo>
                    <a:lnTo>
                      <a:pt x="789" y="654"/>
                    </a:lnTo>
                    <a:lnTo>
                      <a:pt x="780" y="652"/>
                    </a:lnTo>
                    <a:lnTo>
                      <a:pt x="776" y="652"/>
                    </a:lnTo>
                    <a:lnTo>
                      <a:pt x="772" y="652"/>
                    </a:lnTo>
                    <a:lnTo>
                      <a:pt x="767" y="650"/>
                    </a:lnTo>
                    <a:lnTo>
                      <a:pt x="763" y="644"/>
                    </a:lnTo>
                    <a:lnTo>
                      <a:pt x="755" y="646"/>
                    </a:lnTo>
                    <a:lnTo>
                      <a:pt x="753" y="650"/>
                    </a:lnTo>
                    <a:lnTo>
                      <a:pt x="738" y="667"/>
                    </a:lnTo>
                    <a:lnTo>
                      <a:pt x="731" y="669"/>
                    </a:lnTo>
                    <a:lnTo>
                      <a:pt x="723" y="667"/>
                    </a:lnTo>
                    <a:lnTo>
                      <a:pt x="710" y="667"/>
                    </a:lnTo>
                    <a:lnTo>
                      <a:pt x="706" y="671"/>
                    </a:lnTo>
                    <a:lnTo>
                      <a:pt x="704" y="678"/>
                    </a:lnTo>
                    <a:lnTo>
                      <a:pt x="702" y="682"/>
                    </a:lnTo>
                    <a:lnTo>
                      <a:pt x="699" y="686"/>
                    </a:lnTo>
                    <a:lnTo>
                      <a:pt x="697" y="688"/>
                    </a:lnTo>
                    <a:lnTo>
                      <a:pt x="695" y="690"/>
                    </a:lnTo>
                    <a:lnTo>
                      <a:pt x="693" y="690"/>
                    </a:lnTo>
                    <a:lnTo>
                      <a:pt x="693" y="688"/>
                    </a:lnTo>
                    <a:lnTo>
                      <a:pt x="691" y="688"/>
                    </a:lnTo>
                    <a:lnTo>
                      <a:pt x="689" y="688"/>
                    </a:lnTo>
                    <a:lnTo>
                      <a:pt x="661" y="697"/>
                    </a:lnTo>
                    <a:lnTo>
                      <a:pt x="655" y="695"/>
                    </a:lnTo>
                    <a:lnTo>
                      <a:pt x="631" y="697"/>
                    </a:lnTo>
                    <a:lnTo>
                      <a:pt x="631" y="699"/>
                    </a:lnTo>
                    <a:lnTo>
                      <a:pt x="627" y="701"/>
                    </a:lnTo>
                    <a:lnTo>
                      <a:pt x="627" y="709"/>
                    </a:lnTo>
                    <a:lnTo>
                      <a:pt x="627" y="712"/>
                    </a:lnTo>
                    <a:lnTo>
                      <a:pt x="627" y="714"/>
                    </a:lnTo>
                    <a:lnTo>
                      <a:pt x="627" y="716"/>
                    </a:lnTo>
                    <a:lnTo>
                      <a:pt x="604" y="722"/>
                    </a:lnTo>
                    <a:lnTo>
                      <a:pt x="589" y="733"/>
                    </a:lnTo>
                    <a:lnTo>
                      <a:pt x="587" y="733"/>
                    </a:lnTo>
                    <a:lnTo>
                      <a:pt x="576" y="733"/>
                    </a:lnTo>
                    <a:lnTo>
                      <a:pt x="572" y="733"/>
                    </a:lnTo>
                    <a:lnTo>
                      <a:pt x="568" y="731"/>
                    </a:lnTo>
                    <a:lnTo>
                      <a:pt x="565" y="731"/>
                    </a:lnTo>
                    <a:lnTo>
                      <a:pt x="565" y="731"/>
                    </a:lnTo>
                    <a:lnTo>
                      <a:pt x="563" y="733"/>
                    </a:lnTo>
                    <a:lnTo>
                      <a:pt x="563" y="735"/>
                    </a:lnTo>
                    <a:lnTo>
                      <a:pt x="563" y="737"/>
                    </a:lnTo>
                    <a:lnTo>
                      <a:pt x="563" y="739"/>
                    </a:lnTo>
                    <a:lnTo>
                      <a:pt x="563" y="739"/>
                    </a:lnTo>
                    <a:lnTo>
                      <a:pt x="563" y="741"/>
                    </a:lnTo>
                    <a:lnTo>
                      <a:pt x="555" y="750"/>
                    </a:lnTo>
                    <a:lnTo>
                      <a:pt x="559" y="773"/>
                    </a:lnTo>
                    <a:lnTo>
                      <a:pt x="559" y="780"/>
                    </a:lnTo>
                    <a:lnTo>
                      <a:pt x="559" y="780"/>
                    </a:lnTo>
                    <a:lnTo>
                      <a:pt x="557" y="782"/>
                    </a:lnTo>
                    <a:lnTo>
                      <a:pt x="557" y="782"/>
                    </a:lnTo>
                    <a:lnTo>
                      <a:pt x="555" y="786"/>
                    </a:lnTo>
                    <a:lnTo>
                      <a:pt x="555" y="786"/>
                    </a:lnTo>
                    <a:lnTo>
                      <a:pt x="551" y="790"/>
                    </a:lnTo>
                    <a:lnTo>
                      <a:pt x="551" y="792"/>
                    </a:lnTo>
                    <a:lnTo>
                      <a:pt x="551" y="792"/>
                    </a:lnTo>
                    <a:lnTo>
                      <a:pt x="551" y="794"/>
                    </a:lnTo>
                    <a:lnTo>
                      <a:pt x="551" y="797"/>
                    </a:lnTo>
                    <a:lnTo>
                      <a:pt x="553" y="803"/>
                    </a:lnTo>
                    <a:lnTo>
                      <a:pt x="553" y="803"/>
                    </a:lnTo>
                    <a:lnTo>
                      <a:pt x="553" y="805"/>
                    </a:lnTo>
                    <a:lnTo>
                      <a:pt x="555" y="805"/>
                    </a:lnTo>
                    <a:lnTo>
                      <a:pt x="557" y="809"/>
                    </a:lnTo>
                    <a:lnTo>
                      <a:pt x="559" y="820"/>
                    </a:lnTo>
                    <a:lnTo>
                      <a:pt x="561" y="829"/>
                    </a:lnTo>
                    <a:lnTo>
                      <a:pt x="561" y="831"/>
                    </a:lnTo>
                    <a:lnTo>
                      <a:pt x="563" y="833"/>
                    </a:lnTo>
                    <a:lnTo>
                      <a:pt x="565" y="835"/>
                    </a:lnTo>
                    <a:lnTo>
                      <a:pt x="568" y="841"/>
                    </a:lnTo>
                    <a:lnTo>
                      <a:pt x="568" y="843"/>
                    </a:lnTo>
                    <a:lnTo>
                      <a:pt x="570" y="848"/>
                    </a:lnTo>
                    <a:lnTo>
                      <a:pt x="570" y="850"/>
                    </a:lnTo>
                    <a:lnTo>
                      <a:pt x="570" y="852"/>
                    </a:lnTo>
                    <a:lnTo>
                      <a:pt x="570" y="854"/>
                    </a:lnTo>
                    <a:lnTo>
                      <a:pt x="568" y="856"/>
                    </a:lnTo>
                    <a:lnTo>
                      <a:pt x="568" y="856"/>
                    </a:lnTo>
                    <a:lnTo>
                      <a:pt x="565" y="856"/>
                    </a:lnTo>
                    <a:lnTo>
                      <a:pt x="561" y="858"/>
                    </a:lnTo>
                    <a:lnTo>
                      <a:pt x="559" y="858"/>
                    </a:lnTo>
                    <a:lnTo>
                      <a:pt x="559" y="863"/>
                    </a:lnTo>
                    <a:lnTo>
                      <a:pt x="557" y="867"/>
                    </a:lnTo>
                    <a:lnTo>
                      <a:pt x="555" y="871"/>
                    </a:lnTo>
                    <a:lnTo>
                      <a:pt x="555" y="873"/>
                    </a:lnTo>
                    <a:lnTo>
                      <a:pt x="557" y="875"/>
                    </a:lnTo>
                    <a:lnTo>
                      <a:pt x="557" y="875"/>
                    </a:lnTo>
                    <a:lnTo>
                      <a:pt x="557" y="877"/>
                    </a:lnTo>
                    <a:lnTo>
                      <a:pt x="557" y="877"/>
                    </a:lnTo>
                    <a:lnTo>
                      <a:pt x="559" y="880"/>
                    </a:lnTo>
                    <a:lnTo>
                      <a:pt x="559" y="882"/>
                    </a:lnTo>
                    <a:lnTo>
                      <a:pt x="561" y="892"/>
                    </a:lnTo>
                    <a:lnTo>
                      <a:pt x="570" y="901"/>
                    </a:lnTo>
                    <a:lnTo>
                      <a:pt x="572" y="905"/>
                    </a:lnTo>
                    <a:lnTo>
                      <a:pt x="576" y="920"/>
                    </a:lnTo>
                    <a:lnTo>
                      <a:pt x="576" y="922"/>
                    </a:lnTo>
                    <a:lnTo>
                      <a:pt x="576" y="922"/>
                    </a:lnTo>
                    <a:lnTo>
                      <a:pt x="574" y="924"/>
                    </a:lnTo>
                    <a:lnTo>
                      <a:pt x="574" y="926"/>
                    </a:lnTo>
                    <a:lnTo>
                      <a:pt x="574" y="928"/>
                    </a:lnTo>
                    <a:lnTo>
                      <a:pt x="572" y="931"/>
                    </a:lnTo>
                    <a:lnTo>
                      <a:pt x="574" y="935"/>
                    </a:lnTo>
                    <a:lnTo>
                      <a:pt x="576" y="935"/>
                    </a:lnTo>
                    <a:lnTo>
                      <a:pt x="582" y="937"/>
                    </a:lnTo>
                    <a:lnTo>
                      <a:pt x="585" y="950"/>
                    </a:lnTo>
                    <a:lnTo>
                      <a:pt x="589" y="956"/>
                    </a:lnTo>
                    <a:lnTo>
                      <a:pt x="595" y="960"/>
                    </a:lnTo>
                    <a:lnTo>
                      <a:pt x="597" y="962"/>
                    </a:lnTo>
                    <a:lnTo>
                      <a:pt x="597" y="965"/>
                    </a:lnTo>
                    <a:lnTo>
                      <a:pt x="597" y="967"/>
                    </a:lnTo>
                    <a:lnTo>
                      <a:pt x="599" y="971"/>
                    </a:lnTo>
                    <a:lnTo>
                      <a:pt x="599" y="971"/>
                    </a:lnTo>
                    <a:lnTo>
                      <a:pt x="602" y="973"/>
                    </a:lnTo>
                    <a:lnTo>
                      <a:pt x="617" y="973"/>
                    </a:lnTo>
                    <a:lnTo>
                      <a:pt x="617" y="977"/>
                    </a:lnTo>
                    <a:lnTo>
                      <a:pt x="617" y="977"/>
                    </a:lnTo>
                    <a:lnTo>
                      <a:pt x="614" y="988"/>
                    </a:lnTo>
                    <a:lnTo>
                      <a:pt x="612" y="994"/>
                    </a:lnTo>
                    <a:lnTo>
                      <a:pt x="614" y="999"/>
                    </a:lnTo>
                    <a:lnTo>
                      <a:pt x="614" y="1001"/>
                    </a:lnTo>
                    <a:lnTo>
                      <a:pt x="621" y="1001"/>
                    </a:lnTo>
                    <a:lnTo>
                      <a:pt x="621" y="1003"/>
                    </a:lnTo>
                    <a:lnTo>
                      <a:pt x="623" y="1003"/>
                    </a:lnTo>
                    <a:lnTo>
                      <a:pt x="625" y="1007"/>
                    </a:lnTo>
                    <a:lnTo>
                      <a:pt x="625" y="1009"/>
                    </a:lnTo>
                    <a:lnTo>
                      <a:pt x="625" y="1011"/>
                    </a:lnTo>
                    <a:lnTo>
                      <a:pt x="621" y="1026"/>
                    </a:lnTo>
                    <a:lnTo>
                      <a:pt x="619" y="1028"/>
                    </a:lnTo>
                    <a:lnTo>
                      <a:pt x="612" y="1041"/>
                    </a:lnTo>
                    <a:lnTo>
                      <a:pt x="612" y="1045"/>
                    </a:lnTo>
                    <a:lnTo>
                      <a:pt x="614" y="1050"/>
                    </a:lnTo>
                    <a:lnTo>
                      <a:pt x="608" y="1056"/>
                    </a:lnTo>
                    <a:lnTo>
                      <a:pt x="606" y="1056"/>
                    </a:lnTo>
                    <a:lnTo>
                      <a:pt x="604" y="1052"/>
                    </a:lnTo>
                    <a:lnTo>
                      <a:pt x="599" y="1050"/>
                    </a:lnTo>
                    <a:lnTo>
                      <a:pt x="593" y="1045"/>
                    </a:lnTo>
                    <a:lnTo>
                      <a:pt x="591" y="1045"/>
                    </a:lnTo>
                    <a:lnTo>
                      <a:pt x="591" y="1045"/>
                    </a:lnTo>
                    <a:lnTo>
                      <a:pt x="589" y="1047"/>
                    </a:lnTo>
                    <a:lnTo>
                      <a:pt x="585" y="1050"/>
                    </a:lnTo>
                    <a:lnTo>
                      <a:pt x="582" y="1052"/>
                    </a:lnTo>
                    <a:lnTo>
                      <a:pt x="582" y="1052"/>
                    </a:lnTo>
                    <a:lnTo>
                      <a:pt x="563" y="1047"/>
                    </a:lnTo>
                    <a:lnTo>
                      <a:pt x="561" y="1047"/>
                    </a:lnTo>
                    <a:lnTo>
                      <a:pt x="561" y="1050"/>
                    </a:lnTo>
                    <a:lnTo>
                      <a:pt x="555" y="1052"/>
                    </a:lnTo>
                    <a:lnTo>
                      <a:pt x="544" y="1054"/>
                    </a:lnTo>
                    <a:lnTo>
                      <a:pt x="542" y="1054"/>
                    </a:lnTo>
                    <a:lnTo>
                      <a:pt x="542" y="1054"/>
                    </a:lnTo>
                    <a:lnTo>
                      <a:pt x="540" y="1054"/>
                    </a:lnTo>
                    <a:lnTo>
                      <a:pt x="540" y="1050"/>
                    </a:lnTo>
                    <a:lnTo>
                      <a:pt x="527" y="1045"/>
                    </a:lnTo>
                    <a:lnTo>
                      <a:pt x="527" y="1045"/>
                    </a:lnTo>
                    <a:lnTo>
                      <a:pt x="525" y="1043"/>
                    </a:lnTo>
                    <a:lnTo>
                      <a:pt x="525" y="1041"/>
                    </a:lnTo>
                    <a:lnTo>
                      <a:pt x="523" y="1037"/>
                    </a:lnTo>
                    <a:lnTo>
                      <a:pt x="519" y="1035"/>
                    </a:lnTo>
                    <a:lnTo>
                      <a:pt x="517" y="1033"/>
                    </a:lnTo>
                    <a:lnTo>
                      <a:pt x="500" y="1028"/>
                    </a:lnTo>
                    <a:lnTo>
                      <a:pt x="491" y="1024"/>
                    </a:lnTo>
                    <a:lnTo>
                      <a:pt x="489" y="1024"/>
                    </a:lnTo>
                    <a:lnTo>
                      <a:pt x="485" y="1024"/>
                    </a:lnTo>
                    <a:lnTo>
                      <a:pt x="459" y="1030"/>
                    </a:lnTo>
                    <a:lnTo>
                      <a:pt x="457" y="1035"/>
                    </a:lnTo>
                    <a:lnTo>
                      <a:pt x="453" y="1035"/>
                    </a:lnTo>
                    <a:lnTo>
                      <a:pt x="451" y="1033"/>
                    </a:lnTo>
                    <a:lnTo>
                      <a:pt x="451" y="1030"/>
                    </a:lnTo>
                    <a:lnTo>
                      <a:pt x="449" y="1030"/>
                    </a:lnTo>
                    <a:lnTo>
                      <a:pt x="449" y="1028"/>
                    </a:lnTo>
                    <a:lnTo>
                      <a:pt x="446" y="1024"/>
                    </a:lnTo>
                    <a:lnTo>
                      <a:pt x="446" y="1024"/>
                    </a:lnTo>
                    <a:lnTo>
                      <a:pt x="444" y="1020"/>
                    </a:lnTo>
                    <a:lnTo>
                      <a:pt x="442" y="1018"/>
                    </a:lnTo>
                    <a:lnTo>
                      <a:pt x="440" y="1016"/>
                    </a:lnTo>
                    <a:lnTo>
                      <a:pt x="436" y="1011"/>
                    </a:lnTo>
                    <a:lnTo>
                      <a:pt x="436" y="1005"/>
                    </a:lnTo>
                    <a:lnTo>
                      <a:pt x="434" y="1001"/>
                    </a:lnTo>
                    <a:lnTo>
                      <a:pt x="434" y="999"/>
                    </a:lnTo>
                    <a:lnTo>
                      <a:pt x="432" y="996"/>
                    </a:lnTo>
                    <a:lnTo>
                      <a:pt x="425" y="994"/>
                    </a:lnTo>
                    <a:lnTo>
                      <a:pt x="423" y="992"/>
                    </a:lnTo>
                    <a:lnTo>
                      <a:pt x="423" y="992"/>
                    </a:lnTo>
                    <a:lnTo>
                      <a:pt x="417" y="996"/>
                    </a:lnTo>
                    <a:lnTo>
                      <a:pt x="412" y="996"/>
                    </a:lnTo>
                    <a:lnTo>
                      <a:pt x="410" y="999"/>
                    </a:lnTo>
                    <a:lnTo>
                      <a:pt x="404" y="999"/>
                    </a:lnTo>
                    <a:lnTo>
                      <a:pt x="395" y="999"/>
                    </a:lnTo>
                    <a:lnTo>
                      <a:pt x="381" y="999"/>
                    </a:lnTo>
                    <a:lnTo>
                      <a:pt x="381" y="1001"/>
                    </a:lnTo>
                    <a:lnTo>
                      <a:pt x="378" y="1001"/>
                    </a:lnTo>
                    <a:lnTo>
                      <a:pt x="376" y="1005"/>
                    </a:lnTo>
                    <a:lnTo>
                      <a:pt x="374" y="1005"/>
                    </a:lnTo>
                    <a:lnTo>
                      <a:pt x="374" y="1005"/>
                    </a:lnTo>
                    <a:lnTo>
                      <a:pt x="372" y="1007"/>
                    </a:lnTo>
                    <a:lnTo>
                      <a:pt x="355" y="1009"/>
                    </a:lnTo>
                    <a:lnTo>
                      <a:pt x="353" y="1007"/>
                    </a:lnTo>
                    <a:lnTo>
                      <a:pt x="349" y="1007"/>
                    </a:lnTo>
                    <a:lnTo>
                      <a:pt x="349" y="1005"/>
                    </a:lnTo>
                    <a:lnTo>
                      <a:pt x="346" y="1005"/>
                    </a:lnTo>
                    <a:lnTo>
                      <a:pt x="346" y="1003"/>
                    </a:lnTo>
                    <a:lnTo>
                      <a:pt x="344" y="1003"/>
                    </a:lnTo>
                    <a:lnTo>
                      <a:pt x="344" y="999"/>
                    </a:lnTo>
                    <a:lnTo>
                      <a:pt x="342" y="994"/>
                    </a:lnTo>
                    <a:lnTo>
                      <a:pt x="342" y="992"/>
                    </a:lnTo>
                    <a:lnTo>
                      <a:pt x="342" y="992"/>
                    </a:lnTo>
                    <a:lnTo>
                      <a:pt x="342" y="992"/>
                    </a:lnTo>
                    <a:lnTo>
                      <a:pt x="344" y="990"/>
                    </a:lnTo>
                    <a:lnTo>
                      <a:pt x="344" y="990"/>
                    </a:lnTo>
                    <a:lnTo>
                      <a:pt x="344" y="988"/>
                    </a:lnTo>
                    <a:lnTo>
                      <a:pt x="344" y="984"/>
                    </a:lnTo>
                    <a:lnTo>
                      <a:pt x="342" y="982"/>
                    </a:lnTo>
                    <a:lnTo>
                      <a:pt x="342" y="982"/>
                    </a:lnTo>
                    <a:lnTo>
                      <a:pt x="340" y="975"/>
                    </a:lnTo>
                    <a:lnTo>
                      <a:pt x="332" y="965"/>
                    </a:lnTo>
                    <a:lnTo>
                      <a:pt x="327" y="960"/>
                    </a:lnTo>
                    <a:lnTo>
                      <a:pt x="319" y="958"/>
                    </a:lnTo>
                    <a:lnTo>
                      <a:pt x="312" y="954"/>
                    </a:lnTo>
                    <a:lnTo>
                      <a:pt x="308" y="952"/>
                    </a:lnTo>
                    <a:lnTo>
                      <a:pt x="306" y="950"/>
                    </a:lnTo>
                    <a:lnTo>
                      <a:pt x="308" y="948"/>
                    </a:lnTo>
                    <a:lnTo>
                      <a:pt x="308" y="945"/>
                    </a:lnTo>
                    <a:lnTo>
                      <a:pt x="310" y="943"/>
                    </a:lnTo>
                    <a:lnTo>
                      <a:pt x="312" y="941"/>
                    </a:lnTo>
                    <a:lnTo>
                      <a:pt x="325" y="937"/>
                    </a:lnTo>
                    <a:lnTo>
                      <a:pt x="334" y="931"/>
                    </a:lnTo>
                    <a:lnTo>
                      <a:pt x="336" y="926"/>
                    </a:lnTo>
                    <a:lnTo>
                      <a:pt x="338" y="922"/>
                    </a:lnTo>
                    <a:lnTo>
                      <a:pt x="340" y="916"/>
                    </a:lnTo>
                    <a:lnTo>
                      <a:pt x="319" y="890"/>
                    </a:lnTo>
                    <a:lnTo>
                      <a:pt x="306" y="875"/>
                    </a:lnTo>
                    <a:lnTo>
                      <a:pt x="287" y="865"/>
                    </a:lnTo>
                    <a:lnTo>
                      <a:pt x="278" y="863"/>
                    </a:lnTo>
                    <a:lnTo>
                      <a:pt x="249" y="863"/>
                    </a:lnTo>
                    <a:lnTo>
                      <a:pt x="236" y="865"/>
                    </a:lnTo>
                    <a:lnTo>
                      <a:pt x="185" y="865"/>
                    </a:lnTo>
                    <a:lnTo>
                      <a:pt x="176" y="863"/>
                    </a:lnTo>
                    <a:lnTo>
                      <a:pt x="172" y="858"/>
                    </a:lnTo>
                    <a:lnTo>
                      <a:pt x="172" y="854"/>
                    </a:lnTo>
                    <a:lnTo>
                      <a:pt x="172" y="850"/>
                    </a:lnTo>
                    <a:lnTo>
                      <a:pt x="172" y="839"/>
                    </a:lnTo>
                    <a:lnTo>
                      <a:pt x="172" y="837"/>
                    </a:lnTo>
                    <a:lnTo>
                      <a:pt x="172" y="835"/>
                    </a:lnTo>
                    <a:lnTo>
                      <a:pt x="168" y="833"/>
                    </a:lnTo>
                    <a:lnTo>
                      <a:pt x="164" y="824"/>
                    </a:lnTo>
                    <a:lnTo>
                      <a:pt x="162" y="822"/>
                    </a:lnTo>
                    <a:lnTo>
                      <a:pt x="162" y="822"/>
                    </a:lnTo>
                    <a:lnTo>
                      <a:pt x="162" y="820"/>
                    </a:lnTo>
                    <a:lnTo>
                      <a:pt x="162" y="812"/>
                    </a:lnTo>
                    <a:lnTo>
                      <a:pt x="159" y="809"/>
                    </a:lnTo>
                    <a:lnTo>
                      <a:pt x="159" y="807"/>
                    </a:lnTo>
                    <a:lnTo>
                      <a:pt x="157" y="807"/>
                    </a:lnTo>
                    <a:lnTo>
                      <a:pt x="157" y="807"/>
                    </a:lnTo>
                    <a:lnTo>
                      <a:pt x="155" y="805"/>
                    </a:lnTo>
                    <a:lnTo>
                      <a:pt x="153" y="801"/>
                    </a:lnTo>
                    <a:lnTo>
                      <a:pt x="147" y="792"/>
                    </a:lnTo>
                    <a:lnTo>
                      <a:pt x="144" y="790"/>
                    </a:lnTo>
                    <a:lnTo>
                      <a:pt x="144" y="786"/>
                    </a:lnTo>
                    <a:lnTo>
                      <a:pt x="144" y="786"/>
                    </a:lnTo>
                    <a:lnTo>
                      <a:pt x="147" y="784"/>
                    </a:lnTo>
                    <a:lnTo>
                      <a:pt x="147" y="784"/>
                    </a:lnTo>
                    <a:lnTo>
                      <a:pt x="149" y="784"/>
                    </a:lnTo>
                    <a:lnTo>
                      <a:pt x="149" y="784"/>
                    </a:lnTo>
                    <a:lnTo>
                      <a:pt x="153" y="784"/>
                    </a:lnTo>
                    <a:lnTo>
                      <a:pt x="153" y="784"/>
                    </a:lnTo>
                    <a:lnTo>
                      <a:pt x="155" y="784"/>
                    </a:lnTo>
                    <a:lnTo>
                      <a:pt x="157" y="784"/>
                    </a:lnTo>
                    <a:lnTo>
                      <a:pt x="157" y="782"/>
                    </a:lnTo>
                    <a:lnTo>
                      <a:pt x="157" y="780"/>
                    </a:lnTo>
                    <a:lnTo>
                      <a:pt x="155" y="777"/>
                    </a:lnTo>
                    <a:lnTo>
                      <a:pt x="153" y="773"/>
                    </a:lnTo>
                    <a:lnTo>
                      <a:pt x="153" y="771"/>
                    </a:lnTo>
                    <a:lnTo>
                      <a:pt x="151" y="771"/>
                    </a:lnTo>
                    <a:lnTo>
                      <a:pt x="147" y="771"/>
                    </a:lnTo>
                    <a:lnTo>
                      <a:pt x="136" y="767"/>
                    </a:lnTo>
                    <a:lnTo>
                      <a:pt x="132" y="765"/>
                    </a:lnTo>
                    <a:lnTo>
                      <a:pt x="123" y="765"/>
                    </a:lnTo>
                    <a:lnTo>
                      <a:pt x="121" y="765"/>
                    </a:lnTo>
                    <a:lnTo>
                      <a:pt x="119" y="765"/>
                    </a:lnTo>
                    <a:lnTo>
                      <a:pt x="110" y="760"/>
                    </a:lnTo>
                    <a:lnTo>
                      <a:pt x="108" y="760"/>
                    </a:lnTo>
                    <a:lnTo>
                      <a:pt x="106" y="760"/>
                    </a:lnTo>
                    <a:lnTo>
                      <a:pt x="76" y="765"/>
                    </a:lnTo>
                    <a:lnTo>
                      <a:pt x="72" y="763"/>
                    </a:lnTo>
                    <a:lnTo>
                      <a:pt x="59" y="746"/>
                    </a:lnTo>
                    <a:lnTo>
                      <a:pt x="59" y="735"/>
                    </a:lnTo>
                    <a:lnTo>
                      <a:pt x="57" y="731"/>
                    </a:lnTo>
                    <a:lnTo>
                      <a:pt x="55" y="726"/>
                    </a:lnTo>
                    <a:lnTo>
                      <a:pt x="55" y="726"/>
                    </a:lnTo>
                    <a:lnTo>
                      <a:pt x="53" y="724"/>
                    </a:lnTo>
                    <a:lnTo>
                      <a:pt x="49" y="722"/>
                    </a:lnTo>
                    <a:lnTo>
                      <a:pt x="49" y="720"/>
                    </a:lnTo>
                    <a:lnTo>
                      <a:pt x="47" y="716"/>
                    </a:lnTo>
                    <a:lnTo>
                      <a:pt x="42" y="714"/>
                    </a:lnTo>
                    <a:lnTo>
                      <a:pt x="42" y="712"/>
                    </a:lnTo>
                    <a:lnTo>
                      <a:pt x="40" y="705"/>
                    </a:lnTo>
                    <a:lnTo>
                      <a:pt x="38" y="705"/>
                    </a:lnTo>
                    <a:lnTo>
                      <a:pt x="38" y="703"/>
                    </a:lnTo>
                    <a:lnTo>
                      <a:pt x="36" y="703"/>
                    </a:lnTo>
                    <a:lnTo>
                      <a:pt x="34" y="701"/>
                    </a:lnTo>
                    <a:lnTo>
                      <a:pt x="32" y="699"/>
                    </a:lnTo>
                    <a:lnTo>
                      <a:pt x="30" y="699"/>
                    </a:lnTo>
                    <a:lnTo>
                      <a:pt x="30" y="697"/>
                    </a:lnTo>
                    <a:lnTo>
                      <a:pt x="28" y="695"/>
                    </a:lnTo>
                    <a:lnTo>
                      <a:pt x="25" y="695"/>
                    </a:lnTo>
                    <a:lnTo>
                      <a:pt x="25" y="692"/>
                    </a:lnTo>
                    <a:lnTo>
                      <a:pt x="23" y="690"/>
                    </a:lnTo>
                    <a:lnTo>
                      <a:pt x="23" y="686"/>
                    </a:lnTo>
                    <a:lnTo>
                      <a:pt x="21" y="684"/>
                    </a:lnTo>
                    <a:lnTo>
                      <a:pt x="21" y="684"/>
                    </a:lnTo>
                    <a:lnTo>
                      <a:pt x="21" y="680"/>
                    </a:lnTo>
                    <a:lnTo>
                      <a:pt x="21" y="667"/>
                    </a:lnTo>
                    <a:lnTo>
                      <a:pt x="19" y="661"/>
                    </a:lnTo>
                    <a:lnTo>
                      <a:pt x="19" y="658"/>
                    </a:lnTo>
                    <a:lnTo>
                      <a:pt x="21" y="656"/>
                    </a:lnTo>
                    <a:lnTo>
                      <a:pt x="25" y="654"/>
                    </a:lnTo>
                    <a:lnTo>
                      <a:pt x="25" y="654"/>
                    </a:lnTo>
                    <a:lnTo>
                      <a:pt x="28" y="652"/>
                    </a:lnTo>
                    <a:lnTo>
                      <a:pt x="28" y="650"/>
                    </a:lnTo>
                    <a:lnTo>
                      <a:pt x="28" y="648"/>
                    </a:lnTo>
                    <a:lnTo>
                      <a:pt x="30" y="648"/>
                    </a:lnTo>
                    <a:lnTo>
                      <a:pt x="32" y="646"/>
                    </a:lnTo>
                    <a:lnTo>
                      <a:pt x="32" y="646"/>
                    </a:lnTo>
                    <a:lnTo>
                      <a:pt x="34" y="644"/>
                    </a:lnTo>
                    <a:lnTo>
                      <a:pt x="34" y="641"/>
                    </a:lnTo>
                    <a:lnTo>
                      <a:pt x="34" y="639"/>
                    </a:lnTo>
                    <a:lnTo>
                      <a:pt x="34" y="639"/>
                    </a:lnTo>
                    <a:lnTo>
                      <a:pt x="34" y="637"/>
                    </a:lnTo>
                    <a:lnTo>
                      <a:pt x="36" y="637"/>
                    </a:lnTo>
                    <a:lnTo>
                      <a:pt x="34" y="633"/>
                    </a:lnTo>
                    <a:lnTo>
                      <a:pt x="32" y="627"/>
                    </a:lnTo>
                    <a:lnTo>
                      <a:pt x="32" y="624"/>
                    </a:lnTo>
                    <a:lnTo>
                      <a:pt x="30" y="622"/>
                    </a:lnTo>
                    <a:lnTo>
                      <a:pt x="23" y="620"/>
                    </a:lnTo>
                    <a:lnTo>
                      <a:pt x="23" y="618"/>
                    </a:lnTo>
                    <a:lnTo>
                      <a:pt x="23" y="618"/>
                    </a:lnTo>
                    <a:lnTo>
                      <a:pt x="23" y="614"/>
                    </a:lnTo>
                    <a:lnTo>
                      <a:pt x="23" y="607"/>
                    </a:lnTo>
                    <a:lnTo>
                      <a:pt x="25" y="605"/>
                    </a:lnTo>
                    <a:lnTo>
                      <a:pt x="25" y="605"/>
                    </a:lnTo>
                    <a:lnTo>
                      <a:pt x="30" y="603"/>
                    </a:lnTo>
                    <a:lnTo>
                      <a:pt x="32" y="601"/>
                    </a:lnTo>
                    <a:lnTo>
                      <a:pt x="32" y="601"/>
                    </a:lnTo>
                    <a:lnTo>
                      <a:pt x="32" y="599"/>
                    </a:lnTo>
                    <a:lnTo>
                      <a:pt x="30" y="599"/>
                    </a:lnTo>
                    <a:lnTo>
                      <a:pt x="28" y="601"/>
                    </a:lnTo>
                    <a:lnTo>
                      <a:pt x="25" y="601"/>
                    </a:lnTo>
                    <a:lnTo>
                      <a:pt x="25" y="599"/>
                    </a:lnTo>
                    <a:lnTo>
                      <a:pt x="21" y="597"/>
                    </a:lnTo>
                    <a:lnTo>
                      <a:pt x="21" y="595"/>
                    </a:lnTo>
                    <a:lnTo>
                      <a:pt x="13" y="593"/>
                    </a:lnTo>
                    <a:lnTo>
                      <a:pt x="11" y="588"/>
                    </a:lnTo>
                    <a:lnTo>
                      <a:pt x="11" y="588"/>
                    </a:lnTo>
                    <a:lnTo>
                      <a:pt x="11" y="588"/>
                    </a:lnTo>
                    <a:lnTo>
                      <a:pt x="4" y="582"/>
                    </a:lnTo>
                    <a:lnTo>
                      <a:pt x="4" y="582"/>
                    </a:lnTo>
                    <a:lnTo>
                      <a:pt x="4" y="580"/>
                    </a:lnTo>
                    <a:lnTo>
                      <a:pt x="4" y="580"/>
                    </a:lnTo>
                    <a:lnTo>
                      <a:pt x="4" y="580"/>
                    </a:lnTo>
                    <a:lnTo>
                      <a:pt x="4" y="578"/>
                    </a:lnTo>
                    <a:lnTo>
                      <a:pt x="4" y="578"/>
                    </a:lnTo>
                    <a:lnTo>
                      <a:pt x="6" y="576"/>
                    </a:lnTo>
                    <a:lnTo>
                      <a:pt x="17" y="576"/>
                    </a:lnTo>
                    <a:lnTo>
                      <a:pt x="17" y="576"/>
                    </a:lnTo>
                    <a:lnTo>
                      <a:pt x="19" y="573"/>
                    </a:lnTo>
                    <a:lnTo>
                      <a:pt x="23" y="569"/>
                    </a:lnTo>
                    <a:lnTo>
                      <a:pt x="25" y="565"/>
                    </a:lnTo>
                    <a:lnTo>
                      <a:pt x="28" y="563"/>
                    </a:lnTo>
                    <a:lnTo>
                      <a:pt x="28" y="561"/>
                    </a:lnTo>
                    <a:lnTo>
                      <a:pt x="28" y="561"/>
                    </a:lnTo>
                    <a:lnTo>
                      <a:pt x="28" y="559"/>
                    </a:lnTo>
                    <a:lnTo>
                      <a:pt x="28" y="556"/>
                    </a:lnTo>
                    <a:lnTo>
                      <a:pt x="28" y="556"/>
                    </a:lnTo>
                    <a:lnTo>
                      <a:pt x="30" y="554"/>
                    </a:lnTo>
                    <a:lnTo>
                      <a:pt x="47" y="550"/>
                    </a:lnTo>
                    <a:lnTo>
                      <a:pt x="89" y="544"/>
                    </a:lnTo>
                    <a:lnTo>
                      <a:pt x="96" y="539"/>
                    </a:lnTo>
                    <a:lnTo>
                      <a:pt x="102" y="537"/>
                    </a:lnTo>
                    <a:lnTo>
                      <a:pt x="117" y="535"/>
                    </a:lnTo>
                    <a:lnTo>
                      <a:pt x="121" y="535"/>
                    </a:lnTo>
                    <a:lnTo>
                      <a:pt x="121" y="535"/>
                    </a:lnTo>
                    <a:lnTo>
                      <a:pt x="123" y="535"/>
                    </a:lnTo>
                    <a:lnTo>
                      <a:pt x="123" y="533"/>
                    </a:lnTo>
                    <a:lnTo>
                      <a:pt x="125" y="531"/>
                    </a:lnTo>
                    <a:lnTo>
                      <a:pt x="125" y="529"/>
                    </a:lnTo>
                    <a:lnTo>
                      <a:pt x="125" y="525"/>
                    </a:lnTo>
                    <a:lnTo>
                      <a:pt x="123" y="522"/>
                    </a:lnTo>
                    <a:lnTo>
                      <a:pt x="123" y="522"/>
                    </a:lnTo>
                    <a:lnTo>
                      <a:pt x="123" y="520"/>
                    </a:lnTo>
                    <a:lnTo>
                      <a:pt x="117" y="518"/>
                    </a:lnTo>
                    <a:lnTo>
                      <a:pt x="117" y="518"/>
                    </a:lnTo>
                    <a:lnTo>
                      <a:pt x="117" y="516"/>
                    </a:lnTo>
                    <a:lnTo>
                      <a:pt x="115" y="516"/>
                    </a:lnTo>
                    <a:lnTo>
                      <a:pt x="115" y="514"/>
                    </a:lnTo>
                    <a:lnTo>
                      <a:pt x="117" y="514"/>
                    </a:lnTo>
                    <a:lnTo>
                      <a:pt x="119" y="512"/>
                    </a:lnTo>
                    <a:lnTo>
                      <a:pt x="130" y="505"/>
                    </a:lnTo>
                    <a:lnTo>
                      <a:pt x="134" y="501"/>
                    </a:lnTo>
                    <a:lnTo>
                      <a:pt x="140" y="495"/>
                    </a:lnTo>
                    <a:lnTo>
                      <a:pt x="142" y="493"/>
                    </a:lnTo>
                    <a:lnTo>
                      <a:pt x="144" y="491"/>
                    </a:lnTo>
                    <a:lnTo>
                      <a:pt x="147" y="484"/>
                    </a:lnTo>
                    <a:lnTo>
                      <a:pt x="147" y="482"/>
                    </a:lnTo>
                    <a:lnTo>
                      <a:pt x="144" y="480"/>
                    </a:lnTo>
                    <a:lnTo>
                      <a:pt x="142" y="476"/>
                    </a:lnTo>
                    <a:lnTo>
                      <a:pt x="142" y="474"/>
                    </a:lnTo>
                    <a:lnTo>
                      <a:pt x="140" y="474"/>
                    </a:lnTo>
                    <a:lnTo>
                      <a:pt x="138" y="474"/>
                    </a:lnTo>
                    <a:lnTo>
                      <a:pt x="138" y="474"/>
                    </a:lnTo>
                    <a:lnTo>
                      <a:pt x="136" y="474"/>
                    </a:lnTo>
                    <a:lnTo>
                      <a:pt x="136" y="471"/>
                    </a:lnTo>
                    <a:lnTo>
                      <a:pt x="134" y="471"/>
                    </a:lnTo>
                    <a:lnTo>
                      <a:pt x="134" y="471"/>
                    </a:lnTo>
                    <a:lnTo>
                      <a:pt x="132" y="469"/>
                    </a:lnTo>
                    <a:lnTo>
                      <a:pt x="132" y="467"/>
                    </a:lnTo>
                    <a:lnTo>
                      <a:pt x="132" y="465"/>
                    </a:lnTo>
                    <a:lnTo>
                      <a:pt x="132" y="463"/>
                    </a:lnTo>
                    <a:lnTo>
                      <a:pt x="132" y="457"/>
                    </a:lnTo>
                    <a:lnTo>
                      <a:pt x="134" y="454"/>
                    </a:lnTo>
                    <a:lnTo>
                      <a:pt x="134" y="454"/>
                    </a:lnTo>
                    <a:lnTo>
                      <a:pt x="140" y="450"/>
                    </a:lnTo>
                    <a:lnTo>
                      <a:pt x="144" y="448"/>
                    </a:lnTo>
                    <a:lnTo>
                      <a:pt x="147" y="446"/>
                    </a:lnTo>
                    <a:lnTo>
                      <a:pt x="147" y="446"/>
                    </a:lnTo>
                    <a:lnTo>
                      <a:pt x="149" y="444"/>
                    </a:lnTo>
                    <a:lnTo>
                      <a:pt x="149" y="444"/>
                    </a:lnTo>
                    <a:lnTo>
                      <a:pt x="149" y="442"/>
                    </a:lnTo>
                    <a:lnTo>
                      <a:pt x="147" y="437"/>
                    </a:lnTo>
                    <a:lnTo>
                      <a:pt x="147" y="435"/>
                    </a:lnTo>
                    <a:lnTo>
                      <a:pt x="147" y="433"/>
                    </a:lnTo>
                    <a:lnTo>
                      <a:pt x="144" y="431"/>
                    </a:lnTo>
                    <a:lnTo>
                      <a:pt x="144" y="431"/>
                    </a:lnTo>
                    <a:lnTo>
                      <a:pt x="142" y="431"/>
                    </a:lnTo>
                    <a:lnTo>
                      <a:pt x="142" y="433"/>
                    </a:lnTo>
                    <a:lnTo>
                      <a:pt x="142" y="433"/>
                    </a:lnTo>
                    <a:lnTo>
                      <a:pt x="142" y="435"/>
                    </a:lnTo>
                    <a:lnTo>
                      <a:pt x="140" y="435"/>
                    </a:lnTo>
                    <a:lnTo>
                      <a:pt x="140" y="435"/>
                    </a:lnTo>
                    <a:lnTo>
                      <a:pt x="140" y="435"/>
                    </a:lnTo>
                    <a:lnTo>
                      <a:pt x="140" y="433"/>
                    </a:lnTo>
                    <a:lnTo>
                      <a:pt x="138" y="429"/>
                    </a:lnTo>
                    <a:lnTo>
                      <a:pt x="138" y="427"/>
                    </a:lnTo>
                    <a:lnTo>
                      <a:pt x="136" y="427"/>
                    </a:lnTo>
                    <a:lnTo>
                      <a:pt x="134" y="427"/>
                    </a:lnTo>
                    <a:lnTo>
                      <a:pt x="134" y="427"/>
                    </a:lnTo>
                    <a:lnTo>
                      <a:pt x="132" y="427"/>
                    </a:lnTo>
                    <a:lnTo>
                      <a:pt x="130" y="425"/>
                    </a:lnTo>
                    <a:lnTo>
                      <a:pt x="130" y="423"/>
                    </a:lnTo>
                    <a:lnTo>
                      <a:pt x="127" y="420"/>
                    </a:lnTo>
                    <a:lnTo>
                      <a:pt x="121" y="416"/>
                    </a:lnTo>
                    <a:lnTo>
                      <a:pt x="121" y="414"/>
                    </a:lnTo>
                    <a:lnTo>
                      <a:pt x="121" y="414"/>
                    </a:lnTo>
                    <a:lnTo>
                      <a:pt x="123" y="412"/>
                    </a:lnTo>
                    <a:lnTo>
                      <a:pt x="125" y="408"/>
                    </a:lnTo>
                    <a:lnTo>
                      <a:pt x="125" y="406"/>
                    </a:lnTo>
                    <a:lnTo>
                      <a:pt x="125" y="406"/>
                    </a:lnTo>
                    <a:lnTo>
                      <a:pt x="125" y="403"/>
                    </a:lnTo>
                    <a:lnTo>
                      <a:pt x="123" y="403"/>
                    </a:lnTo>
                    <a:lnTo>
                      <a:pt x="123" y="401"/>
                    </a:lnTo>
                    <a:lnTo>
                      <a:pt x="123" y="401"/>
                    </a:lnTo>
                    <a:lnTo>
                      <a:pt x="123" y="399"/>
                    </a:lnTo>
                    <a:lnTo>
                      <a:pt x="121" y="399"/>
                    </a:lnTo>
                    <a:lnTo>
                      <a:pt x="121" y="397"/>
                    </a:lnTo>
                    <a:lnTo>
                      <a:pt x="121" y="397"/>
                    </a:lnTo>
                    <a:lnTo>
                      <a:pt x="119" y="397"/>
                    </a:lnTo>
                    <a:lnTo>
                      <a:pt x="115" y="395"/>
                    </a:lnTo>
                    <a:lnTo>
                      <a:pt x="115" y="395"/>
                    </a:lnTo>
                    <a:lnTo>
                      <a:pt x="115" y="395"/>
                    </a:lnTo>
                    <a:lnTo>
                      <a:pt x="113" y="393"/>
                    </a:lnTo>
                    <a:lnTo>
                      <a:pt x="113" y="391"/>
                    </a:lnTo>
                    <a:lnTo>
                      <a:pt x="113" y="389"/>
                    </a:lnTo>
                    <a:lnTo>
                      <a:pt x="113" y="389"/>
                    </a:lnTo>
                    <a:lnTo>
                      <a:pt x="113" y="386"/>
                    </a:lnTo>
                    <a:lnTo>
                      <a:pt x="115" y="386"/>
                    </a:lnTo>
                    <a:lnTo>
                      <a:pt x="119" y="384"/>
                    </a:lnTo>
                    <a:lnTo>
                      <a:pt x="127" y="382"/>
                    </a:lnTo>
                    <a:lnTo>
                      <a:pt x="132" y="380"/>
                    </a:lnTo>
                    <a:lnTo>
                      <a:pt x="132" y="378"/>
                    </a:lnTo>
                    <a:lnTo>
                      <a:pt x="134" y="378"/>
                    </a:lnTo>
                    <a:lnTo>
                      <a:pt x="134" y="374"/>
                    </a:lnTo>
                    <a:lnTo>
                      <a:pt x="134" y="371"/>
                    </a:lnTo>
                    <a:lnTo>
                      <a:pt x="134" y="369"/>
                    </a:lnTo>
                    <a:lnTo>
                      <a:pt x="132" y="367"/>
                    </a:lnTo>
                    <a:lnTo>
                      <a:pt x="130" y="367"/>
                    </a:lnTo>
                    <a:lnTo>
                      <a:pt x="121" y="359"/>
                    </a:lnTo>
                    <a:lnTo>
                      <a:pt x="117" y="359"/>
                    </a:lnTo>
                    <a:lnTo>
                      <a:pt x="115" y="359"/>
                    </a:lnTo>
                    <a:lnTo>
                      <a:pt x="113" y="359"/>
                    </a:lnTo>
                    <a:lnTo>
                      <a:pt x="110" y="357"/>
                    </a:lnTo>
                    <a:lnTo>
                      <a:pt x="85" y="329"/>
                    </a:lnTo>
                    <a:lnTo>
                      <a:pt x="83" y="325"/>
                    </a:lnTo>
                    <a:lnTo>
                      <a:pt x="83" y="323"/>
                    </a:lnTo>
                    <a:lnTo>
                      <a:pt x="85" y="320"/>
                    </a:lnTo>
                    <a:lnTo>
                      <a:pt x="85" y="318"/>
                    </a:lnTo>
                    <a:lnTo>
                      <a:pt x="85" y="318"/>
                    </a:lnTo>
                    <a:lnTo>
                      <a:pt x="85" y="318"/>
                    </a:lnTo>
                    <a:lnTo>
                      <a:pt x="85" y="316"/>
                    </a:lnTo>
                    <a:lnTo>
                      <a:pt x="85" y="314"/>
                    </a:lnTo>
                    <a:lnTo>
                      <a:pt x="85" y="314"/>
                    </a:lnTo>
                    <a:lnTo>
                      <a:pt x="85" y="312"/>
                    </a:lnTo>
                    <a:lnTo>
                      <a:pt x="87" y="312"/>
                    </a:lnTo>
                    <a:lnTo>
                      <a:pt x="89" y="310"/>
                    </a:lnTo>
                    <a:lnTo>
                      <a:pt x="89" y="310"/>
                    </a:lnTo>
                    <a:lnTo>
                      <a:pt x="91" y="310"/>
                    </a:lnTo>
                    <a:lnTo>
                      <a:pt x="93" y="310"/>
                    </a:lnTo>
                    <a:lnTo>
                      <a:pt x="100" y="310"/>
                    </a:lnTo>
                    <a:lnTo>
                      <a:pt x="100" y="310"/>
                    </a:lnTo>
                    <a:lnTo>
                      <a:pt x="102" y="308"/>
                    </a:lnTo>
                    <a:lnTo>
                      <a:pt x="100" y="306"/>
                    </a:lnTo>
                    <a:lnTo>
                      <a:pt x="98" y="303"/>
                    </a:lnTo>
                    <a:lnTo>
                      <a:pt x="87" y="291"/>
                    </a:lnTo>
                    <a:lnTo>
                      <a:pt x="85" y="291"/>
                    </a:lnTo>
                    <a:lnTo>
                      <a:pt x="85" y="289"/>
                    </a:lnTo>
                    <a:lnTo>
                      <a:pt x="83" y="286"/>
                    </a:lnTo>
                    <a:lnTo>
                      <a:pt x="83" y="286"/>
                    </a:lnTo>
                    <a:lnTo>
                      <a:pt x="81" y="284"/>
                    </a:lnTo>
                    <a:lnTo>
                      <a:pt x="81" y="282"/>
                    </a:lnTo>
                    <a:lnTo>
                      <a:pt x="79" y="278"/>
                    </a:lnTo>
                    <a:lnTo>
                      <a:pt x="79" y="276"/>
                    </a:lnTo>
                    <a:lnTo>
                      <a:pt x="76" y="267"/>
                    </a:lnTo>
                    <a:lnTo>
                      <a:pt x="76" y="265"/>
                    </a:lnTo>
                    <a:lnTo>
                      <a:pt x="76" y="265"/>
                    </a:lnTo>
                    <a:lnTo>
                      <a:pt x="79" y="263"/>
                    </a:lnTo>
                    <a:lnTo>
                      <a:pt x="79" y="263"/>
                    </a:lnTo>
                    <a:lnTo>
                      <a:pt x="83" y="257"/>
                    </a:lnTo>
                    <a:lnTo>
                      <a:pt x="83" y="252"/>
                    </a:lnTo>
                    <a:lnTo>
                      <a:pt x="85" y="252"/>
                    </a:lnTo>
                    <a:lnTo>
                      <a:pt x="85" y="250"/>
                    </a:lnTo>
                    <a:lnTo>
                      <a:pt x="83" y="248"/>
                    </a:lnTo>
                    <a:lnTo>
                      <a:pt x="83" y="248"/>
                    </a:lnTo>
                    <a:lnTo>
                      <a:pt x="79" y="246"/>
                    </a:lnTo>
                    <a:lnTo>
                      <a:pt x="76" y="246"/>
                    </a:lnTo>
                    <a:lnTo>
                      <a:pt x="76" y="248"/>
                    </a:lnTo>
                    <a:lnTo>
                      <a:pt x="74" y="248"/>
                    </a:lnTo>
                    <a:lnTo>
                      <a:pt x="72" y="252"/>
                    </a:lnTo>
                    <a:lnTo>
                      <a:pt x="70" y="252"/>
                    </a:lnTo>
                    <a:lnTo>
                      <a:pt x="68" y="252"/>
                    </a:lnTo>
                    <a:lnTo>
                      <a:pt x="66" y="250"/>
                    </a:lnTo>
                    <a:lnTo>
                      <a:pt x="53" y="235"/>
                    </a:lnTo>
                    <a:lnTo>
                      <a:pt x="38" y="214"/>
                    </a:lnTo>
                    <a:lnTo>
                      <a:pt x="34" y="208"/>
                    </a:lnTo>
                    <a:lnTo>
                      <a:pt x="30" y="206"/>
                    </a:lnTo>
                    <a:lnTo>
                      <a:pt x="28" y="206"/>
                    </a:lnTo>
                    <a:lnTo>
                      <a:pt x="25" y="206"/>
                    </a:lnTo>
                    <a:lnTo>
                      <a:pt x="23" y="204"/>
                    </a:lnTo>
                    <a:lnTo>
                      <a:pt x="21" y="201"/>
                    </a:lnTo>
                    <a:lnTo>
                      <a:pt x="19" y="197"/>
                    </a:lnTo>
                    <a:lnTo>
                      <a:pt x="17" y="193"/>
                    </a:lnTo>
                    <a:lnTo>
                      <a:pt x="17" y="189"/>
                    </a:lnTo>
                    <a:lnTo>
                      <a:pt x="17" y="189"/>
                    </a:lnTo>
                    <a:lnTo>
                      <a:pt x="11" y="184"/>
                    </a:lnTo>
                    <a:lnTo>
                      <a:pt x="11" y="184"/>
                    </a:lnTo>
                    <a:lnTo>
                      <a:pt x="6" y="176"/>
                    </a:lnTo>
                    <a:lnTo>
                      <a:pt x="4" y="174"/>
                    </a:lnTo>
                    <a:lnTo>
                      <a:pt x="2" y="174"/>
                    </a:lnTo>
                    <a:lnTo>
                      <a:pt x="2" y="172"/>
                    </a:lnTo>
                    <a:lnTo>
                      <a:pt x="2" y="170"/>
                    </a:lnTo>
                    <a:lnTo>
                      <a:pt x="2" y="170"/>
                    </a:lnTo>
                    <a:lnTo>
                      <a:pt x="2" y="163"/>
                    </a:lnTo>
                    <a:lnTo>
                      <a:pt x="2" y="163"/>
                    </a:lnTo>
                    <a:lnTo>
                      <a:pt x="2" y="161"/>
                    </a:lnTo>
                    <a:lnTo>
                      <a:pt x="2" y="159"/>
                    </a:lnTo>
                    <a:lnTo>
                      <a:pt x="0" y="157"/>
                    </a:lnTo>
                    <a:lnTo>
                      <a:pt x="0" y="155"/>
                    </a:lnTo>
                    <a:lnTo>
                      <a:pt x="0" y="153"/>
                    </a:lnTo>
                    <a:lnTo>
                      <a:pt x="0" y="150"/>
                    </a:lnTo>
                    <a:lnTo>
                      <a:pt x="0" y="148"/>
                    </a:lnTo>
                    <a:lnTo>
                      <a:pt x="0" y="146"/>
                    </a:lnTo>
                    <a:lnTo>
                      <a:pt x="0" y="144"/>
                    </a:lnTo>
                    <a:lnTo>
                      <a:pt x="11" y="140"/>
                    </a:lnTo>
                    <a:lnTo>
                      <a:pt x="23" y="136"/>
                    </a:lnTo>
                    <a:lnTo>
                      <a:pt x="38" y="136"/>
                    </a:lnTo>
                    <a:lnTo>
                      <a:pt x="42" y="133"/>
                    </a:lnTo>
                    <a:lnTo>
                      <a:pt x="47" y="131"/>
                    </a:lnTo>
                    <a:lnTo>
                      <a:pt x="53" y="127"/>
                    </a:lnTo>
                    <a:lnTo>
                      <a:pt x="59" y="123"/>
                    </a:lnTo>
                    <a:lnTo>
                      <a:pt x="62" y="119"/>
                    </a:lnTo>
                    <a:lnTo>
                      <a:pt x="66" y="112"/>
                    </a:lnTo>
                    <a:lnTo>
                      <a:pt x="68" y="112"/>
                    </a:lnTo>
                    <a:lnTo>
                      <a:pt x="68" y="110"/>
                    </a:lnTo>
                    <a:lnTo>
                      <a:pt x="68" y="110"/>
                    </a:lnTo>
                    <a:lnTo>
                      <a:pt x="68" y="108"/>
                    </a:lnTo>
                    <a:lnTo>
                      <a:pt x="68" y="106"/>
                    </a:lnTo>
                    <a:lnTo>
                      <a:pt x="68" y="104"/>
                    </a:lnTo>
                    <a:lnTo>
                      <a:pt x="68" y="104"/>
                    </a:lnTo>
                    <a:lnTo>
                      <a:pt x="68" y="102"/>
                    </a:lnTo>
                    <a:lnTo>
                      <a:pt x="68" y="102"/>
                    </a:lnTo>
                    <a:lnTo>
                      <a:pt x="68" y="99"/>
                    </a:lnTo>
                    <a:lnTo>
                      <a:pt x="68" y="99"/>
                    </a:lnTo>
                    <a:lnTo>
                      <a:pt x="68" y="99"/>
                    </a:lnTo>
                    <a:lnTo>
                      <a:pt x="72" y="97"/>
                    </a:lnTo>
                    <a:lnTo>
                      <a:pt x="79" y="95"/>
                    </a:lnTo>
                    <a:lnTo>
                      <a:pt x="83" y="95"/>
                    </a:lnTo>
                    <a:lnTo>
                      <a:pt x="93" y="95"/>
                    </a:lnTo>
                    <a:lnTo>
                      <a:pt x="100" y="99"/>
                    </a:lnTo>
                    <a:lnTo>
                      <a:pt x="102" y="99"/>
                    </a:lnTo>
                    <a:lnTo>
                      <a:pt x="119" y="95"/>
                    </a:lnTo>
                    <a:lnTo>
                      <a:pt x="134" y="95"/>
                    </a:lnTo>
                    <a:lnTo>
                      <a:pt x="136" y="95"/>
                    </a:lnTo>
                    <a:lnTo>
                      <a:pt x="136" y="97"/>
                    </a:lnTo>
                    <a:lnTo>
                      <a:pt x="138" y="97"/>
                    </a:lnTo>
                    <a:lnTo>
                      <a:pt x="138" y="99"/>
                    </a:lnTo>
                    <a:lnTo>
                      <a:pt x="142" y="99"/>
                    </a:lnTo>
                    <a:lnTo>
                      <a:pt x="144" y="99"/>
                    </a:lnTo>
                    <a:lnTo>
                      <a:pt x="144" y="102"/>
                    </a:lnTo>
                    <a:lnTo>
                      <a:pt x="144" y="102"/>
                    </a:lnTo>
                    <a:lnTo>
                      <a:pt x="147" y="104"/>
                    </a:lnTo>
                    <a:lnTo>
                      <a:pt x="147" y="104"/>
                    </a:lnTo>
                    <a:lnTo>
                      <a:pt x="149" y="104"/>
                    </a:lnTo>
                    <a:lnTo>
                      <a:pt x="149" y="106"/>
                    </a:lnTo>
                    <a:lnTo>
                      <a:pt x="151" y="104"/>
                    </a:lnTo>
                    <a:lnTo>
                      <a:pt x="151" y="104"/>
                    </a:lnTo>
                    <a:lnTo>
                      <a:pt x="155" y="102"/>
                    </a:lnTo>
                    <a:lnTo>
                      <a:pt x="155" y="99"/>
                    </a:lnTo>
                    <a:lnTo>
                      <a:pt x="157" y="99"/>
                    </a:lnTo>
                    <a:lnTo>
                      <a:pt x="159" y="99"/>
                    </a:lnTo>
                    <a:lnTo>
                      <a:pt x="166" y="97"/>
                    </a:lnTo>
                    <a:lnTo>
                      <a:pt x="183" y="87"/>
                    </a:lnTo>
                    <a:lnTo>
                      <a:pt x="193" y="82"/>
                    </a:lnTo>
                    <a:lnTo>
                      <a:pt x="196" y="82"/>
                    </a:lnTo>
                    <a:lnTo>
                      <a:pt x="210" y="63"/>
                    </a:lnTo>
                    <a:lnTo>
                      <a:pt x="213" y="61"/>
                    </a:lnTo>
                    <a:lnTo>
                      <a:pt x="219" y="61"/>
                    </a:lnTo>
                    <a:lnTo>
                      <a:pt x="219" y="61"/>
                    </a:lnTo>
                    <a:lnTo>
                      <a:pt x="219" y="59"/>
                    </a:lnTo>
                    <a:lnTo>
                      <a:pt x="219" y="57"/>
                    </a:lnTo>
                    <a:lnTo>
                      <a:pt x="217" y="55"/>
                    </a:lnTo>
                    <a:lnTo>
                      <a:pt x="217" y="51"/>
                    </a:lnTo>
                    <a:lnTo>
                      <a:pt x="217" y="51"/>
                    </a:lnTo>
                    <a:lnTo>
                      <a:pt x="217" y="46"/>
                    </a:lnTo>
                    <a:lnTo>
                      <a:pt x="215" y="36"/>
                    </a:lnTo>
                    <a:lnTo>
                      <a:pt x="215" y="36"/>
                    </a:lnTo>
                    <a:lnTo>
                      <a:pt x="217" y="29"/>
                    </a:lnTo>
                    <a:lnTo>
                      <a:pt x="217" y="29"/>
                    </a:lnTo>
                    <a:lnTo>
                      <a:pt x="219" y="27"/>
                    </a:lnTo>
                    <a:lnTo>
                      <a:pt x="221" y="25"/>
                    </a:lnTo>
                    <a:lnTo>
                      <a:pt x="223" y="25"/>
                    </a:lnTo>
                    <a:lnTo>
                      <a:pt x="225" y="27"/>
                    </a:lnTo>
                    <a:lnTo>
                      <a:pt x="230" y="25"/>
                    </a:lnTo>
                    <a:lnTo>
                      <a:pt x="232" y="23"/>
                    </a:lnTo>
                    <a:lnTo>
                      <a:pt x="236" y="6"/>
                    </a:lnTo>
                    <a:lnTo>
                      <a:pt x="249" y="0"/>
                    </a:lnTo>
                    <a:lnTo>
                      <a:pt x="253" y="2"/>
                    </a:lnTo>
                    <a:lnTo>
                      <a:pt x="253" y="4"/>
                    </a:lnTo>
                    <a:lnTo>
                      <a:pt x="253" y="6"/>
                    </a:lnTo>
                    <a:lnTo>
                      <a:pt x="253" y="4"/>
                    </a:lnTo>
                    <a:lnTo>
                      <a:pt x="253" y="6"/>
                    </a:lnTo>
                    <a:lnTo>
                      <a:pt x="253" y="10"/>
                    </a:lnTo>
                    <a:lnTo>
                      <a:pt x="251" y="14"/>
                    </a:lnTo>
                    <a:lnTo>
                      <a:pt x="255" y="17"/>
                    </a:lnTo>
                    <a:lnTo>
                      <a:pt x="266" y="14"/>
                    </a:lnTo>
                    <a:lnTo>
                      <a:pt x="268" y="17"/>
                    </a:lnTo>
                    <a:lnTo>
                      <a:pt x="272" y="23"/>
                    </a:lnTo>
                    <a:lnTo>
                      <a:pt x="274" y="27"/>
                    </a:lnTo>
                    <a:lnTo>
                      <a:pt x="276" y="31"/>
                    </a:lnTo>
                    <a:lnTo>
                      <a:pt x="281" y="31"/>
                    </a:lnTo>
                    <a:lnTo>
                      <a:pt x="285" y="29"/>
                    </a:lnTo>
                    <a:lnTo>
                      <a:pt x="291" y="23"/>
                    </a:lnTo>
                    <a:lnTo>
                      <a:pt x="295" y="21"/>
                    </a:lnTo>
                    <a:lnTo>
                      <a:pt x="308" y="34"/>
                    </a:lnTo>
                    <a:lnTo>
                      <a:pt x="312" y="38"/>
                    </a:lnTo>
                    <a:lnTo>
                      <a:pt x="321" y="36"/>
                    </a:lnTo>
                    <a:lnTo>
                      <a:pt x="325" y="38"/>
                    </a:lnTo>
                    <a:lnTo>
                      <a:pt x="325" y="44"/>
                    </a:lnTo>
                    <a:lnTo>
                      <a:pt x="323" y="51"/>
                    </a:lnTo>
                    <a:lnTo>
                      <a:pt x="323" y="53"/>
                    </a:lnTo>
                    <a:lnTo>
                      <a:pt x="344" y="63"/>
                    </a:lnTo>
                    <a:lnTo>
                      <a:pt x="349" y="63"/>
                    </a:lnTo>
                    <a:lnTo>
                      <a:pt x="353" y="63"/>
                    </a:lnTo>
                    <a:lnTo>
                      <a:pt x="357" y="65"/>
                    </a:lnTo>
                    <a:lnTo>
                      <a:pt x="368" y="68"/>
                    </a:lnTo>
                    <a:lnTo>
                      <a:pt x="372" y="70"/>
                    </a:lnTo>
                    <a:lnTo>
                      <a:pt x="376" y="65"/>
                    </a:lnTo>
                    <a:lnTo>
                      <a:pt x="385" y="65"/>
                    </a:lnTo>
                    <a:lnTo>
                      <a:pt x="406" y="59"/>
                    </a:lnTo>
                    <a:lnTo>
                      <a:pt x="406" y="59"/>
                    </a:lnTo>
                    <a:lnTo>
                      <a:pt x="408" y="59"/>
                    </a:lnTo>
                    <a:lnTo>
                      <a:pt x="410" y="61"/>
                    </a:lnTo>
                    <a:lnTo>
                      <a:pt x="412" y="63"/>
                    </a:lnTo>
                    <a:lnTo>
                      <a:pt x="412" y="65"/>
                    </a:lnTo>
                    <a:lnTo>
                      <a:pt x="415" y="72"/>
                    </a:lnTo>
                    <a:lnTo>
                      <a:pt x="419" y="72"/>
                    </a:lnTo>
                    <a:lnTo>
                      <a:pt x="421" y="70"/>
                    </a:lnTo>
                    <a:lnTo>
                      <a:pt x="432" y="65"/>
                    </a:lnTo>
                    <a:lnTo>
                      <a:pt x="432" y="65"/>
                    </a:lnTo>
                    <a:lnTo>
                      <a:pt x="434" y="65"/>
                    </a:lnTo>
                    <a:lnTo>
                      <a:pt x="438" y="68"/>
                    </a:lnTo>
                    <a:lnTo>
                      <a:pt x="442" y="68"/>
                    </a:lnTo>
                    <a:lnTo>
                      <a:pt x="444" y="70"/>
                    </a:lnTo>
                    <a:lnTo>
                      <a:pt x="446" y="72"/>
                    </a:lnTo>
                    <a:lnTo>
                      <a:pt x="455" y="91"/>
                    </a:lnTo>
                    <a:lnTo>
                      <a:pt x="457" y="95"/>
                    </a:lnTo>
                    <a:lnTo>
                      <a:pt x="455" y="99"/>
                    </a:lnTo>
                    <a:lnTo>
                      <a:pt x="446" y="110"/>
                    </a:lnTo>
                    <a:lnTo>
                      <a:pt x="446" y="112"/>
                    </a:lnTo>
                    <a:lnTo>
                      <a:pt x="446" y="114"/>
                    </a:lnTo>
                    <a:lnTo>
                      <a:pt x="449" y="116"/>
                    </a:lnTo>
                    <a:lnTo>
                      <a:pt x="449" y="119"/>
                    </a:lnTo>
                    <a:lnTo>
                      <a:pt x="451" y="121"/>
                    </a:lnTo>
                    <a:lnTo>
                      <a:pt x="453" y="121"/>
                    </a:lnTo>
                    <a:lnTo>
                      <a:pt x="453" y="123"/>
                    </a:lnTo>
                    <a:lnTo>
                      <a:pt x="453" y="125"/>
                    </a:lnTo>
                    <a:lnTo>
                      <a:pt x="453" y="127"/>
                    </a:lnTo>
                    <a:lnTo>
                      <a:pt x="451" y="129"/>
                    </a:lnTo>
                    <a:lnTo>
                      <a:pt x="449" y="131"/>
                    </a:lnTo>
                    <a:lnTo>
                      <a:pt x="449" y="133"/>
                    </a:lnTo>
                    <a:lnTo>
                      <a:pt x="449" y="136"/>
                    </a:lnTo>
                    <a:lnTo>
                      <a:pt x="451" y="138"/>
                    </a:lnTo>
                    <a:lnTo>
                      <a:pt x="453" y="140"/>
                    </a:lnTo>
                    <a:lnTo>
                      <a:pt x="455" y="142"/>
                    </a:lnTo>
                    <a:lnTo>
                      <a:pt x="455" y="142"/>
                    </a:lnTo>
                    <a:lnTo>
                      <a:pt x="455" y="144"/>
                    </a:lnTo>
                    <a:lnTo>
                      <a:pt x="457" y="148"/>
                    </a:lnTo>
                    <a:lnTo>
                      <a:pt x="459" y="150"/>
                    </a:lnTo>
                    <a:lnTo>
                      <a:pt x="459" y="150"/>
                    </a:lnTo>
                    <a:lnTo>
                      <a:pt x="463" y="153"/>
                    </a:lnTo>
                    <a:lnTo>
                      <a:pt x="463" y="155"/>
                    </a:lnTo>
                    <a:lnTo>
                      <a:pt x="466" y="155"/>
                    </a:lnTo>
                    <a:lnTo>
                      <a:pt x="466" y="159"/>
                    </a:lnTo>
                    <a:lnTo>
                      <a:pt x="466" y="165"/>
                    </a:lnTo>
                    <a:lnTo>
                      <a:pt x="463" y="174"/>
                    </a:lnTo>
                    <a:lnTo>
                      <a:pt x="463" y="178"/>
                    </a:lnTo>
                    <a:lnTo>
                      <a:pt x="461" y="182"/>
                    </a:lnTo>
                    <a:lnTo>
                      <a:pt x="459" y="184"/>
                    </a:lnTo>
                    <a:lnTo>
                      <a:pt x="457" y="184"/>
                    </a:lnTo>
                    <a:lnTo>
                      <a:pt x="451" y="187"/>
                    </a:lnTo>
                    <a:lnTo>
                      <a:pt x="449" y="187"/>
                    </a:lnTo>
                    <a:lnTo>
                      <a:pt x="449" y="189"/>
                    </a:lnTo>
                    <a:lnTo>
                      <a:pt x="449" y="195"/>
                    </a:lnTo>
                    <a:lnTo>
                      <a:pt x="451" y="206"/>
                    </a:lnTo>
                    <a:lnTo>
                      <a:pt x="451" y="212"/>
                    </a:lnTo>
                    <a:lnTo>
                      <a:pt x="451" y="214"/>
                    </a:lnTo>
                    <a:lnTo>
                      <a:pt x="444" y="229"/>
                    </a:lnTo>
                    <a:lnTo>
                      <a:pt x="444" y="231"/>
                    </a:lnTo>
                    <a:lnTo>
                      <a:pt x="444" y="231"/>
                    </a:lnTo>
                    <a:lnTo>
                      <a:pt x="446" y="231"/>
                    </a:lnTo>
                    <a:lnTo>
                      <a:pt x="449" y="231"/>
                    </a:lnTo>
                    <a:lnTo>
                      <a:pt x="451" y="231"/>
                    </a:lnTo>
                    <a:lnTo>
                      <a:pt x="455" y="229"/>
                    </a:lnTo>
                    <a:lnTo>
                      <a:pt x="455" y="229"/>
                    </a:lnTo>
                    <a:lnTo>
                      <a:pt x="457" y="231"/>
                    </a:lnTo>
                    <a:lnTo>
                      <a:pt x="457" y="231"/>
                    </a:lnTo>
                    <a:lnTo>
                      <a:pt x="457" y="233"/>
                    </a:lnTo>
                    <a:lnTo>
                      <a:pt x="455" y="235"/>
                    </a:lnTo>
                    <a:lnTo>
                      <a:pt x="455" y="235"/>
                    </a:lnTo>
                    <a:lnTo>
                      <a:pt x="453" y="238"/>
                    </a:lnTo>
                    <a:lnTo>
                      <a:pt x="453" y="240"/>
                    </a:lnTo>
                    <a:lnTo>
                      <a:pt x="453" y="242"/>
                    </a:lnTo>
                    <a:lnTo>
                      <a:pt x="455" y="244"/>
                    </a:lnTo>
                    <a:lnTo>
                      <a:pt x="455" y="246"/>
                    </a:lnTo>
                    <a:lnTo>
                      <a:pt x="457" y="246"/>
                    </a:lnTo>
                    <a:lnTo>
                      <a:pt x="457" y="248"/>
                    </a:lnTo>
                    <a:lnTo>
                      <a:pt x="461" y="248"/>
                    </a:lnTo>
                    <a:lnTo>
                      <a:pt x="466" y="246"/>
                    </a:lnTo>
                    <a:lnTo>
                      <a:pt x="468" y="246"/>
                    </a:lnTo>
                    <a:lnTo>
                      <a:pt x="470" y="244"/>
                    </a:lnTo>
                    <a:lnTo>
                      <a:pt x="470" y="244"/>
                    </a:lnTo>
                    <a:lnTo>
                      <a:pt x="470" y="242"/>
                    </a:lnTo>
                    <a:lnTo>
                      <a:pt x="470" y="242"/>
                    </a:lnTo>
                    <a:lnTo>
                      <a:pt x="472" y="240"/>
                    </a:lnTo>
                    <a:lnTo>
                      <a:pt x="472" y="235"/>
                    </a:lnTo>
                    <a:lnTo>
                      <a:pt x="472" y="233"/>
                    </a:lnTo>
                    <a:lnTo>
                      <a:pt x="472" y="231"/>
                    </a:lnTo>
                    <a:lnTo>
                      <a:pt x="472" y="231"/>
                    </a:lnTo>
                    <a:lnTo>
                      <a:pt x="474" y="231"/>
                    </a:lnTo>
                    <a:lnTo>
                      <a:pt x="476" y="231"/>
                    </a:lnTo>
                    <a:lnTo>
                      <a:pt x="478" y="233"/>
                    </a:lnTo>
                    <a:lnTo>
                      <a:pt x="480" y="235"/>
                    </a:lnTo>
                    <a:lnTo>
                      <a:pt x="487" y="242"/>
                    </a:lnTo>
                    <a:lnTo>
                      <a:pt x="489" y="244"/>
                    </a:lnTo>
                    <a:lnTo>
                      <a:pt x="491" y="244"/>
                    </a:lnTo>
                    <a:lnTo>
                      <a:pt x="491" y="244"/>
                    </a:lnTo>
                    <a:lnTo>
                      <a:pt x="493" y="242"/>
                    </a:lnTo>
                    <a:lnTo>
                      <a:pt x="493" y="242"/>
                    </a:lnTo>
                    <a:lnTo>
                      <a:pt x="495" y="242"/>
                    </a:lnTo>
                    <a:lnTo>
                      <a:pt x="495" y="242"/>
                    </a:lnTo>
                    <a:lnTo>
                      <a:pt x="497" y="242"/>
                    </a:lnTo>
                    <a:lnTo>
                      <a:pt x="500" y="240"/>
                    </a:lnTo>
                    <a:lnTo>
                      <a:pt x="500" y="240"/>
                    </a:lnTo>
                    <a:lnTo>
                      <a:pt x="502" y="242"/>
                    </a:lnTo>
                    <a:lnTo>
                      <a:pt x="500" y="244"/>
                    </a:lnTo>
                    <a:lnTo>
                      <a:pt x="500" y="246"/>
                    </a:lnTo>
                    <a:lnTo>
                      <a:pt x="500" y="250"/>
                    </a:lnTo>
                    <a:lnTo>
                      <a:pt x="502" y="255"/>
                    </a:lnTo>
                    <a:lnTo>
                      <a:pt x="502" y="257"/>
                    </a:lnTo>
                    <a:lnTo>
                      <a:pt x="502" y="257"/>
                    </a:lnTo>
                    <a:lnTo>
                      <a:pt x="500" y="265"/>
                    </a:lnTo>
                    <a:lnTo>
                      <a:pt x="497" y="272"/>
                    </a:lnTo>
                    <a:lnTo>
                      <a:pt x="495" y="276"/>
                    </a:lnTo>
                    <a:lnTo>
                      <a:pt x="493" y="278"/>
                    </a:lnTo>
                    <a:lnTo>
                      <a:pt x="493" y="280"/>
                    </a:lnTo>
                    <a:lnTo>
                      <a:pt x="493" y="280"/>
                    </a:lnTo>
                    <a:lnTo>
                      <a:pt x="493" y="282"/>
                    </a:lnTo>
                    <a:lnTo>
                      <a:pt x="493" y="282"/>
                    </a:lnTo>
                    <a:lnTo>
                      <a:pt x="495" y="284"/>
                    </a:lnTo>
                    <a:lnTo>
                      <a:pt x="497" y="286"/>
                    </a:lnTo>
                    <a:lnTo>
                      <a:pt x="497" y="289"/>
                    </a:lnTo>
                    <a:lnTo>
                      <a:pt x="497" y="291"/>
                    </a:lnTo>
                    <a:lnTo>
                      <a:pt x="495" y="297"/>
                    </a:lnTo>
                    <a:lnTo>
                      <a:pt x="495" y="301"/>
                    </a:lnTo>
                    <a:lnTo>
                      <a:pt x="493" y="308"/>
                    </a:lnTo>
                    <a:lnTo>
                      <a:pt x="493" y="310"/>
                    </a:lnTo>
                    <a:lnTo>
                      <a:pt x="493" y="312"/>
                    </a:lnTo>
                    <a:lnTo>
                      <a:pt x="493" y="314"/>
                    </a:lnTo>
                    <a:lnTo>
                      <a:pt x="493" y="316"/>
                    </a:lnTo>
                    <a:lnTo>
                      <a:pt x="493" y="316"/>
                    </a:lnTo>
                    <a:lnTo>
                      <a:pt x="493" y="318"/>
                    </a:lnTo>
                    <a:lnTo>
                      <a:pt x="495" y="323"/>
                    </a:lnTo>
                    <a:lnTo>
                      <a:pt x="495" y="325"/>
                    </a:lnTo>
                    <a:lnTo>
                      <a:pt x="497" y="327"/>
                    </a:lnTo>
                    <a:lnTo>
                      <a:pt x="497" y="329"/>
                    </a:lnTo>
                    <a:lnTo>
                      <a:pt x="497" y="331"/>
                    </a:lnTo>
                    <a:lnTo>
                      <a:pt x="493" y="337"/>
                    </a:lnTo>
                    <a:lnTo>
                      <a:pt x="493" y="340"/>
                    </a:lnTo>
                    <a:lnTo>
                      <a:pt x="493" y="342"/>
                    </a:lnTo>
                    <a:lnTo>
                      <a:pt x="493" y="344"/>
                    </a:lnTo>
                    <a:lnTo>
                      <a:pt x="491" y="350"/>
                    </a:lnTo>
                    <a:lnTo>
                      <a:pt x="491" y="352"/>
                    </a:lnTo>
                    <a:lnTo>
                      <a:pt x="491" y="354"/>
                    </a:lnTo>
                    <a:lnTo>
                      <a:pt x="493" y="359"/>
                    </a:lnTo>
                    <a:lnTo>
                      <a:pt x="495" y="365"/>
                    </a:lnTo>
                    <a:lnTo>
                      <a:pt x="497" y="369"/>
                    </a:lnTo>
                    <a:lnTo>
                      <a:pt x="500" y="369"/>
                    </a:lnTo>
                    <a:lnTo>
                      <a:pt x="502" y="369"/>
                    </a:lnTo>
                    <a:lnTo>
                      <a:pt x="504" y="369"/>
                    </a:lnTo>
                    <a:lnTo>
                      <a:pt x="504" y="371"/>
                    </a:lnTo>
                    <a:lnTo>
                      <a:pt x="506" y="374"/>
                    </a:lnTo>
                    <a:lnTo>
                      <a:pt x="508" y="378"/>
                    </a:lnTo>
                    <a:lnTo>
                      <a:pt x="510" y="378"/>
                    </a:lnTo>
                    <a:lnTo>
                      <a:pt x="510" y="380"/>
                    </a:lnTo>
                    <a:lnTo>
                      <a:pt x="508" y="380"/>
                    </a:lnTo>
                    <a:lnTo>
                      <a:pt x="504" y="389"/>
                    </a:lnTo>
                    <a:lnTo>
                      <a:pt x="502" y="403"/>
                    </a:lnTo>
                    <a:lnTo>
                      <a:pt x="500" y="406"/>
                    </a:lnTo>
                    <a:lnTo>
                      <a:pt x="500" y="408"/>
                    </a:lnTo>
                    <a:lnTo>
                      <a:pt x="500" y="410"/>
                    </a:lnTo>
                    <a:lnTo>
                      <a:pt x="504" y="418"/>
                    </a:lnTo>
                    <a:lnTo>
                      <a:pt x="508" y="423"/>
                    </a:lnTo>
                    <a:lnTo>
                      <a:pt x="508" y="425"/>
                    </a:lnTo>
                    <a:lnTo>
                      <a:pt x="519" y="431"/>
                    </a:lnTo>
                    <a:lnTo>
                      <a:pt x="521" y="437"/>
                    </a:lnTo>
                    <a:lnTo>
                      <a:pt x="523" y="440"/>
                    </a:lnTo>
                    <a:lnTo>
                      <a:pt x="525" y="440"/>
                    </a:lnTo>
                    <a:lnTo>
                      <a:pt x="531" y="442"/>
                    </a:lnTo>
                    <a:lnTo>
                      <a:pt x="538" y="448"/>
                    </a:lnTo>
                    <a:lnTo>
                      <a:pt x="561" y="471"/>
                    </a:lnTo>
                    <a:lnTo>
                      <a:pt x="563" y="476"/>
                    </a:lnTo>
                    <a:lnTo>
                      <a:pt x="563" y="476"/>
                    </a:lnTo>
                    <a:lnTo>
                      <a:pt x="563" y="478"/>
                    </a:lnTo>
                    <a:lnTo>
                      <a:pt x="565" y="480"/>
                    </a:lnTo>
                    <a:lnTo>
                      <a:pt x="568" y="482"/>
                    </a:lnTo>
                    <a:lnTo>
                      <a:pt x="570" y="484"/>
                    </a:lnTo>
                    <a:lnTo>
                      <a:pt x="580" y="488"/>
                    </a:lnTo>
                    <a:lnTo>
                      <a:pt x="585" y="493"/>
                    </a:lnTo>
                    <a:lnTo>
                      <a:pt x="587" y="493"/>
                    </a:lnTo>
                    <a:lnTo>
                      <a:pt x="589" y="493"/>
                    </a:lnTo>
                    <a:lnTo>
                      <a:pt x="591" y="493"/>
                    </a:lnTo>
                    <a:lnTo>
                      <a:pt x="593" y="491"/>
                    </a:lnTo>
                    <a:lnTo>
                      <a:pt x="595" y="491"/>
                    </a:lnTo>
                    <a:lnTo>
                      <a:pt x="595" y="486"/>
                    </a:lnTo>
                    <a:lnTo>
                      <a:pt x="595" y="486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9" y="484"/>
                    </a:lnTo>
                    <a:lnTo>
                      <a:pt x="602" y="486"/>
                    </a:lnTo>
                    <a:lnTo>
                      <a:pt x="610" y="495"/>
                    </a:lnTo>
                    <a:lnTo>
                      <a:pt x="627" y="503"/>
                    </a:lnTo>
                    <a:lnTo>
                      <a:pt x="631" y="505"/>
                    </a:lnTo>
                    <a:lnTo>
                      <a:pt x="646" y="505"/>
                    </a:lnTo>
                    <a:lnTo>
                      <a:pt x="651" y="501"/>
                    </a:lnTo>
                    <a:lnTo>
                      <a:pt x="655" y="499"/>
                    </a:lnTo>
                    <a:lnTo>
                      <a:pt x="657" y="495"/>
                    </a:lnTo>
                    <a:lnTo>
                      <a:pt x="659" y="493"/>
                    </a:lnTo>
                    <a:lnTo>
                      <a:pt x="659" y="493"/>
                    </a:lnTo>
                    <a:lnTo>
                      <a:pt x="659" y="491"/>
                    </a:lnTo>
                    <a:lnTo>
                      <a:pt x="659" y="488"/>
                    </a:lnTo>
                    <a:lnTo>
                      <a:pt x="661" y="488"/>
                    </a:lnTo>
                    <a:lnTo>
                      <a:pt x="663" y="488"/>
                    </a:lnTo>
                    <a:lnTo>
                      <a:pt x="676" y="495"/>
                    </a:lnTo>
                    <a:lnTo>
                      <a:pt x="708" y="508"/>
                    </a:lnTo>
                    <a:lnTo>
                      <a:pt x="710" y="508"/>
                    </a:lnTo>
                    <a:lnTo>
                      <a:pt x="723" y="508"/>
                    </a:lnTo>
                    <a:lnTo>
                      <a:pt x="729" y="510"/>
                    </a:lnTo>
                    <a:lnTo>
                      <a:pt x="731" y="512"/>
                    </a:lnTo>
                    <a:lnTo>
                      <a:pt x="733" y="520"/>
                    </a:lnTo>
                    <a:lnTo>
                      <a:pt x="736" y="520"/>
                    </a:lnTo>
                    <a:lnTo>
                      <a:pt x="740" y="520"/>
                    </a:lnTo>
                    <a:lnTo>
                      <a:pt x="753" y="518"/>
                    </a:lnTo>
                    <a:lnTo>
                      <a:pt x="759" y="518"/>
                    </a:lnTo>
                    <a:lnTo>
                      <a:pt x="763" y="520"/>
                    </a:lnTo>
                    <a:lnTo>
                      <a:pt x="767" y="522"/>
                    </a:lnTo>
                    <a:lnTo>
                      <a:pt x="770" y="525"/>
                    </a:lnTo>
                    <a:lnTo>
                      <a:pt x="772" y="527"/>
                    </a:lnTo>
                    <a:lnTo>
                      <a:pt x="774" y="529"/>
                    </a:lnTo>
                    <a:lnTo>
                      <a:pt x="795" y="539"/>
                    </a:lnTo>
                    <a:lnTo>
                      <a:pt x="801" y="542"/>
                    </a:lnTo>
                    <a:lnTo>
                      <a:pt x="821" y="535"/>
                    </a:lnTo>
                    <a:lnTo>
                      <a:pt x="823" y="535"/>
                    </a:lnTo>
                    <a:lnTo>
                      <a:pt x="827" y="537"/>
                    </a:lnTo>
                    <a:lnTo>
                      <a:pt x="829" y="539"/>
                    </a:lnTo>
                    <a:lnTo>
                      <a:pt x="831" y="539"/>
                    </a:lnTo>
                    <a:lnTo>
                      <a:pt x="831" y="537"/>
                    </a:lnTo>
                    <a:lnTo>
                      <a:pt x="833" y="533"/>
                    </a:lnTo>
                    <a:lnTo>
                      <a:pt x="836" y="531"/>
                    </a:lnTo>
                    <a:lnTo>
                      <a:pt x="838" y="529"/>
                    </a:lnTo>
                    <a:lnTo>
                      <a:pt x="848" y="529"/>
                    </a:lnTo>
                    <a:lnTo>
                      <a:pt x="855" y="531"/>
                    </a:lnTo>
                    <a:lnTo>
                      <a:pt x="853" y="537"/>
                    </a:lnTo>
                    <a:lnTo>
                      <a:pt x="844" y="550"/>
                    </a:lnTo>
                    <a:lnTo>
                      <a:pt x="838" y="567"/>
                    </a:lnTo>
                    <a:lnTo>
                      <a:pt x="836" y="571"/>
                    </a:lnTo>
                    <a:lnTo>
                      <a:pt x="836" y="576"/>
                    </a:lnTo>
                    <a:lnTo>
                      <a:pt x="840" y="588"/>
                    </a:lnTo>
                    <a:lnTo>
                      <a:pt x="840" y="593"/>
                    </a:lnTo>
                    <a:lnTo>
                      <a:pt x="844" y="599"/>
                    </a:lnTo>
                    <a:lnTo>
                      <a:pt x="846" y="603"/>
                    </a:lnTo>
                    <a:lnTo>
                      <a:pt x="850" y="607"/>
                    </a:lnTo>
                    <a:lnTo>
                      <a:pt x="850" y="614"/>
                    </a:lnTo>
                    <a:lnTo>
                      <a:pt x="844" y="629"/>
                    </a:lnTo>
                    <a:lnTo>
                      <a:pt x="827" y="646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3361135" y="2031207"/>
                <a:ext cx="1100138" cy="997744"/>
              </a:xfrm>
              <a:custGeom>
                <a:avLst/>
                <a:gdLst>
                  <a:gd name="T0" fmla="*/ 920 w 924"/>
                  <a:gd name="T1" fmla="*/ 211 h 838"/>
                  <a:gd name="T2" fmla="*/ 890 w 924"/>
                  <a:gd name="T3" fmla="*/ 370 h 838"/>
                  <a:gd name="T4" fmla="*/ 833 w 924"/>
                  <a:gd name="T5" fmla="*/ 323 h 838"/>
                  <a:gd name="T6" fmla="*/ 799 w 924"/>
                  <a:gd name="T7" fmla="*/ 289 h 838"/>
                  <a:gd name="T8" fmla="*/ 748 w 924"/>
                  <a:gd name="T9" fmla="*/ 292 h 838"/>
                  <a:gd name="T10" fmla="*/ 718 w 924"/>
                  <a:gd name="T11" fmla="*/ 317 h 838"/>
                  <a:gd name="T12" fmla="*/ 712 w 924"/>
                  <a:gd name="T13" fmla="*/ 368 h 838"/>
                  <a:gd name="T14" fmla="*/ 618 w 924"/>
                  <a:gd name="T15" fmla="*/ 436 h 838"/>
                  <a:gd name="T16" fmla="*/ 599 w 924"/>
                  <a:gd name="T17" fmla="*/ 470 h 838"/>
                  <a:gd name="T18" fmla="*/ 504 w 924"/>
                  <a:gd name="T19" fmla="*/ 523 h 838"/>
                  <a:gd name="T20" fmla="*/ 465 w 924"/>
                  <a:gd name="T21" fmla="*/ 547 h 838"/>
                  <a:gd name="T22" fmla="*/ 427 w 924"/>
                  <a:gd name="T23" fmla="*/ 574 h 838"/>
                  <a:gd name="T24" fmla="*/ 372 w 924"/>
                  <a:gd name="T25" fmla="*/ 630 h 838"/>
                  <a:gd name="T26" fmla="*/ 336 w 924"/>
                  <a:gd name="T27" fmla="*/ 681 h 838"/>
                  <a:gd name="T28" fmla="*/ 263 w 924"/>
                  <a:gd name="T29" fmla="*/ 700 h 838"/>
                  <a:gd name="T30" fmla="*/ 193 w 924"/>
                  <a:gd name="T31" fmla="*/ 734 h 838"/>
                  <a:gd name="T32" fmla="*/ 161 w 924"/>
                  <a:gd name="T33" fmla="*/ 783 h 838"/>
                  <a:gd name="T34" fmla="*/ 146 w 924"/>
                  <a:gd name="T35" fmla="*/ 834 h 838"/>
                  <a:gd name="T36" fmla="*/ 127 w 924"/>
                  <a:gd name="T37" fmla="*/ 800 h 838"/>
                  <a:gd name="T38" fmla="*/ 104 w 924"/>
                  <a:gd name="T39" fmla="*/ 785 h 838"/>
                  <a:gd name="T40" fmla="*/ 42 w 924"/>
                  <a:gd name="T41" fmla="*/ 759 h 838"/>
                  <a:gd name="T42" fmla="*/ 19 w 924"/>
                  <a:gd name="T43" fmla="*/ 729 h 838"/>
                  <a:gd name="T44" fmla="*/ 12 w 924"/>
                  <a:gd name="T45" fmla="*/ 715 h 838"/>
                  <a:gd name="T46" fmla="*/ 6 w 924"/>
                  <a:gd name="T47" fmla="*/ 691 h 838"/>
                  <a:gd name="T48" fmla="*/ 23 w 924"/>
                  <a:gd name="T49" fmla="*/ 657 h 838"/>
                  <a:gd name="T50" fmla="*/ 40 w 924"/>
                  <a:gd name="T51" fmla="*/ 661 h 838"/>
                  <a:gd name="T52" fmla="*/ 63 w 924"/>
                  <a:gd name="T53" fmla="*/ 644 h 838"/>
                  <a:gd name="T54" fmla="*/ 80 w 924"/>
                  <a:gd name="T55" fmla="*/ 604 h 838"/>
                  <a:gd name="T56" fmla="*/ 108 w 924"/>
                  <a:gd name="T57" fmla="*/ 574 h 838"/>
                  <a:gd name="T58" fmla="*/ 97 w 924"/>
                  <a:gd name="T59" fmla="*/ 555 h 838"/>
                  <a:gd name="T60" fmla="*/ 93 w 924"/>
                  <a:gd name="T61" fmla="*/ 540 h 838"/>
                  <a:gd name="T62" fmla="*/ 89 w 924"/>
                  <a:gd name="T63" fmla="*/ 523 h 838"/>
                  <a:gd name="T64" fmla="*/ 138 w 924"/>
                  <a:gd name="T65" fmla="*/ 493 h 838"/>
                  <a:gd name="T66" fmla="*/ 185 w 924"/>
                  <a:gd name="T67" fmla="*/ 459 h 838"/>
                  <a:gd name="T68" fmla="*/ 202 w 924"/>
                  <a:gd name="T69" fmla="*/ 449 h 838"/>
                  <a:gd name="T70" fmla="*/ 144 w 924"/>
                  <a:gd name="T71" fmla="*/ 387 h 838"/>
                  <a:gd name="T72" fmla="*/ 44 w 924"/>
                  <a:gd name="T73" fmla="*/ 355 h 838"/>
                  <a:gd name="T74" fmla="*/ 25 w 924"/>
                  <a:gd name="T75" fmla="*/ 317 h 838"/>
                  <a:gd name="T76" fmla="*/ 4 w 924"/>
                  <a:gd name="T77" fmla="*/ 268 h 838"/>
                  <a:gd name="T78" fmla="*/ 19 w 924"/>
                  <a:gd name="T79" fmla="*/ 245 h 838"/>
                  <a:gd name="T80" fmla="*/ 2 w 924"/>
                  <a:gd name="T81" fmla="*/ 200 h 838"/>
                  <a:gd name="T82" fmla="*/ 6 w 924"/>
                  <a:gd name="T83" fmla="*/ 177 h 838"/>
                  <a:gd name="T84" fmla="*/ 14 w 924"/>
                  <a:gd name="T85" fmla="*/ 126 h 838"/>
                  <a:gd name="T86" fmla="*/ 76 w 924"/>
                  <a:gd name="T87" fmla="*/ 104 h 838"/>
                  <a:gd name="T88" fmla="*/ 146 w 924"/>
                  <a:gd name="T89" fmla="*/ 83 h 838"/>
                  <a:gd name="T90" fmla="*/ 212 w 924"/>
                  <a:gd name="T91" fmla="*/ 39 h 838"/>
                  <a:gd name="T92" fmla="*/ 255 w 924"/>
                  <a:gd name="T93" fmla="*/ 49 h 838"/>
                  <a:gd name="T94" fmla="*/ 297 w 924"/>
                  <a:gd name="T95" fmla="*/ 68 h 838"/>
                  <a:gd name="T96" fmla="*/ 321 w 924"/>
                  <a:gd name="T97" fmla="*/ 94 h 838"/>
                  <a:gd name="T98" fmla="*/ 323 w 924"/>
                  <a:gd name="T99" fmla="*/ 121 h 838"/>
                  <a:gd name="T100" fmla="*/ 325 w 924"/>
                  <a:gd name="T101" fmla="*/ 158 h 838"/>
                  <a:gd name="T102" fmla="*/ 340 w 924"/>
                  <a:gd name="T103" fmla="*/ 160 h 838"/>
                  <a:gd name="T104" fmla="*/ 414 w 924"/>
                  <a:gd name="T105" fmla="*/ 143 h 838"/>
                  <a:gd name="T106" fmla="*/ 506 w 924"/>
                  <a:gd name="T107" fmla="*/ 155 h 838"/>
                  <a:gd name="T108" fmla="*/ 599 w 924"/>
                  <a:gd name="T109" fmla="*/ 87 h 838"/>
                  <a:gd name="T110" fmla="*/ 693 w 924"/>
                  <a:gd name="T111" fmla="*/ 36 h 838"/>
                  <a:gd name="T112" fmla="*/ 835 w 924"/>
                  <a:gd name="T113" fmla="*/ 22 h 838"/>
                  <a:gd name="T114" fmla="*/ 895 w 924"/>
                  <a:gd name="T115" fmla="*/ 94 h 8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24" h="838">
                    <a:moveTo>
                      <a:pt x="922" y="138"/>
                    </a:moveTo>
                    <a:lnTo>
                      <a:pt x="922" y="138"/>
                    </a:lnTo>
                    <a:lnTo>
                      <a:pt x="924" y="141"/>
                    </a:lnTo>
                    <a:lnTo>
                      <a:pt x="922" y="151"/>
                    </a:lnTo>
                    <a:lnTo>
                      <a:pt x="920" y="166"/>
                    </a:lnTo>
                    <a:lnTo>
                      <a:pt x="920" y="181"/>
                    </a:lnTo>
                    <a:lnTo>
                      <a:pt x="922" y="194"/>
                    </a:lnTo>
                    <a:lnTo>
                      <a:pt x="924" y="200"/>
                    </a:lnTo>
                    <a:lnTo>
                      <a:pt x="922" y="204"/>
                    </a:lnTo>
                    <a:lnTo>
                      <a:pt x="920" y="207"/>
                    </a:lnTo>
                    <a:lnTo>
                      <a:pt x="920" y="211"/>
                    </a:lnTo>
                    <a:lnTo>
                      <a:pt x="920" y="215"/>
                    </a:lnTo>
                    <a:lnTo>
                      <a:pt x="922" y="226"/>
                    </a:lnTo>
                    <a:lnTo>
                      <a:pt x="922" y="232"/>
                    </a:lnTo>
                    <a:lnTo>
                      <a:pt x="916" y="270"/>
                    </a:lnTo>
                    <a:lnTo>
                      <a:pt x="907" y="313"/>
                    </a:lnTo>
                    <a:lnTo>
                      <a:pt x="899" y="328"/>
                    </a:lnTo>
                    <a:lnTo>
                      <a:pt x="895" y="336"/>
                    </a:lnTo>
                    <a:lnTo>
                      <a:pt x="897" y="345"/>
                    </a:lnTo>
                    <a:lnTo>
                      <a:pt x="895" y="360"/>
                    </a:lnTo>
                    <a:lnTo>
                      <a:pt x="893" y="366"/>
                    </a:lnTo>
                    <a:lnTo>
                      <a:pt x="890" y="370"/>
                    </a:lnTo>
                    <a:lnTo>
                      <a:pt x="886" y="372"/>
                    </a:lnTo>
                    <a:lnTo>
                      <a:pt x="880" y="372"/>
                    </a:lnTo>
                    <a:lnTo>
                      <a:pt x="867" y="372"/>
                    </a:lnTo>
                    <a:lnTo>
                      <a:pt x="852" y="366"/>
                    </a:lnTo>
                    <a:lnTo>
                      <a:pt x="848" y="364"/>
                    </a:lnTo>
                    <a:lnTo>
                      <a:pt x="835" y="364"/>
                    </a:lnTo>
                    <a:lnTo>
                      <a:pt x="833" y="360"/>
                    </a:lnTo>
                    <a:lnTo>
                      <a:pt x="833" y="351"/>
                    </a:lnTo>
                    <a:lnTo>
                      <a:pt x="835" y="336"/>
                    </a:lnTo>
                    <a:lnTo>
                      <a:pt x="837" y="330"/>
                    </a:lnTo>
                    <a:lnTo>
                      <a:pt x="833" y="323"/>
                    </a:lnTo>
                    <a:lnTo>
                      <a:pt x="829" y="323"/>
                    </a:lnTo>
                    <a:lnTo>
                      <a:pt x="814" y="334"/>
                    </a:lnTo>
                    <a:lnTo>
                      <a:pt x="810" y="332"/>
                    </a:lnTo>
                    <a:lnTo>
                      <a:pt x="810" y="326"/>
                    </a:lnTo>
                    <a:lnTo>
                      <a:pt x="812" y="319"/>
                    </a:lnTo>
                    <a:lnTo>
                      <a:pt x="814" y="311"/>
                    </a:lnTo>
                    <a:lnTo>
                      <a:pt x="812" y="304"/>
                    </a:lnTo>
                    <a:lnTo>
                      <a:pt x="810" y="300"/>
                    </a:lnTo>
                    <a:lnTo>
                      <a:pt x="808" y="296"/>
                    </a:lnTo>
                    <a:lnTo>
                      <a:pt x="803" y="292"/>
                    </a:lnTo>
                    <a:lnTo>
                      <a:pt x="799" y="289"/>
                    </a:lnTo>
                    <a:lnTo>
                      <a:pt x="788" y="289"/>
                    </a:lnTo>
                    <a:lnTo>
                      <a:pt x="784" y="287"/>
                    </a:lnTo>
                    <a:lnTo>
                      <a:pt x="780" y="283"/>
                    </a:lnTo>
                    <a:lnTo>
                      <a:pt x="780" y="281"/>
                    </a:lnTo>
                    <a:lnTo>
                      <a:pt x="778" y="277"/>
                    </a:lnTo>
                    <a:lnTo>
                      <a:pt x="776" y="272"/>
                    </a:lnTo>
                    <a:lnTo>
                      <a:pt x="774" y="281"/>
                    </a:lnTo>
                    <a:lnTo>
                      <a:pt x="771" y="283"/>
                    </a:lnTo>
                    <a:lnTo>
                      <a:pt x="759" y="285"/>
                    </a:lnTo>
                    <a:lnTo>
                      <a:pt x="750" y="289"/>
                    </a:lnTo>
                    <a:lnTo>
                      <a:pt x="748" y="292"/>
                    </a:lnTo>
                    <a:lnTo>
                      <a:pt x="744" y="289"/>
                    </a:lnTo>
                    <a:lnTo>
                      <a:pt x="742" y="287"/>
                    </a:lnTo>
                    <a:lnTo>
                      <a:pt x="740" y="285"/>
                    </a:lnTo>
                    <a:lnTo>
                      <a:pt x="735" y="283"/>
                    </a:lnTo>
                    <a:lnTo>
                      <a:pt x="723" y="281"/>
                    </a:lnTo>
                    <a:lnTo>
                      <a:pt x="714" y="285"/>
                    </a:lnTo>
                    <a:lnTo>
                      <a:pt x="708" y="294"/>
                    </a:lnTo>
                    <a:lnTo>
                      <a:pt x="705" y="309"/>
                    </a:lnTo>
                    <a:lnTo>
                      <a:pt x="703" y="315"/>
                    </a:lnTo>
                    <a:lnTo>
                      <a:pt x="708" y="317"/>
                    </a:lnTo>
                    <a:lnTo>
                      <a:pt x="718" y="317"/>
                    </a:lnTo>
                    <a:lnTo>
                      <a:pt x="725" y="317"/>
                    </a:lnTo>
                    <a:lnTo>
                      <a:pt x="725" y="319"/>
                    </a:lnTo>
                    <a:lnTo>
                      <a:pt x="723" y="321"/>
                    </a:lnTo>
                    <a:lnTo>
                      <a:pt x="723" y="326"/>
                    </a:lnTo>
                    <a:lnTo>
                      <a:pt x="733" y="334"/>
                    </a:lnTo>
                    <a:lnTo>
                      <a:pt x="746" y="334"/>
                    </a:lnTo>
                    <a:lnTo>
                      <a:pt x="754" y="338"/>
                    </a:lnTo>
                    <a:lnTo>
                      <a:pt x="757" y="351"/>
                    </a:lnTo>
                    <a:lnTo>
                      <a:pt x="748" y="362"/>
                    </a:lnTo>
                    <a:lnTo>
                      <a:pt x="723" y="364"/>
                    </a:lnTo>
                    <a:lnTo>
                      <a:pt x="712" y="368"/>
                    </a:lnTo>
                    <a:lnTo>
                      <a:pt x="708" y="372"/>
                    </a:lnTo>
                    <a:lnTo>
                      <a:pt x="705" y="381"/>
                    </a:lnTo>
                    <a:lnTo>
                      <a:pt x="701" y="385"/>
                    </a:lnTo>
                    <a:lnTo>
                      <a:pt x="657" y="417"/>
                    </a:lnTo>
                    <a:lnTo>
                      <a:pt x="650" y="419"/>
                    </a:lnTo>
                    <a:lnTo>
                      <a:pt x="637" y="419"/>
                    </a:lnTo>
                    <a:lnTo>
                      <a:pt x="631" y="423"/>
                    </a:lnTo>
                    <a:lnTo>
                      <a:pt x="629" y="425"/>
                    </a:lnTo>
                    <a:lnTo>
                      <a:pt x="625" y="432"/>
                    </a:lnTo>
                    <a:lnTo>
                      <a:pt x="623" y="436"/>
                    </a:lnTo>
                    <a:lnTo>
                      <a:pt x="618" y="436"/>
                    </a:lnTo>
                    <a:lnTo>
                      <a:pt x="616" y="436"/>
                    </a:lnTo>
                    <a:lnTo>
                      <a:pt x="612" y="438"/>
                    </a:lnTo>
                    <a:lnTo>
                      <a:pt x="610" y="442"/>
                    </a:lnTo>
                    <a:lnTo>
                      <a:pt x="610" y="447"/>
                    </a:lnTo>
                    <a:lnTo>
                      <a:pt x="612" y="451"/>
                    </a:lnTo>
                    <a:lnTo>
                      <a:pt x="612" y="455"/>
                    </a:lnTo>
                    <a:lnTo>
                      <a:pt x="614" y="457"/>
                    </a:lnTo>
                    <a:lnTo>
                      <a:pt x="612" y="462"/>
                    </a:lnTo>
                    <a:lnTo>
                      <a:pt x="610" y="462"/>
                    </a:lnTo>
                    <a:lnTo>
                      <a:pt x="608" y="462"/>
                    </a:lnTo>
                    <a:lnTo>
                      <a:pt x="599" y="470"/>
                    </a:lnTo>
                    <a:lnTo>
                      <a:pt x="595" y="472"/>
                    </a:lnTo>
                    <a:lnTo>
                      <a:pt x="580" y="472"/>
                    </a:lnTo>
                    <a:lnTo>
                      <a:pt x="572" y="474"/>
                    </a:lnTo>
                    <a:lnTo>
                      <a:pt x="561" y="481"/>
                    </a:lnTo>
                    <a:lnTo>
                      <a:pt x="555" y="483"/>
                    </a:lnTo>
                    <a:lnTo>
                      <a:pt x="527" y="489"/>
                    </a:lnTo>
                    <a:lnTo>
                      <a:pt x="512" y="493"/>
                    </a:lnTo>
                    <a:lnTo>
                      <a:pt x="501" y="504"/>
                    </a:lnTo>
                    <a:lnTo>
                      <a:pt x="506" y="510"/>
                    </a:lnTo>
                    <a:lnTo>
                      <a:pt x="506" y="519"/>
                    </a:lnTo>
                    <a:lnTo>
                      <a:pt x="504" y="523"/>
                    </a:lnTo>
                    <a:lnTo>
                      <a:pt x="497" y="530"/>
                    </a:lnTo>
                    <a:lnTo>
                      <a:pt x="501" y="534"/>
                    </a:lnTo>
                    <a:lnTo>
                      <a:pt x="501" y="536"/>
                    </a:lnTo>
                    <a:lnTo>
                      <a:pt x="499" y="538"/>
                    </a:lnTo>
                    <a:lnTo>
                      <a:pt x="497" y="540"/>
                    </a:lnTo>
                    <a:lnTo>
                      <a:pt x="493" y="549"/>
                    </a:lnTo>
                    <a:lnTo>
                      <a:pt x="489" y="555"/>
                    </a:lnTo>
                    <a:lnTo>
                      <a:pt x="482" y="557"/>
                    </a:lnTo>
                    <a:lnTo>
                      <a:pt x="474" y="555"/>
                    </a:lnTo>
                    <a:lnTo>
                      <a:pt x="472" y="553"/>
                    </a:lnTo>
                    <a:lnTo>
                      <a:pt x="465" y="547"/>
                    </a:lnTo>
                    <a:lnTo>
                      <a:pt x="463" y="544"/>
                    </a:lnTo>
                    <a:lnTo>
                      <a:pt x="459" y="544"/>
                    </a:lnTo>
                    <a:lnTo>
                      <a:pt x="459" y="544"/>
                    </a:lnTo>
                    <a:lnTo>
                      <a:pt x="459" y="547"/>
                    </a:lnTo>
                    <a:lnTo>
                      <a:pt x="457" y="549"/>
                    </a:lnTo>
                    <a:lnTo>
                      <a:pt x="446" y="559"/>
                    </a:lnTo>
                    <a:lnTo>
                      <a:pt x="446" y="564"/>
                    </a:lnTo>
                    <a:lnTo>
                      <a:pt x="444" y="574"/>
                    </a:lnTo>
                    <a:lnTo>
                      <a:pt x="438" y="578"/>
                    </a:lnTo>
                    <a:lnTo>
                      <a:pt x="431" y="576"/>
                    </a:lnTo>
                    <a:lnTo>
                      <a:pt x="427" y="574"/>
                    </a:lnTo>
                    <a:lnTo>
                      <a:pt x="421" y="574"/>
                    </a:lnTo>
                    <a:lnTo>
                      <a:pt x="414" y="606"/>
                    </a:lnTo>
                    <a:lnTo>
                      <a:pt x="412" y="615"/>
                    </a:lnTo>
                    <a:lnTo>
                      <a:pt x="404" y="621"/>
                    </a:lnTo>
                    <a:lnTo>
                      <a:pt x="387" y="623"/>
                    </a:lnTo>
                    <a:lnTo>
                      <a:pt x="378" y="627"/>
                    </a:lnTo>
                    <a:lnTo>
                      <a:pt x="378" y="627"/>
                    </a:lnTo>
                    <a:lnTo>
                      <a:pt x="378" y="627"/>
                    </a:lnTo>
                    <a:lnTo>
                      <a:pt x="378" y="627"/>
                    </a:lnTo>
                    <a:lnTo>
                      <a:pt x="376" y="630"/>
                    </a:lnTo>
                    <a:lnTo>
                      <a:pt x="372" y="630"/>
                    </a:lnTo>
                    <a:lnTo>
                      <a:pt x="370" y="632"/>
                    </a:lnTo>
                    <a:lnTo>
                      <a:pt x="367" y="630"/>
                    </a:lnTo>
                    <a:lnTo>
                      <a:pt x="363" y="630"/>
                    </a:lnTo>
                    <a:lnTo>
                      <a:pt x="361" y="630"/>
                    </a:lnTo>
                    <a:lnTo>
                      <a:pt x="359" y="630"/>
                    </a:lnTo>
                    <a:lnTo>
                      <a:pt x="357" y="632"/>
                    </a:lnTo>
                    <a:lnTo>
                      <a:pt x="357" y="653"/>
                    </a:lnTo>
                    <a:lnTo>
                      <a:pt x="357" y="664"/>
                    </a:lnTo>
                    <a:lnTo>
                      <a:pt x="355" y="670"/>
                    </a:lnTo>
                    <a:lnTo>
                      <a:pt x="346" y="681"/>
                    </a:lnTo>
                    <a:lnTo>
                      <a:pt x="336" y="681"/>
                    </a:lnTo>
                    <a:lnTo>
                      <a:pt x="302" y="668"/>
                    </a:lnTo>
                    <a:lnTo>
                      <a:pt x="299" y="668"/>
                    </a:lnTo>
                    <a:lnTo>
                      <a:pt x="295" y="668"/>
                    </a:lnTo>
                    <a:lnTo>
                      <a:pt x="291" y="672"/>
                    </a:lnTo>
                    <a:lnTo>
                      <a:pt x="291" y="674"/>
                    </a:lnTo>
                    <a:lnTo>
                      <a:pt x="285" y="674"/>
                    </a:lnTo>
                    <a:lnTo>
                      <a:pt x="278" y="674"/>
                    </a:lnTo>
                    <a:lnTo>
                      <a:pt x="274" y="678"/>
                    </a:lnTo>
                    <a:lnTo>
                      <a:pt x="270" y="683"/>
                    </a:lnTo>
                    <a:lnTo>
                      <a:pt x="265" y="695"/>
                    </a:lnTo>
                    <a:lnTo>
                      <a:pt x="263" y="700"/>
                    </a:lnTo>
                    <a:lnTo>
                      <a:pt x="259" y="700"/>
                    </a:lnTo>
                    <a:lnTo>
                      <a:pt x="240" y="700"/>
                    </a:lnTo>
                    <a:lnTo>
                      <a:pt x="216" y="706"/>
                    </a:lnTo>
                    <a:lnTo>
                      <a:pt x="204" y="710"/>
                    </a:lnTo>
                    <a:lnTo>
                      <a:pt x="195" y="721"/>
                    </a:lnTo>
                    <a:lnTo>
                      <a:pt x="195" y="723"/>
                    </a:lnTo>
                    <a:lnTo>
                      <a:pt x="193" y="725"/>
                    </a:lnTo>
                    <a:lnTo>
                      <a:pt x="193" y="727"/>
                    </a:lnTo>
                    <a:lnTo>
                      <a:pt x="193" y="732"/>
                    </a:lnTo>
                    <a:lnTo>
                      <a:pt x="193" y="732"/>
                    </a:lnTo>
                    <a:lnTo>
                      <a:pt x="193" y="734"/>
                    </a:lnTo>
                    <a:lnTo>
                      <a:pt x="195" y="736"/>
                    </a:lnTo>
                    <a:lnTo>
                      <a:pt x="193" y="738"/>
                    </a:lnTo>
                    <a:lnTo>
                      <a:pt x="193" y="738"/>
                    </a:lnTo>
                    <a:lnTo>
                      <a:pt x="189" y="738"/>
                    </a:lnTo>
                    <a:lnTo>
                      <a:pt x="189" y="740"/>
                    </a:lnTo>
                    <a:lnTo>
                      <a:pt x="185" y="744"/>
                    </a:lnTo>
                    <a:lnTo>
                      <a:pt x="176" y="751"/>
                    </a:lnTo>
                    <a:lnTo>
                      <a:pt x="174" y="755"/>
                    </a:lnTo>
                    <a:lnTo>
                      <a:pt x="168" y="774"/>
                    </a:lnTo>
                    <a:lnTo>
                      <a:pt x="163" y="778"/>
                    </a:lnTo>
                    <a:lnTo>
                      <a:pt x="161" y="783"/>
                    </a:lnTo>
                    <a:lnTo>
                      <a:pt x="159" y="787"/>
                    </a:lnTo>
                    <a:lnTo>
                      <a:pt x="159" y="795"/>
                    </a:lnTo>
                    <a:lnTo>
                      <a:pt x="155" y="804"/>
                    </a:lnTo>
                    <a:lnTo>
                      <a:pt x="153" y="808"/>
                    </a:lnTo>
                    <a:lnTo>
                      <a:pt x="153" y="819"/>
                    </a:lnTo>
                    <a:lnTo>
                      <a:pt x="155" y="825"/>
                    </a:lnTo>
                    <a:lnTo>
                      <a:pt x="159" y="829"/>
                    </a:lnTo>
                    <a:lnTo>
                      <a:pt x="159" y="834"/>
                    </a:lnTo>
                    <a:lnTo>
                      <a:pt x="155" y="838"/>
                    </a:lnTo>
                    <a:lnTo>
                      <a:pt x="151" y="838"/>
                    </a:lnTo>
                    <a:lnTo>
                      <a:pt x="146" y="834"/>
                    </a:lnTo>
                    <a:lnTo>
                      <a:pt x="140" y="821"/>
                    </a:lnTo>
                    <a:lnTo>
                      <a:pt x="138" y="817"/>
                    </a:lnTo>
                    <a:lnTo>
                      <a:pt x="138" y="814"/>
                    </a:lnTo>
                    <a:lnTo>
                      <a:pt x="136" y="812"/>
                    </a:lnTo>
                    <a:lnTo>
                      <a:pt x="134" y="810"/>
                    </a:lnTo>
                    <a:lnTo>
                      <a:pt x="127" y="806"/>
                    </a:lnTo>
                    <a:lnTo>
                      <a:pt x="125" y="804"/>
                    </a:lnTo>
                    <a:lnTo>
                      <a:pt x="125" y="804"/>
                    </a:lnTo>
                    <a:lnTo>
                      <a:pt x="125" y="802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9" y="795"/>
                    </a:lnTo>
                    <a:lnTo>
                      <a:pt x="129" y="793"/>
                    </a:lnTo>
                    <a:lnTo>
                      <a:pt x="127" y="793"/>
                    </a:lnTo>
                    <a:lnTo>
                      <a:pt x="125" y="791"/>
                    </a:lnTo>
                    <a:lnTo>
                      <a:pt x="117" y="793"/>
                    </a:lnTo>
                    <a:lnTo>
                      <a:pt x="110" y="791"/>
                    </a:lnTo>
                    <a:lnTo>
                      <a:pt x="106" y="789"/>
                    </a:lnTo>
                    <a:lnTo>
                      <a:pt x="104" y="785"/>
                    </a:lnTo>
                    <a:lnTo>
                      <a:pt x="104" y="776"/>
                    </a:lnTo>
                    <a:lnTo>
                      <a:pt x="100" y="772"/>
                    </a:lnTo>
                    <a:lnTo>
                      <a:pt x="93" y="768"/>
                    </a:lnTo>
                    <a:lnTo>
                      <a:pt x="78" y="770"/>
                    </a:lnTo>
                    <a:lnTo>
                      <a:pt x="74" y="766"/>
                    </a:lnTo>
                    <a:lnTo>
                      <a:pt x="66" y="766"/>
                    </a:lnTo>
                    <a:lnTo>
                      <a:pt x="61" y="766"/>
                    </a:lnTo>
                    <a:lnTo>
                      <a:pt x="59" y="766"/>
                    </a:lnTo>
                    <a:lnTo>
                      <a:pt x="57" y="766"/>
                    </a:lnTo>
                    <a:lnTo>
                      <a:pt x="57" y="766"/>
                    </a:lnTo>
                    <a:lnTo>
                      <a:pt x="42" y="759"/>
                    </a:lnTo>
                    <a:lnTo>
                      <a:pt x="38" y="757"/>
                    </a:lnTo>
                    <a:lnTo>
                      <a:pt x="38" y="757"/>
                    </a:lnTo>
                    <a:lnTo>
                      <a:pt x="34" y="746"/>
                    </a:lnTo>
                    <a:lnTo>
                      <a:pt x="34" y="744"/>
                    </a:lnTo>
                    <a:lnTo>
                      <a:pt x="34" y="742"/>
                    </a:lnTo>
                    <a:lnTo>
                      <a:pt x="34" y="742"/>
                    </a:lnTo>
                    <a:lnTo>
                      <a:pt x="34" y="740"/>
                    </a:lnTo>
                    <a:lnTo>
                      <a:pt x="25" y="736"/>
                    </a:lnTo>
                    <a:lnTo>
                      <a:pt x="21" y="732"/>
                    </a:lnTo>
                    <a:lnTo>
                      <a:pt x="21" y="729"/>
                    </a:lnTo>
                    <a:lnTo>
                      <a:pt x="19" y="729"/>
                    </a:lnTo>
                    <a:lnTo>
                      <a:pt x="19" y="727"/>
                    </a:lnTo>
                    <a:lnTo>
                      <a:pt x="17" y="727"/>
                    </a:lnTo>
                    <a:lnTo>
                      <a:pt x="14" y="725"/>
                    </a:lnTo>
                    <a:lnTo>
                      <a:pt x="6" y="727"/>
                    </a:lnTo>
                    <a:lnTo>
                      <a:pt x="2" y="723"/>
                    </a:lnTo>
                    <a:lnTo>
                      <a:pt x="2" y="723"/>
                    </a:lnTo>
                    <a:lnTo>
                      <a:pt x="2" y="721"/>
                    </a:lnTo>
                    <a:lnTo>
                      <a:pt x="4" y="719"/>
                    </a:lnTo>
                    <a:lnTo>
                      <a:pt x="6" y="717"/>
                    </a:lnTo>
                    <a:lnTo>
                      <a:pt x="6" y="717"/>
                    </a:lnTo>
                    <a:lnTo>
                      <a:pt x="12" y="715"/>
                    </a:lnTo>
                    <a:lnTo>
                      <a:pt x="12" y="712"/>
                    </a:lnTo>
                    <a:lnTo>
                      <a:pt x="12" y="710"/>
                    </a:lnTo>
                    <a:lnTo>
                      <a:pt x="12" y="708"/>
                    </a:lnTo>
                    <a:lnTo>
                      <a:pt x="12" y="706"/>
                    </a:lnTo>
                    <a:lnTo>
                      <a:pt x="14" y="704"/>
                    </a:lnTo>
                    <a:lnTo>
                      <a:pt x="14" y="702"/>
                    </a:lnTo>
                    <a:lnTo>
                      <a:pt x="14" y="698"/>
                    </a:lnTo>
                    <a:lnTo>
                      <a:pt x="14" y="695"/>
                    </a:lnTo>
                    <a:lnTo>
                      <a:pt x="12" y="693"/>
                    </a:lnTo>
                    <a:lnTo>
                      <a:pt x="8" y="691"/>
                    </a:lnTo>
                    <a:lnTo>
                      <a:pt x="6" y="691"/>
                    </a:lnTo>
                    <a:lnTo>
                      <a:pt x="6" y="689"/>
                    </a:lnTo>
                    <a:lnTo>
                      <a:pt x="6" y="687"/>
                    </a:lnTo>
                    <a:lnTo>
                      <a:pt x="6" y="685"/>
                    </a:lnTo>
                    <a:lnTo>
                      <a:pt x="8" y="681"/>
                    </a:lnTo>
                    <a:lnTo>
                      <a:pt x="10" y="674"/>
                    </a:lnTo>
                    <a:lnTo>
                      <a:pt x="17" y="668"/>
                    </a:lnTo>
                    <a:lnTo>
                      <a:pt x="21" y="661"/>
                    </a:lnTo>
                    <a:lnTo>
                      <a:pt x="21" y="659"/>
                    </a:lnTo>
                    <a:lnTo>
                      <a:pt x="21" y="659"/>
                    </a:lnTo>
                    <a:lnTo>
                      <a:pt x="21" y="657"/>
                    </a:lnTo>
                    <a:lnTo>
                      <a:pt x="23" y="657"/>
                    </a:lnTo>
                    <a:lnTo>
                      <a:pt x="23" y="655"/>
                    </a:lnTo>
                    <a:lnTo>
                      <a:pt x="25" y="655"/>
                    </a:lnTo>
                    <a:lnTo>
                      <a:pt x="29" y="655"/>
                    </a:lnTo>
                    <a:lnTo>
                      <a:pt x="31" y="655"/>
                    </a:lnTo>
                    <a:lnTo>
                      <a:pt x="31" y="657"/>
                    </a:lnTo>
                    <a:lnTo>
                      <a:pt x="34" y="659"/>
                    </a:lnTo>
                    <a:lnTo>
                      <a:pt x="34" y="659"/>
                    </a:lnTo>
                    <a:lnTo>
                      <a:pt x="36" y="661"/>
                    </a:lnTo>
                    <a:lnTo>
                      <a:pt x="36" y="661"/>
                    </a:lnTo>
                    <a:lnTo>
                      <a:pt x="38" y="661"/>
                    </a:lnTo>
                    <a:lnTo>
                      <a:pt x="40" y="661"/>
                    </a:lnTo>
                    <a:lnTo>
                      <a:pt x="40" y="661"/>
                    </a:lnTo>
                    <a:lnTo>
                      <a:pt x="42" y="661"/>
                    </a:lnTo>
                    <a:lnTo>
                      <a:pt x="44" y="657"/>
                    </a:lnTo>
                    <a:lnTo>
                      <a:pt x="51" y="644"/>
                    </a:lnTo>
                    <a:lnTo>
                      <a:pt x="55" y="642"/>
                    </a:lnTo>
                    <a:lnTo>
                      <a:pt x="57" y="642"/>
                    </a:lnTo>
                    <a:lnTo>
                      <a:pt x="59" y="644"/>
                    </a:lnTo>
                    <a:lnTo>
                      <a:pt x="59" y="644"/>
                    </a:lnTo>
                    <a:lnTo>
                      <a:pt x="61" y="644"/>
                    </a:lnTo>
                    <a:lnTo>
                      <a:pt x="63" y="644"/>
                    </a:lnTo>
                    <a:lnTo>
                      <a:pt x="63" y="644"/>
                    </a:lnTo>
                    <a:lnTo>
                      <a:pt x="68" y="642"/>
                    </a:lnTo>
                    <a:lnTo>
                      <a:pt x="72" y="640"/>
                    </a:lnTo>
                    <a:lnTo>
                      <a:pt x="72" y="640"/>
                    </a:lnTo>
                    <a:lnTo>
                      <a:pt x="74" y="638"/>
                    </a:lnTo>
                    <a:lnTo>
                      <a:pt x="74" y="632"/>
                    </a:lnTo>
                    <a:lnTo>
                      <a:pt x="74" y="630"/>
                    </a:lnTo>
                    <a:lnTo>
                      <a:pt x="72" y="619"/>
                    </a:lnTo>
                    <a:lnTo>
                      <a:pt x="76" y="610"/>
                    </a:lnTo>
                    <a:lnTo>
                      <a:pt x="78" y="608"/>
                    </a:lnTo>
                    <a:lnTo>
                      <a:pt x="78" y="606"/>
                    </a:lnTo>
                    <a:lnTo>
                      <a:pt x="80" y="604"/>
                    </a:lnTo>
                    <a:lnTo>
                      <a:pt x="87" y="604"/>
                    </a:lnTo>
                    <a:lnTo>
                      <a:pt x="93" y="604"/>
                    </a:lnTo>
                    <a:lnTo>
                      <a:pt x="100" y="602"/>
                    </a:lnTo>
                    <a:lnTo>
                      <a:pt x="102" y="602"/>
                    </a:lnTo>
                    <a:lnTo>
                      <a:pt x="110" y="591"/>
                    </a:lnTo>
                    <a:lnTo>
                      <a:pt x="112" y="589"/>
                    </a:lnTo>
                    <a:lnTo>
                      <a:pt x="114" y="587"/>
                    </a:lnTo>
                    <a:lnTo>
                      <a:pt x="119" y="574"/>
                    </a:lnTo>
                    <a:lnTo>
                      <a:pt x="114" y="574"/>
                    </a:lnTo>
                    <a:lnTo>
                      <a:pt x="110" y="574"/>
                    </a:lnTo>
                    <a:lnTo>
                      <a:pt x="108" y="574"/>
                    </a:lnTo>
                    <a:lnTo>
                      <a:pt x="106" y="574"/>
                    </a:lnTo>
                    <a:lnTo>
                      <a:pt x="106" y="574"/>
                    </a:lnTo>
                    <a:lnTo>
                      <a:pt x="104" y="574"/>
                    </a:lnTo>
                    <a:lnTo>
                      <a:pt x="104" y="572"/>
                    </a:lnTo>
                    <a:lnTo>
                      <a:pt x="102" y="570"/>
                    </a:lnTo>
                    <a:lnTo>
                      <a:pt x="100" y="566"/>
                    </a:lnTo>
                    <a:lnTo>
                      <a:pt x="97" y="564"/>
                    </a:lnTo>
                    <a:lnTo>
                      <a:pt x="97" y="559"/>
                    </a:lnTo>
                    <a:lnTo>
                      <a:pt x="100" y="557"/>
                    </a:lnTo>
                    <a:lnTo>
                      <a:pt x="100" y="557"/>
                    </a:lnTo>
                    <a:lnTo>
                      <a:pt x="97" y="555"/>
                    </a:lnTo>
                    <a:lnTo>
                      <a:pt x="95" y="553"/>
                    </a:lnTo>
                    <a:lnTo>
                      <a:pt x="93" y="553"/>
                    </a:lnTo>
                    <a:lnTo>
                      <a:pt x="93" y="553"/>
                    </a:lnTo>
                    <a:lnTo>
                      <a:pt x="91" y="553"/>
                    </a:lnTo>
                    <a:lnTo>
                      <a:pt x="89" y="555"/>
                    </a:lnTo>
                    <a:lnTo>
                      <a:pt x="89" y="555"/>
                    </a:lnTo>
                    <a:lnTo>
                      <a:pt x="87" y="553"/>
                    </a:lnTo>
                    <a:lnTo>
                      <a:pt x="87" y="549"/>
                    </a:lnTo>
                    <a:lnTo>
                      <a:pt x="89" y="542"/>
                    </a:lnTo>
                    <a:lnTo>
                      <a:pt x="91" y="540"/>
                    </a:lnTo>
                    <a:lnTo>
                      <a:pt x="93" y="540"/>
                    </a:lnTo>
                    <a:lnTo>
                      <a:pt x="93" y="540"/>
                    </a:lnTo>
                    <a:lnTo>
                      <a:pt x="95" y="540"/>
                    </a:lnTo>
                    <a:lnTo>
                      <a:pt x="95" y="538"/>
                    </a:lnTo>
                    <a:lnTo>
                      <a:pt x="95" y="538"/>
                    </a:lnTo>
                    <a:lnTo>
                      <a:pt x="97" y="536"/>
                    </a:lnTo>
                    <a:lnTo>
                      <a:pt x="100" y="532"/>
                    </a:lnTo>
                    <a:lnTo>
                      <a:pt x="100" y="532"/>
                    </a:lnTo>
                    <a:lnTo>
                      <a:pt x="100" y="530"/>
                    </a:lnTo>
                    <a:lnTo>
                      <a:pt x="100" y="527"/>
                    </a:lnTo>
                    <a:lnTo>
                      <a:pt x="93" y="527"/>
                    </a:lnTo>
                    <a:lnTo>
                      <a:pt x="89" y="523"/>
                    </a:lnTo>
                    <a:lnTo>
                      <a:pt x="87" y="517"/>
                    </a:lnTo>
                    <a:lnTo>
                      <a:pt x="110" y="506"/>
                    </a:lnTo>
                    <a:lnTo>
                      <a:pt x="112" y="504"/>
                    </a:lnTo>
                    <a:lnTo>
                      <a:pt x="119" y="496"/>
                    </a:lnTo>
                    <a:lnTo>
                      <a:pt x="121" y="496"/>
                    </a:lnTo>
                    <a:lnTo>
                      <a:pt x="123" y="493"/>
                    </a:lnTo>
                    <a:lnTo>
                      <a:pt x="131" y="491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36" y="493"/>
                    </a:lnTo>
                    <a:lnTo>
                      <a:pt x="138" y="493"/>
                    </a:lnTo>
                    <a:lnTo>
                      <a:pt x="138" y="493"/>
                    </a:lnTo>
                    <a:lnTo>
                      <a:pt x="142" y="483"/>
                    </a:lnTo>
                    <a:lnTo>
                      <a:pt x="148" y="474"/>
                    </a:lnTo>
                    <a:lnTo>
                      <a:pt x="159" y="466"/>
                    </a:lnTo>
                    <a:lnTo>
                      <a:pt x="159" y="466"/>
                    </a:lnTo>
                    <a:lnTo>
                      <a:pt x="161" y="464"/>
                    </a:lnTo>
                    <a:lnTo>
                      <a:pt x="161" y="459"/>
                    </a:lnTo>
                    <a:lnTo>
                      <a:pt x="165" y="462"/>
                    </a:lnTo>
                    <a:lnTo>
                      <a:pt x="168" y="462"/>
                    </a:lnTo>
                    <a:lnTo>
                      <a:pt x="174" y="459"/>
                    </a:lnTo>
                    <a:lnTo>
                      <a:pt x="185" y="459"/>
                    </a:lnTo>
                    <a:lnTo>
                      <a:pt x="187" y="457"/>
                    </a:lnTo>
                    <a:lnTo>
                      <a:pt x="189" y="457"/>
                    </a:lnTo>
                    <a:lnTo>
                      <a:pt x="189" y="457"/>
                    </a:lnTo>
                    <a:lnTo>
                      <a:pt x="191" y="457"/>
                    </a:lnTo>
                    <a:lnTo>
                      <a:pt x="193" y="459"/>
                    </a:lnTo>
                    <a:lnTo>
                      <a:pt x="193" y="459"/>
                    </a:lnTo>
                    <a:lnTo>
                      <a:pt x="195" y="459"/>
                    </a:lnTo>
                    <a:lnTo>
                      <a:pt x="197" y="457"/>
                    </a:lnTo>
                    <a:lnTo>
                      <a:pt x="199" y="451"/>
                    </a:lnTo>
                    <a:lnTo>
                      <a:pt x="199" y="451"/>
                    </a:lnTo>
                    <a:lnTo>
                      <a:pt x="202" y="449"/>
                    </a:lnTo>
                    <a:lnTo>
                      <a:pt x="204" y="447"/>
                    </a:lnTo>
                    <a:lnTo>
                      <a:pt x="204" y="445"/>
                    </a:lnTo>
                    <a:lnTo>
                      <a:pt x="204" y="442"/>
                    </a:lnTo>
                    <a:lnTo>
                      <a:pt x="193" y="430"/>
                    </a:lnTo>
                    <a:lnTo>
                      <a:pt x="185" y="419"/>
                    </a:lnTo>
                    <a:lnTo>
                      <a:pt x="174" y="415"/>
                    </a:lnTo>
                    <a:lnTo>
                      <a:pt x="170" y="413"/>
                    </a:lnTo>
                    <a:lnTo>
                      <a:pt x="165" y="413"/>
                    </a:lnTo>
                    <a:lnTo>
                      <a:pt x="159" y="408"/>
                    </a:lnTo>
                    <a:lnTo>
                      <a:pt x="155" y="400"/>
                    </a:lnTo>
                    <a:lnTo>
                      <a:pt x="144" y="387"/>
                    </a:lnTo>
                    <a:lnTo>
                      <a:pt x="142" y="385"/>
                    </a:lnTo>
                    <a:lnTo>
                      <a:pt x="138" y="370"/>
                    </a:lnTo>
                    <a:lnTo>
                      <a:pt x="85" y="364"/>
                    </a:lnTo>
                    <a:lnTo>
                      <a:pt x="66" y="368"/>
                    </a:lnTo>
                    <a:lnTo>
                      <a:pt x="51" y="368"/>
                    </a:lnTo>
                    <a:lnTo>
                      <a:pt x="48" y="366"/>
                    </a:lnTo>
                    <a:lnTo>
                      <a:pt x="48" y="366"/>
                    </a:lnTo>
                    <a:lnTo>
                      <a:pt x="46" y="362"/>
                    </a:lnTo>
                    <a:lnTo>
                      <a:pt x="46" y="360"/>
                    </a:lnTo>
                    <a:lnTo>
                      <a:pt x="46" y="357"/>
                    </a:lnTo>
                    <a:lnTo>
                      <a:pt x="44" y="355"/>
                    </a:lnTo>
                    <a:lnTo>
                      <a:pt x="38" y="351"/>
                    </a:lnTo>
                    <a:lnTo>
                      <a:pt x="34" y="345"/>
                    </a:lnTo>
                    <a:lnTo>
                      <a:pt x="31" y="332"/>
                    </a:lnTo>
                    <a:lnTo>
                      <a:pt x="25" y="330"/>
                    </a:lnTo>
                    <a:lnTo>
                      <a:pt x="23" y="330"/>
                    </a:lnTo>
                    <a:lnTo>
                      <a:pt x="21" y="326"/>
                    </a:lnTo>
                    <a:lnTo>
                      <a:pt x="23" y="323"/>
                    </a:lnTo>
                    <a:lnTo>
                      <a:pt x="23" y="321"/>
                    </a:lnTo>
                    <a:lnTo>
                      <a:pt x="23" y="319"/>
                    </a:lnTo>
                    <a:lnTo>
                      <a:pt x="25" y="317"/>
                    </a:lnTo>
                    <a:lnTo>
                      <a:pt x="25" y="317"/>
                    </a:lnTo>
                    <a:lnTo>
                      <a:pt x="25" y="315"/>
                    </a:lnTo>
                    <a:lnTo>
                      <a:pt x="21" y="300"/>
                    </a:lnTo>
                    <a:lnTo>
                      <a:pt x="19" y="296"/>
                    </a:lnTo>
                    <a:lnTo>
                      <a:pt x="10" y="287"/>
                    </a:lnTo>
                    <a:lnTo>
                      <a:pt x="8" y="277"/>
                    </a:lnTo>
                    <a:lnTo>
                      <a:pt x="8" y="275"/>
                    </a:lnTo>
                    <a:lnTo>
                      <a:pt x="6" y="272"/>
                    </a:lnTo>
                    <a:lnTo>
                      <a:pt x="6" y="272"/>
                    </a:lnTo>
                    <a:lnTo>
                      <a:pt x="6" y="270"/>
                    </a:lnTo>
                    <a:lnTo>
                      <a:pt x="6" y="270"/>
                    </a:lnTo>
                    <a:lnTo>
                      <a:pt x="4" y="268"/>
                    </a:lnTo>
                    <a:lnTo>
                      <a:pt x="4" y="266"/>
                    </a:lnTo>
                    <a:lnTo>
                      <a:pt x="6" y="262"/>
                    </a:lnTo>
                    <a:lnTo>
                      <a:pt x="8" y="258"/>
                    </a:lnTo>
                    <a:lnTo>
                      <a:pt x="8" y="253"/>
                    </a:lnTo>
                    <a:lnTo>
                      <a:pt x="10" y="253"/>
                    </a:lnTo>
                    <a:lnTo>
                      <a:pt x="14" y="251"/>
                    </a:lnTo>
                    <a:lnTo>
                      <a:pt x="17" y="251"/>
                    </a:lnTo>
                    <a:lnTo>
                      <a:pt x="17" y="251"/>
                    </a:lnTo>
                    <a:lnTo>
                      <a:pt x="19" y="249"/>
                    </a:lnTo>
                    <a:lnTo>
                      <a:pt x="19" y="247"/>
                    </a:lnTo>
                    <a:lnTo>
                      <a:pt x="19" y="245"/>
                    </a:lnTo>
                    <a:lnTo>
                      <a:pt x="19" y="243"/>
                    </a:lnTo>
                    <a:lnTo>
                      <a:pt x="17" y="238"/>
                    </a:lnTo>
                    <a:lnTo>
                      <a:pt x="17" y="236"/>
                    </a:lnTo>
                    <a:lnTo>
                      <a:pt x="14" y="230"/>
                    </a:lnTo>
                    <a:lnTo>
                      <a:pt x="12" y="228"/>
                    </a:lnTo>
                    <a:lnTo>
                      <a:pt x="10" y="226"/>
                    </a:lnTo>
                    <a:lnTo>
                      <a:pt x="10" y="224"/>
                    </a:lnTo>
                    <a:lnTo>
                      <a:pt x="8" y="215"/>
                    </a:lnTo>
                    <a:lnTo>
                      <a:pt x="6" y="204"/>
                    </a:lnTo>
                    <a:lnTo>
                      <a:pt x="4" y="200"/>
                    </a:lnTo>
                    <a:lnTo>
                      <a:pt x="2" y="200"/>
                    </a:lnTo>
                    <a:lnTo>
                      <a:pt x="2" y="198"/>
                    </a:lnTo>
                    <a:lnTo>
                      <a:pt x="2" y="198"/>
                    </a:lnTo>
                    <a:lnTo>
                      <a:pt x="0" y="192"/>
                    </a:lnTo>
                    <a:lnTo>
                      <a:pt x="0" y="189"/>
                    </a:lnTo>
                    <a:lnTo>
                      <a:pt x="0" y="187"/>
                    </a:lnTo>
                    <a:lnTo>
                      <a:pt x="0" y="187"/>
                    </a:lnTo>
                    <a:lnTo>
                      <a:pt x="0" y="185"/>
                    </a:lnTo>
                    <a:lnTo>
                      <a:pt x="4" y="181"/>
                    </a:lnTo>
                    <a:lnTo>
                      <a:pt x="4" y="181"/>
                    </a:lnTo>
                    <a:lnTo>
                      <a:pt x="6" y="177"/>
                    </a:lnTo>
                    <a:lnTo>
                      <a:pt x="6" y="177"/>
                    </a:lnTo>
                    <a:lnTo>
                      <a:pt x="8" y="175"/>
                    </a:lnTo>
                    <a:lnTo>
                      <a:pt x="8" y="175"/>
                    </a:lnTo>
                    <a:lnTo>
                      <a:pt x="8" y="168"/>
                    </a:lnTo>
                    <a:lnTo>
                      <a:pt x="4" y="145"/>
                    </a:lnTo>
                    <a:lnTo>
                      <a:pt x="12" y="136"/>
                    </a:lnTo>
                    <a:lnTo>
                      <a:pt x="12" y="134"/>
                    </a:lnTo>
                    <a:lnTo>
                      <a:pt x="12" y="134"/>
                    </a:lnTo>
                    <a:lnTo>
                      <a:pt x="12" y="132"/>
                    </a:lnTo>
                    <a:lnTo>
                      <a:pt x="12" y="130"/>
                    </a:lnTo>
                    <a:lnTo>
                      <a:pt x="12" y="128"/>
                    </a:lnTo>
                    <a:lnTo>
                      <a:pt x="14" y="126"/>
                    </a:lnTo>
                    <a:lnTo>
                      <a:pt x="14" y="126"/>
                    </a:lnTo>
                    <a:lnTo>
                      <a:pt x="17" y="126"/>
                    </a:lnTo>
                    <a:lnTo>
                      <a:pt x="21" y="128"/>
                    </a:lnTo>
                    <a:lnTo>
                      <a:pt x="25" y="128"/>
                    </a:lnTo>
                    <a:lnTo>
                      <a:pt x="36" y="128"/>
                    </a:lnTo>
                    <a:lnTo>
                      <a:pt x="38" y="128"/>
                    </a:lnTo>
                    <a:lnTo>
                      <a:pt x="53" y="117"/>
                    </a:lnTo>
                    <a:lnTo>
                      <a:pt x="76" y="111"/>
                    </a:lnTo>
                    <a:lnTo>
                      <a:pt x="76" y="109"/>
                    </a:lnTo>
                    <a:lnTo>
                      <a:pt x="76" y="107"/>
                    </a:lnTo>
                    <a:lnTo>
                      <a:pt x="76" y="104"/>
                    </a:lnTo>
                    <a:lnTo>
                      <a:pt x="76" y="96"/>
                    </a:lnTo>
                    <a:lnTo>
                      <a:pt x="80" y="94"/>
                    </a:lnTo>
                    <a:lnTo>
                      <a:pt x="80" y="92"/>
                    </a:lnTo>
                    <a:lnTo>
                      <a:pt x="104" y="90"/>
                    </a:lnTo>
                    <a:lnTo>
                      <a:pt x="110" y="92"/>
                    </a:lnTo>
                    <a:lnTo>
                      <a:pt x="138" y="83"/>
                    </a:lnTo>
                    <a:lnTo>
                      <a:pt x="140" y="83"/>
                    </a:lnTo>
                    <a:lnTo>
                      <a:pt x="142" y="83"/>
                    </a:lnTo>
                    <a:lnTo>
                      <a:pt x="142" y="85"/>
                    </a:lnTo>
                    <a:lnTo>
                      <a:pt x="144" y="85"/>
                    </a:lnTo>
                    <a:lnTo>
                      <a:pt x="146" y="83"/>
                    </a:lnTo>
                    <a:lnTo>
                      <a:pt x="148" y="81"/>
                    </a:lnTo>
                    <a:lnTo>
                      <a:pt x="151" y="77"/>
                    </a:lnTo>
                    <a:lnTo>
                      <a:pt x="153" y="73"/>
                    </a:lnTo>
                    <a:lnTo>
                      <a:pt x="155" y="66"/>
                    </a:lnTo>
                    <a:lnTo>
                      <a:pt x="159" y="62"/>
                    </a:lnTo>
                    <a:lnTo>
                      <a:pt x="172" y="62"/>
                    </a:lnTo>
                    <a:lnTo>
                      <a:pt x="180" y="64"/>
                    </a:lnTo>
                    <a:lnTo>
                      <a:pt x="187" y="62"/>
                    </a:lnTo>
                    <a:lnTo>
                      <a:pt x="202" y="45"/>
                    </a:lnTo>
                    <a:lnTo>
                      <a:pt x="204" y="41"/>
                    </a:lnTo>
                    <a:lnTo>
                      <a:pt x="212" y="39"/>
                    </a:lnTo>
                    <a:lnTo>
                      <a:pt x="216" y="45"/>
                    </a:lnTo>
                    <a:lnTo>
                      <a:pt x="221" y="47"/>
                    </a:lnTo>
                    <a:lnTo>
                      <a:pt x="225" y="47"/>
                    </a:lnTo>
                    <a:lnTo>
                      <a:pt x="229" y="47"/>
                    </a:lnTo>
                    <a:lnTo>
                      <a:pt x="238" y="49"/>
                    </a:lnTo>
                    <a:lnTo>
                      <a:pt x="242" y="56"/>
                    </a:lnTo>
                    <a:lnTo>
                      <a:pt x="246" y="53"/>
                    </a:lnTo>
                    <a:lnTo>
                      <a:pt x="248" y="51"/>
                    </a:lnTo>
                    <a:lnTo>
                      <a:pt x="250" y="49"/>
                    </a:lnTo>
                    <a:lnTo>
                      <a:pt x="253" y="49"/>
                    </a:lnTo>
                    <a:lnTo>
                      <a:pt x="255" y="49"/>
                    </a:lnTo>
                    <a:lnTo>
                      <a:pt x="257" y="51"/>
                    </a:lnTo>
                    <a:lnTo>
                      <a:pt x="265" y="56"/>
                    </a:lnTo>
                    <a:lnTo>
                      <a:pt x="270" y="58"/>
                    </a:lnTo>
                    <a:lnTo>
                      <a:pt x="274" y="58"/>
                    </a:lnTo>
                    <a:lnTo>
                      <a:pt x="285" y="66"/>
                    </a:lnTo>
                    <a:lnTo>
                      <a:pt x="291" y="68"/>
                    </a:lnTo>
                    <a:lnTo>
                      <a:pt x="293" y="70"/>
                    </a:lnTo>
                    <a:lnTo>
                      <a:pt x="293" y="68"/>
                    </a:lnTo>
                    <a:lnTo>
                      <a:pt x="295" y="68"/>
                    </a:lnTo>
                    <a:lnTo>
                      <a:pt x="295" y="68"/>
                    </a:lnTo>
                    <a:lnTo>
                      <a:pt x="297" y="68"/>
                    </a:lnTo>
                    <a:lnTo>
                      <a:pt x="297" y="68"/>
                    </a:lnTo>
                    <a:lnTo>
                      <a:pt x="304" y="70"/>
                    </a:lnTo>
                    <a:lnTo>
                      <a:pt x="308" y="73"/>
                    </a:lnTo>
                    <a:lnTo>
                      <a:pt x="308" y="75"/>
                    </a:lnTo>
                    <a:lnTo>
                      <a:pt x="310" y="77"/>
                    </a:lnTo>
                    <a:lnTo>
                      <a:pt x="310" y="79"/>
                    </a:lnTo>
                    <a:lnTo>
                      <a:pt x="310" y="81"/>
                    </a:lnTo>
                    <a:lnTo>
                      <a:pt x="310" y="83"/>
                    </a:lnTo>
                    <a:lnTo>
                      <a:pt x="310" y="87"/>
                    </a:lnTo>
                    <a:lnTo>
                      <a:pt x="314" y="92"/>
                    </a:lnTo>
                    <a:lnTo>
                      <a:pt x="321" y="94"/>
                    </a:lnTo>
                    <a:lnTo>
                      <a:pt x="323" y="96"/>
                    </a:lnTo>
                    <a:lnTo>
                      <a:pt x="325" y="98"/>
                    </a:lnTo>
                    <a:lnTo>
                      <a:pt x="327" y="107"/>
                    </a:lnTo>
                    <a:lnTo>
                      <a:pt x="329" y="109"/>
                    </a:lnTo>
                    <a:lnTo>
                      <a:pt x="329" y="113"/>
                    </a:lnTo>
                    <a:lnTo>
                      <a:pt x="329" y="115"/>
                    </a:lnTo>
                    <a:lnTo>
                      <a:pt x="327" y="115"/>
                    </a:lnTo>
                    <a:lnTo>
                      <a:pt x="325" y="117"/>
                    </a:lnTo>
                    <a:lnTo>
                      <a:pt x="325" y="119"/>
                    </a:lnTo>
                    <a:lnTo>
                      <a:pt x="323" y="119"/>
                    </a:lnTo>
                    <a:lnTo>
                      <a:pt x="323" y="121"/>
                    </a:lnTo>
                    <a:lnTo>
                      <a:pt x="325" y="124"/>
                    </a:lnTo>
                    <a:lnTo>
                      <a:pt x="327" y="126"/>
                    </a:lnTo>
                    <a:lnTo>
                      <a:pt x="329" y="130"/>
                    </a:lnTo>
                    <a:lnTo>
                      <a:pt x="329" y="136"/>
                    </a:lnTo>
                    <a:lnTo>
                      <a:pt x="331" y="143"/>
                    </a:lnTo>
                    <a:lnTo>
                      <a:pt x="329" y="149"/>
                    </a:lnTo>
                    <a:lnTo>
                      <a:pt x="329" y="149"/>
                    </a:lnTo>
                    <a:lnTo>
                      <a:pt x="329" y="151"/>
                    </a:lnTo>
                    <a:lnTo>
                      <a:pt x="325" y="155"/>
                    </a:lnTo>
                    <a:lnTo>
                      <a:pt x="325" y="155"/>
                    </a:lnTo>
                    <a:lnTo>
                      <a:pt x="325" y="158"/>
                    </a:lnTo>
                    <a:lnTo>
                      <a:pt x="325" y="160"/>
                    </a:lnTo>
                    <a:lnTo>
                      <a:pt x="325" y="160"/>
                    </a:lnTo>
                    <a:lnTo>
                      <a:pt x="327" y="162"/>
                    </a:lnTo>
                    <a:lnTo>
                      <a:pt x="327" y="164"/>
                    </a:lnTo>
                    <a:lnTo>
                      <a:pt x="329" y="166"/>
                    </a:lnTo>
                    <a:lnTo>
                      <a:pt x="329" y="166"/>
                    </a:lnTo>
                    <a:lnTo>
                      <a:pt x="331" y="168"/>
                    </a:lnTo>
                    <a:lnTo>
                      <a:pt x="333" y="164"/>
                    </a:lnTo>
                    <a:lnTo>
                      <a:pt x="333" y="162"/>
                    </a:lnTo>
                    <a:lnTo>
                      <a:pt x="336" y="160"/>
                    </a:lnTo>
                    <a:lnTo>
                      <a:pt x="340" y="160"/>
                    </a:lnTo>
                    <a:lnTo>
                      <a:pt x="340" y="158"/>
                    </a:lnTo>
                    <a:lnTo>
                      <a:pt x="344" y="158"/>
                    </a:lnTo>
                    <a:lnTo>
                      <a:pt x="346" y="158"/>
                    </a:lnTo>
                    <a:lnTo>
                      <a:pt x="353" y="164"/>
                    </a:lnTo>
                    <a:lnTo>
                      <a:pt x="357" y="162"/>
                    </a:lnTo>
                    <a:lnTo>
                      <a:pt x="384" y="147"/>
                    </a:lnTo>
                    <a:lnTo>
                      <a:pt x="389" y="143"/>
                    </a:lnTo>
                    <a:lnTo>
                      <a:pt x="391" y="138"/>
                    </a:lnTo>
                    <a:lnTo>
                      <a:pt x="395" y="138"/>
                    </a:lnTo>
                    <a:lnTo>
                      <a:pt x="399" y="136"/>
                    </a:lnTo>
                    <a:lnTo>
                      <a:pt x="414" y="143"/>
                    </a:lnTo>
                    <a:lnTo>
                      <a:pt x="421" y="145"/>
                    </a:lnTo>
                    <a:lnTo>
                      <a:pt x="423" y="147"/>
                    </a:lnTo>
                    <a:lnTo>
                      <a:pt x="427" y="149"/>
                    </a:lnTo>
                    <a:lnTo>
                      <a:pt x="431" y="151"/>
                    </a:lnTo>
                    <a:lnTo>
                      <a:pt x="440" y="160"/>
                    </a:lnTo>
                    <a:lnTo>
                      <a:pt x="444" y="160"/>
                    </a:lnTo>
                    <a:lnTo>
                      <a:pt x="446" y="158"/>
                    </a:lnTo>
                    <a:lnTo>
                      <a:pt x="450" y="158"/>
                    </a:lnTo>
                    <a:lnTo>
                      <a:pt x="455" y="158"/>
                    </a:lnTo>
                    <a:lnTo>
                      <a:pt x="469" y="160"/>
                    </a:lnTo>
                    <a:lnTo>
                      <a:pt x="506" y="155"/>
                    </a:lnTo>
                    <a:lnTo>
                      <a:pt x="518" y="155"/>
                    </a:lnTo>
                    <a:lnTo>
                      <a:pt x="550" y="145"/>
                    </a:lnTo>
                    <a:lnTo>
                      <a:pt x="572" y="138"/>
                    </a:lnTo>
                    <a:lnTo>
                      <a:pt x="574" y="138"/>
                    </a:lnTo>
                    <a:lnTo>
                      <a:pt x="576" y="138"/>
                    </a:lnTo>
                    <a:lnTo>
                      <a:pt x="578" y="141"/>
                    </a:lnTo>
                    <a:lnTo>
                      <a:pt x="580" y="138"/>
                    </a:lnTo>
                    <a:lnTo>
                      <a:pt x="582" y="138"/>
                    </a:lnTo>
                    <a:lnTo>
                      <a:pt x="584" y="128"/>
                    </a:lnTo>
                    <a:lnTo>
                      <a:pt x="597" y="100"/>
                    </a:lnTo>
                    <a:lnTo>
                      <a:pt x="599" y="87"/>
                    </a:lnTo>
                    <a:lnTo>
                      <a:pt x="599" y="83"/>
                    </a:lnTo>
                    <a:lnTo>
                      <a:pt x="599" y="79"/>
                    </a:lnTo>
                    <a:lnTo>
                      <a:pt x="601" y="75"/>
                    </a:lnTo>
                    <a:lnTo>
                      <a:pt x="610" y="56"/>
                    </a:lnTo>
                    <a:lnTo>
                      <a:pt x="612" y="51"/>
                    </a:lnTo>
                    <a:lnTo>
                      <a:pt x="625" y="43"/>
                    </a:lnTo>
                    <a:lnTo>
                      <a:pt x="642" y="34"/>
                    </a:lnTo>
                    <a:lnTo>
                      <a:pt x="659" y="34"/>
                    </a:lnTo>
                    <a:lnTo>
                      <a:pt x="669" y="36"/>
                    </a:lnTo>
                    <a:lnTo>
                      <a:pt x="682" y="41"/>
                    </a:lnTo>
                    <a:lnTo>
                      <a:pt x="693" y="36"/>
                    </a:lnTo>
                    <a:lnTo>
                      <a:pt x="731" y="7"/>
                    </a:lnTo>
                    <a:lnTo>
                      <a:pt x="744" y="0"/>
                    </a:lnTo>
                    <a:lnTo>
                      <a:pt x="750" y="0"/>
                    </a:lnTo>
                    <a:lnTo>
                      <a:pt x="757" y="0"/>
                    </a:lnTo>
                    <a:lnTo>
                      <a:pt x="765" y="2"/>
                    </a:lnTo>
                    <a:lnTo>
                      <a:pt x="780" y="7"/>
                    </a:lnTo>
                    <a:lnTo>
                      <a:pt x="795" y="5"/>
                    </a:lnTo>
                    <a:lnTo>
                      <a:pt x="797" y="9"/>
                    </a:lnTo>
                    <a:lnTo>
                      <a:pt x="805" y="15"/>
                    </a:lnTo>
                    <a:lnTo>
                      <a:pt x="827" y="19"/>
                    </a:lnTo>
                    <a:lnTo>
                      <a:pt x="835" y="22"/>
                    </a:lnTo>
                    <a:lnTo>
                      <a:pt x="835" y="22"/>
                    </a:lnTo>
                    <a:lnTo>
                      <a:pt x="842" y="26"/>
                    </a:lnTo>
                    <a:lnTo>
                      <a:pt x="859" y="26"/>
                    </a:lnTo>
                    <a:lnTo>
                      <a:pt x="865" y="28"/>
                    </a:lnTo>
                    <a:lnTo>
                      <a:pt x="871" y="32"/>
                    </a:lnTo>
                    <a:lnTo>
                      <a:pt x="878" y="36"/>
                    </a:lnTo>
                    <a:lnTo>
                      <a:pt x="884" y="43"/>
                    </a:lnTo>
                    <a:lnTo>
                      <a:pt x="882" y="49"/>
                    </a:lnTo>
                    <a:lnTo>
                      <a:pt x="893" y="83"/>
                    </a:lnTo>
                    <a:lnTo>
                      <a:pt x="893" y="85"/>
                    </a:lnTo>
                    <a:lnTo>
                      <a:pt x="895" y="94"/>
                    </a:lnTo>
                    <a:lnTo>
                      <a:pt x="897" y="96"/>
                    </a:lnTo>
                    <a:lnTo>
                      <a:pt x="905" y="107"/>
                    </a:lnTo>
                    <a:lnTo>
                      <a:pt x="914" y="113"/>
                    </a:lnTo>
                    <a:lnTo>
                      <a:pt x="920" y="121"/>
                    </a:lnTo>
                    <a:lnTo>
                      <a:pt x="922" y="136"/>
                    </a:lnTo>
                    <a:lnTo>
                      <a:pt x="922" y="13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7" name="Freeform 47"/>
              <p:cNvSpPr>
                <a:spLocks noEditPoints="1"/>
              </p:cNvSpPr>
              <p:nvPr/>
            </p:nvSpPr>
            <p:spPr bwMode="auto">
              <a:xfrm>
                <a:off x="2595564" y="221456"/>
                <a:ext cx="1375172" cy="1096566"/>
              </a:xfrm>
              <a:custGeom>
                <a:avLst/>
                <a:gdLst>
                  <a:gd name="T0" fmla="*/ 925 w 1155"/>
                  <a:gd name="T1" fmla="*/ 324 h 921"/>
                  <a:gd name="T2" fmla="*/ 985 w 1155"/>
                  <a:gd name="T3" fmla="*/ 338 h 921"/>
                  <a:gd name="T4" fmla="*/ 957 w 1155"/>
                  <a:gd name="T5" fmla="*/ 375 h 921"/>
                  <a:gd name="T6" fmla="*/ 1032 w 1155"/>
                  <a:gd name="T7" fmla="*/ 334 h 921"/>
                  <a:gd name="T8" fmla="*/ 64 w 1155"/>
                  <a:gd name="T9" fmla="*/ 466 h 921"/>
                  <a:gd name="T10" fmla="*/ 185 w 1155"/>
                  <a:gd name="T11" fmla="*/ 472 h 921"/>
                  <a:gd name="T12" fmla="*/ 226 w 1155"/>
                  <a:gd name="T13" fmla="*/ 417 h 921"/>
                  <a:gd name="T14" fmla="*/ 305 w 1155"/>
                  <a:gd name="T15" fmla="*/ 347 h 921"/>
                  <a:gd name="T16" fmla="*/ 402 w 1155"/>
                  <a:gd name="T17" fmla="*/ 296 h 921"/>
                  <a:gd name="T18" fmla="*/ 587 w 1155"/>
                  <a:gd name="T19" fmla="*/ 151 h 921"/>
                  <a:gd name="T20" fmla="*/ 509 w 1155"/>
                  <a:gd name="T21" fmla="*/ 183 h 921"/>
                  <a:gd name="T22" fmla="*/ 468 w 1155"/>
                  <a:gd name="T23" fmla="*/ 222 h 921"/>
                  <a:gd name="T24" fmla="*/ 473 w 1155"/>
                  <a:gd name="T25" fmla="*/ 253 h 921"/>
                  <a:gd name="T26" fmla="*/ 524 w 1155"/>
                  <a:gd name="T27" fmla="*/ 196 h 921"/>
                  <a:gd name="T28" fmla="*/ 558 w 1155"/>
                  <a:gd name="T29" fmla="*/ 190 h 921"/>
                  <a:gd name="T30" fmla="*/ 611 w 1155"/>
                  <a:gd name="T31" fmla="*/ 162 h 921"/>
                  <a:gd name="T32" fmla="*/ 694 w 1155"/>
                  <a:gd name="T33" fmla="*/ 224 h 921"/>
                  <a:gd name="T34" fmla="*/ 779 w 1155"/>
                  <a:gd name="T35" fmla="*/ 270 h 921"/>
                  <a:gd name="T36" fmla="*/ 866 w 1155"/>
                  <a:gd name="T37" fmla="*/ 251 h 921"/>
                  <a:gd name="T38" fmla="*/ 928 w 1155"/>
                  <a:gd name="T39" fmla="*/ 343 h 921"/>
                  <a:gd name="T40" fmla="*/ 945 w 1155"/>
                  <a:gd name="T41" fmla="*/ 404 h 921"/>
                  <a:gd name="T42" fmla="*/ 1074 w 1155"/>
                  <a:gd name="T43" fmla="*/ 430 h 921"/>
                  <a:gd name="T44" fmla="*/ 1134 w 1155"/>
                  <a:gd name="T45" fmla="*/ 579 h 921"/>
                  <a:gd name="T46" fmla="*/ 1076 w 1155"/>
                  <a:gd name="T47" fmla="*/ 657 h 921"/>
                  <a:gd name="T48" fmla="*/ 891 w 1155"/>
                  <a:gd name="T49" fmla="*/ 664 h 921"/>
                  <a:gd name="T50" fmla="*/ 815 w 1155"/>
                  <a:gd name="T51" fmla="*/ 740 h 921"/>
                  <a:gd name="T52" fmla="*/ 777 w 1155"/>
                  <a:gd name="T53" fmla="*/ 753 h 921"/>
                  <a:gd name="T54" fmla="*/ 734 w 1155"/>
                  <a:gd name="T55" fmla="*/ 785 h 921"/>
                  <a:gd name="T56" fmla="*/ 689 w 1155"/>
                  <a:gd name="T57" fmla="*/ 785 h 921"/>
                  <a:gd name="T58" fmla="*/ 583 w 1155"/>
                  <a:gd name="T59" fmla="*/ 764 h 921"/>
                  <a:gd name="T60" fmla="*/ 490 w 1155"/>
                  <a:gd name="T61" fmla="*/ 727 h 921"/>
                  <a:gd name="T62" fmla="*/ 447 w 1155"/>
                  <a:gd name="T63" fmla="*/ 736 h 921"/>
                  <a:gd name="T64" fmla="*/ 428 w 1155"/>
                  <a:gd name="T65" fmla="*/ 770 h 921"/>
                  <a:gd name="T66" fmla="*/ 385 w 1155"/>
                  <a:gd name="T67" fmla="*/ 787 h 921"/>
                  <a:gd name="T68" fmla="*/ 311 w 1155"/>
                  <a:gd name="T69" fmla="*/ 870 h 921"/>
                  <a:gd name="T70" fmla="*/ 305 w 1155"/>
                  <a:gd name="T71" fmla="*/ 917 h 921"/>
                  <a:gd name="T72" fmla="*/ 194 w 1155"/>
                  <a:gd name="T73" fmla="*/ 878 h 921"/>
                  <a:gd name="T74" fmla="*/ 49 w 1155"/>
                  <a:gd name="T75" fmla="*/ 821 h 921"/>
                  <a:gd name="T76" fmla="*/ 15 w 1155"/>
                  <a:gd name="T77" fmla="*/ 747 h 921"/>
                  <a:gd name="T78" fmla="*/ 58 w 1155"/>
                  <a:gd name="T79" fmla="*/ 706 h 921"/>
                  <a:gd name="T80" fmla="*/ 83 w 1155"/>
                  <a:gd name="T81" fmla="*/ 681 h 921"/>
                  <a:gd name="T82" fmla="*/ 92 w 1155"/>
                  <a:gd name="T83" fmla="*/ 674 h 921"/>
                  <a:gd name="T84" fmla="*/ 81 w 1155"/>
                  <a:gd name="T85" fmla="*/ 623 h 921"/>
                  <a:gd name="T86" fmla="*/ 20 w 1155"/>
                  <a:gd name="T87" fmla="*/ 594 h 921"/>
                  <a:gd name="T88" fmla="*/ 26 w 1155"/>
                  <a:gd name="T89" fmla="*/ 526 h 921"/>
                  <a:gd name="T90" fmla="*/ 66 w 1155"/>
                  <a:gd name="T91" fmla="*/ 506 h 921"/>
                  <a:gd name="T92" fmla="*/ 698 w 1155"/>
                  <a:gd name="T93" fmla="*/ 77 h 921"/>
                  <a:gd name="T94" fmla="*/ 689 w 1155"/>
                  <a:gd name="T95" fmla="*/ 103 h 921"/>
                  <a:gd name="T96" fmla="*/ 702 w 1155"/>
                  <a:gd name="T97" fmla="*/ 154 h 921"/>
                  <a:gd name="T98" fmla="*/ 700 w 1155"/>
                  <a:gd name="T99" fmla="*/ 207 h 921"/>
                  <a:gd name="T100" fmla="*/ 743 w 1155"/>
                  <a:gd name="T101" fmla="*/ 224 h 921"/>
                  <a:gd name="T102" fmla="*/ 768 w 1155"/>
                  <a:gd name="T103" fmla="*/ 190 h 921"/>
                  <a:gd name="T104" fmla="*/ 836 w 1155"/>
                  <a:gd name="T105" fmla="*/ 181 h 921"/>
                  <a:gd name="T106" fmla="*/ 857 w 1155"/>
                  <a:gd name="T107" fmla="*/ 154 h 921"/>
                  <a:gd name="T108" fmla="*/ 734 w 1155"/>
                  <a:gd name="T109" fmla="*/ 47 h 921"/>
                  <a:gd name="T110" fmla="*/ 696 w 1155"/>
                  <a:gd name="T111" fmla="*/ 28 h 921"/>
                  <a:gd name="T112" fmla="*/ 734 w 1155"/>
                  <a:gd name="T113" fmla="*/ 56 h 921"/>
                  <a:gd name="T114" fmla="*/ 772 w 1155"/>
                  <a:gd name="T115" fmla="*/ 71 h 921"/>
                  <a:gd name="T116" fmla="*/ 734 w 1155"/>
                  <a:gd name="T117" fmla="*/ 81 h 921"/>
                  <a:gd name="T118" fmla="*/ 711 w 1155"/>
                  <a:gd name="T119" fmla="*/ 90 h 921"/>
                  <a:gd name="T120" fmla="*/ 660 w 1155"/>
                  <a:gd name="T121" fmla="*/ 62 h 921"/>
                  <a:gd name="T122" fmla="*/ 245 w 1155"/>
                  <a:gd name="T123" fmla="*/ 383 h 921"/>
                  <a:gd name="T124" fmla="*/ 209 w 1155"/>
                  <a:gd name="T125" fmla="*/ 447 h 9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55" h="921">
                    <a:moveTo>
                      <a:pt x="881" y="253"/>
                    </a:moveTo>
                    <a:lnTo>
                      <a:pt x="881" y="253"/>
                    </a:lnTo>
                    <a:lnTo>
                      <a:pt x="885" y="258"/>
                    </a:lnTo>
                    <a:lnTo>
                      <a:pt x="900" y="268"/>
                    </a:lnTo>
                    <a:lnTo>
                      <a:pt x="904" y="277"/>
                    </a:lnTo>
                    <a:lnTo>
                      <a:pt x="904" y="290"/>
                    </a:lnTo>
                    <a:lnTo>
                      <a:pt x="900" y="307"/>
                    </a:lnTo>
                    <a:lnTo>
                      <a:pt x="900" y="317"/>
                    </a:lnTo>
                    <a:lnTo>
                      <a:pt x="906" y="319"/>
                    </a:lnTo>
                    <a:lnTo>
                      <a:pt x="910" y="315"/>
                    </a:lnTo>
                    <a:lnTo>
                      <a:pt x="913" y="307"/>
                    </a:lnTo>
                    <a:lnTo>
                      <a:pt x="921" y="302"/>
                    </a:lnTo>
                    <a:lnTo>
                      <a:pt x="923" y="300"/>
                    </a:lnTo>
                    <a:lnTo>
                      <a:pt x="925" y="300"/>
                    </a:lnTo>
                    <a:lnTo>
                      <a:pt x="930" y="307"/>
                    </a:lnTo>
                    <a:lnTo>
                      <a:pt x="928" y="309"/>
                    </a:lnTo>
                    <a:lnTo>
                      <a:pt x="928" y="313"/>
                    </a:lnTo>
                    <a:lnTo>
                      <a:pt x="925" y="317"/>
                    </a:lnTo>
                    <a:lnTo>
                      <a:pt x="925" y="324"/>
                    </a:lnTo>
                    <a:lnTo>
                      <a:pt x="936" y="317"/>
                    </a:lnTo>
                    <a:lnTo>
                      <a:pt x="938" y="317"/>
                    </a:lnTo>
                    <a:lnTo>
                      <a:pt x="938" y="313"/>
                    </a:lnTo>
                    <a:lnTo>
                      <a:pt x="938" y="309"/>
                    </a:lnTo>
                    <a:lnTo>
                      <a:pt x="940" y="304"/>
                    </a:lnTo>
                    <a:lnTo>
                      <a:pt x="942" y="302"/>
                    </a:lnTo>
                    <a:lnTo>
                      <a:pt x="942" y="300"/>
                    </a:lnTo>
                    <a:lnTo>
                      <a:pt x="938" y="294"/>
                    </a:lnTo>
                    <a:lnTo>
                      <a:pt x="940" y="290"/>
                    </a:lnTo>
                    <a:lnTo>
                      <a:pt x="947" y="287"/>
                    </a:lnTo>
                    <a:lnTo>
                      <a:pt x="953" y="287"/>
                    </a:lnTo>
                    <a:lnTo>
                      <a:pt x="957" y="290"/>
                    </a:lnTo>
                    <a:lnTo>
                      <a:pt x="964" y="294"/>
                    </a:lnTo>
                    <a:lnTo>
                      <a:pt x="968" y="300"/>
                    </a:lnTo>
                    <a:lnTo>
                      <a:pt x="972" y="309"/>
                    </a:lnTo>
                    <a:lnTo>
                      <a:pt x="979" y="304"/>
                    </a:lnTo>
                    <a:lnTo>
                      <a:pt x="983" y="313"/>
                    </a:lnTo>
                    <a:lnTo>
                      <a:pt x="987" y="326"/>
                    </a:lnTo>
                    <a:lnTo>
                      <a:pt x="985" y="338"/>
                    </a:lnTo>
                    <a:lnTo>
                      <a:pt x="989" y="345"/>
                    </a:lnTo>
                    <a:lnTo>
                      <a:pt x="979" y="343"/>
                    </a:lnTo>
                    <a:lnTo>
                      <a:pt x="979" y="341"/>
                    </a:lnTo>
                    <a:lnTo>
                      <a:pt x="979" y="338"/>
                    </a:lnTo>
                    <a:lnTo>
                      <a:pt x="981" y="336"/>
                    </a:lnTo>
                    <a:lnTo>
                      <a:pt x="981" y="336"/>
                    </a:lnTo>
                    <a:lnTo>
                      <a:pt x="970" y="338"/>
                    </a:lnTo>
                    <a:lnTo>
                      <a:pt x="966" y="341"/>
                    </a:lnTo>
                    <a:lnTo>
                      <a:pt x="964" y="349"/>
                    </a:lnTo>
                    <a:lnTo>
                      <a:pt x="962" y="341"/>
                    </a:lnTo>
                    <a:lnTo>
                      <a:pt x="962" y="332"/>
                    </a:lnTo>
                    <a:lnTo>
                      <a:pt x="962" y="328"/>
                    </a:lnTo>
                    <a:lnTo>
                      <a:pt x="962" y="324"/>
                    </a:lnTo>
                    <a:lnTo>
                      <a:pt x="957" y="324"/>
                    </a:lnTo>
                    <a:lnTo>
                      <a:pt x="940" y="326"/>
                    </a:lnTo>
                    <a:lnTo>
                      <a:pt x="942" y="338"/>
                    </a:lnTo>
                    <a:lnTo>
                      <a:pt x="957" y="358"/>
                    </a:lnTo>
                    <a:lnTo>
                      <a:pt x="959" y="372"/>
                    </a:lnTo>
                    <a:lnTo>
                      <a:pt x="957" y="375"/>
                    </a:lnTo>
                    <a:lnTo>
                      <a:pt x="949" y="383"/>
                    </a:lnTo>
                    <a:lnTo>
                      <a:pt x="938" y="387"/>
                    </a:lnTo>
                    <a:lnTo>
                      <a:pt x="934" y="394"/>
                    </a:lnTo>
                    <a:lnTo>
                      <a:pt x="930" y="396"/>
                    </a:lnTo>
                    <a:lnTo>
                      <a:pt x="936" y="402"/>
                    </a:lnTo>
                    <a:lnTo>
                      <a:pt x="949" y="402"/>
                    </a:lnTo>
                    <a:lnTo>
                      <a:pt x="966" y="400"/>
                    </a:lnTo>
                    <a:lnTo>
                      <a:pt x="983" y="392"/>
                    </a:lnTo>
                    <a:lnTo>
                      <a:pt x="991" y="385"/>
                    </a:lnTo>
                    <a:lnTo>
                      <a:pt x="996" y="377"/>
                    </a:lnTo>
                    <a:lnTo>
                      <a:pt x="1002" y="379"/>
                    </a:lnTo>
                    <a:lnTo>
                      <a:pt x="1008" y="379"/>
                    </a:lnTo>
                    <a:lnTo>
                      <a:pt x="1040" y="368"/>
                    </a:lnTo>
                    <a:lnTo>
                      <a:pt x="1038" y="362"/>
                    </a:lnTo>
                    <a:lnTo>
                      <a:pt x="1030" y="355"/>
                    </a:lnTo>
                    <a:lnTo>
                      <a:pt x="1034" y="353"/>
                    </a:lnTo>
                    <a:lnTo>
                      <a:pt x="1036" y="351"/>
                    </a:lnTo>
                    <a:lnTo>
                      <a:pt x="1038" y="338"/>
                    </a:lnTo>
                    <a:lnTo>
                      <a:pt x="1032" y="334"/>
                    </a:lnTo>
                    <a:lnTo>
                      <a:pt x="968" y="287"/>
                    </a:lnTo>
                    <a:lnTo>
                      <a:pt x="957" y="283"/>
                    </a:lnTo>
                    <a:lnTo>
                      <a:pt x="947" y="279"/>
                    </a:lnTo>
                    <a:lnTo>
                      <a:pt x="923" y="273"/>
                    </a:lnTo>
                    <a:lnTo>
                      <a:pt x="915" y="266"/>
                    </a:lnTo>
                    <a:lnTo>
                      <a:pt x="910" y="260"/>
                    </a:lnTo>
                    <a:lnTo>
                      <a:pt x="900" y="245"/>
                    </a:lnTo>
                    <a:lnTo>
                      <a:pt x="898" y="239"/>
                    </a:lnTo>
                    <a:lnTo>
                      <a:pt x="891" y="239"/>
                    </a:lnTo>
                    <a:lnTo>
                      <a:pt x="885" y="241"/>
                    </a:lnTo>
                    <a:lnTo>
                      <a:pt x="883" y="247"/>
                    </a:lnTo>
                    <a:lnTo>
                      <a:pt x="881" y="253"/>
                    </a:lnTo>
                    <a:close/>
                    <a:moveTo>
                      <a:pt x="47" y="483"/>
                    </a:moveTo>
                    <a:lnTo>
                      <a:pt x="47" y="483"/>
                    </a:lnTo>
                    <a:lnTo>
                      <a:pt x="47" y="481"/>
                    </a:lnTo>
                    <a:lnTo>
                      <a:pt x="52" y="481"/>
                    </a:lnTo>
                    <a:lnTo>
                      <a:pt x="54" y="481"/>
                    </a:lnTo>
                    <a:lnTo>
                      <a:pt x="56" y="477"/>
                    </a:lnTo>
                    <a:lnTo>
                      <a:pt x="64" y="466"/>
                    </a:lnTo>
                    <a:lnTo>
                      <a:pt x="69" y="464"/>
                    </a:lnTo>
                    <a:lnTo>
                      <a:pt x="73" y="462"/>
                    </a:lnTo>
                    <a:lnTo>
                      <a:pt x="88" y="451"/>
                    </a:lnTo>
                    <a:lnTo>
                      <a:pt x="124" y="443"/>
                    </a:lnTo>
                    <a:lnTo>
                      <a:pt x="126" y="443"/>
                    </a:lnTo>
                    <a:lnTo>
                      <a:pt x="130" y="445"/>
                    </a:lnTo>
                    <a:lnTo>
                      <a:pt x="132" y="451"/>
                    </a:lnTo>
                    <a:lnTo>
                      <a:pt x="134" y="455"/>
                    </a:lnTo>
                    <a:lnTo>
                      <a:pt x="147" y="455"/>
                    </a:lnTo>
                    <a:lnTo>
                      <a:pt x="149" y="460"/>
                    </a:lnTo>
                    <a:lnTo>
                      <a:pt x="149" y="470"/>
                    </a:lnTo>
                    <a:lnTo>
                      <a:pt x="151" y="477"/>
                    </a:lnTo>
                    <a:lnTo>
                      <a:pt x="154" y="477"/>
                    </a:lnTo>
                    <a:lnTo>
                      <a:pt x="164" y="477"/>
                    </a:lnTo>
                    <a:lnTo>
                      <a:pt x="166" y="477"/>
                    </a:lnTo>
                    <a:lnTo>
                      <a:pt x="177" y="464"/>
                    </a:lnTo>
                    <a:lnTo>
                      <a:pt x="179" y="464"/>
                    </a:lnTo>
                    <a:lnTo>
                      <a:pt x="183" y="472"/>
                    </a:lnTo>
                    <a:lnTo>
                      <a:pt x="185" y="472"/>
                    </a:lnTo>
                    <a:lnTo>
                      <a:pt x="198" y="470"/>
                    </a:lnTo>
                    <a:lnTo>
                      <a:pt x="198" y="472"/>
                    </a:lnTo>
                    <a:lnTo>
                      <a:pt x="213" y="485"/>
                    </a:lnTo>
                    <a:lnTo>
                      <a:pt x="215" y="487"/>
                    </a:lnTo>
                    <a:lnTo>
                      <a:pt x="217" y="487"/>
                    </a:lnTo>
                    <a:lnTo>
                      <a:pt x="217" y="481"/>
                    </a:lnTo>
                    <a:lnTo>
                      <a:pt x="219" y="472"/>
                    </a:lnTo>
                    <a:lnTo>
                      <a:pt x="219" y="462"/>
                    </a:lnTo>
                    <a:lnTo>
                      <a:pt x="217" y="453"/>
                    </a:lnTo>
                    <a:lnTo>
                      <a:pt x="219" y="449"/>
                    </a:lnTo>
                    <a:lnTo>
                      <a:pt x="222" y="447"/>
                    </a:lnTo>
                    <a:lnTo>
                      <a:pt x="224" y="447"/>
                    </a:lnTo>
                    <a:lnTo>
                      <a:pt x="224" y="445"/>
                    </a:lnTo>
                    <a:lnTo>
                      <a:pt x="222" y="438"/>
                    </a:lnTo>
                    <a:lnTo>
                      <a:pt x="219" y="436"/>
                    </a:lnTo>
                    <a:lnTo>
                      <a:pt x="228" y="423"/>
                    </a:lnTo>
                    <a:lnTo>
                      <a:pt x="228" y="421"/>
                    </a:lnTo>
                    <a:lnTo>
                      <a:pt x="226" y="421"/>
                    </a:lnTo>
                    <a:lnTo>
                      <a:pt x="226" y="417"/>
                    </a:lnTo>
                    <a:lnTo>
                      <a:pt x="234" y="419"/>
                    </a:lnTo>
                    <a:lnTo>
                      <a:pt x="236" y="419"/>
                    </a:lnTo>
                    <a:lnTo>
                      <a:pt x="241" y="413"/>
                    </a:lnTo>
                    <a:lnTo>
                      <a:pt x="245" y="400"/>
                    </a:lnTo>
                    <a:lnTo>
                      <a:pt x="249" y="396"/>
                    </a:lnTo>
                    <a:lnTo>
                      <a:pt x="251" y="396"/>
                    </a:lnTo>
                    <a:lnTo>
                      <a:pt x="251" y="392"/>
                    </a:lnTo>
                    <a:lnTo>
                      <a:pt x="254" y="389"/>
                    </a:lnTo>
                    <a:lnTo>
                      <a:pt x="254" y="385"/>
                    </a:lnTo>
                    <a:lnTo>
                      <a:pt x="254" y="383"/>
                    </a:lnTo>
                    <a:lnTo>
                      <a:pt x="251" y="381"/>
                    </a:lnTo>
                    <a:lnTo>
                      <a:pt x="251" y="379"/>
                    </a:lnTo>
                    <a:lnTo>
                      <a:pt x="251" y="377"/>
                    </a:lnTo>
                    <a:lnTo>
                      <a:pt x="251" y="375"/>
                    </a:lnTo>
                    <a:lnTo>
                      <a:pt x="254" y="372"/>
                    </a:lnTo>
                    <a:lnTo>
                      <a:pt x="258" y="358"/>
                    </a:lnTo>
                    <a:lnTo>
                      <a:pt x="266" y="349"/>
                    </a:lnTo>
                    <a:lnTo>
                      <a:pt x="279" y="347"/>
                    </a:lnTo>
                    <a:lnTo>
                      <a:pt x="305" y="347"/>
                    </a:lnTo>
                    <a:lnTo>
                      <a:pt x="373" y="321"/>
                    </a:lnTo>
                    <a:lnTo>
                      <a:pt x="381" y="313"/>
                    </a:lnTo>
                    <a:lnTo>
                      <a:pt x="385" y="326"/>
                    </a:lnTo>
                    <a:lnTo>
                      <a:pt x="387" y="341"/>
                    </a:lnTo>
                    <a:lnTo>
                      <a:pt x="390" y="353"/>
                    </a:lnTo>
                    <a:lnTo>
                      <a:pt x="398" y="360"/>
                    </a:lnTo>
                    <a:lnTo>
                      <a:pt x="394" y="353"/>
                    </a:lnTo>
                    <a:lnTo>
                      <a:pt x="392" y="341"/>
                    </a:lnTo>
                    <a:lnTo>
                      <a:pt x="387" y="336"/>
                    </a:lnTo>
                    <a:lnTo>
                      <a:pt x="390" y="330"/>
                    </a:lnTo>
                    <a:lnTo>
                      <a:pt x="398" y="324"/>
                    </a:lnTo>
                    <a:lnTo>
                      <a:pt x="400" y="317"/>
                    </a:lnTo>
                    <a:lnTo>
                      <a:pt x="396" y="317"/>
                    </a:lnTo>
                    <a:lnTo>
                      <a:pt x="394" y="317"/>
                    </a:lnTo>
                    <a:lnTo>
                      <a:pt x="390" y="319"/>
                    </a:lnTo>
                    <a:lnTo>
                      <a:pt x="387" y="321"/>
                    </a:lnTo>
                    <a:lnTo>
                      <a:pt x="390" y="317"/>
                    </a:lnTo>
                    <a:lnTo>
                      <a:pt x="396" y="302"/>
                    </a:lnTo>
                    <a:lnTo>
                      <a:pt x="402" y="296"/>
                    </a:lnTo>
                    <a:lnTo>
                      <a:pt x="407" y="283"/>
                    </a:lnTo>
                    <a:lnTo>
                      <a:pt x="411" y="279"/>
                    </a:lnTo>
                    <a:lnTo>
                      <a:pt x="415" y="279"/>
                    </a:lnTo>
                    <a:lnTo>
                      <a:pt x="434" y="262"/>
                    </a:lnTo>
                    <a:lnTo>
                      <a:pt x="445" y="251"/>
                    </a:lnTo>
                    <a:lnTo>
                      <a:pt x="447" y="245"/>
                    </a:lnTo>
                    <a:lnTo>
                      <a:pt x="455" y="224"/>
                    </a:lnTo>
                    <a:lnTo>
                      <a:pt x="468" y="194"/>
                    </a:lnTo>
                    <a:lnTo>
                      <a:pt x="468" y="190"/>
                    </a:lnTo>
                    <a:lnTo>
                      <a:pt x="477" y="166"/>
                    </a:lnTo>
                    <a:lnTo>
                      <a:pt x="479" y="151"/>
                    </a:lnTo>
                    <a:lnTo>
                      <a:pt x="483" y="147"/>
                    </a:lnTo>
                    <a:lnTo>
                      <a:pt x="487" y="143"/>
                    </a:lnTo>
                    <a:lnTo>
                      <a:pt x="487" y="147"/>
                    </a:lnTo>
                    <a:lnTo>
                      <a:pt x="485" y="147"/>
                    </a:lnTo>
                    <a:lnTo>
                      <a:pt x="494" y="156"/>
                    </a:lnTo>
                    <a:lnTo>
                      <a:pt x="509" y="158"/>
                    </a:lnTo>
                    <a:lnTo>
                      <a:pt x="575" y="147"/>
                    </a:lnTo>
                    <a:lnTo>
                      <a:pt x="587" y="151"/>
                    </a:lnTo>
                    <a:lnTo>
                      <a:pt x="594" y="147"/>
                    </a:lnTo>
                    <a:lnTo>
                      <a:pt x="602" y="147"/>
                    </a:lnTo>
                    <a:lnTo>
                      <a:pt x="606" y="154"/>
                    </a:lnTo>
                    <a:lnTo>
                      <a:pt x="600" y="160"/>
                    </a:lnTo>
                    <a:lnTo>
                      <a:pt x="594" y="164"/>
                    </a:lnTo>
                    <a:lnTo>
                      <a:pt x="562" y="166"/>
                    </a:lnTo>
                    <a:lnTo>
                      <a:pt x="549" y="162"/>
                    </a:lnTo>
                    <a:lnTo>
                      <a:pt x="541" y="164"/>
                    </a:lnTo>
                    <a:lnTo>
                      <a:pt x="538" y="164"/>
                    </a:lnTo>
                    <a:lnTo>
                      <a:pt x="536" y="171"/>
                    </a:lnTo>
                    <a:lnTo>
                      <a:pt x="534" y="171"/>
                    </a:lnTo>
                    <a:lnTo>
                      <a:pt x="528" y="173"/>
                    </a:lnTo>
                    <a:lnTo>
                      <a:pt x="521" y="173"/>
                    </a:lnTo>
                    <a:lnTo>
                      <a:pt x="517" y="175"/>
                    </a:lnTo>
                    <a:lnTo>
                      <a:pt x="517" y="181"/>
                    </a:lnTo>
                    <a:lnTo>
                      <a:pt x="515" y="177"/>
                    </a:lnTo>
                    <a:lnTo>
                      <a:pt x="513" y="179"/>
                    </a:lnTo>
                    <a:lnTo>
                      <a:pt x="511" y="181"/>
                    </a:lnTo>
                    <a:lnTo>
                      <a:pt x="509" y="183"/>
                    </a:lnTo>
                    <a:lnTo>
                      <a:pt x="511" y="185"/>
                    </a:lnTo>
                    <a:lnTo>
                      <a:pt x="513" y="188"/>
                    </a:lnTo>
                    <a:lnTo>
                      <a:pt x="515" y="188"/>
                    </a:lnTo>
                    <a:lnTo>
                      <a:pt x="517" y="188"/>
                    </a:lnTo>
                    <a:lnTo>
                      <a:pt x="515" y="190"/>
                    </a:lnTo>
                    <a:lnTo>
                      <a:pt x="515" y="190"/>
                    </a:lnTo>
                    <a:lnTo>
                      <a:pt x="515" y="190"/>
                    </a:lnTo>
                    <a:lnTo>
                      <a:pt x="515" y="192"/>
                    </a:lnTo>
                    <a:lnTo>
                      <a:pt x="509" y="190"/>
                    </a:lnTo>
                    <a:lnTo>
                      <a:pt x="502" y="192"/>
                    </a:lnTo>
                    <a:lnTo>
                      <a:pt x="498" y="196"/>
                    </a:lnTo>
                    <a:lnTo>
                      <a:pt x="496" y="202"/>
                    </a:lnTo>
                    <a:lnTo>
                      <a:pt x="490" y="196"/>
                    </a:lnTo>
                    <a:lnTo>
                      <a:pt x="483" y="194"/>
                    </a:lnTo>
                    <a:lnTo>
                      <a:pt x="473" y="196"/>
                    </a:lnTo>
                    <a:lnTo>
                      <a:pt x="468" y="198"/>
                    </a:lnTo>
                    <a:lnTo>
                      <a:pt x="466" y="205"/>
                    </a:lnTo>
                    <a:lnTo>
                      <a:pt x="466" y="213"/>
                    </a:lnTo>
                    <a:lnTo>
                      <a:pt x="468" y="222"/>
                    </a:lnTo>
                    <a:lnTo>
                      <a:pt x="464" y="219"/>
                    </a:lnTo>
                    <a:lnTo>
                      <a:pt x="462" y="219"/>
                    </a:lnTo>
                    <a:lnTo>
                      <a:pt x="460" y="219"/>
                    </a:lnTo>
                    <a:lnTo>
                      <a:pt x="458" y="222"/>
                    </a:lnTo>
                    <a:lnTo>
                      <a:pt x="462" y="228"/>
                    </a:lnTo>
                    <a:lnTo>
                      <a:pt x="462" y="234"/>
                    </a:lnTo>
                    <a:lnTo>
                      <a:pt x="458" y="239"/>
                    </a:lnTo>
                    <a:lnTo>
                      <a:pt x="453" y="241"/>
                    </a:lnTo>
                    <a:lnTo>
                      <a:pt x="455" y="247"/>
                    </a:lnTo>
                    <a:lnTo>
                      <a:pt x="460" y="253"/>
                    </a:lnTo>
                    <a:lnTo>
                      <a:pt x="462" y="258"/>
                    </a:lnTo>
                    <a:lnTo>
                      <a:pt x="460" y="262"/>
                    </a:lnTo>
                    <a:lnTo>
                      <a:pt x="473" y="268"/>
                    </a:lnTo>
                    <a:lnTo>
                      <a:pt x="481" y="268"/>
                    </a:lnTo>
                    <a:lnTo>
                      <a:pt x="487" y="264"/>
                    </a:lnTo>
                    <a:lnTo>
                      <a:pt x="481" y="266"/>
                    </a:lnTo>
                    <a:lnTo>
                      <a:pt x="479" y="264"/>
                    </a:lnTo>
                    <a:lnTo>
                      <a:pt x="470" y="260"/>
                    </a:lnTo>
                    <a:lnTo>
                      <a:pt x="473" y="253"/>
                    </a:lnTo>
                    <a:lnTo>
                      <a:pt x="475" y="249"/>
                    </a:lnTo>
                    <a:lnTo>
                      <a:pt x="481" y="241"/>
                    </a:lnTo>
                    <a:lnTo>
                      <a:pt x="481" y="239"/>
                    </a:lnTo>
                    <a:lnTo>
                      <a:pt x="485" y="236"/>
                    </a:lnTo>
                    <a:lnTo>
                      <a:pt x="485" y="236"/>
                    </a:lnTo>
                    <a:lnTo>
                      <a:pt x="485" y="234"/>
                    </a:lnTo>
                    <a:lnTo>
                      <a:pt x="485" y="228"/>
                    </a:lnTo>
                    <a:lnTo>
                      <a:pt x="485" y="226"/>
                    </a:lnTo>
                    <a:lnTo>
                      <a:pt x="490" y="219"/>
                    </a:lnTo>
                    <a:lnTo>
                      <a:pt x="507" y="207"/>
                    </a:lnTo>
                    <a:lnTo>
                      <a:pt x="502" y="205"/>
                    </a:lnTo>
                    <a:lnTo>
                      <a:pt x="500" y="205"/>
                    </a:lnTo>
                    <a:lnTo>
                      <a:pt x="500" y="202"/>
                    </a:lnTo>
                    <a:lnTo>
                      <a:pt x="507" y="198"/>
                    </a:lnTo>
                    <a:lnTo>
                      <a:pt x="507" y="198"/>
                    </a:lnTo>
                    <a:lnTo>
                      <a:pt x="511" y="200"/>
                    </a:lnTo>
                    <a:lnTo>
                      <a:pt x="509" y="196"/>
                    </a:lnTo>
                    <a:lnTo>
                      <a:pt x="515" y="200"/>
                    </a:lnTo>
                    <a:lnTo>
                      <a:pt x="524" y="196"/>
                    </a:lnTo>
                    <a:lnTo>
                      <a:pt x="538" y="185"/>
                    </a:lnTo>
                    <a:lnTo>
                      <a:pt x="538" y="183"/>
                    </a:lnTo>
                    <a:lnTo>
                      <a:pt x="536" y="179"/>
                    </a:lnTo>
                    <a:lnTo>
                      <a:pt x="536" y="179"/>
                    </a:lnTo>
                    <a:lnTo>
                      <a:pt x="538" y="175"/>
                    </a:lnTo>
                    <a:lnTo>
                      <a:pt x="541" y="173"/>
                    </a:lnTo>
                    <a:lnTo>
                      <a:pt x="545" y="173"/>
                    </a:lnTo>
                    <a:lnTo>
                      <a:pt x="549" y="173"/>
                    </a:lnTo>
                    <a:lnTo>
                      <a:pt x="549" y="177"/>
                    </a:lnTo>
                    <a:lnTo>
                      <a:pt x="545" y="177"/>
                    </a:lnTo>
                    <a:lnTo>
                      <a:pt x="543" y="181"/>
                    </a:lnTo>
                    <a:lnTo>
                      <a:pt x="543" y="188"/>
                    </a:lnTo>
                    <a:lnTo>
                      <a:pt x="543" y="194"/>
                    </a:lnTo>
                    <a:lnTo>
                      <a:pt x="545" y="188"/>
                    </a:lnTo>
                    <a:lnTo>
                      <a:pt x="547" y="183"/>
                    </a:lnTo>
                    <a:lnTo>
                      <a:pt x="547" y="179"/>
                    </a:lnTo>
                    <a:lnTo>
                      <a:pt x="549" y="183"/>
                    </a:lnTo>
                    <a:lnTo>
                      <a:pt x="553" y="188"/>
                    </a:lnTo>
                    <a:lnTo>
                      <a:pt x="558" y="190"/>
                    </a:lnTo>
                    <a:lnTo>
                      <a:pt x="560" y="185"/>
                    </a:lnTo>
                    <a:lnTo>
                      <a:pt x="564" y="188"/>
                    </a:lnTo>
                    <a:lnTo>
                      <a:pt x="566" y="188"/>
                    </a:lnTo>
                    <a:lnTo>
                      <a:pt x="570" y="183"/>
                    </a:lnTo>
                    <a:lnTo>
                      <a:pt x="572" y="179"/>
                    </a:lnTo>
                    <a:lnTo>
                      <a:pt x="572" y="183"/>
                    </a:lnTo>
                    <a:lnTo>
                      <a:pt x="575" y="188"/>
                    </a:lnTo>
                    <a:lnTo>
                      <a:pt x="577" y="190"/>
                    </a:lnTo>
                    <a:lnTo>
                      <a:pt x="583" y="196"/>
                    </a:lnTo>
                    <a:lnTo>
                      <a:pt x="585" y="196"/>
                    </a:lnTo>
                    <a:lnTo>
                      <a:pt x="585" y="196"/>
                    </a:lnTo>
                    <a:lnTo>
                      <a:pt x="589" y="194"/>
                    </a:lnTo>
                    <a:lnTo>
                      <a:pt x="594" y="194"/>
                    </a:lnTo>
                    <a:lnTo>
                      <a:pt x="598" y="192"/>
                    </a:lnTo>
                    <a:lnTo>
                      <a:pt x="600" y="190"/>
                    </a:lnTo>
                    <a:lnTo>
                      <a:pt x="602" y="185"/>
                    </a:lnTo>
                    <a:lnTo>
                      <a:pt x="604" y="177"/>
                    </a:lnTo>
                    <a:lnTo>
                      <a:pt x="604" y="171"/>
                    </a:lnTo>
                    <a:lnTo>
                      <a:pt x="611" y="162"/>
                    </a:lnTo>
                    <a:lnTo>
                      <a:pt x="621" y="151"/>
                    </a:lnTo>
                    <a:lnTo>
                      <a:pt x="632" y="145"/>
                    </a:lnTo>
                    <a:lnTo>
                      <a:pt x="640" y="147"/>
                    </a:lnTo>
                    <a:lnTo>
                      <a:pt x="638" y="151"/>
                    </a:lnTo>
                    <a:lnTo>
                      <a:pt x="638" y="158"/>
                    </a:lnTo>
                    <a:lnTo>
                      <a:pt x="643" y="164"/>
                    </a:lnTo>
                    <a:lnTo>
                      <a:pt x="647" y="168"/>
                    </a:lnTo>
                    <a:lnTo>
                      <a:pt x="660" y="173"/>
                    </a:lnTo>
                    <a:lnTo>
                      <a:pt x="664" y="175"/>
                    </a:lnTo>
                    <a:lnTo>
                      <a:pt x="662" y="185"/>
                    </a:lnTo>
                    <a:lnTo>
                      <a:pt x="664" y="194"/>
                    </a:lnTo>
                    <a:lnTo>
                      <a:pt x="674" y="207"/>
                    </a:lnTo>
                    <a:lnTo>
                      <a:pt x="677" y="211"/>
                    </a:lnTo>
                    <a:lnTo>
                      <a:pt x="677" y="217"/>
                    </a:lnTo>
                    <a:lnTo>
                      <a:pt x="679" y="222"/>
                    </a:lnTo>
                    <a:lnTo>
                      <a:pt x="683" y="222"/>
                    </a:lnTo>
                    <a:lnTo>
                      <a:pt x="696" y="219"/>
                    </a:lnTo>
                    <a:lnTo>
                      <a:pt x="696" y="224"/>
                    </a:lnTo>
                    <a:lnTo>
                      <a:pt x="694" y="224"/>
                    </a:lnTo>
                    <a:lnTo>
                      <a:pt x="691" y="226"/>
                    </a:lnTo>
                    <a:lnTo>
                      <a:pt x="689" y="228"/>
                    </a:lnTo>
                    <a:lnTo>
                      <a:pt x="698" y="226"/>
                    </a:lnTo>
                    <a:lnTo>
                      <a:pt x="715" y="232"/>
                    </a:lnTo>
                    <a:lnTo>
                      <a:pt x="726" y="232"/>
                    </a:lnTo>
                    <a:lnTo>
                      <a:pt x="734" y="234"/>
                    </a:lnTo>
                    <a:lnTo>
                      <a:pt x="749" y="253"/>
                    </a:lnTo>
                    <a:lnTo>
                      <a:pt x="757" y="260"/>
                    </a:lnTo>
                    <a:lnTo>
                      <a:pt x="753" y="264"/>
                    </a:lnTo>
                    <a:lnTo>
                      <a:pt x="751" y="268"/>
                    </a:lnTo>
                    <a:lnTo>
                      <a:pt x="760" y="266"/>
                    </a:lnTo>
                    <a:lnTo>
                      <a:pt x="768" y="260"/>
                    </a:lnTo>
                    <a:lnTo>
                      <a:pt x="774" y="260"/>
                    </a:lnTo>
                    <a:lnTo>
                      <a:pt x="774" y="266"/>
                    </a:lnTo>
                    <a:lnTo>
                      <a:pt x="772" y="268"/>
                    </a:lnTo>
                    <a:lnTo>
                      <a:pt x="770" y="273"/>
                    </a:lnTo>
                    <a:lnTo>
                      <a:pt x="774" y="273"/>
                    </a:lnTo>
                    <a:lnTo>
                      <a:pt x="777" y="273"/>
                    </a:lnTo>
                    <a:lnTo>
                      <a:pt x="779" y="270"/>
                    </a:lnTo>
                    <a:lnTo>
                      <a:pt x="781" y="270"/>
                    </a:lnTo>
                    <a:lnTo>
                      <a:pt x="783" y="273"/>
                    </a:lnTo>
                    <a:lnTo>
                      <a:pt x="789" y="283"/>
                    </a:lnTo>
                    <a:lnTo>
                      <a:pt x="796" y="290"/>
                    </a:lnTo>
                    <a:lnTo>
                      <a:pt x="800" y="296"/>
                    </a:lnTo>
                    <a:lnTo>
                      <a:pt x="806" y="298"/>
                    </a:lnTo>
                    <a:lnTo>
                      <a:pt x="813" y="296"/>
                    </a:lnTo>
                    <a:lnTo>
                      <a:pt x="813" y="294"/>
                    </a:lnTo>
                    <a:lnTo>
                      <a:pt x="811" y="292"/>
                    </a:lnTo>
                    <a:lnTo>
                      <a:pt x="806" y="285"/>
                    </a:lnTo>
                    <a:lnTo>
                      <a:pt x="802" y="285"/>
                    </a:lnTo>
                    <a:lnTo>
                      <a:pt x="802" y="281"/>
                    </a:lnTo>
                    <a:lnTo>
                      <a:pt x="838" y="268"/>
                    </a:lnTo>
                    <a:lnTo>
                      <a:pt x="845" y="262"/>
                    </a:lnTo>
                    <a:lnTo>
                      <a:pt x="857" y="249"/>
                    </a:lnTo>
                    <a:lnTo>
                      <a:pt x="866" y="245"/>
                    </a:lnTo>
                    <a:lnTo>
                      <a:pt x="868" y="247"/>
                    </a:lnTo>
                    <a:lnTo>
                      <a:pt x="868" y="249"/>
                    </a:lnTo>
                    <a:lnTo>
                      <a:pt x="866" y="251"/>
                    </a:lnTo>
                    <a:lnTo>
                      <a:pt x="864" y="253"/>
                    </a:lnTo>
                    <a:lnTo>
                      <a:pt x="864" y="256"/>
                    </a:lnTo>
                    <a:lnTo>
                      <a:pt x="874" y="260"/>
                    </a:lnTo>
                    <a:lnTo>
                      <a:pt x="902" y="275"/>
                    </a:lnTo>
                    <a:lnTo>
                      <a:pt x="902" y="279"/>
                    </a:lnTo>
                    <a:lnTo>
                      <a:pt x="900" y="285"/>
                    </a:lnTo>
                    <a:lnTo>
                      <a:pt x="900" y="296"/>
                    </a:lnTo>
                    <a:lnTo>
                      <a:pt x="898" y="307"/>
                    </a:lnTo>
                    <a:lnTo>
                      <a:pt x="889" y="313"/>
                    </a:lnTo>
                    <a:lnTo>
                      <a:pt x="893" y="315"/>
                    </a:lnTo>
                    <a:lnTo>
                      <a:pt x="904" y="324"/>
                    </a:lnTo>
                    <a:lnTo>
                      <a:pt x="908" y="328"/>
                    </a:lnTo>
                    <a:lnTo>
                      <a:pt x="910" y="330"/>
                    </a:lnTo>
                    <a:lnTo>
                      <a:pt x="921" y="332"/>
                    </a:lnTo>
                    <a:lnTo>
                      <a:pt x="923" y="332"/>
                    </a:lnTo>
                    <a:lnTo>
                      <a:pt x="925" y="336"/>
                    </a:lnTo>
                    <a:lnTo>
                      <a:pt x="925" y="341"/>
                    </a:lnTo>
                    <a:lnTo>
                      <a:pt x="928" y="343"/>
                    </a:lnTo>
                    <a:lnTo>
                      <a:pt x="928" y="343"/>
                    </a:lnTo>
                    <a:lnTo>
                      <a:pt x="928" y="347"/>
                    </a:lnTo>
                    <a:lnTo>
                      <a:pt x="930" y="347"/>
                    </a:lnTo>
                    <a:lnTo>
                      <a:pt x="930" y="349"/>
                    </a:lnTo>
                    <a:lnTo>
                      <a:pt x="934" y="347"/>
                    </a:lnTo>
                    <a:lnTo>
                      <a:pt x="936" y="347"/>
                    </a:lnTo>
                    <a:lnTo>
                      <a:pt x="936" y="349"/>
                    </a:lnTo>
                    <a:lnTo>
                      <a:pt x="938" y="349"/>
                    </a:lnTo>
                    <a:lnTo>
                      <a:pt x="940" y="349"/>
                    </a:lnTo>
                    <a:lnTo>
                      <a:pt x="942" y="349"/>
                    </a:lnTo>
                    <a:lnTo>
                      <a:pt x="947" y="351"/>
                    </a:lnTo>
                    <a:lnTo>
                      <a:pt x="949" y="355"/>
                    </a:lnTo>
                    <a:lnTo>
                      <a:pt x="947" y="362"/>
                    </a:lnTo>
                    <a:lnTo>
                      <a:pt x="945" y="368"/>
                    </a:lnTo>
                    <a:lnTo>
                      <a:pt x="928" y="389"/>
                    </a:lnTo>
                    <a:lnTo>
                      <a:pt x="925" y="396"/>
                    </a:lnTo>
                    <a:lnTo>
                      <a:pt x="930" y="402"/>
                    </a:lnTo>
                    <a:lnTo>
                      <a:pt x="936" y="402"/>
                    </a:lnTo>
                    <a:lnTo>
                      <a:pt x="942" y="404"/>
                    </a:lnTo>
                    <a:lnTo>
                      <a:pt x="945" y="404"/>
                    </a:lnTo>
                    <a:lnTo>
                      <a:pt x="947" y="411"/>
                    </a:lnTo>
                    <a:lnTo>
                      <a:pt x="953" y="415"/>
                    </a:lnTo>
                    <a:lnTo>
                      <a:pt x="959" y="419"/>
                    </a:lnTo>
                    <a:lnTo>
                      <a:pt x="962" y="417"/>
                    </a:lnTo>
                    <a:lnTo>
                      <a:pt x="987" y="432"/>
                    </a:lnTo>
                    <a:lnTo>
                      <a:pt x="998" y="434"/>
                    </a:lnTo>
                    <a:lnTo>
                      <a:pt x="1004" y="438"/>
                    </a:lnTo>
                    <a:lnTo>
                      <a:pt x="1006" y="438"/>
                    </a:lnTo>
                    <a:lnTo>
                      <a:pt x="1013" y="438"/>
                    </a:lnTo>
                    <a:lnTo>
                      <a:pt x="1015" y="438"/>
                    </a:lnTo>
                    <a:lnTo>
                      <a:pt x="1023" y="440"/>
                    </a:lnTo>
                    <a:lnTo>
                      <a:pt x="1027" y="443"/>
                    </a:lnTo>
                    <a:lnTo>
                      <a:pt x="1051" y="438"/>
                    </a:lnTo>
                    <a:lnTo>
                      <a:pt x="1059" y="434"/>
                    </a:lnTo>
                    <a:lnTo>
                      <a:pt x="1061" y="428"/>
                    </a:lnTo>
                    <a:lnTo>
                      <a:pt x="1064" y="426"/>
                    </a:lnTo>
                    <a:lnTo>
                      <a:pt x="1068" y="426"/>
                    </a:lnTo>
                    <a:lnTo>
                      <a:pt x="1072" y="428"/>
                    </a:lnTo>
                    <a:lnTo>
                      <a:pt x="1074" y="430"/>
                    </a:lnTo>
                    <a:lnTo>
                      <a:pt x="1076" y="436"/>
                    </a:lnTo>
                    <a:lnTo>
                      <a:pt x="1074" y="440"/>
                    </a:lnTo>
                    <a:lnTo>
                      <a:pt x="1074" y="443"/>
                    </a:lnTo>
                    <a:lnTo>
                      <a:pt x="1061" y="453"/>
                    </a:lnTo>
                    <a:lnTo>
                      <a:pt x="1066" y="455"/>
                    </a:lnTo>
                    <a:lnTo>
                      <a:pt x="1072" y="455"/>
                    </a:lnTo>
                    <a:lnTo>
                      <a:pt x="1076" y="455"/>
                    </a:lnTo>
                    <a:lnTo>
                      <a:pt x="1078" y="455"/>
                    </a:lnTo>
                    <a:lnTo>
                      <a:pt x="1081" y="470"/>
                    </a:lnTo>
                    <a:lnTo>
                      <a:pt x="1083" y="477"/>
                    </a:lnTo>
                    <a:lnTo>
                      <a:pt x="1089" y="487"/>
                    </a:lnTo>
                    <a:lnTo>
                      <a:pt x="1100" y="504"/>
                    </a:lnTo>
                    <a:lnTo>
                      <a:pt x="1100" y="511"/>
                    </a:lnTo>
                    <a:lnTo>
                      <a:pt x="1104" y="528"/>
                    </a:lnTo>
                    <a:lnTo>
                      <a:pt x="1106" y="540"/>
                    </a:lnTo>
                    <a:lnTo>
                      <a:pt x="1110" y="549"/>
                    </a:lnTo>
                    <a:lnTo>
                      <a:pt x="1119" y="560"/>
                    </a:lnTo>
                    <a:lnTo>
                      <a:pt x="1125" y="570"/>
                    </a:lnTo>
                    <a:lnTo>
                      <a:pt x="1134" y="579"/>
                    </a:lnTo>
                    <a:lnTo>
                      <a:pt x="1142" y="604"/>
                    </a:lnTo>
                    <a:lnTo>
                      <a:pt x="1155" y="634"/>
                    </a:lnTo>
                    <a:lnTo>
                      <a:pt x="1125" y="651"/>
                    </a:lnTo>
                    <a:lnTo>
                      <a:pt x="1123" y="657"/>
                    </a:lnTo>
                    <a:lnTo>
                      <a:pt x="1117" y="666"/>
                    </a:lnTo>
                    <a:lnTo>
                      <a:pt x="1117" y="666"/>
                    </a:lnTo>
                    <a:lnTo>
                      <a:pt x="1117" y="668"/>
                    </a:lnTo>
                    <a:lnTo>
                      <a:pt x="1117" y="672"/>
                    </a:lnTo>
                    <a:lnTo>
                      <a:pt x="1115" y="672"/>
                    </a:lnTo>
                    <a:lnTo>
                      <a:pt x="1115" y="676"/>
                    </a:lnTo>
                    <a:lnTo>
                      <a:pt x="1112" y="676"/>
                    </a:lnTo>
                    <a:lnTo>
                      <a:pt x="1112" y="679"/>
                    </a:lnTo>
                    <a:lnTo>
                      <a:pt x="1100" y="681"/>
                    </a:lnTo>
                    <a:lnTo>
                      <a:pt x="1087" y="681"/>
                    </a:lnTo>
                    <a:lnTo>
                      <a:pt x="1074" y="681"/>
                    </a:lnTo>
                    <a:lnTo>
                      <a:pt x="1072" y="674"/>
                    </a:lnTo>
                    <a:lnTo>
                      <a:pt x="1072" y="670"/>
                    </a:lnTo>
                    <a:lnTo>
                      <a:pt x="1074" y="664"/>
                    </a:lnTo>
                    <a:lnTo>
                      <a:pt x="1076" y="657"/>
                    </a:lnTo>
                    <a:lnTo>
                      <a:pt x="1076" y="649"/>
                    </a:lnTo>
                    <a:lnTo>
                      <a:pt x="1074" y="642"/>
                    </a:lnTo>
                    <a:lnTo>
                      <a:pt x="1072" y="638"/>
                    </a:lnTo>
                    <a:lnTo>
                      <a:pt x="1066" y="630"/>
                    </a:lnTo>
                    <a:lnTo>
                      <a:pt x="1061" y="623"/>
                    </a:lnTo>
                    <a:lnTo>
                      <a:pt x="1042" y="604"/>
                    </a:lnTo>
                    <a:lnTo>
                      <a:pt x="1034" y="598"/>
                    </a:lnTo>
                    <a:lnTo>
                      <a:pt x="1027" y="596"/>
                    </a:lnTo>
                    <a:lnTo>
                      <a:pt x="1023" y="594"/>
                    </a:lnTo>
                    <a:lnTo>
                      <a:pt x="993" y="598"/>
                    </a:lnTo>
                    <a:lnTo>
                      <a:pt x="974" y="619"/>
                    </a:lnTo>
                    <a:lnTo>
                      <a:pt x="962" y="628"/>
                    </a:lnTo>
                    <a:lnTo>
                      <a:pt x="923" y="636"/>
                    </a:lnTo>
                    <a:lnTo>
                      <a:pt x="910" y="636"/>
                    </a:lnTo>
                    <a:lnTo>
                      <a:pt x="900" y="638"/>
                    </a:lnTo>
                    <a:lnTo>
                      <a:pt x="896" y="642"/>
                    </a:lnTo>
                    <a:lnTo>
                      <a:pt x="891" y="647"/>
                    </a:lnTo>
                    <a:lnTo>
                      <a:pt x="889" y="653"/>
                    </a:lnTo>
                    <a:lnTo>
                      <a:pt x="891" y="664"/>
                    </a:lnTo>
                    <a:lnTo>
                      <a:pt x="887" y="676"/>
                    </a:lnTo>
                    <a:lnTo>
                      <a:pt x="885" y="689"/>
                    </a:lnTo>
                    <a:lnTo>
                      <a:pt x="883" y="693"/>
                    </a:lnTo>
                    <a:lnTo>
                      <a:pt x="879" y="698"/>
                    </a:lnTo>
                    <a:lnTo>
                      <a:pt x="876" y="700"/>
                    </a:lnTo>
                    <a:lnTo>
                      <a:pt x="864" y="715"/>
                    </a:lnTo>
                    <a:lnTo>
                      <a:pt x="857" y="719"/>
                    </a:lnTo>
                    <a:lnTo>
                      <a:pt x="853" y="717"/>
                    </a:lnTo>
                    <a:lnTo>
                      <a:pt x="847" y="715"/>
                    </a:lnTo>
                    <a:lnTo>
                      <a:pt x="838" y="713"/>
                    </a:lnTo>
                    <a:lnTo>
                      <a:pt x="832" y="713"/>
                    </a:lnTo>
                    <a:lnTo>
                      <a:pt x="823" y="715"/>
                    </a:lnTo>
                    <a:lnTo>
                      <a:pt x="819" y="719"/>
                    </a:lnTo>
                    <a:lnTo>
                      <a:pt x="817" y="723"/>
                    </a:lnTo>
                    <a:lnTo>
                      <a:pt x="815" y="725"/>
                    </a:lnTo>
                    <a:lnTo>
                      <a:pt x="815" y="732"/>
                    </a:lnTo>
                    <a:lnTo>
                      <a:pt x="813" y="736"/>
                    </a:lnTo>
                    <a:lnTo>
                      <a:pt x="813" y="736"/>
                    </a:lnTo>
                    <a:lnTo>
                      <a:pt x="815" y="740"/>
                    </a:lnTo>
                    <a:lnTo>
                      <a:pt x="815" y="744"/>
                    </a:lnTo>
                    <a:lnTo>
                      <a:pt x="806" y="747"/>
                    </a:lnTo>
                    <a:lnTo>
                      <a:pt x="802" y="747"/>
                    </a:lnTo>
                    <a:lnTo>
                      <a:pt x="800" y="744"/>
                    </a:lnTo>
                    <a:lnTo>
                      <a:pt x="798" y="740"/>
                    </a:lnTo>
                    <a:lnTo>
                      <a:pt x="794" y="736"/>
                    </a:lnTo>
                    <a:lnTo>
                      <a:pt x="789" y="736"/>
                    </a:lnTo>
                    <a:lnTo>
                      <a:pt x="787" y="736"/>
                    </a:lnTo>
                    <a:lnTo>
                      <a:pt x="785" y="738"/>
                    </a:lnTo>
                    <a:lnTo>
                      <a:pt x="785" y="738"/>
                    </a:lnTo>
                    <a:lnTo>
                      <a:pt x="783" y="740"/>
                    </a:lnTo>
                    <a:lnTo>
                      <a:pt x="783" y="742"/>
                    </a:lnTo>
                    <a:lnTo>
                      <a:pt x="781" y="742"/>
                    </a:lnTo>
                    <a:lnTo>
                      <a:pt x="779" y="744"/>
                    </a:lnTo>
                    <a:lnTo>
                      <a:pt x="779" y="747"/>
                    </a:lnTo>
                    <a:lnTo>
                      <a:pt x="777" y="747"/>
                    </a:lnTo>
                    <a:lnTo>
                      <a:pt x="777" y="749"/>
                    </a:lnTo>
                    <a:lnTo>
                      <a:pt x="777" y="751"/>
                    </a:lnTo>
                    <a:lnTo>
                      <a:pt x="777" y="753"/>
                    </a:lnTo>
                    <a:lnTo>
                      <a:pt x="777" y="753"/>
                    </a:lnTo>
                    <a:lnTo>
                      <a:pt x="777" y="755"/>
                    </a:lnTo>
                    <a:lnTo>
                      <a:pt x="777" y="755"/>
                    </a:lnTo>
                    <a:lnTo>
                      <a:pt x="777" y="757"/>
                    </a:lnTo>
                    <a:lnTo>
                      <a:pt x="774" y="759"/>
                    </a:lnTo>
                    <a:lnTo>
                      <a:pt x="772" y="761"/>
                    </a:lnTo>
                    <a:lnTo>
                      <a:pt x="770" y="766"/>
                    </a:lnTo>
                    <a:lnTo>
                      <a:pt x="762" y="772"/>
                    </a:lnTo>
                    <a:lnTo>
                      <a:pt x="760" y="774"/>
                    </a:lnTo>
                    <a:lnTo>
                      <a:pt x="757" y="778"/>
                    </a:lnTo>
                    <a:lnTo>
                      <a:pt x="757" y="781"/>
                    </a:lnTo>
                    <a:lnTo>
                      <a:pt x="751" y="791"/>
                    </a:lnTo>
                    <a:lnTo>
                      <a:pt x="743" y="793"/>
                    </a:lnTo>
                    <a:lnTo>
                      <a:pt x="734" y="791"/>
                    </a:lnTo>
                    <a:lnTo>
                      <a:pt x="732" y="789"/>
                    </a:lnTo>
                    <a:lnTo>
                      <a:pt x="732" y="787"/>
                    </a:lnTo>
                    <a:lnTo>
                      <a:pt x="732" y="787"/>
                    </a:lnTo>
                    <a:lnTo>
                      <a:pt x="734" y="785"/>
                    </a:lnTo>
                    <a:lnTo>
                      <a:pt x="734" y="785"/>
                    </a:lnTo>
                    <a:lnTo>
                      <a:pt x="736" y="783"/>
                    </a:lnTo>
                    <a:lnTo>
                      <a:pt x="736" y="781"/>
                    </a:lnTo>
                    <a:lnTo>
                      <a:pt x="734" y="778"/>
                    </a:lnTo>
                    <a:lnTo>
                      <a:pt x="734" y="778"/>
                    </a:lnTo>
                    <a:lnTo>
                      <a:pt x="732" y="778"/>
                    </a:lnTo>
                    <a:lnTo>
                      <a:pt x="732" y="781"/>
                    </a:lnTo>
                    <a:lnTo>
                      <a:pt x="730" y="781"/>
                    </a:lnTo>
                    <a:lnTo>
                      <a:pt x="728" y="783"/>
                    </a:lnTo>
                    <a:lnTo>
                      <a:pt x="719" y="783"/>
                    </a:lnTo>
                    <a:lnTo>
                      <a:pt x="717" y="785"/>
                    </a:lnTo>
                    <a:lnTo>
                      <a:pt x="715" y="785"/>
                    </a:lnTo>
                    <a:lnTo>
                      <a:pt x="713" y="787"/>
                    </a:lnTo>
                    <a:lnTo>
                      <a:pt x="709" y="787"/>
                    </a:lnTo>
                    <a:lnTo>
                      <a:pt x="704" y="787"/>
                    </a:lnTo>
                    <a:lnTo>
                      <a:pt x="702" y="787"/>
                    </a:lnTo>
                    <a:lnTo>
                      <a:pt x="698" y="785"/>
                    </a:lnTo>
                    <a:lnTo>
                      <a:pt x="696" y="783"/>
                    </a:lnTo>
                    <a:lnTo>
                      <a:pt x="694" y="783"/>
                    </a:lnTo>
                    <a:lnTo>
                      <a:pt x="689" y="785"/>
                    </a:lnTo>
                    <a:lnTo>
                      <a:pt x="677" y="789"/>
                    </a:lnTo>
                    <a:lnTo>
                      <a:pt x="674" y="789"/>
                    </a:lnTo>
                    <a:lnTo>
                      <a:pt x="672" y="789"/>
                    </a:lnTo>
                    <a:lnTo>
                      <a:pt x="670" y="789"/>
                    </a:lnTo>
                    <a:lnTo>
                      <a:pt x="670" y="787"/>
                    </a:lnTo>
                    <a:lnTo>
                      <a:pt x="668" y="787"/>
                    </a:lnTo>
                    <a:lnTo>
                      <a:pt x="668" y="785"/>
                    </a:lnTo>
                    <a:lnTo>
                      <a:pt x="668" y="785"/>
                    </a:lnTo>
                    <a:lnTo>
                      <a:pt x="668" y="781"/>
                    </a:lnTo>
                    <a:lnTo>
                      <a:pt x="666" y="774"/>
                    </a:lnTo>
                    <a:lnTo>
                      <a:pt x="662" y="772"/>
                    </a:lnTo>
                    <a:lnTo>
                      <a:pt x="655" y="774"/>
                    </a:lnTo>
                    <a:lnTo>
                      <a:pt x="643" y="772"/>
                    </a:lnTo>
                    <a:lnTo>
                      <a:pt x="632" y="766"/>
                    </a:lnTo>
                    <a:lnTo>
                      <a:pt x="628" y="764"/>
                    </a:lnTo>
                    <a:lnTo>
                      <a:pt x="626" y="764"/>
                    </a:lnTo>
                    <a:lnTo>
                      <a:pt x="592" y="761"/>
                    </a:lnTo>
                    <a:lnTo>
                      <a:pt x="587" y="761"/>
                    </a:lnTo>
                    <a:lnTo>
                      <a:pt x="583" y="764"/>
                    </a:lnTo>
                    <a:lnTo>
                      <a:pt x="572" y="768"/>
                    </a:lnTo>
                    <a:lnTo>
                      <a:pt x="570" y="768"/>
                    </a:lnTo>
                    <a:lnTo>
                      <a:pt x="568" y="766"/>
                    </a:lnTo>
                    <a:lnTo>
                      <a:pt x="566" y="766"/>
                    </a:lnTo>
                    <a:lnTo>
                      <a:pt x="564" y="761"/>
                    </a:lnTo>
                    <a:lnTo>
                      <a:pt x="562" y="761"/>
                    </a:lnTo>
                    <a:lnTo>
                      <a:pt x="551" y="757"/>
                    </a:lnTo>
                    <a:lnTo>
                      <a:pt x="549" y="755"/>
                    </a:lnTo>
                    <a:lnTo>
                      <a:pt x="549" y="755"/>
                    </a:lnTo>
                    <a:lnTo>
                      <a:pt x="547" y="753"/>
                    </a:lnTo>
                    <a:lnTo>
                      <a:pt x="547" y="753"/>
                    </a:lnTo>
                    <a:lnTo>
                      <a:pt x="536" y="747"/>
                    </a:lnTo>
                    <a:lnTo>
                      <a:pt x="534" y="747"/>
                    </a:lnTo>
                    <a:lnTo>
                      <a:pt x="521" y="740"/>
                    </a:lnTo>
                    <a:lnTo>
                      <a:pt x="502" y="740"/>
                    </a:lnTo>
                    <a:lnTo>
                      <a:pt x="498" y="738"/>
                    </a:lnTo>
                    <a:lnTo>
                      <a:pt x="496" y="736"/>
                    </a:lnTo>
                    <a:lnTo>
                      <a:pt x="492" y="730"/>
                    </a:lnTo>
                    <a:lnTo>
                      <a:pt x="490" y="727"/>
                    </a:lnTo>
                    <a:lnTo>
                      <a:pt x="487" y="727"/>
                    </a:lnTo>
                    <a:lnTo>
                      <a:pt x="485" y="727"/>
                    </a:lnTo>
                    <a:lnTo>
                      <a:pt x="485" y="727"/>
                    </a:lnTo>
                    <a:lnTo>
                      <a:pt x="483" y="727"/>
                    </a:lnTo>
                    <a:lnTo>
                      <a:pt x="477" y="734"/>
                    </a:lnTo>
                    <a:lnTo>
                      <a:pt x="477" y="736"/>
                    </a:lnTo>
                    <a:lnTo>
                      <a:pt x="475" y="736"/>
                    </a:lnTo>
                    <a:lnTo>
                      <a:pt x="473" y="736"/>
                    </a:lnTo>
                    <a:lnTo>
                      <a:pt x="466" y="732"/>
                    </a:lnTo>
                    <a:lnTo>
                      <a:pt x="466" y="732"/>
                    </a:lnTo>
                    <a:lnTo>
                      <a:pt x="464" y="732"/>
                    </a:lnTo>
                    <a:lnTo>
                      <a:pt x="462" y="732"/>
                    </a:lnTo>
                    <a:lnTo>
                      <a:pt x="458" y="734"/>
                    </a:lnTo>
                    <a:lnTo>
                      <a:pt x="453" y="738"/>
                    </a:lnTo>
                    <a:lnTo>
                      <a:pt x="449" y="738"/>
                    </a:lnTo>
                    <a:lnTo>
                      <a:pt x="449" y="740"/>
                    </a:lnTo>
                    <a:lnTo>
                      <a:pt x="447" y="738"/>
                    </a:lnTo>
                    <a:lnTo>
                      <a:pt x="447" y="738"/>
                    </a:lnTo>
                    <a:lnTo>
                      <a:pt x="447" y="736"/>
                    </a:lnTo>
                    <a:lnTo>
                      <a:pt x="445" y="732"/>
                    </a:lnTo>
                    <a:lnTo>
                      <a:pt x="441" y="727"/>
                    </a:lnTo>
                    <a:lnTo>
                      <a:pt x="436" y="730"/>
                    </a:lnTo>
                    <a:lnTo>
                      <a:pt x="436" y="730"/>
                    </a:lnTo>
                    <a:lnTo>
                      <a:pt x="436" y="732"/>
                    </a:lnTo>
                    <a:lnTo>
                      <a:pt x="434" y="734"/>
                    </a:lnTo>
                    <a:lnTo>
                      <a:pt x="434" y="736"/>
                    </a:lnTo>
                    <a:lnTo>
                      <a:pt x="432" y="742"/>
                    </a:lnTo>
                    <a:lnTo>
                      <a:pt x="430" y="749"/>
                    </a:lnTo>
                    <a:lnTo>
                      <a:pt x="428" y="751"/>
                    </a:lnTo>
                    <a:lnTo>
                      <a:pt x="428" y="753"/>
                    </a:lnTo>
                    <a:lnTo>
                      <a:pt x="430" y="755"/>
                    </a:lnTo>
                    <a:lnTo>
                      <a:pt x="430" y="757"/>
                    </a:lnTo>
                    <a:lnTo>
                      <a:pt x="430" y="759"/>
                    </a:lnTo>
                    <a:lnTo>
                      <a:pt x="430" y="766"/>
                    </a:lnTo>
                    <a:lnTo>
                      <a:pt x="430" y="768"/>
                    </a:lnTo>
                    <a:lnTo>
                      <a:pt x="430" y="768"/>
                    </a:lnTo>
                    <a:lnTo>
                      <a:pt x="430" y="768"/>
                    </a:lnTo>
                    <a:lnTo>
                      <a:pt x="428" y="770"/>
                    </a:lnTo>
                    <a:lnTo>
                      <a:pt x="424" y="772"/>
                    </a:lnTo>
                    <a:lnTo>
                      <a:pt x="417" y="783"/>
                    </a:lnTo>
                    <a:lnTo>
                      <a:pt x="415" y="785"/>
                    </a:lnTo>
                    <a:lnTo>
                      <a:pt x="413" y="785"/>
                    </a:lnTo>
                    <a:lnTo>
                      <a:pt x="413" y="785"/>
                    </a:lnTo>
                    <a:lnTo>
                      <a:pt x="409" y="783"/>
                    </a:lnTo>
                    <a:lnTo>
                      <a:pt x="409" y="783"/>
                    </a:lnTo>
                    <a:lnTo>
                      <a:pt x="404" y="781"/>
                    </a:lnTo>
                    <a:lnTo>
                      <a:pt x="387" y="802"/>
                    </a:lnTo>
                    <a:lnTo>
                      <a:pt x="385" y="802"/>
                    </a:lnTo>
                    <a:lnTo>
                      <a:pt x="381" y="804"/>
                    </a:lnTo>
                    <a:lnTo>
                      <a:pt x="381" y="804"/>
                    </a:lnTo>
                    <a:lnTo>
                      <a:pt x="381" y="804"/>
                    </a:lnTo>
                    <a:lnTo>
                      <a:pt x="381" y="802"/>
                    </a:lnTo>
                    <a:lnTo>
                      <a:pt x="381" y="800"/>
                    </a:lnTo>
                    <a:lnTo>
                      <a:pt x="383" y="798"/>
                    </a:lnTo>
                    <a:lnTo>
                      <a:pt x="385" y="791"/>
                    </a:lnTo>
                    <a:lnTo>
                      <a:pt x="385" y="789"/>
                    </a:lnTo>
                    <a:lnTo>
                      <a:pt x="385" y="787"/>
                    </a:lnTo>
                    <a:lnTo>
                      <a:pt x="381" y="785"/>
                    </a:lnTo>
                    <a:lnTo>
                      <a:pt x="377" y="785"/>
                    </a:lnTo>
                    <a:lnTo>
                      <a:pt x="368" y="783"/>
                    </a:lnTo>
                    <a:lnTo>
                      <a:pt x="366" y="783"/>
                    </a:lnTo>
                    <a:lnTo>
                      <a:pt x="362" y="785"/>
                    </a:lnTo>
                    <a:lnTo>
                      <a:pt x="353" y="806"/>
                    </a:lnTo>
                    <a:lnTo>
                      <a:pt x="347" y="810"/>
                    </a:lnTo>
                    <a:lnTo>
                      <a:pt x="343" y="810"/>
                    </a:lnTo>
                    <a:lnTo>
                      <a:pt x="332" y="812"/>
                    </a:lnTo>
                    <a:lnTo>
                      <a:pt x="317" y="821"/>
                    </a:lnTo>
                    <a:lnTo>
                      <a:pt x="311" y="825"/>
                    </a:lnTo>
                    <a:lnTo>
                      <a:pt x="300" y="840"/>
                    </a:lnTo>
                    <a:lnTo>
                      <a:pt x="298" y="844"/>
                    </a:lnTo>
                    <a:lnTo>
                      <a:pt x="300" y="849"/>
                    </a:lnTo>
                    <a:lnTo>
                      <a:pt x="302" y="851"/>
                    </a:lnTo>
                    <a:lnTo>
                      <a:pt x="305" y="853"/>
                    </a:lnTo>
                    <a:lnTo>
                      <a:pt x="307" y="857"/>
                    </a:lnTo>
                    <a:lnTo>
                      <a:pt x="309" y="866"/>
                    </a:lnTo>
                    <a:lnTo>
                      <a:pt x="311" y="870"/>
                    </a:lnTo>
                    <a:lnTo>
                      <a:pt x="315" y="872"/>
                    </a:lnTo>
                    <a:lnTo>
                      <a:pt x="328" y="881"/>
                    </a:lnTo>
                    <a:lnTo>
                      <a:pt x="332" y="883"/>
                    </a:lnTo>
                    <a:lnTo>
                      <a:pt x="334" y="887"/>
                    </a:lnTo>
                    <a:lnTo>
                      <a:pt x="339" y="893"/>
                    </a:lnTo>
                    <a:lnTo>
                      <a:pt x="341" y="898"/>
                    </a:lnTo>
                    <a:lnTo>
                      <a:pt x="345" y="898"/>
                    </a:lnTo>
                    <a:lnTo>
                      <a:pt x="353" y="902"/>
                    </a:lnTo>
                    <a:lnTo>
                      <a:pt x="358" y="904"/>
                    </a:lnTo>
                    <a:lnTo>
                      <a:pt x="360" y="906"/>
                    </a:lnTo>
                    <a:lnTo>
                      <a:pt x="360" y="910"/>
                    </a:lnTo>
                    <a:lnTo>
                      <a:pt x="358" y="912"/>
                    </a:lnTo>
                    <a:lnTo>
                      <a:pt x="356" y="915"/>
                    </a:lnTo>
                    <a:lnTo>
                      <a:pt x="345" y="919"/>
                    </a:lnTo>
                    <a:lnTo>
                      <a:pt x="345" y="917"/>
                    </a:lnTo>
                    <a:lnTo>
                      <a:pt x="341" y="915"/>
                    </a:lnTo>
                    <a:lnTo>
                      <a:pt x="328" y="921"/>
                    </a:lnTo>
                    <a:lnTo>
                      <a:pt x="311" y="917"/>
                    </a:lnTo>
                    <a:lnTo>
                      <a:pt x="305" y="917"/>
                    </a:lnTo>
                    <a:lnTo>
                      <a:pt x="298" y="915"/>
                    </a:lnTo>
                    <a:lnTo>
                      <a:pt x="288" y="908"/>
                    </a:lnTo>
                    <a:lnTo>
                      <a:pt x="281" y="906"/>
                    </a:lnTo>
                    <a:lnTo>
                      <a:pt x="275" y="908"/>
                    </a:lnTo>
                    <a:lnTo>
                      <a:pt x="266" y="917"/>
                    </a:lnTo>
                    <a:lnTo>
                      <a:pt x="260" y="919"/>
                    </a:lnTo>
                    <a:lnTo>
                      <a:pt x="254" y="919"/>
                    </a:lnTo>
                    <a:lnTo>
                      <a:pt x="247" y="917"/>
                    </a:lnTo>
                    <a:lnTo>
                      <a:pt x="234" y="904"/>
                    </a:lnTo>
                    <a:lnTo>
                      <a:pt x="224" y="889"/>
                    </a:lnTo>
                    <a:lnTo>
                      <a:pt x="219" y="887"/>
                    </a:lnTo>
                    <a:lnTo>
                      <a:pt x="215" y="885"/>
                    </a:lnTo>
                    <a:lnTo>
                      <a:pt x="213" y="883"/>
                    </a:lnTo>
                    <a:lnTo>
                      <a:pt x="209" y="881"/>
                    </a:lnTo>
                    <a:lnTo>
                      <a:pt x="207" y="883"/>
                    </a:lnTo>
                    <a:lnTo>
                      <a:pt x="202" y="887"/>
                    </a:lnTo>
                    <a:lnTo>
                      <a:pt x="200" y="887"/>
                    </a:lnTo>
                    <a:lnTo>
                      <a:pt x="196" y="883"/>
                    </a:lnTo>
                    <a:lnTo>
                      <a:pt x="194" y="878"/>
                    </a:lnTo>
                    <a:lnTo>
                      <a:pt x="192" y="876"/>
                    </a:lnTo>
                    <a:lnTo>
                      <a:pt x="190" y="874"/>
                    </a:lnTo>
                    <a:lnTo>
                      <a:pt x="188" y="872"/>
                    </a:lnTo>
                    <a:lnTo>
                      <a:pt x="183" y="874"/>
                    </a:lnTo>
                    <a:lnTo>
                      <a:pt x="181" y="876"/>
                    </a:lnTo>
                    <a:lnTo>
                      <a:pt x="179" y="881"/>
                    </a:lnTo>
                    <a:lnTo>
                      <a:pt x="175" y="883"/>
                    </a:lnTo>
                    <a:lnTo>
                      <a:pt x="171" y="887"/>
                    </a:lnTo>
                    <a:lnTo>
                      <a:pt x="168" y="891"/>
                    </a:lnTo>
                    <a:lnTo>
                      <a:pt x="164" y="889"/>
                    </a:lnTo>
                    <a:lnTo>
                      <a:pt x="162" y="885"/>
                    </a:lnTo>
                    <a:lnTo>
                      <a:pt x="151" y="881"/>
                    </a:lnTo>
                    <a:lnTo>
                      <a:pt x="113" y="853"/>
                    </a:lnTo>
                    <a:lnTo>
                      <a:pt x="83" y="842"/>
                    </a:lnTo>
                    <a:lnTo>
                      <a:pt x="73" y="836"/>
                    </a:lnTo>
                    <a:lnTo>
                      <a:pt x="64" y="827"/>
                    </a:lnTo>
                    <a:lnTo>
                      <a:pt x="60" y="823"/>
                    </a:lnTo>
                    <a:lnTo>
                      <a:pt x="54" y="823"/>
                    </a:lnTo>
                    <a:lnTo>
                      <a:pt x="49" y="821"/>
                    </a:lnTo>
                    <a:lnTo>
                      <a:pt x="45" y="815"/>
                    </a:lnTo>
                    <a:lnTo>
                      <a:pt x="45" y="806"/>
                    </a:lnTo>
                    <a:lnTo>
                      <a:pt x="43" y="800"/>
                    </a:lnTo>
                    <a:lnTo>
                      <a:pt x="35" y="791"/>
                    </a:lnTo>
                    <a:lnTo>
                      <a:pt x="24" y="791"/>
                    </a:lnTo>
                    <a:lnTo>
                      <a:pt x="0" y="793"/>
                    </a:lnTo>
                    <a:lnTo>
                      <a:pt x="5" y="789"/>
                    </a:lnTo>
                    <a:lnTo>
                      <a:pt x="7" y="783"/>
                    </a:lnTo>
                    <a:lnTo>
                      <a:pt x="7" y="781"/>
                    </a:lnTo>
                    <a:lnTo>
                      <a:pt x="7" y="778"/>
                    </a:lnTo>
                    <a:lnTo>
                      <a:pt x="7" y="776"/>
                    </a:lnTo>
                    <a:lnTo>
                      <a:pt x="7" y="774"/>
                    </a:lnTo>
                    <a:lnTo>
                      <a:pt x="7" y="772"/>
                    </a:lnTo>
                    <a:lnTo>
                      <a:pt x="7" y="755"/>
                    </a:lnTo>
                    <a:lnTo>
                      <a:pt x="7" y="755"/>
                    </a:lnTo>
                    <a:lnTo>
                      <a:pt x="7" y="753"/>
                    </a:lnTo>
                    <a:lnTo>
                      <a:pt x="9" y="751"/>
                    </a:lnTo>
                    <a:lnTo>
                      <a:pt x="13" y="749"/>
                    </a:lnTo>
                    <a:lnTo>
                      <a:pt x="15" y="747"/>
                    </a:lnTo>
                    <a:lnTo>
                      <a:pt x="17" y="747"/>
                    </a:lnTo>
                    <a:lnTo>
                      <a:pt x="22" y="747"/>
                    </a:lnTo>
                    <a:lnTo>
                      <a:pt x="22" y="747"/>
                    </a:lnTo>
                    <a:lnTo>
                      <a:pt x="24" y="747"/>
                    </a:lnTo>
                    <a:lnTo>
                      <a:pt x="24" y="742"/>
                    </a:lnTo>
                    <a:lnTo>
                      <a:pt x="24" y="740"/>
                    </a:lnTo>
                    <a:lnTo>
                      <a:pt x="24" y="738"/>
                    </a:lnTo>
                    <a:lnTo>
                      <a:pt x="24" y="736"/>
                    </a:lnTo>
                    <a:lnTo>
                      <a:pt x="26" y="736"/>
                    </a:lnTo>
                    <a:lnTo>
                      <a:pt x="30" y="734"/>
                    </a:lnTo>
                    <a:lnTo>
                      <a:pt x="37" y="730"/>
                    </a:lnTo>
                    <a:lnTo>
                      <a:pt x="39" y="730"/>
                    </a:lnTo>
                    <a:lnTo>
                      <a:pt x="41" y="730"/>
                    </a:lnTo>
                    <a:lnTo>
                      <a:pt x="54" y="717"/>
                    </a:lnTo>
                    <a:lnTo>
                      <a:pt x="58" y="713"/>
                    </a:lnTo>
                    <a:lnTo>
                      <a:pt x="58" y="713"/>
                    </a:lnTo>
                    <a:lnTo>
                      <a:pt x="58" y="710"/>
                    </a:lnTo>
                    <a:lnTo>
                      <a:pt x="58" y="708"/>
                    </a:lnTo>
                    <a:lnTo>
                      <a:pt x="58" y="706"/>
                    </a:lnTo>
                    <a:lnTo>
                      <a:pt x="58" y="704"/>
                    </a:lnTo>
                    <a:lnTo>
                      <a:pt x="58" y="702"/>
                    </a:lnTo>
                    <a:lnTo>
                      <a:pt x="58" y="698"/>
                    </a:lnTo>
                    <a:lnTo>
                      <a:pt x="58" y="696"/>
                    </a:lnTo>
                    <a:lnTo>
                      <a:pt x="58" y="693"/>
                    </a:lnTo>
                    <a:lnTo>
                      <a:pt x="58" y="691"/>
                    </a:lnTo>
                    <a:lnTo>
                      <a:pt x="56" y="687"/>
                    </a:lnTo>
                    <a:lnTo>
                      <a:pt x="56" y="685"/>
                    </a:lnTo>
                    <a:lnTo>
                      <a:pt x="56" y="685"/>
                    </a:lnTo>
                    <a:lnTo>
                      <a:pt x="56" y="683"/>
                    </a:lnTo>
                    <a:lnTo>
                      <a:pt x="60" y="683"/>
                    </a:lnTo>
                    <a:lnTo>
                      <a:pt x="62" y="683"/>
                    </a:lnTo>
                    <a:lnTo>
                      <a:pt x="62" y="685"/>
                    </a:lnTo>
                    <a:lnTo>
                      <a:pt x="64" y="683"/>
                    </a:lnTo>
                    <a:lnTo>
                      <a:pt x="77" y="681"/>
                    </a:lnTo>
                    <a:lnTo>
                      <a:pt x="79" y="681"/>
                    </a:lnTo>
                    <a:lnTo>
                      <a:pt x="81" y="681"/>
                    </a:lnTo>
                    <a:lnTo>
                      <a:pt x="81" y="681"/>
                    </a:lnTo>
                    <a:lnTo>
                      <a:pt x="83" y="681"/>
                    </a:lnTo>
                    <a:lnTo>
                      <a:pt x="83" y="683"/>
                    </a:lnTo>
                    <a:lnTo>
                      <a:pt x="83" y="683"/>
                    </a:lnTo>
                    <a:lnTo>
                      <a:pt x="83" y="685"/>
                    </a:lnTo>
                    <a:lnTo>
                      <a:pt x="86" y="687"/>
                    </a:lnTo>
                    <a:lnTo>
                      <a:pt x="86" y="689"/>
                    </a:lnTo>
                    <a:lnTo>
                      <a:pt x="86" y="691"/>
                    </a:lnTo>
                    <a:lnTo>
                      <a:pt x="88" y="691"/>
                    </a:lnTo>
                    <a:lnTo>
                      <a:pt x="90" y="689"/>
                    </a:lnTo>
                    <a:lnTo>
                      <a:pt x="90" y="689"/>
                    </a:lnTo>
                    <a:lnTo>
                      <a:pt x="92" y="685"/>
                    </a:lnTo>
                    <a:lnTo>
                      <a:pt x="92" y="683"/>
                    </a:lnTo>
                    <a:lnTo>
                      <a:pt x="94" y="681"/>
                    </a:lnTo>
                    <a:lnTo>
                      <a:pt x="94" y="681"/>
                    </a:lnTo>
                    <a:lnTo>
                      <a:pt x="92" y="681"/>
                    </a:lnTo>
                    <a:lnTo>
                      <a:pt x="90" y="681"/>
                    </a:lnTo>
                    <a:lnTo>
                      <a:pt x="90" y="679"/>
                    </a:lnTo>
                    <a:lnTo>
                      <a:pt x="92" y="679"/>
                    </a:lnTo>
                    <a:lnTo>
                      <a:pt x="92" y="676"/>
                    </a:lnTo>
                    <a:lnTo>
                      <a:pt x="92" y="674"/>
                    </a:lnTo>
                    <a:lnTo>
                      <a:pt x="92" y="672"/>
                    </a:lnTo>
                    <a:lnTo>
                      <a:pt x="86" y="657"/>
                    </a:lnTo>
                    <a:lnTo>
                      <a:pt x="83" y="649"/>
                    </a:lnTo>
                    <a:lnTo>
                      <a:pt x="88" y="649"/>
                    </a:lnTo>
                    <a:lnTo>
                      <a:pt x="88" y="647"/>
                    </a:lnTo>
                    <a:lnTo>
                      <a:pt x="88" y="645"/>
                    </a:lnTo>
                    <a:lnTo>
                      <a:pt x="88" y="645"/>
                    </a:lnTo>
                    <a:lnTo>
                      <a:pt x="88" y="642"/>
                    </a:lnTo>
                    <a:lnTo>
                      <a:pt x="88" y="640"/>
                    </a:lnTo>
                    <a:lnTo>
                      <a:pt x="88" y="640"/>
                    </a:lnTo>
                    <a:lnTo>
                      <a:pt x="88" y="638"/>
                    </a:lnTo>
                    <a:lnTo>
                      <a:pt x="88" y="636"/>
                    </a:lnTo>
                    <a:lnTo>
                      <a:pt x="88" y="636"/>
                    </a:lnTo>
                    <a:lnTo>
                      <a:pt x="83" y="632"/>
                    </a:lnTo>
                    <a:lnTo>
                      <a:pt x="83" y="630"/>
                    </a:lnTo>
                    <a:lnTo>
                      <a:pt x="83" y="628"/>
                    </a:lnTo>
                    <a:lnTo>
                      <a:pt x="83" y="625"/>
                    </a:lnTo>
                    <a:lnTo>
                      <a:pt x="81" y="625"/>
                    </a:lnTo>
                    <a:lnTo>
                      <a:pt x="81" y="623"/>
                    </a:lnTo>
                    <a:lnTo>
                      <a:pt x="79" y="621"/>
                    </a:lnTo>
                    <a:lnTo>
                      <a:pt x="75" y="617"/>
                    </a:lnTo>
                    <a:lnTo>
                      <a:pt x="71" y="617"/>
                    </a:lnTo>
                    <a:lnTo>
                      <a:pt x="64" y="615"/>
                    </a:lnTo>
                    <a:lnTo>
                      <a:pt x="62" y="615"/>
                    </a:lnTo>
                    <a:lnTo>
                      <a:pt x="60" y="615"/>
                    </a:lnTo>
                    <a:lnTo>
                      <a:pt x="56" y="617"/>
                    </a:lnTo>
                    <a:lnTo>
                      <a:pt x="54" y="615"/>
                    </a:lnTo>
                    <a:lnTo>
                      <a:pt x="49" y="613"/>
                    </a:lnTo>
                    <a:lnTo>
                      <a:pt x="43" y="604"/>
                    </a:lnTo>
                    <a:lnTo>
                      <a:pt x="39" y="602"/>
                    </a:lnTo>
                    <a:lnTo>
                      <a:pt x="37" y="598"/>
                    </a:lnTo>
                    <a:lnTo>
                      <a:pt x="35" y="598"/>
                    </a:lnTo>
                    <a:lnTo>
                      <a:pt x="26" y="596"/>
                    </a:lnTo>
                    <a:lnTo>
                      <a:pt x="24" y="598"/>
                    </a:lnTo>
                    <a:lnTo>
                      <a:pt x="22" y="598"/>
                    </a:lnTo>
                    <a:lnTo>
                      <a:pt x="20" y="596"/>
                    </a:lnTo>
                    <a:lnTo>
                      <a:pt x="20" y="596"/>
                    </a:lnTo>
                    <a:lnTo>
                      <a:pt x="20" y="594"/>
                    </a:lnTo>
                    <a:lnTo>
                      <a:pt x="22" y="583"/>
                    </a:lnTo>
                    <a:lnTo>
                      <a:pt x="22" y="579"/>
                    </a:lnTo>
                    <a:lnTo>
                      <a:pt x="20" y="572"/>
                    </a:lnTo>
                    <a:lnTo>
                      <a:pt x="17" y="568"/>
                    </a:lnTo>
                    <a:lnTo>
                      <a:pt x="17" y="564"/>
                    </a:lnTo>
                    <a:lnTo>
                      <a:pt x="15" y="560"/>
                    </a:lnTo>
                    <a:lnTo>
                      <a:pt x="15" y="557"/>
                    </a:lnTo>
                    <a:lnTo>
                      <a:pt x="11" y="553"/>
                    </a:lnTo>
                    <a:lnTo>
                      <a:pt x="11" y="551"/>
                    </a:lnTo>
                    <a:lnTo>
                      <a:pt x="11" y="551"/>
                    </a:lnTo>
                    <a:lnTo>
                      <a:pt x="11" y="549"/>
                    </a:lnTo>
                    <a:lnTo>
                      <a:pt x="11" y="549"/>
                    </a:lnTo>
                    <a:lnTo>
                      <a:pt x="11" y="545"/>
                    </a:lnTo>
                    <a:lnTo>
                      <a:pt x="11" y="543"/>
                    </a:lnTo>
                    <a:lnTo>
                      <a:pt x="13" y="536"/>
                    </a:lnTo>
                    <a:lnTo>
                      <a:pt x="13" y="536"/>
                    </a:lnTo>
                    <a:lnTo>
                      <a:pt x="15" y="534"/>
                    </a:lnTo>
                    <a:lnTo>
                      <a:pt x="20" y="530"/>
                    </a:lnTo>
                    <a:lnTo>
                      <a:pt x="26" y="526"/>
                    </a:lnTo>
                    <a:lnTo>
                      <a:pt x="39" y="511"/>
                    </a:lnTo>
                    <a:lnTo>
                      <a:pt x="45" y="504"/>
                    </a:lnTo>
                    <a:lnTo>
                      <a:pt x="45" y="504"/>
                    </a:lnTo>
                    <a:lnTo>
                      <a:pt x="47" y="504"/>
                    </a:lnTo>
                    <a:lnTo>
                      <a:pt x="47" y="504"/>
                    </a:lnTo>
                    <a:lnTo>
                      <a:pt x="52" y="504"/>
                    </a:lnTo>
                    <a:lnTo>
                      <a:pt x="52" y="506"/>
                    </a:lnTo>
                    <a:lnTo>
                      <a:pt x="52" y="506"/>
                    </a:lnTo>
                    <a:lnTo>
                      <a:pt x="52" y="506"/>
                    </a:lnTo>
                    <a:lnTo>
                      <a:pt x="52" y="509"/>
                    </a:lnTo>
                    <a:lnTo>
                      <a:pt x="52" y="509"/>
                    </a:lnTo>
                    <a:lnTo>
                      <a:pt x="52" y="511"/>
                    </a:lnTo>
                    <a:lnTo>
                      <a:pt x="54" y="511"/>
                    </a:lnTo>
                    <a:lnTo>
                      <a:pt x="54" y="511"/>
                    </a:lnTo>
                    <a:lnTo>
                      <a:pt x="54" y="511"/>
                    </a:lnTo>
                    <a:lnTo>
                      <a:pt x="54" y="511"/>
                    </a:lnTo>
                    <a:lnTo>
                      <a:pt x="56" y="511"/>
                    </a:lnTo>
                    <a:lnTo>
                      <a:pt x="64" y="509"/>
                    </a:lnTo>
                    <a:lnTo>
                      <a:pt x="66" y="506"/>
                    </a:lnTo>
                    <a:lnTo>
                      <a:pt x="66" y="506"/>
                    </a:lnTo>
                    <a:lnTo>
                      <a:pt x="66" y="504"/>
                    </a:lnTo>
                    <a:lnTo>
                      <a:pt x="69" y="504"/>
                    </a:lnTo>
                    <a:lnTo>
                      <a:pt x="69" y="504"/>
                    </a:lnTo>
                    <a:lnTo>
                      <a:pt x="69" y="504"/>
                    </a:lnTo>
                    <a:lnTo>
                      <a:pt x="69" y="504"/>
                    </a:lnTo>
                    <a:lnTo>
                      <a:pt x="56" y="502"/>
                    </a:lnTo>
                    <a:lnTo>
                      <a:pt x="54" y="502"/>
                    </a:lnTo>
                    <a:lnTo>
                      <a:pt x="54" y="500"/>
                    </a:lnTo>
                    <a:lnTo>
                      <a:pt x="52" y="500"/>
                    </a:lnTo>
                    <a:lnTo>
                      <a:pt x="52" y="498"/>
                    </a:lnTo>
                    <a:lnTo>
                      <a:pt x="49" y="498"/>
                    </a:lnTo>
                    <a:lnTo>
                      <a:pt x="47" y="483"/>
                    </a:lnTo>
                    <a:close/>
                    <a:moveTo>
                      <a:pt x="711" y="90"/>
                    </a:moveTo>
                    <a:lnTo>
                      <a:pt x="711" y="90"/>
                    </a:lnTo>
                    <a:lnTo>
                      <a:pt x="709" y="88"/>
                    </a:lnTo>
                    <a:lnTo>
                      <a:pt x="704" y="81"/>
                    </a:lnTo>
                    <a:lnTo>
                      <a:pt x="700" y="79"/>
                    </a:lnTo>
                    <a:lnTo>
                      <a:pt x="698" y="77"/>
                    </a:lnTo>
                    <a:lnTo>
                      <a:pt x="696" y="75"/>
                    </a:lnTo>
                    <a:lnTo>
                      <a:pt x="689" y="75"/>
                    </a:lnTo>
                    <a:lnTo>
                      <a:pt x="668" y="81"/>
                    </a:lnTo>
                    <a:lnTo>
                      <a:pt x="662" y="86"/>
                    </a:lnTo>
                    <a:lnTo>
                      <a:pt x="664" y="86"/>
                    </a:lnTo>
                    <a:lnTo>
                      <a:pt x="666" y="88"/>
                    </a:lnTo>
                    <a:lnTo>
                      <a:pt x="668" y="90"/>
                    </a:lnTo>
                    <a:lnTo>
                      <a:pt x="670" y="94"/>
                    </a:lnTo>
                    <a:lnTo>
                      <a:pt x="670" y="98"/>
                    </a:lnTo>
                    <a:lnTo>
                      <a:pt x="672" y="98"/>
                    </a:lnTo>
                    <a:lnTo>
                      <a:pt x="674" y="98"/>
                    </a:lnTo>
                    <a:lnTo>
                      <a:pt x="674" y="100"/>
                    </a:lnTo>
                    <a:lnTo>
                      <a:pt x="679" y="103"/>
                    </a:lnTo>
                    <a:lnTo>
                      <a:pt x="683" y="100"/>
                    </a:lnTo>
                    <a:lnTo>
                      <a:pt x="691" y="96"/>
                    </a:lnTo>
                    <a:lnTo>
                      <a:pt x="691" y="98"/>
                    </a:lnTo>
                    <a:lnTo>
                      <a:pt x="691" y="100"/>
                    </a:lnTo>
                    <a:lnTo>
                      <a:pt x="691" y="103"/>
                    </a:lnTo>
                    <a:lnTo>
                      <a:pt x="689" y="103"/>
                    </a:lnTo>
                    <a:lnTo>
                      <a:pt x="694" y="107"/>
                    </a:lnTo>
                    <a:lnTo>
                      <a:pt x="698" y="109"/>
                    </a:lnTo>
                    <a:lnTo>
                      <a:pt x="706" y="111"/>
                    </a:lnTo>
                    <a:lnTo>
                      <a:pt x="704" y="113"/>
                    </a:lnTo>
                    <a:lnTo>
                      <a:pt x="702" y="115"/>
                    </a:lnTo>
                    <a:lnTo>
                      <a:pt x="702" y="115"/>
                    </a:lnTo>
                    <a:lnTo>
                      <a:pt x="704" y="117"/>
                    </a:lnTo>
                    <a:lnTo>
                      <a:pt x="698" y="120"/>
                    </a:lnTo>
                    <a:lnTo>
                      <a:pt x="689" y="126"/>
                    </a:lnTo>
                    <a:lnTo>
                      <a:pt x="683" y="130"/>
                    </a:lnTo>
                    <a:lnTo>
                      <a:pt x="681" y="132"/>
                    </a:lnTo>
                    <a:lnTo>
                      <a:pt x="677" y="145"/>
                    </a:lnTo>
                    <a:lnTo>
                      <a:pt x="689" y="139"/>
                    </a:lnTo>
                    <a:lnTo>
                      <a:pt x="694" y="139"/>
                    </a:lnTo>
                    <a:lnTo>
                      <a:pt x="696" y="143"/>
                    </a:lnTo>
                    <a:lnTo>
                      <a:pt x="698" y="145"/>
                    </a:lnTo>
                    <a:lnTo>
                      <a:pt x="702" y="143"/>
                    </a:lnTo>
                    <a:lnTo>
                      <a:pt x="702" y="147"/>
                    </a:lnTo>
                    <a:lnTo>
                      <a:pt x="702" y="154"/>
                    </a:lnTo>
                    <a:lnTo>
                      <a:pt x="704" y="158"/>
                    </a:lnTo>
                    <a:lnTo>
                      <a:pt x="709" y="160"/>
                    </a:lnTo>
                    <a:lnTo>
                      <a:pt x="713" y="160"/>
                    </a:lnTo>
                    <a:lnTo>
                      <a:pt x="706" y="166"/>
                    </a:lnTo>
                    <a:lnTo>
                      <a:pt x="702" y="168"/>
                    </a:lnTo>
                    <a:lnTo>
                      <a:pt x="698" y="166"/>
                    </a:lnTo>
                    <a:lnTo>
                      <a:pt x="696" y="171"/>
                    </a:lnTo>
                    <a:lnTo>
                      <a:pt x="687" y="166"/>
                    </a:lnTo>
                    <a:lnTo>
                      <a:pt x="679" y="171"/>
                    </a:lnTo>
                    <a:lnTo>
                      <a:pt x="677" y="179"/>
                    </a:lnTo>
                    <a:lnTo>
                      <a:pt x="674" y="192"/>
                    </a:lnTo>
                    <a:lnTo>
                      <a:pt x="694" y="202"/>
                    </a:lnTo>
                    <a:lnTo>
                      <a:pt x="696" y="205"/>
                    </a:lnTo>
                    <a:lnTo>
                      <a:pt x="689" y="205"/>
                    </a:lnTo>
                    <a:lnTo>
                      <a:pt x="687" y="207"/>
                    </a:lnTo>
                    <a:lnTo>
                      <a:pt x="685" y="211"/>
                    </a:lnTo>
                    <a:lnTo>
                      <a:pt x="687" y="213"/>
                    </a:lnTo>
                    <a:lnTo>
                      <a:pt x="691" y="213"/>
                    </a:lnTo>
                    <a:lnTo>
                      <a:pt x="700" y="207"/>
                    </a:lnTo>
                    <a:lnTo>
                      <a:pt x="704" y="207"/>
                    </a:lnTo>
                    <a:lnTo>
                      <a:pt x="704" y="215"/>
                    </a:lnTo>
                    <a:lnTo>
                      <a:pt x="709" y="217"/>
                    </a:lnTo>
                    <a:lnTo>
                      <a:pt x="713" y="219"/>
                    </a:lnTo>
                    <a:lnTo>
                      <a:pt x="717" y="219"/>
                    </a:lnTo>
                    <a:lnTo>
                      <a:pt x="719" y="222"/>
                    </a:lnTo>
                    <a:lnTo>
                      <a:pt x="723" y="224"/>
                    </a:lnTo>
                    <a:lnTo>
                      <a:pt x="726" y="226"/>
                    </a:lnTo>
                    <a:lnTo>
                      <a:pt x="730" y="224"/>
                    </a:lnTo>
                    <a:lnTo>
                      <a:pt x="730" y="222"/>
                    </a:lnTo>
                    <a:lnTo>
                      <a:pt x="734" y="219"/>
                    </a:lnTo>
                    <a:lnTo>
                      <a:pt x="740" y="219"/>
                    </a:lnTo>
                    <a:lnTo>
                      <a:pt x="738" y="217"/>
                    </a:lnTo>
                    <a:lnTo>
                      <a:pt x="736" y="217"/>
                    </a:lnTo>
                    <a:lnTo>
                      <a:pt x="738" y="213"/>
                    </a:lnTo>
                    <a:lnTo>
                      <a:pt x="740" y="211"/>
                    </a:lnTo>
                    <a:lnTo>
                      <a:pt x="745" y="209"/>
                    </a:lnTo>
                    <a:lnTo>
                      <a:pt x="743" y="217"/>
                    </a:lnTo>
                    <a:lnTo>
                      <a:pt x="743" y="224"/>
                    </a:lnTo>
                    <a:lnTo>
                      <a:pt x="740" y="226"/>
                    </a:lnTo>
                    <a:lnTo>
                      <a:pt x="751" y="230"/>
                    </a:lnTo>
                    <a:lnTo>
                      <a:pt x="762" y="232"/>
                    </a:lnTo>
                    <a:lnTo>
                      <a:pt x="770" y="232"/>
                    </a:lnTo>
                    <a:lnTo>
                      <a:pt x="774" y="230"/>
                    </a:lnTo>
                    <a:lnTo>
                      <a:pt x="774" y="224"/>
                    </a:lnTo>
                    <a:lnTo>
                      <a:pt x="770" y="213"/>
                    </a:lnTo>
                    <a:lnTo>
                      <a:pt x="768" y="213"/>
                    </a:lnTo>
                    <a:lnTo>
                      <a:pt x="753" y="217"/>
                    </a:lnTo>
                    <a:lnTo>
                      <a:pt x="755" y="217"/>
                    </a:lnTo>
                    <a:lnTo>
                      <a:pt x="755" y="217"/>
                    </a:lnTo>
                    <a:lnTo>
                      <a:pt x="755" y="217"/>
                    </a:lnTo>
                    <a:lnTo>
                      <a:pt x="757" y="222"/>
                    </a:lnTo>
                    <a:lnTo>
                      <a:pt x="753" y="224"/>
                    </a:lnTo>
                    <a:lnTo>
                      <a:pt x="751" y="211"/>
                    </a:lnTo>
                    <a:lnTo>
                      <a:pt x="757" y="207"/>
                    </a:lnTo>
                    <a:lnTo>
                      <a:pt x="764" y="205"/>
                    </a:lnTo>
                    <a:lnTo>
                      <a:pt x="766" y="196"/>
                    </a:lnTo>
                    <a:lnTo>
                      <a:pt x="768" y="190"/>
                    </a:lnTo>
                    <a:lnTo>
                      <a:pt x="781" y="173"/>
                    </a:lnTo>
                    <a:lnTo>
                      <a:pt x="787" y="168"/>
                    </a:lnTo>
                    <a:lnTo>
                      <a:pt x="815" y="160"/>
                    </a:lnTo>
                    <a:lnTo>
                      <a:pt x="819" y="162"/>
                    </a:lnTo>
                    <a:lnTo>
                      <a:pt x="821" y="164"/>
                    </a:lnTo>
                    <a:lnTo>
                      <a:pt x="825" y="166"/>
                    </a:lnTo>
                    <a:lnTo>
                      <a:pt x="828" y="160"/>
                    </a:lnTo>
                    <a:lnTo>
                      <a:pt x="830" y="158"/>
                    </a:lnTo>
                    <a:lnTo>
                      <a:pt x="834" y="156"/>
                    </a:lnTo>
                    <a:lnTo>
                      <a:pt x="842" y="156"/>
                    </a:lnTo>
                    <a:lnTo>
                      <a:pt x="842" y="160"/>
                    </a:lnTo>
                    <a:lnTo>
                      <a:pt x="838" y="162"/>
                    </a:lnTo>
                    <a:lnTo>
                      <a:pt x="823" y="177"/>
                    </a:lnTo>
                    <a:lnTo>
                      <a:pt x="830" y="173"/>
                    </a:lnTo>
                    <a:lnTo>
                      <a:pt x="836" y="168"/>
                    </a:lnTo>
                    <a:lnTo>
                      <a:pt x="851" y="164"/>
                    </a:lnTo>
                    <a:lnTo>
                      <a:pt x="849" y="171"/>
                    </a:lnTo>
                    <a:lnTo>
                      <a:pt x="845" y="175"/>
                    </a:lnTo>
                    <a:lnTo>
                      <a:pt x="836" y="181"/>
                    </a:lnTo>
                    <a:lnTo>
                      <a:pt x="836" y="185"/>
                    </a:lnTo>
                    <a:lnTo>
                      <a:pt x="840" y="185"/>
                    </a:lnTo>
                    <a:lnTo>
                      <a:pt x="845" y="185"/>
                    </a:lnTo>
                    <a:lnTo>
                      <a:pt x="849" y="183"/>
                    </a:lnTo>
                    <a:lnTo>
                      <a:pt x="851" y="179"/>
                    </a:lnTo>
                    <a:lnTo>
                      <a:pt x="853" y="179"/>
                    </a:lnTo>
                    <a:lnTo>
                      <a:pt x="855" y="183"/>
                    </a:lnTo>
                    <a:lnTo>
                      <a:pt x="855" y="188"/>
                    </a:lnTo>
                    <a:lnTo>
                      <a:pt x="853" y="190"/>
                    </a:lnTo>
                    <a:lnTo>
                      <a:pt x="849" y="190"/>
                    </a:lnTo>
                    <a:lnTo>
                      <a:pt x="855" y="192"/>
                    </a:lnTo>
                    <a:lnTo>
                      <a:pt x="859" y="192"/>
                    </a:lnTo>
                    <a:lnTo>
                      <a:pt x="859" y="188"/>
                    </a:lnTo>
                    <a:lnTo>
                      <a:pt x="857" y="179"/>
                    </a:lnTo>
                    <a:lnTo>
                      <a:pt x="857" y="171"/>
                    </a:lnTo>
                    <a:lnTo>
                      <a:pt x="859" y="164"/>
                    </a:lnTo>
                    <a:lnTo>
                      <a:pt x="862" y="160"/>
                    </a:lnTo>
                    <a:lnTo>
                      <a:pt x="866" y="156"/>
                    </a:lnTo>
                    <a:lnTo>
                      <a:pt x="857" y="154"/>
                    </a:lnTo>
                    <a:lnTo>
                      <a:pt x="851" y="147"/>
                    </a:lnTo>
                    <a:lnTo>
                      <a:pt x="840" y="134"/>
                    </a:lnTo>
                    <a:lnTo>
                      <a:pt x="834" y="132"/>
                    </a:lnTo>
                    <a:lnTo>
                      <a:pt x="819" y="130"/>
                    </a:lnTo>
                    <a:lnTo>
                      <a:pt x="813" y="128"/>
                    </a:lnTo>
                    <a:lnTo>
                      <a:pt x="808" y="124"/>
                    </a:lnTo>
                    <a:lnTo>
                      <a:pt x="804" y="117"/>
                    </a:lnTo>
                    <a:lnTo>
                      <a:pt x="800" y="109"/>
                    </a:lnTo>
                    <a:lnTo>
                      <a:pt x="796" y="100"/>
                    </a:lnTo>
                    <a:lnTo>
                      <a:pt x="798" y="94"/>
                    </a:lnTo>
                    <a:lnTo>
                      <a:pt x="802" y="86"/>
                    </a:lnTo>
                    <a:lnTo>
                      <a:pt x="815" y="75"/>
                    </a:lnTo>
                    <a:lnTo>
                      <a:pt x="819" y="62"/>
                    </a:lnTo>
                    <a:lnTo>
                      <a:pt x="815" y="49"/>
                    </a:lnTo>
                    <a:lnTo>
                      <a:pt x="804" y="41"/>
                    </a:lnTo>
                    <a:lnTo>
                      <a:pt x="789" y="39"/>
                    </a:lnTo>
                    <a:lnTo>
                      <a:pt x="753" y="54"/>
                    </a:lnTo>
                    <a:lnTo>
                      <a:pt x="740" y="52"/>
                    </a:lnTo>
                    <a:lnTo>
                      <a:pt x="734" y="47"/>
                    </a:lnTo>
                    <a:lnTo>
                      <a:pt x="730" y="43"/>
                    </a:lnTo>
                    <a:lnTo>
                      <a:pt x="726" y="37"/>
                    </a:lnTo>
                    <a:lnTo>
                      <a:pt x="723" y="28"/>
                    </a:lnTo>
                    <a:lnTo>
                      <a:pt x="723" y="20"/>
                    </a:lnTo>
                    <a:lnTo>
                      <a:pt x="728" y="15"/>
                    </a:lnTo>
                    <a:lnTo>
                      <a:pt x="734" y="9"/>
                    </a:lnTo>
                    <a:lnTo>
                      <a:pt x="738" y="5"/>
                    </a:lnTo>
                    <a:lnTo>
                      <a:pt x="738" y="3"/>
                    </a:lnTo>
                    <a:lnTo>
                      <a:pt x="730" y="0"/>
                    </a:lnTo>
                    <a:lnTo>
                      <a:pt x="721" y="0"/>
                    </a:lnTo>
                    <a:lnTo>
                      <a:pt x="683" y="20"/>
                    </a:lnTo>
                    <a:lnTo>
                      <a:pt x="679" y="22"/>
                    </a:lnTo>
                    <a:lnTo>
                      <a:pt x="677" y="26"/>
                    </a:lnTo>
                    <a:lnTo>
                      <a:pt x="677" y="30"/>
                    </a:lnTo>
                    <a:lnTo>
                      <a:pt x="677" y="37"/>
                    </a:lnTo>
                    <a:lnTo>
                      <a:pt x="679" y="37"/>
                    </a:lnTo>
                    <a:lnTo>
                      <a:pt x="683" y="32"/>
                    </a:lnTo>
                    <a:lnTo>
                      <a:pt x="696" y="26"/>
                    </a:lnTo>
                    <a:lnTo>
                      <a:pt x="696" y="28"/>
                    </a:lnTo>
                    <a:lnTo>
                      <a:pt x="696" y="35"/>
                    </a:lnTo>
                    <a:lnTo>
                      <a:pt x="696" y="39"/>
                    </a:lnTo>
                    <a:lnTo>
                      <a:pt x="696" y="41"/>
                    </a:lnTo>
                    <a:lnTo>
                      <a:pt x="694" y="45"/>
                    </a:lnTo>
                    <a:lnTo>
                      <a:pt x="689" y="54"/>
                    </a:lnTo>
                    <a:lnTo>
                      <a:pt x="689" y="64"/>
                    </a:lnTo>
                    <a:lnTo>
                      <a:pt x="691" y="71"/>
                    </a:lnTo>
                    <a:lnTo>
                      <a:pt x="698" y="71"/>
                    </a:lnTo>
                    <a:lnTo>
                      <a:pt x="702" y="66"/>
                    </a:lnTo>
                    <a:lnTo>
                      <a:pt x="706" y="60"/>
                    </a:lnTo>
                    <a:lnTo>
                      <a:pt x="713" y="54"/>
                    </a:lnTo>
                    <a:lnTo>
                      <a:pt x="717" y="47"/>
                    </a:lnTo>
                    <a:lnTo>
                      <a:pt x="719" y="45"/>
                    </a:lnTo>
                    <a:lnTo>
                      <a:pt x="721" y="41"/>
                    </a:lnTo>
                    <a:lnTo>
                      <a:pt x="723" y="43"/>
                    </a:lnTo>
                    <a:lnTo>
                      <a:pt x="728" y="47"/>
                    </a:lnTo>
                    <a:lnTo>
                      <a:pt x="730" y="49"/>
                    </a:lnTo>
                    <a:lnTo>
                      <a:pt x="732" y="54"/>
                    </a:lnTo>
                    <a:lnTo>
                      <a:pt x="734" y="56"/>
                    </a:lnTo>
                    <a:lnTo>
                      <a:pt x="738" y="56"/>
                    </a:lnTo>
                    <a:lnTo>
                      <a:pt x="740" y="56"/>
                    </a:lnTo>
                    <a:lnTo>
                      <a:pt x="745" y="60"/>
                    </a:lnTo>
                    <a:lnTo>
                      <a:pt x="747" y="64"/>
                    </a:lnTo>
                    <a:lnTo>
                      <a:pt x="749" y="64"/>
                    </a:lnTo>
                    <a:lnTo>
                      <a:pt x="760" y="64"/>
                    </a:lnTo>
                    <a:lnTo>
                      <a:pt x="762" y="62"/>
                    </a:lnTo>
                    <a:lnTo>
                      <a:pt x="764" y="60"/>
                    </a:lnTo>
                    <a:lnTo>
                      <a:pt x="764" y="58"/>
                    </a:lnTo>
                    <a:lnTo>
                      <a:pt x="766" y="54"/>
                    </a:lnTo>
                    <a:lnTo>
                      <a:pt x="770" y="54"/>
                    </a:lnTo>
                    <a:lnTo>
                      <a:pt x="770" y="58"/>
                    </a:lnTo>
                    <a:lnTo>
                      <a:pt x="768" y="58"/>
                    </a:lnTo>
                    <a:lnTo>
                      <a:pt x="768" y="58"/>
                    </a:lnTo>
                    <a:lnTo>
                      <a:pt x="766" y="60"/>
                    </a:lnTo>
                    <a:lnTo>
                      <a:pt x="766" y="62"/>
                    </a:lnTo>
                    <a:lnTo>
                      <a:pt x="766" y="64"/>
                    </a:lnTo>
                    <a:lnTo>
                      <a:pt x="768" y="69"/>
                    </a:lnTo>
                    <a:lnTo>
                      <a:pt x="772" y="71"/>
                    </a:lnTo>
                    <a:lnTo>
                      <a:pt x="774" y="77"/>
                    </a:lnTo>
                    <a:lnTo>
                      <a:pt x="777" y="81"/>
                    </a:lnTo>
                    <a:lnTo>
                      <a:pt x="774" y="83"/>
                    </a:lnTo>
                    <a:lnTo>
                      <a:pt x="772" y="86"/>
                    </a:lnTo>
                    <a:lnTo>
                      <a:pt x="772" y="92"/>
                    </a:lnTo>
                    <a:lnTo>
                      <a:pt x="774" y="96"/>
                    </a:lnTo>
                    <a:lnTo>
                      <a:pt x="760" y="98"/>
                    </a:lnTo>
                    <a:lnTo>
                      <a:pt x="751" y="98"/>
                    </a:lnTo>
                    <a:lnTo>
                      <a:pt x="745" y="90"/>
                    </a:lnTo>
                    <a:lnTo>
                      <a:pt x="745" y="81"/>
                    </a:lnTo>
                    <a:lnTo>
                      <a:pt x="740" y="77"/>
                    </a:lnTo>
                    <a:lnTo>
                      <a:pt x="734" y="71"/>
                    </a:lnTo>
                    <a:lnTo>
                      <a:pt x="728" y="64"/>
                    </a:lnTo>
                    <a:lnTo>
                      <a:pt x="726" y="69"/>
                    </a:lnTo>
                    <a:lnTo>
                      <a:pt x="726" y="73"/>
                    </a:lnTo>
                    <a:lnTo>
                      <a:pt x="728" y="73"/>
                    </a:lnTo>
                    <a:lnTo>
                      <a:pt x="732" y="75"/>
                    </a:lnTo>
                    <a:lnTo>
                      <a:pt x="734" y="75"/>
                    </a:lnTo>
                    <a:lnTo>
                      <a:pt x="734" y="81"/>
                    </a:lnTo>
                    <a:lnTo>
                      <a:pt x="732" y="83"/>
                    </a:lnTo>
                    <a:lnTo>
                      <a:pt x="728" y="86"/>
                    </a:lnTo>
                    <a:lnTo>
                      <a:pt x="723" y="86"/>
                    </a:lnTo>
                    <a:lnTo>
                      <a:pt x="726" y="79"/>
                    </a:lnTo>
                    <a:lnTo>
                      <a:pt x="728" y="75"/>
                    </a:lnTo>
                    <a:lnTo>
                      <a:pt x="726" y="73"/>
                    </a:lnTo>
                    <a:lnTo>
                      <a:pt x="723" y="73"/>
                    </a:lnTo>
                    <a:lnTo>
                      <a:pt x="721" y="73"/>
                    </a:lnTo>
                    <a:lnTo>
                      <a:pt x="719" y="73"/>
                    </a:lnTo>
                    <a:lnTo>
                      <a:pt x="721" y="71"/>
                    </a:lnTo>
                    <a:lnTo>
                      <a:pt x="723" y="64"/>
                    </a:lnTo>
                    <a:lnTo>
                      <a:pt x="723" y="54"/>
                    </a:lnTo>
                    <a:lnTo>
                      <a:pt x="719" y="56"/>
                    </a:lnTo>
                    <a:lnTo>
                      <a:pt x="715" y="62"/>
                    </a:lnTo>
                    <a:lnTo>
                      <a:pt x="711" y="69"/>
                    </a:lnTo>
                    <a:lnTo>
                      <a:pt x="709" y="75"/>
                    </a:lnTo>
                    <a:lnTo>
                      <a:pt x="711" y="83"/>
                    </a:lnTo>
                    <a:lnTo>
                      <a:pt x="711" y="88"/>
                    </a:lnTo>
                    <a:lnTo>
                      <a:pt x="711" y="90"/>
                    </a:lnTo>
                    <a:close/>
                    <a:moveTo>
                      <a:pt x="662" y="64"/>
                    </a:moveTo>
                    <a:lnTo>
                      <a:pt x="662" y="64"/>
                    </a:lnTo>
                    <a:lnTo>
                      <a:pt x="662" y="62"/>
                    </a:lnTo>
                    <a:lnTo>
                      <a:pt x="662" y="64"/>
                    </a:lnTo>
                    <a:lnTo>
                      <a:pt x="662" y="64"/>
                    </a:lnTo>
                    <a:close/>
                    <a:moveTo>
                      <a:pt x="645" y="117"/>
                    </a:moveTo>
                    <a:lnTo>
                      <a:pt x="645" y="117"/>
                    </a:lnTo>
                    <a:lnTo>
                      <a:pt x="645" y="111"/>
                    </a:lnTo>
                    <a:lnTo>
                      <a:pt x="645" y="107"/>
                    </a:lnTo>
                    <a:lnTo>
                      <a:pt x="647" y="103"/>
                    </a:lnTo>
                    <a:lnTo>
                      <a:pt x="649" y="98"/>
                    </a:lnTo>
                    <a:lnTo>
                      <a:pt x="651" y="94"/>
                    </a:lnTo>
                    <a:lnTo>
                      <a:pt x="653" y="83"/>
                    </a:lnTo>
                    <a:lnTo>
                      <a:pt x="651" y="75"/>
                    </a:lnTo>
                    <a:lnTo>
                      <a:pt x="651" y="66"/>
                    </a:lnTo>
                    <a:lnTo>
                      <a:pt x="657" y="58"/>
                    </a:lnTo>
                    <a:lnTo>
                      <a:pt x="660" y="69"/>
                    </a:lnTo>
                    <a:lnTo>
                      <a:pt x="660" y="69"/>
                    </a:lnTo>
                    <a:lnTo>
                      <a:pt x="660" y="62"/>
                    </a:lnTo>
                    <a:lnTo>
                      <a:pt x="660" y="62"/>
                    </a:lnTo>
                    <a:lnTo>
                      <a:pt x="662" y="62"/>
                    </a:lnTo>
                    <a:lnTo>
                      <a:pt x="662" y="62"/>
                    </a:lnTo>
                    <a:lnTo>
                      <a:pt x="662" y="58"/>
                    </a:lnTo>
                    <a:lnTo>
                      <a:pt x="657" y="56"/>
                    </a:lnTo>
                    <a:lnTo>
                      <a:pt x="655" y="56"/>
                    </a:lnTo>
                    <a:lnTo>
                      <a:pt x="651" y="56"/>
                    </a:lnTo>
                    <a:lnTo>
                      <a:pt x="647" y="58"/>
                    </a:lnTo>
                    <a:lnTo>
                      <a:pt x="645" y="62"/>
                    </a:lnTo>
                    <a:lnTo>
                      <a:pt x="645" y="75"/>
                    </a:lnTo>
                    <a:lnTo>
                      <a:pt x="643" y="109"/>
                    </a:lnTo>
                    <a:lnTo>
                      <a:pt x="645" y="122"/>
                    </a:lnTo>
                    <a:lnTo>
                      <a:pt x="645" y="128"/>
                    </a:lnTo>
                    <a:lnTo>
                      <a:pt x="647" y="128"/>
                    </a:lnTo>
                    <a:lnTo>
                      <a:pt x="645" y="117"/>
                    </a:lnTo>
                    <a:close/>
                    <a:moveTo>
                      <a:pt x="230" y="406"/>
                    </a:moveTo>
                    <a:lnTo>
                      <a:pt x="230" y="406"/>
                    </a:lnTo>
                    <a:lnTo>
                      <a:pt x="232" y="398"/>
                    </a:lnTo>
                    <a:lnTo>
                      <a:pt x="245" y="383"/>
                    </a:lnTo>
                    <a:lnTo>
                      <a:pt x="249" y="375"/>
                    </a:lnTo>
                    <a:lnTo>
                      <a:pt x="245" y="379"/>
                    </a:lnTo>
                    <a:lnTo>
                      <a:pt x="226" y="392"/>
                    </a:lnTo>
                    <a:lnTo>
                      <a:pt x="226" y="396"/>
                    </a:lnTo>
                    <a:lnTo>
                      <a:pt x="226" y="398"/>
                    </a:lnTo>
                    <a:lnTo>
                      <a:pt x="228" y="406"/>
                    </a:lnTo>
                    <a:lnTo>
                      <a:pt x="230" y="406"/>
                    </a:lnTo>
                    <a:close/>
                    <a:moveTo>
                      <a:pt x="192" y="455"/>
                    </a:moveTo>
                    <a:lnTo>
                      <a:pt x="192" y="455"/>
                    </a:lnTo>
                    <a:lnTo>
                      <a:pt x="188" y="451"/>
                    </a:lnTo>
                    <a:lnTo>
                      <a:pt x="190" y="438"/>
                    </a:lnTo>
                    <a:lnTo>
                      <a:pt x="198" y="428"/>
                    </a:lnTo>
                    <a:lnTo>
                      <a:pt x="211" y="423"/>
                    </a:lnTo>
                    <a:lnTo>
                      <a:pt x="219" y="426"/>
                    </a:lnTo>
                    <a:lnTo>
                      <a:pt x="215" y="453"/>
                    </a:lnTo>
                    <a:lnTo>
                      <a:pt x="213" y="458"/>
                    </a:lnTo>
                    <a:lnTo>
                      <a:pt x="209" y="460"/>
                    </a:lnTo>
                    <a:lnTo>
                      <a:pt x="209" y="455"/>
                    </a:lnTo>
                    <a:lnTo>
                      <a:pt x="209" y="447"/>
                    </a:lnTo>
                    <a:lnTo>
                      <a:pt x="207" y="440"/>
                    </a:lnTo>
                    <a:lnTo>
                      <a:pt x="205" y="440"/>
                    </a:lnTo>
                    <a:lnTo>
                      <a:pt x="205" y="445"/>
                    </a:lnTo>
                    <a:lnTo>
                      <a:pt x="207" y="453"/>
                    </a:lnTo>
                    <a:lnTo>
                      <a:pt x="202" y="458"/>
                    </a:lnTo>
                    <a:lnTo>
                      <a:pt x="198" y="458"/>
                    </a:lnTo>
                    <a:lnTo>
                      <a:pt x="192" y="45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9" name="Freeform 49"/>
              <p:cNvSpPr>
                <a:spLocks/>
              </p:cNvSpPr>
              <p:nvPr/>
            </p:nvSpPr>
            <p:spPr bwMode="auto">
              <a:xfrm>
                <a:off x="942976" y="2939654"/>
                <a:ext cx="71438" cy="35719"/>
              </a:xfrm>
              <a:custGeom>
                <a:avLst/>
                <a:gdLst>
                  <a:gd name="T0" fmla="*/ 53 w 60"/>
                  <a:gd name="T1" fmla="*/ 9 h 30"/>
                  <a:gd name="T2" fmla="*/ 53 w 60"/>
                  <a:gd name="T3" fmla="*/ 9 h 30"/>
                  <a:gd name="T4" fmla="*/ 49 w 60"/>
                  <a:gd name="T5" fmla="*/ 9 h 30"/>
                  <a:gd name="T6" fmla="*/ 19 w 60"/>
                  <a:gd name="T7" fmla="*/ 11 h 30"/>
                  <a:gd name="T8" fmla="*/ 17 w 60"/>
                  <a:gd name="T9" fmla="*/ 9 h 30"/>
                  <a:gd name="T10" fmla="*/ 15 w 60"/>
                  <a:gd name="T11" fmla="*/ 7 h 30"/>
                  <a:gd name="T12" fmla="*/ 9 w 60"/>
                  <a:gd name="T13" fmla="*/ 3 h 30"/>
                  <a:gd name="T14" fmla="*/ 6 w 60"/>
                  <a:gd name="T15" fmla="*/ 0 h 30"/>
                  <a:gd name="T16" fmla="*/ 2 w 60"/>
                  <a:gd name="T17" fmla="*/ 3 h 30"/>
                  <a:gd name="T18" fmla="*/ 0 w 60"/>
                  <a:gd name="T19" fmla="*/ 9 h 30"/>
                  <a:gd name="T20" fmla="*/ 0 w 60"/>
                  <a:gd name="T21" fmla="*/ 11 h 30"/>
                  <a:gd name="T22" fmla="*/ 6 w 60"/>
                  <a:gd name="T23" fmla="*/ 15 h 30"/>
                  <a:gd name="T24" fmla="*/ 15 w 60"/>
                  <a:gd name="T25" fmla="*/ 13 h 30"/>
                  <a:gd name="T26" fmla="*/ 30 w 60"/>
                  <a:gd name="T27" fmla="*/ 30 h 30"/>
                  <a:gd name="T28" fmla="*/ 43 w 60"/>
                  <a:gd name="T29" fmla="*/ 26 h 30"/>
                  <a:gd name="T30" fmla="*/ 49 w 60"/>
                  <a:gd name="T31" fmla="*/ 30 h 30"/>
                  <a:gd name="T32" fmla="*/ 53 w 60"/>
                  <a:gd name="T33" fmla="*/ 28 h 30"/>
                  <a:gd name="T34" fmla="*/ 60 w 60"/>
                  <a:gd name="T35" fmla="*/ 17 h 30"/>
                  <a:gd name="T36" fmla="*/ 53 w 60"/>
                  <a:gd name="T3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0" h="30">
                    <a:moveTo>
                      <a:pt x="53" y="9"/>
                    </a:moveTo>
                    <a:lnTo>
                      <a:pt x="53" y="9"/>
                    </a:lnTo>
                    <a:lnTo>
                      <a:pt x="49" y="9"/>
                    </a:lnTo>
                    <a:lnTo>
                      <a:pt x="19" y="11"/>
                    </a:lnTo>
                    <a:lnTo>
                      <a:pt x="17" y="9"/>
                    </a:lnTo>
                    <a:lnTo>
                      <a:pt x="15" y="7"/>
                    </a:lnTo>
                    <a:lnTo>
                      <a:pt x="9" y="3"/>
                    </a:lnTo>
                    <a:lnTo>
                      <a:pt x="6" y="0"/>
                    </a:lnTo>
                    <a:lnTo>
                      <a:pt x="2" y="3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6" y="15"/>
                    </a:lnTo>
                    <a:lnTo>
                      <a:pt x="15" y="13"/>
                    </a:lnTo>
                    <a:lnTo>
                      <a:pt x="30" y="30"/>
                    </a:lnTo>
                    <a:lnTo>
                      <a:pt x="43" y="26"/>
                    </a:lnTo>
                    <a:lnTo>
                      <a:pt x="49" y="30"/>
                    </a:lnTo>
                    <a:lnTo>
                      <a:pt x="53" y="28"/>
                    </a:lnTo>
                    <a:lnTo>
                      <a:pt x="60" y="17"/>
                    </a:lnTo>
                    <a:lnTo>
                      <a:pt x="53" y="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0" name="Freeform 50"/>
              <p:cNvSpPr>
                <a:spLocks/>
              </p:cNvSpPr>
              <p:nvPr/>
            </p:nvSpPr>
            <p:spPr bwMode="auto">
              <a:xfrm>
                <a:off x="942976" y="2939654"/>
                <a:ext cx="71438" cy="35719"/>
              </a:xfrm>
              <a:custGeom>
                <a:avLst/>
                <a:gdLst>
                  <a:gd name="T0" fmla="*/ 53 w 60"/>
                  <a:gd name="T1" fmla="*/ 9 h 30"/>
                  <a:gd name="T2" fmla="*/ 53 w 60"/>
                  <a:gd name="T3" fmla="*/ 9 h 30"/>
                  <a:gd name="T4" fmla="*/ 49 w 60"/>
                  <a:gd name="T5" fmla="*/ 9 h 30"/>
                  <a:gd name="T6" fmla="*/ 19 w 60"/>
                  <a:gd name="T7" fmla="*/ 11 h 30"/>
                  <a:gd name="T8" fmla="*/ 17 w 60"/>
                  <a:gd name="T9" fmla="*/ 9 h 30"/>
                  <a:gd name="T10" fmla="*/ 15 w 60"/>
                  <a:gd name="T11" fmla="*/ 7 h 30"/>
                  <a:gd name="T12" fmla="*/ 9 w 60"/>
                  <a:gd name="T13" fmla="*/ 3 h 30"/>
                  <a:gd name="T14" fmla="*/ 6 w 60"/>
                  <a:gd name="T15" fmla="*/ 0 h 30"/>
                  <a:gd name="T16" fmla="*/ 2 w 60"/>
                  <a:gd name="T17" fmla="*/ 3 h 30"/>
                  <a:gd name="T18" fmla="*/ 0 w 60"/>
                  <a:gd name="T19" fmla="*/ 9 h 30"/>
                  <a:gd name="T20" fmla="*/ 0 w 60"/>
                  <a:gd name="T21" fmla="*/ 11 h 30"/>
                  <a:gd name="T22" fmla="*/ 6 w 60"/>
                  <a:gd name="T23" fmla="*/ 15 h 30"/>
                  <a:gd name="T24" fmla="*/ 15 w 60"/>
                  <a:gd name="T25" fmla="*/ 13 h 30"/>
                  <a:gd name="T26" fmla="*/ 30 w 60"/>
                  <a:gd name="T27" fmla="*/ 30 h 30"/>
                  <a:gd name="T28" fmla="*/ 43 w 60"/>
                  <a:gd name="T29" fmla="*/ 26 h 30"/>
                  <a:gd name="T30" fmla="*/ 49 w 60"/>
                  <a:gd name="T31" fmla="*/ 30 h 30"/>
                  <a:gd name="T32" fmla="*/ 53 w 60"/>
                  <a:gd name="T33" fmla="*/ 28 h 30"/>
                  <a:gd name="T34" fmla="*/ 60 w 60"/>
                  <a:gd name="T35" fmla="*/ 17 h 30"/>
                  <a:gd name="T36" fmla="*/ 53 w 60"/>
                  <a:gd name="T3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0" h="30">
                    <a:moveTo>
                      <a:pt x="53" y="9"/>
                    </a:moveTo>
                    <a:lnTo>
                      <a:pt x="53" y="9"/>
                    </a:lnTo>
                    <a:lnTo>
                      <a:pt x="49" y="9"/>
                    </a:lnTo>
                    <a:lnTo>
                      <a:pt x="19" y="11"/>
                    </a:lnTo>
                    <a:lnTo>
                      <a:pt x="17" y="9"/>
                    </a:lnTo>
                    <a:lnTo>
                      <a:pt x="15" y="7"/>
                    </a:lnTo>
                    <a:lnTo>
                      <a:pt x="9" y="3"/>
                    </a:lnTo>
                    <a:lnTo>
                      <a:pt x="6" y="0"/>
                    </a:lnTo>
                    <a:lnTo>
                      <a:pt x="2" y="3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6" y="15"/>
                    </a:lnTo>
                    <a:lnTo>
                      <a:pt x="15" y="13"/>
                    </a:lnTo>
                    <a:lnTo>
                      <a:pt x="30" y="30"/>
                    </a:lnTo>
                    <a:lnTo>
                      <a:pt x="43" y="26"/>
                    </a:lnTo>
                    <a:lnTo>
                      <a:pt x="49" y="30"/>
                    </a:lnTo>
                    <a:lnTo>
                      <a:pt x="53" y="28"/>
                    </a:lnTo>
                    <a:lnTo>
                      <a:pt x="60" y="17"/>
                    </a:lnTo>
                    <a:lnTo>
                      <a:pt x="53" y="9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51" name="Freeform 51"/>
            <p:cNvSpPr>
              <a:spLocks noEditPoints="1"/>
            </p:cNvSpPr>
            <p:nvPr/>
          </p:nvSpPr>
          <p:spPr bwMode="auto">
            <a:xfrm>
              <a:off x="965598" y="221457"/>
              <a:ext cx="3495675" cy="4698206"/>
            </a:xfrm>
            <a:custGeom>
              <a:avLst/>
              <a:gdLst>
                <a:gd name="T0" fmla="*/ 364 w 2936"/>
                <a:gd name="T1" fmla="*/ 723 h 3946"/>
                <a:gd name="T2" fmla="*/ 453 w 2936"/>
                <a:gd name="T3" fmla="*/ 687 h 3946"/>
                <a:gd name="T4" fmla="*/ 1601 w 2936"/>
                <a:gd name="T5" fmla="*/ 398 h 3946"/>
                <a:gd name="T6" fmla="*/ 2341 w 2936"/>
                <a:gd name="T7" fmla="*/ 309 h 3946"/>
                <a:gd name="T8" fmla="*/ 751 w 2936"/>
                <a:gd name="T9" fmla="*/ 294 h 3946"/>
                <a:gd name="T10" fmla="*/ 708 w 2936"/>
                <a:gd name="T11" fmla="*/ 287 h 3946"/>
                <a:gd name="T12" fmla="*/ 2092 w 2936"/>
                <a:gd name="T13" fmla="*/ 20 h 3946"/>
                <a:gd name="T14" fmla="*/ 2205 w 2936"/>
                <a:gd name="T15" fmla="*/ 168 h 3946"/>
                <a:gd name="T16" fmla="*/ 2088 w 2936"/>
                <a:gd name="T17" fmla="*/ 222 h 3946"/>
                <a:gd name="T18" fmla="*/ 2060 w 2936"/>
                <a:gd name="T19" fmla="*/ 98 h 3946"/>
                <a:gd name="T20" fmla="*/ 2109 w 2936"/>
                <a:gd name="T21" fmla="*/ 77 h 3946"/>
                <a:gd name="T22" fmla="*/ 2065 w 2936"/>
                <a:gd name="T23" fmla="*/ 39 h 3946"/>
                <a:gd name="T24" fmla="*/ 623 w 2936"/>
                <a:gd name="T25" fmla="*/ 171 h 3946"/>
                <a:gd name="T26" fmla="*/ 1076 w 2936"/>
                <a:gd name="T27" fmla="*/ 111 h 3946"/>
                <a:gd name="T28" fmla="*/ 1157 w 2936"/>
                <a:gd name="T29" fmla="*/ 302 h 3946"/>
                <a:gd name="T30" fmla="*/ 1448 w 2936"/>
                <a:gd name="T31" fmla="*/ 311 h 3946"/>
                <a:gd name="T32" fmla="*/ 1520 w 2936"/>
                <a:gd name="T33" fmla="*/ 477 h 3946"/>
                <a:gd name="T34" fmla="*/ 1752 w 2936"/>
                <a:gd name="T35" fmla="*/ 313 h 3946"/>
                <a:gd name="T36" fmla="*/ 1903 w 2936"/>
                <a:gd name="T37" fmla="*/ 171 h 3946"/>
                <a:gd name="T38" fmla="*/ 1844 w 2936"/>
                <a:gd name="T39" fmla="*/ 249 h 3946"/>
                <a:gd name="T40" fmla="*/ 1954 w 2936"/>
                <a:gd name="T41" fmla="*/ 196 h 3946"/>
                <a:gd name="T42" fmla="*/ 2148 w 2936"/>
                <a:gd name="T43" fmla="*/ 270 h 3946"/>
                <a:gd name="T44" fmla="*/ 2311 w 2936"/>
                <a:gd name="T45" fmla="*/ 349 h 3946"/>
                <a:gd name="T46" fmla="*/ 2494 w 2936"/>
                <a:gd name="T47" fmla="*/ 570 h 3946"/>
                <a:gd name="T48" fmla="*/ 2645 w 2936"/>
                <a:gd name="T49" fmla="*/ 978 h 3946"/>
                <a:gd name="T50" fmla="*/ 2779 w 2936"/>
                <a:gd name="T51" fmla="*/ 1446 h 3946"/>
                <a:gd name="T52" fmla="*/ 2905 w 2936"/>
                <a:gd name="T53" fmla="*/ 1886 h 3946"/>
                <a:gd name="T54" fmla="*/ 2737 w 2936"/>
                <a:gd name="T55" fmla="*/ 1839 h 3946"/>
                <a:gd name="T56" fmla="*/ 2509 w 2936"/>
                <a:gd name="T57" fmla="*/ 2062 h 3946"/>
                <a:gd name="T58" fmla="*/ 2282 w 2936"/>
                <a:gd name="T59" fmla="*/ 2203 h 3946"/>
                <a:gd name="T60" fmla="*/ 2139 w 2936"/>
                <a:gd name="T61" fmla="*/ 2320 h 3946"/>
                <a:gd name="T62" fmla="*/ 2260 w 2936"/>
                <a:gd name="T63" fmla="*/ 2475 h 3946"/>
                <a:gd name="T64" fmla="*/ 2390 w 2936"/>
                <a:gd name="T65" fmla="*/ 2753 h 3946"/>
                <a:gd name="T66" fmla="*/ 2747 w 2936"/>
                <a:gd name="T67" fmla="*/ 2942 h 3946"/>
                <a:gd name="T68" fmla="*/ 2694 w 2936"/>
                <a:gd name="T69" fmla="*/ 3191 h 3946"/>
                <a:gd name="T70" fmla="*/ 2579 w 2936"/>
                <a:gd name="T71" fmla="*/ 3565 h 3946"/>
                <a:gd name="T72" fmla="*/ 2545 w 2936"/>
                <a:gd name="T73" fmla="*/ 3657 h 3946"/>
                <a:gd name="T74" fmla="*/ 2345 w 2936"/>
                <a:gd name="T75" fmla="*/ 3652 h 3946"/>
                <a:gd name="T76" fmla="*/ 1935 w 2936"/>
                <a:gd name="T77" fmla="*/ 3835 h 3946"/>
                <a:gd name="T78" fmla="*/ 1756 w 2936"/>
                <a:gd name="T79" fmla="*/ 3846 h 3946"/>
                <a:gd name="T80" fmla="*/ 1591 w 2936"/>
                <a:gd name="T81" fmla="*/ 3844 h 3946"/>
                <a:gd name="T82" fmla="*/ 1155 w 2936"/>
                <a:gd name="T83" fmla="*/ 3780 h 3946"/>
                <a:gd name="T84" fmla="*/ 1059 w 2936"/>
                <a:gd name="T85" fmla="*/ 3822 h 3946"/>
                <a:gd name="T86" fmla="*/ 936 w 2936"/>
                <a:gd name="T87" fmla="*/ 3863 h 3946"/>
                <a:gd name="T88" fmla="*/ 729 w 2936"/>
                <a:gd name="T89" fmla="*/ 3733 h 3946"/>
                <a:gd name="T90" fmla="*/ 774 w 2936"/>
                <a:gd name="T91" fmla="*/ 3359 h 3946"/>
                <a:gd name="T92" fmla="*/ 685 w 2936"/>
                <a:gd name="T93" fmla="*/ 3117 h 3946"/>
                <a:gd name="T94" fmla="*/ 413 w 2936"/>
                <a:gd name="T95" fmla="*/ 3072 h 3946"/>
                <a:gd name="T96" fmla="*/ 236 w 2936"/>
                <a:gd name="T97" fmla="*/ 2932 h 3946"/>
                <a:gd name="T98" fmla="*/ 198 w 2936"/>
                <a:gd name="T99" fmla="*/ 2740 h 3946"/>
                <a:gd name="T100" fmla="*/ 189 w 2936"/>
                <a:gd name="T101" fmla="*/ 2511 h 3946"/>
                <a:gd name="T102" fmla="*/ 104 w 2936"/>
                <a:gd name="T103" fmla="*/ 2313 h 3946"/>
                <a:gd name="T104" fmla="*/ 17 w 2936"/>
                <a:gd name="T105" fmla="*/ 2169 h 3946"/>
                <a:gd name="T106" fmla="*/ 24 w 2936"/>
                <a:gd name="T107" fmla="*/ 1786 h 3946"/>
                <a:gd name="T108" fmla="*/ 274 w 2936"/>
                <a:gd name="T109" fmla="*/ 1648 h 3946"/>
                <a:gd name="T110" fmla="*/ 213 w 2936"/>
                <a:gd name="T111" fmla="*/ 1376 h 3946"/>
                <a:gd name="T112" fmla="*/ 357 w 2936"/>
                <a:gd name="T113" fmla="*/ 932 h 3946"/>
                <a:gd name="T114" fmla="*/ 615 w 2936"/>
                <a:gd name="T115" fmla="*/ 798 h 3946"/>
                <a:gd name="T116" fmla="*/ 717 w 2936"/>
                <a:gd name="T117" fmla="*/ 827 h 3946"/>
                <a:gd name="T118" fmla="*/ 993 w 2936"/>
                <a:gd name="T119" fmla="*/ 664 h 3946"/>
                <a:gd name="T120" fmla="*/ 838 w 2936"/>
                <a:gd name="T121" fmla="*/ 513 h 3946"/>
                <a:gd name="T122" fmla="*/ 708 w 2936"/>
                <a:gd name="T123" fmla="*/ 364 h 3946"/>
                <a:gd name="T124" fmla="*/ 721 w 2936"/>
                <a:gd name="T125" fmla="*/ 79 h 3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36" h="3946">
                  <a:moveTo>
                    <a:pt x="177" y="817"/>
                  </a:moveTo>
                  <a:lnTo>
                    <a:pt x="177" y="817"/>
                  </a:lnTo>
                  <a:lnTo>
                    <a:pt x="179" y="819"/>
                  </a:lnTo>
                  <a:lnTo>
                    <a:pt x="181" y="823"/>
                  </a:lnTo>
                  <a:lnTo>
                    <a:pt x="179" y="823"/>
                  </a:lnTo>
                  <a:lnTo>
                    <a:pt x="175" y="819"/>
                  </a:lnTo>
                  <a:lnTo>
                    <a:pt x="170" y="817"/>
                  </a:lnTo>
                  <a:lnTo>
                    <a:pt x="168" y="819"/>
                  </a:lnTo>
                  <a:lnTo>
                    <a:pt x="164" y="821"/>
                  </a:lnTo>
                  <a:lnTo>
                    <a:pt x="162" y="821"/>
                  </a:lnTo>
                  <a:lnTo>
                    <a:pt x="155" y="819"/>
                  </a:lnTo>
                  <a:lnTo>
                    <a:pt x="151" y="815"/>
                  </a:lnTo>
                  <a:lnTo>
                    <a:pt x="149" y="808"/>
                  </a:lnTo>
                  <a:lnTo>
                    <a:pt x="153" y="804"/>
                  </a:lnTo>
                  <a:lnTo>
                    <a:pt x="175" y="795"/>
                  </a:lnTo>
                  <a:lnTo>
                    <a:pt x="187" y="793"/>
                  </a:lnTo>
                  <a:lnTo>
                    <a:pt x="192" y="802"/>
                  </a:lnTo>
                  <a:lnTo>
                    <a:pt x="185" y="804"/>
                  </a:lnTo>
                  <a:lnTo>
                    <a:pt x="175" y="808"/>
                  </a:lnTo>
                  <a:lnTo>
                    <a:pt x="168" y="810"/>
                  </a:lnTo>
                  <a:lnTo>
                    <a:pt x="170" y="815"/>
                  </a:lnTo>
                  <a:lnTo>
                    <a:pt x="172" y="815"/>
                  </a:lnTo>
                  <a:lnTo>
                    <a:pt x="177" y="817"/>
                  </a:lnTo>
                  <a:moveTo>
                    <a:pt x="274" y="751"/>
                  </a:moveTo>
                  <a:lnTo>
                    <a:pt x="274" y="751"/>
                  </a:lnTo>
                  <a:lnTo>
                    <a:pt x="211" y="764"/>
                  </a:lnTo>
                  <a:lnTo>
                    <a:pt x="221" y="757"/>
                  </a:lnTo>
                  <a:lnTo>
                    <a:pt x="264" y="749"/>
                  </a:lnTo>
                  <a:lnTo>
                    <a:pt x="274" y="751"/>
                  </a:lnTo>
                  <a:moveTo>
                    <a:pt x="353" y="725"/>
                  </a:moveTo>
                  <a:lnTo>
                    <a:pt x="353" y="725"/>
                  </a:lnTo>
                  <a:lnTo>
                    <a:pt x="353" y="727"/>
                  </a:lnTo>
                  <a:lnTo>
                    <a:pt x="353" y="727"/>
                  </a:lnTo>
                  <a:lnTo>
                    <a:pt x="338" y="734"/>
                  </a:lnTo>
                  <a:lnTo>
                    <a:pt x="302" y="742"/>
                  </a:lnTo>
                  <a:lnTo>
                    <a:pt x="289" y="740"/>
                  </a:lnTo>
                  <a:lnTo>
                    <a:pt x="302" y="730"/>
                  </a:lnTo>
                  <a:lnTo>
                    <a:pt x="319" y="725"/>
                  </a:lnTo>
                  <a:lnTo>
                    <a:pt x="353" y="723"/>
                  </a:lnTo>
                  <a:lnTo>
                    <a:pt x="353" y="725"/>
                  </a:lnTo>
                  <a:moveTo>
                    <a:pt x="377" y="719"/>
                  </a:moveTo>
                  <a:lnTo>
                    <a:pt x="377" y="719"/>
                  </a:lnTo>
                  <a:lnTo>
                    <a:pt x="381" y="721"/>
                  </a:lnTo>
                  <a:lnTo>
                    <a:pt x="379" y="723"/>
                  </a:lnTo>
                  <a:lnTo>
                    <a:pt x="379" y="723"/>
                  </a:lnTo>
                  <a:lnTo>
                    <a:pt x="377" y="725"/>
                  </a:lnTo>
                  <a:lnTo>
                    <a:pt x="364" y="723"/>
                  </a:lnTo>
                  <a:lnTo>
                    <a:pt x="360" y="723"/>
                  </a:lnTo>
                  <a:lnTo>
                    <a:pt x="364" y="719"/>
                  </a:lnTo>
                  <a:lnTo>
                    <a:pt x="370" y="717"/>
                  </a:lnTo>
                  <a:lnTo>
                    <a:pt x="377" y="719"/>
                  </a:lnTo>
                  <a:moveTo>
                    <a:pt x="604" y="700"/>
                  </a:moveTo>
                  <a:lnTo>
                    <a:pt x="604" y="700"/>
                  </a:lnTo>
                  <a:lnTo>
                    <a:pt x="600" y="706"/>
                  </a:lnTo>
                  <a:lnTo>
                    <a:pt x="600" y="706"/>
                  </a:lnTo>
                  <a:lnTo>
                    <a:pt x="598" y="706"/>
                  </a:lnTo>
                  <a:lnTo>
                    <a:pt x="596" y="706"/>
                  </a:lnTo>
                  <a:lnTo>
                    <a:pt x="593" y="706"/>
                  </a:lnTo>
                  <a:lnTo>
                    <a:pt x="589" y="708"/>
                  </a:lnTo>
                  <a:lnTo>
                    <a:pt x="589" y="704"/>
                  </a:lnTo>
                  <a:lnTo>
                    <a:pt x="593" y="698"/>
                  </a:lnTo>
                  <a:lnTo>
                    <a:pt x="598" y="693"/>
                  </a:lnTo>
                  <a:lnTo>
                    <a:pt x="606" y="693"/>
                  </a:lnTo>
                  <a:lnTo>
                    <a:pt x="613" y="698"/>
                  </a:lnTo>
                  <a:lnTo>
                    <a:pt x="608" y="700"/>
                  </a:lnTo>
                  <a:lnTo>
                    <a:pt x="604" y="700"/>
                  </a:lnTo>
                  <a:moveTo>
                    <a:pt x="438" y="704"/>
                  </a:moveTo>
                  <a:lnTo>
                    <a:pt x="438" y="704"/>
                  </a:lnTo>
                  <a:lnTo>
                    <a:pt x="438" y="704"/>
                  </a:lnTo>
                  <a:lnTo>
                    <a:pt x="436" y="704"/>
                  </a:lnTo>
                  <a:lnTo>
                    <a:pt x="436" y="704"/>
                  </a:lnTo>
                  <a:lnTo>
                    <a:pt x="413" y="706"/>
                  </a:lnTo>
                  <a:lnTo>
                    <a:pt x="404" y="710"/>
                  </a:lnTo>
                  <a:lnTo>
                    <a:pt x="404" y="719"/>
                  </a:lnTo>
                  <a:lnTo>
                    <a:pt x="394" y="721"/>
                  </a:lnTo>
                  <a:lnTo>
                    <a:pt x="391" y="719"/>
                  </a:lnTo>
                  <a:lnTo>
                    <a:pt x="389" y="710"/>
                  </a:lnTo>
                  <a:lnTo>
                    <a:pt x="391" y="704"/>
                  </a:lnTo>
                  <a:lnTo>
                    <a:pt x="394" y="702"/>
                  </a:lnTo>
                  <a:lnTo>
                    <a:pt x="404" y="702"/>
                  </a:lnTo>
                  <a:lnTo>
                    <a:pt x="430" y="698"/>
                  </a:lnTo>
                  <a:lnTo>
                    <a:pt x="438" y="702"/>
                  </a:lnTo>
                  <a:lnTo>
                    <a:pt x="438" y="704"/>
                  </a:lnTo>
                  <a:moveTo>
                    <a:pt x="489" y="685"/>
                  </a:moveTo>
                  <a:lnTo>
                    <a:pt x="489" y="685"/>
                  </a:lnTo>
                  <a:lnTo>
                    <a:pt x="483" y="691"/>
                  </a:lnTo>
                  <a:lnTo>
                    <a:pt x="474" y="696"/>
                  </a:lnTo>
                  <a:lnTo>
                    <a:pt x="466" y="696"/>
                  </a:lnTo>
                  <a:lnTo>
                    <a:pt x="457" y="691"/>
                  </a:lnTo>
                  <a:lnTo>
                    <a:pt x="455" y="696"/>
                  </a:lnTo>
                  <a:lnTo>
                    <a:pt x="453" y="698"/>
                  </a:lnTo>
                  <a:lnTo>
                    <a:pt x="449" y="700"/>
                  </a:lnTo>
                  <a:lnTo>
                    <a:pt x="447" y="698"/>
                  </a:lnTo>
                  <a:lnTo>
                    <a:pt x="453" y="687"/>
                  </a:lnTo>
                  <a:lnTo>
                    <a:pt x="466" y="683"/>
                  </a:lnTo>
                  <a:lnTo>
                    <a:pt x="491" y="683"/>
                  </a:lnTo>
                  <a:lnTo>
                    <a:pt x="493" y="685"/>
                  </a:lnTo>
                  <a:lnTo>
                    <a:pt x="489" y="685"/>
                  </a:lnTo>
                  <a:moveTo>
                    <a:pt x="528" y="674"/>
                  </a:moveTo>
                  <a:lnTo>
                    <a:pt x="528" y="674"/>
                  </a:lnTo>
                  <a:lnTo>
                    <a:pt x="536" y="679"/>
                  </a:lnTo>
                  <a:lnTo>
                    <a:pt x="534" y="676"/>
                  </a:lnTo>
                  <a:lnTo>
                    <a:pt x="530" y="679"/>
                  </a:lnTo>
                  <a:lnTo>
                    <a:pt x="517" y="676"/>
                  </a:lnTo>
                  <a:lnTo>
                    <a:pt x="510" y="676"/>
                  </a:lnTo>
                  <a:lnTo>
                    <a:pt x="510" y="683"/>
                  </a:lnTo>
                  <a:lnTo>
                    <a:pt x="504" y="681"/>
                  </a:lnTo>
                  <a:lnTo>
                    <a:pt x="506" y="676"/>
                  </a:lnTo>
                  <a:lnTo>
                    <a:pt x="510" y="674"/>
                  </a:lnTo>
                  <a:lnTo>
                    <a:pt x="517" y="672"/>
                  </a:lnTo>
                  <a:lnTo>
                    <a:pt x="523" y="672"/>
                  </a:lnTo>
                  <a:lnTo>
                    <a:pt x="528" y="674"/>
                  </a:lnTo>
                  <a:moveTo>
                    <a:pt x="1591" y="426"/>
                  </a:moveTo>
                  <a:lnTo>
                    <a:pt x="1591" y="426"/>
                  </a:lnTo>
                  <a:lnTo>
                    <a:pt x="1584" y="453"/>
                  </a:lnTo>
                  <a:lnTo>
                    <a:pt x="1582" y="460"/>
                  </a:lnTo>
                  <a:lnTo>
                    <a:pt x="1580" y="460"/>
                  </a:lnTo>
                  <a:lnTo>
                    <a:pt x="1578" y="455"/>
                  </a:lnTo>
                  <a:lnTo>
                    <a:pt x="1578" y="447"/>
                  </a:lnTo>
                  <a:lnTo>
                    <a:pt x="1576" y="440"/>
                  </a:lnTo>
                  <a:lnTo>
                    <a:pt x="1574" y="440"/>
                  </a:lnTo>
                  <a:lnTo>
                    <a:pt x="1574" y="445"/>
                  </a:lnTo>
                  <a:lnTo>
                    <a:pt x="1576" y="453"/>
                  </a:lnTo>
                  <a:lnTo>
                    <a:pt x="1571" y="458"/>
                  </a:lnTo>
                  <a:lnTo>
                    <a:pt x="1567" y="458"/>
                  </a:lnTo>
                  <a:lnTo>
                    <a:pt x="1561" y="455"/>
                  </a:lnTo>
                  <a:lnTo>
                    <a:pt x="1557" y="451"/>
                  </a:lnTo>
                  <a:lnTo>
                    <a:pt x="1559" y="440"/>
                  </a:lnTo>
                  <a:lnTo>
                    <a:pt x="1567" y="428"/>
                  </a:lnTo>
                  <a:lnTo>
                    <a:pt x="1580" y="423"/>
                  </a:lnTo>
                  <a:lnTo>
                    <a:pt x="1591" y="426"/>
                  </a:lnTo>
                  <a:moveTo>
                    <a:pt x="1599" y="406"/>
                  </a:moveTo>
                  <a:lnTo>
                    <a:pt x="1599" y="406"/>
                  </a:lnTo>
                  <a:lnTo>
                    <a:pt x="1597" y="406"/>
                  </a:lnTo>
                  <a:lnTo>
                    <a:pt x="1595" y="398"/>
                  </a:lnTo>
                  <a:lnTo>
                    <a:pt x="1595" y="396"/>
                  </a:lnTo>
                  <a:lnTo>
                    <a:pt x="1595" y="392"/>
                  </a:lnTo>
                  <a:lnTo>
                    <a:pt x="1614" y="379"/>
                  </a:lnTo>
                  <a:lnTo>
                    <a:pt x="1618" y="375"/>
                  </a:lnTo>
                  <a:lnTo>
                    <a:pt x="1614" y="383"/>
                  </a:lnTo>
                  <a:lnTo>
                    <a:pt x="1601" y="398"/>
                  </a:lnTo>
                  <a:lnTo>
                    <a:pt x="1599" y="406"/>
                  </a:lnTo>
                  <a:moveTo>
                    <a:pt x="2326" y="283"/>
                  </a:moveTo>
                  <a:lnTo>
                    <a:pt x="2326" y="283"/>
                  </a:lnTo>
                  <a:lnTo>
                    <a:pt x="2337" y="287"/>
                  </a:lnTo>
                  <a:lnTo>
                    <a:pt x="2401" y="334"/>
                  </a:lnTo>
                  <a:lnTo>
                    <a:pt x="2407" y="338"/>
                  </a:lnTo>
                  <a:lnTo>
                    <a:pt x="2405" y="351"/>
                  </a:lnTo>
                  <a:lnTo>
                    <a:pt x="2403" y="353"/>
                  </a:lnTo>
                  <a:lnTo>
                    <a:pt x="2401" y="355"/>
                  </a:lnTo>
                  <a:lnTo>
                    <a:pt x="2407" y="362"/>
                  </a:lnTo>
                  <a:lnTo>
                    <a:pt x="2411" y="368"/>
                  </a:lnTo>
                  <a:lnTo>
                    <a:pt x="2377" y="379"/>
                  </a:lnTo>
                  <a:lnTo>
                    <a:pt x="2371" y="379"/>
                  </a:lnTo>
                  <a:lnTo>
                    <a:pt x="2365" y="377"/>
                  </a:lnTo>
                  <a:lnTo>
                    <a:pt x="2360" y="385"/>
                  </a:lnTo>
                  <a:lnTo>
                    <a:pt x="2352" y="392"/>
                  </a:lnTo>
                  <a:lnTo>
                    <a:pt x="2335" y="400"/>
                  </a:lnTo>
                  <a:lnTo>
                    <a:pt x="2318" y="402"/>
                  </a:lnTo>
                  <a:lnTo>
                    <a:pt x="2305" y="402"/>
                  </a:lnTo>
                  <a:lnTo>
                    <a:pt x="2299" y="396"/>
                  </a:lnTo>
                  <a:lnTo>
                    <a:pt x="2303" y="394"/>
                  </a:lnTo>
                  <a:lnTo>
                    <a:pt x="2307" y="387"/>
                  </a:lnTo>
                  <a:lnTo>
                    <a:pt x="2318" y="383"/>
                  </a:lnTo>
                  <a:lnTo>
                    <a:pt x="2326" y="377"/>
                  </a:lnTo>
                  <a:lnTo>
                    <a:pt x="2328" y="372"/>
                  </a:lnTo>
                  <a:lnTo>
                    <a:pt x="2328" y="358"/>
                  </a:lnTo>
                  <a:lnTo>
                    <a:pt x="2311" y="338"/>
                  </a:lnTo>
                  <a:lnTo>
                    <a:pt x="2309" y="326"/>
                  </a:lnTo>
                  <a:lnTo>
                    <a:pt x="2326" y="324"/>
                  </a:lnTo>
                  <a:lnTo>
                    <a:pt x="2331" y="324"/>
                  </a:lnTo>
                  <a:lnTo>
                    <a:pt x="2331" y="328"/>
                  </a:lnTo>
                  <a:lnTo>
                    <a:pt x="2331" y="332"/>
                  </a:lnTo>
                  <a:lnTo>
                    <a:pt x="2331" y="343"/>
                  </a:lnTo>
                  <a:lnTo>
                    <a:pt x="2333" y="349"/>
                  </a:lnTo>
                  <a:lnTo>
                    <a:pt x="2335" y="341"/>
                  </a:lnTo>
                  <a:lnTo>
                    <a:pt x="2339" y="338"/>
                  </a:lnTo>
                  <a:lnTo>
                    <a:pt x="2350" y="336"/>
                  </a:lnTo>
                  <a:lnTo>
                    <a:pt x="2350" y="336"/>
                  </a:lnTo>
                  <a:lnTo>
                    <a:pt x="2348" y="338"/>
                  </a:lnTo>
                  <a:lnTo>
                    <a:pt x="2348" y="341"/>
                  </a:lnTo>
                  <a:lnTo>
                    <a:pt x="2348" y="345"/>
                  </a:lnTo>
                  <a:lnTo>
                    <a:pt x="2358" y="345"/>
                  </a:lnTo>
                  <a:lnTo>
                    <a:pt x="2354" y="338"/>
                  </a:lnTo>
                  <a:lnTo>
                    <a:pt x="2356" y="326"/>
                  </a:lnTo>
                  <a:lnTo>
                    <a:pt x="2354" y="313"/>
                  </a:lnTo>
                  <a:lnTo>
                    <a:pt x="2348" y="304"/>
                  </a:lnTo>
                  <a:lnTo>
                    <a:pt x="2341" y="309"/>
                  </a:lnTo>
                  <a:lnTo>
                    <a:pt x="2337" y="300"/>
                  </a:lnTo>
                  <a:lnTo>
                    <a:pt x="2333" y="296"/>
                  </a:lnTo>
                  <a:lnTo>
                    <a:pt x="2326" y="290"/>
                  </a:lnTo>
                  <a:lnTo>
                    <a:pt x="2322" y="287"/>
                  </a:lnTo>
                  <a:lnTo>
                    <a:pt x="2316" y="287"/>
                  </a:lnTo>
                  <a:lnTo>
                    <a:pt x="2309" y="290"/>
                  </a:lnTo>
                  <a:lnTo>
                    <a:pt x="2307" y="294"/>
                  </a:lnTo>
                  <a:lnTo>
                    <a:pt x="2311" y="300"/>
                  </a:lnTo>
                  <a:lnTo>
                    <a:pt x="2311" y="302"/>
                  </a:lnTo>
                  <a:lnTo>
                    <a:pt x="2309" y="304"/>
                  </a:lnTo>
                  <a:lnTo>
                    <a:pt x="2307" y="309"/>
                  </a:lnTo>
                  <a:lnTo>
                    <a:pt x="2307" y="313"/>
                  </a:lnTo>
                  <a:lnTo>
                    <a:pt x="2307" y="317"/>
                  </a:lnTo>
                  <a:lnTo>
                    <a:pt x="2305" y="319"/>
                  </a:lnTo>
                  <a:lnTo>
                    <a:pt x="2294" y="324"/>
                  </a:lnTo>
                  <a:lnTo>
                    <a:pt x="2294" y="317"/>
                  </a:lnTo>
                  <a:lnTo>
                    <a:pt x="2297" y="313"/>
                  </a:lnTo>
                  <a:lnTo>
                    <a:pt x="2299" y="309"/>
                  </a:lnTo>
                  <a:lnTo>
                    <a:pt x="2299" y="307"/>
                  </a:lnTo>
                  <a:lnTo>
                    <a:pt x="2294" y="300"/>
                  </a:lnTo>
                  <a:lnTo>
                    <a:pt x="2292" y="300"/>
                  </a:lnTo>
                  <a:lnTo>
                    <a:pt x="2290" y="302"/>
                  </a:lnTo>
                  <a:lnTo>
                    <a:pt x="2282" y="309"/>
                  </a:lnTo>
                  <a:lnTo>
                    <a:pt x="2279" y="315"/>
                  </a:lnTo>
                  <a:lnTo>
                    <a:pt x="2275" y="319"/>
                  </a:lnTo>
                  <a:lnTo>
                    <a:pt x="2269" y="317"/>
                  </a:lnTo>
                  <a:lnTo>
                    <a:pt x="2269" y="309"/>
                  </a:lnTo>
                  <a:lnTo>
                    <a:pt x="2273" y="290"/>
                  </a:lnTo>
                  <a:lnTo>
                    <a:pt x="2273" y="277"/>
                  </a:lnTo>
                  <a:lnTo>
                    <a:pt x="2269" y="268"/>
                  </a:lnTo>
                  <a:lnTo>
                    <a:pt x="2254" y="258"/>
                  </a:lnTo>
                  <a:lnTo>
                    <a:pt x="2250" y="253"/>
                  </a:lnTo>
                  <a:lnTo>
                    <a:pt x="2252" y="247"/>
                  </a:lnTo>
                  <a:lnTo>
                    <a:pt x="2254" y="241"/>
                  </a:lnTo>
                  <a:lnTo>
                    <a:pt x="2260" y="239"/>
                  </a:lnTo>
                  <a:lnTo>
                    <a:pt x="2267" y="241"/>
                  </a:lnTo>
                  <a:lnTo>
                    <a:pt x="2269" y="245"/>
                  </a:lnTo>
                  <a:lnTo>
                    <a:pt x="2279" y="260"/>
                  </a:lnTo>
                  <a:lnTo>
                    <a:pt x="2284" y="266"/>
                  </a:lnTo>
                  <a:lnTo>
                    <a:pt x="2292" y="273"/>
                  </a:lnTo>
                  <a:lnTo>
                    <a:pt x="2316" y="281"/>
                  </a:lnTo>
                  <a:lnTo>
                    <a:pt x="2326" y="283"/>
                  </a:lnTo>
                  <a:moveTo>
                    <a:pt x="774" y="298"/>
                  </a:moveTo>
                  <a:lnTo>
                    <a:pt x="774" y="298"/>
                  </a:lnTo>
                  <a:lnTo>
                    <a:pt x="761" y="300"/>
                  </a:lnTo>
                  <a:lnTo>
                    <a:pt x="755" y="298"/>
                  </a:lnTo>
                  <a:lnTo>
                    <a:pt x="751" y="294"/>
                  </a:lnTo>
                  <a:lnTo>
                    <a:pt x="755" y="292"/>
                  </a:lnTo>
                  <a:lnTo>
                    <a:pt x="755" y="290"/>
                  </a:lnTo>
                  <a:lnTo>
                    <a:pt x="753" y="285"/>
                  </a:lnTo>
                  <a:lnTo>
                    <a:pt x="751" y="283"/>
                  </a:lnTo>
                  <a:lnTo>
                    <a:pt x="759" y="273"/>
                  </a:lnTo>
                  <a:lnTo>
                    <a:pt x="768" y="268"/>
                  </a:lnTo>
                  <a:lnTo>
                    <a:pt x="781" y="266"/>
                  </a:lnTo>
                  <a:lnTo>
                    <a:pt x="793" y="268"/>
                  </a:lnTo>
                  <a:lnTo>
                    <a:pt x="793" y="268"/>
                  </a:lnTo>
                  <a:lnTo>
                    <a:pt x="791" y="270"/>
                  </a:lnTo>
                  <a:lnTo>
                    <a:pt x="791" y="273"/>
                  </a:lnTo>
                  <a:lnTo>
                    <a:pt x="793" y="275"/>
                  </a:lnTo>
                  <a:lnTo>
                    <a:pt x="789" y="281"/>
                  </a:lnTo>
                  <a:lnTo>
                    <a:pt x="785" y="287"/>
                  </a:lnTo>
                  <a:lnTo>
                    <a:pt x="781" y="294"/>
                  </a:lnTo>
                  <a:lnTo>
                    <a:pt x="774" y="298"/>
                  </a:lnTo>
                  <a:moveTo>
                    <a:pt x="1480" y="205"/>
                  </a:moveTo>
                  <a:lnTo>
                    <a:pt x="1480" y="205"/>
                  </a:lnTo>
                  <a:lnTo>
                    <a:pt x="1501" y="234"/>
                  </a:lnTo>
                  <a:lnTo>
                    <a:pt x="1463" y="234"/>
                  </a:lnTo>
                  <a:lnTo>
                    <a:pt x="1459" y="239"/>
                  </a:lnTo>
                  <a:lnTo>
                    <a:pt x="1461" y="239"/>
                  </a:lnTo>
                  <a:lnTo>
                    <a:pt x="1461" y="241"/>
                  </a:lnTo>
                  <a:lnTo>
                    <a:pt x="1450" y="243"/>
                  </a:lnTo>
                  <a:lnTo>
                    <a:pt x="1442" y="243"/>
                  </a:lnTo>
                  <a:lnTo>
                    <a:pt x="1438" y="239"/>
                  </a:lnTo>
                  <a:lnTo>
                    <a:pt x="1438" y="228"/>
                  </a:lnTo>
                  <a:lnTo>
                    <a:pt x="1435" y="224"/>
                  </a:lnTo>
                  <a:lnTo>
                    <a:pt x="1431" y="224"/>
                  </a:lnTo>
                  <a:lnTo>
                    <a:pt x="1423" y="224"/>
                  </a:lnTo>
                  <a:lnTo>
                    <a:pt x="1421" y="226"/>
                  </a:lnTo>
                  <a:lnTo>
                    <a:pt x="1418" y="230"/>
                  </a:lnTo>
                  <a:lnTo>
                    <a:pt x="1416" y="230"/>
                  </a:lnTo>
                  <a:lnTo>
                    <a:pt x="1414" y="226"/>
                  </a:lnTo>
                  <a:lnTo>
                    <a:pt x="1412" y="224"/>
                  </a:lnTo>
                  <a:lnTo>
                    <a:pt x="1412" y="224"/>
                  </a:lnTo>
                  <a:lnTo>
                    <a:pt x="1408" y="226"/>
                  </a:lnTo>
                  <a:lnTo>
                    <a:pt x="1406" y="219"/>
                  </a:lnTo>
                  <a:lnTo>
                    <a:pt x="1412" y="198"/>
                  </a:lnTo>
                  <a:lnTo>
                    <a:pt x="1421" y="185"/>
                  </a:lnTo>
                  <a:lnTo>
                    <a:pt x="1435" y="181"/>
                  </a:lnTo>
                  <a:lnTo>
                    <a:pt x="1461" y="188"/>
                  </a:lnTo>
                  <a:lnTo>
                    <a:pt x="1472" y="194"/>
                  </a:lnTo>
                  <a:lnTo>
                    <a:pt x="1474" y="196"/>
                  </a:lnTo>
                  <a:lnTo>
                    <a:pt x="1480" y="205"/>
                  </a:lnTo>
                  <a:moveTo>
                    <a:pt x="708" y="287"/>
                  </a:moveTo>
                  <a:lnTo>
                    <a:pt x="708" y="287"/>
                  </a:lnTo>
                  <a:lnTo>
                    <a:pt x="700" y="294"/>
                  </a:lnTo>
                  <a:lnTo>
                    <a:pt x="693" y="294"/>
                  </a:lnTo>
                  <a:lnTo>
                    <a:pt x="689" y="292"/>
                  </a:lnTo>
                  <a:lnTo>
                    <a:pt x="685" y="285"/>
                  </a:lnTo>
                  <a:lnTo>
                    <a:pt x="685" y="277"/>
                  </a:lnTo>
                  <a:lnTo>
                    <a:pt x="691" y="270"/>
                  </a:lnTo>
                  <a:lnTo>
                    <a:pt x="691" y="270"/>
                  </a:lnTo>
                  <a:lnTo>
                    <a:pt x="693" y="268"/>
                  </a:lnTo>
                  <a:lnTo>
                    <a:pt x="712" y="258"/>
                  </a:lnTo>
                  <a:lnTo>
                    <a:pt x="715" y="264"/>
                  </a:lnTo>
                  <a:lnTo>
                    <a:pt x="712" y="277"/>
                  </a:lnTo>
                  <a:lnTo>
                    <a:pt x="708" y="287"/>
                  </a:lnTo>
                  <a:moveTo>
                    <a:pt x="2031" y="64"/>
                  </a:moveTo>
                  <a:lnTo>
                    <a:pt x="2031" y="64"/>
                  </a:lnTo>
                  <a:lnTo>
                    <a:pt x="2031" y="64"/>
                  </a:lnTo>
                  <a:lnTo>
                    <a:pt x="2031" y="64"/>
                  </a:lnTo>
                  <a:lnTo>
                    <a:pt x="2031" y="64"/>
                  </a:lnTo>
                  <a:moveTo>
                    <a:pt x="2031" y="64"/>
                  </a:moveTo>
                  <a:lnTo>
                    <a:pt x="2031" y="64"/>
                  </a:lnTo>
                  <a:lnTo>
                    <a:pt x="2031" y="62"/>
                  </a:lnTo>
                  <a:lnTo>
                    <a:pt x="2029" y="62"/>
                  </a:lnTo>
                  <a:lnTo>
                    <a:pt x="2029" y="62"/>
                  </a:lnTo>
                  <a:lnTo>
                    <a:pt x="2031" y="69"/>
                  </a:lnTo>
                  <a:lnTo>
                    <a:pt x="2029" y="69"/>
                  </a:lnTo>
                  <a:lnTo>
                    <a:pt x="2026" y="58"/>
                  </a:lnTo>
                  <a:lnTo>
                    <a:pt x="2020" y="66"/>
                  </a:lnTo>
                  <a:lnTo>
                    <a:pt x="2020" y="75"/>
                  </a:lnTo>
                  <a:lnTo>
                    <a:pt x="2022" y="83"/>
                  </a:lnTo>
                  <a:lnTo>
                    <a:pt x="2020" y="96"/>
                  </a:lnTo>
                  <a:lnTo>
                    <a:pt x="2018" y="98"/>
                  </a:lnTo>
                  <a:lnTo>
                    <a:pt x="2016" y="103"/>
                  </a:lnTo>
                  <a:lnTo>
                    <a:pt x="2014" y="107"/>
                  </a:lnTo>
                  <a:lnTo>
                    <a:pt x="2014" y="111"/>
                  </a:lnTo>
                  <a:lnTo>
                    <a:pt x="2014" y="117"/>
                  </a:lnTo>
                  <a:lnTo>
                    <a:pt x="2016" y="128"/>
                  </a:lnTo>
                  <a:lnTo>
                    <a:pt x="2014" y="128"/>
                  </a:lnTo>
                  <a:lnTo>
                    <a:pt x="2014" y="122"/>
                  </a:lnTo>
                  <a:lnTo>
                    <a:pt x="2012" y="109"/>
                  </a:lnTo>
                  <a:lnTo>
                    <a:pt x="2014" y="75"/>
                  </a:lnTo>
                  <a:lnTo>
                    <a:pt x="2014" y="62"/>
                  </a:lnTo>
                  <a:lnTo>
                    <a:pt x="2016" y="58"/>
                  </a:lnTo>
                  <a:lnTo>
                    <a:pt x="2020" y="56"/>
                  </a:lnTo>
                  <a:lnTo>
                    <a:pt x="2024" y="56"/>
                  </a:lnTo>
                  <a:lnTo>
                    <a:pt x="2026" y="56"/>
                  </a:lnTo>
                  <a:lnTo>
                    <a:pt x="2031" y="58"/>
                  </a:lnTo>
                  <a:lnTo>
                    <a:pt x="2031" y="64"/>
                  </a:lnTo>
                  <a:moveTo>
                    <a:pt x="2092" y="20"/>
                  </a:moveTo>
                  <a:lnTo>
                    <a:pt x="2092" y="20"/>
                  </a:lnTo>
                  <a:lnTo>
                    <a:pt x="2092" y="28"/>
                  </a:lnTo>
                  <a:lnTo>
                    <a:pt x="2095" y="37"/>
                  </a:lnTo>
                  <a:lnTo>
                    <a:pt x="2099" y="43"/>
                  </a:lnTo>
                  <a:lnTo>
                    <a:pt x="2103" y="47"/>
                  </a:lnTo>
                  <a:lnTo>
                    <a:pt x="2109" y="52"/>
                  </a:lnTo>
                  <a:lnTo>
                    <a:pt x="2122" y="54"/>
                  </a:lnTo>
                  <a:lnTo>
                    <a:pt x="2160" y="41"/>
                  </a:lnTo>
                  <a:lnTo>
                    <a:pt x="2173" y="41"/>
                  </a:lnTo>
                  <a:lnTo>
                    <a:pt x="2184" y="49"/>
                  </a:lnTo>
                  <a:lnTo>
                    <a:pt x="2188" y="62"/>
                  </a:lnTo>
                  <a:lnTo>
                    <a:pt x="2184" y="75"/>
                  </a:lnTo>
                  <a:lnTo>
                    <a:pt x="2171" y="86"/>
                  </a:lnTo>
                  <a:lnTo>
                    <a:pt x="2167" y="94"/>
                  </a:lnTo>
                  <a:lnTo>
                    <a:pt x="2165" y="100"/>
                  </a:lnTo>
                  <a:lnTo>
                    <a:pt x="2169" y="109"/>
                  </a:lnTo>
                  <a:lnTo>
                    <a:pt x="2173" y="117"/>
                  </a:lnTo>
                  <a:lnTo>
                    <a:pt x="2177" y="124"/>
                  </a:lnTo>
                  <a:lnTo>
                    <a:pt x="2182" y="128"/>
                  </a:lnTo>
                  <a:lnTo>
                    <a:pt x="2188" y="130"/>
                  </a:lnTo>
                  <a:lnTo>
                    <a:pt x="2203" y="132"/>
                  </a:lnTo>
                  <a:lnTo>
                    <a:pt x="2209" y="134"/>
                  </a:lnTo>
                  <a:lnTo>
                    <a:pt x="2220" y="149"/>
                  </a:lnTo>
                  <a:lnTo>
                    <a:pt x="2226" y="154"/>
                  </a:lnTo>
                  <a:lnTo>
                    <a:pt x="2235" y="156"/>
                  </a:lnTo>
                  <a:lnTo>
                    <a:pt x="2231" y="160"/>
                  </a:lnTo>
                  <a:lnTo>
                    <a:pt x="2228" y="164"/>
                  </a:lnTo>
                  <a:lnTo>
                    <a:pt x="2226" y="173"/>
                  </a:lnTo>
                  <a:lnTo>
                    <a:pt x="2226" y="179"/>
                  </a:lnTo>
                  <a:lnTo>
                    <a:pt x="2228" y="188"/>
                  </a:lnTo>
                  <a:lnTo>
                    <a:pt x="2228" y="192"/>
                  </a:lnTo>
                  <a:lnTo>
                    <a:pt x="2224" y="192"/>
                  </a:lnTo>
                  <a:lnTo>
                    <a:pt x="2218" y="190"/>
                  </a:lnTo>
                  <a:lnTo>
                    <a:pt x="2222" y="190"/>
                  </a:lnTo>
                  <a:lnTo>
                    <a:pt x="2224" y="188"/>
                  </a:lnTo>
                  <a:lnTo>
                    <a:pt x="2224" y="183"/>
                  </a:lnTo>
                  <a:lnTo>
                    <a:pt x="2222" y="179"/>
                  </a:lnTo>
                  <a:lnTo>
                    <a:pt x="2220" y="179"/>
                  </a:lnTo>
                  <a:lnTo>
                    <a:pt x="2218" y="183"/>
                  </a:lnTo>
                  <a:lnTo>
                    <a:pt x="2214" y="185"/>
                  </a:lnTo>
                  <a:lnTo>
                    <a:pt x="2209" y="188"/>
                  </a:lnTo>
                  <a:lnTo>
                    <a:pt x="2205" y="185"/>
                  </a:lnTo>
                  <a:lnTo>
                    <a:pt x="2205" y="181"/>
                  </a:lnTo>
                  <a:lnTo>
                    <a:pt x="2214" y="175"/>
                  </a:lnTo>
                  <a:lnTo>
                    <a:pt x="2218" y="171"/>
                  </a:lnTo>
                  <a:lnTo>
                    <a:pt x="2220" y="164"/>
                  </a:lnTo>
                  <a:lnTo>
                    <a:pt x="2205" y="168"/>
                  </a:lnTo>
                  <a:lnTo>
                    <a:pt x="2199" y="173"/>
                  </a:lnTo>
                  <a:lnTo>
                    <a:pt x="2192" y="177"/>
                  </a:lnTo>
                  <a:lnTo>
                    <a:pt x="2207" y="162"/>
                  </a:lnTo>
                  <a:lnTo>
                    <a:pt x="2211" y="160"/>
                  </a:lnTo>
                  <a:lnTo>
                    <a:pt x="2211" y="156"/>
                  </a:lnTo>
                  <a:lnTo>
                    <a:pt x="2203" y="156"/>
                  </a:lnTo>
                  <a:lnTo>
                    <a:pt x="2199" y="158"/>
                  </a:lnTo>
                  <a:lnTo>
                    <a:pt x="2197" y="160"/>
                  </a:lnTo>
                  <a:lnTo>
                    <a:pt x="2194" y="166"/>
                  </a:lnTo>
                  <a:lnTo>
                    <a:pt x="2190" y="164"/>
                  </a:lnTo>
                  <a:lnTo>
                    <a:pt x="2188" y="162"/>
                  </a:lnTo>
                  <a:lnTo>
                    <a:pt x="2184" y="160"/>
                  </a:lnTo>
                  <a:lnTo>
                    <a:pt x="2156" y="168"/>
                  </a:lnTo>
                  <a:lnTo>
                    <a:pt x="2152" y="173"/>
                  </a:lnTo>
                  <a:lnTo>
                    <a:pt x="2137" y="190"/>
                  </a:lnTo>
                  <a:lnTo>
                    <a:pt x="2135" y="196"/>
                  </a:lnTo>
                  <a:lnTo>
                    <a:pt x="2133" y="205"/>
                  </a:lnTo>
                  <a:lnTo>
                    <a:pt x="2126" y="207"/>
                  </a:lnTo>
                  <a:lnTo>
                    <a:pt x="2120" y="211"/>
                  </a:lnTo>
                  <a:lnTo>
                    <a:pt x="2122" y="226"/>
                  </a:lnTo>
                  <a:lnTo>
                    <a:pt x="2126" y="222"/>
                  </a:lnTo>
                  <a:lnTo>
                    <a:pt x="2126" y="217"/>
                  </a:lnTo>
                  <a:lnTo>
                    <a:pt x="2124" y="217"/>
                  </a:lnTo>
                  <a:lnTo>
                    <a:pt x="2124" y="217"/>
                  </a:lnTo>
                  <a:lnTo>
                    <a:pt x="2124" y="217"/>
                  </a:lnTo>
                  <a:lnTo>
                    <a:pt x="2137" y="213"/>
                  </a:lnTo>
                  <a:lnTo>
                    <a:pt x="2139" y="213"/>
                  </a:lnTo>
                  <a:lnTo>
                    <a:pt x="2143" y="224"/>
                  </a:lnTo>
                  <a:lnTo>
                    <a:pt x="2143" y="230"/>
                  </a:lnTo>
                  <a:lnTo>
                    <a:pt x="2139" y="232"/>
                  </a:lnTo>
                  <a:lnTo>
                    <a:pt x="2131" y="232"/>
                  </a:lnTo>
                  <a:lnTo>
                    <a:pt x="2120" y="230"/>
                  </a:lnTo>
                  <a:lnTo>
                    <a:pt x="2109" y="226"/>
                  </a:lnTo>
                  <a:lnTo>
                    <a:pt x="2112" y="224"/>
                  </a:lnTo>
                  <a:lnTo>
                    <a:pt x="2112" y="217"/>
                  </a:lnTo>
                  <a:lnTo>
                    <a:pt x="2114" y="209"/>
                  </a:lnTo>
                  <a:lnTo>
                    <a:pt x="2109" y="211"/>
                  </a:lnTo>
                  <a:lnTo>
                    <a:pt x="2107" y="213"/>
                  </a:lnTo>
                  <a:lnTo>
                    <a:pt x="2107" y="217"/>
                  </a:lnTo>
                  <a:lnTo>
                    <a:pt x="2107" y="217"/>
                  </a:lnTo>
                  <a:lnTo>
                    <a:pt x="2109" y="219"/>
                  </a:lnTo>
                  <a:lnTo>
                    <a:pt x="2103" y="219"/>
                  </a:lnTo>
                  <a:lnTo>
                    <a:pt x="2101" y="222"/>
                  </a:lnTo>
                  <a:lnTo>
                    <a:pt x="2099" y="224"/>
                  </a:lnTo>
                  <a:lnTo>
                    <a:pt x="2097" y="226"/>
                  </a:lnTo>
                  <a:lnTo>
                    <a:pt x="2092" y="224"/>
                  </a:lnTo>
                  <a:lnTo>
                    <a:pt x="2088" y="222"/>
                  </a:lnTo>
                  <a:lnTo>
                    <a:pt x="2086" y="219"/>
                  </a:lnTo>
                  <a:lnTo>
                    <a:pt x="2082" y="219"/>
                  </a:lnTo>
                  <a:lnTo>
                    <a:pt x="2078" y="219"/>
                  </a:lnTo>
                  <a:lnTo>
                    <a:pt x="2073" y="215"/>
                  </a:lnTo>
                  <a:lnTo>
                    <a:pt x="2073" y="209"/>
                  </a:lnTo>
                  <a:lnTo>
                    <a:pt x="2069" y="207"/>
                  </a:lnTo>
                  <a:lnTo>
                    <a:pt x="2060" y="213"/>
                  </a:lnTo>
                  <a:lnTo>
                    <a:pt x="2058" y="213"/>
                  </a:lnTo>
                  <a:lnTo>
                    <a:pt x="2054" y="211"/>
                  </a:lnTo>
                  <a:lnTo>
                    <a:pt x="2056" y="207"/>
                  </a:lnTo>
                  <a:lnTo>
                    <a:pt x="2060" y="205"/>
                  </a:lnTo>
                  <a:lnTo>
                    <a:pt x="2065" y="207"/>
                  </a:lnTo>
                  <a:lnTo>
                    <a:pt x="2065" y="202"/>
                  </a:lnTo>
                  <a:lnTo>
                    <a:pt x="2043" y="192"/>
                  </a:lnTo>
                  <a:lnTo>
                    <a:pt x="2046" y="179"/>
                  </a:lnTo>
                  <a:lnTo>
                    <a:pt x="2050" y="171"/>
                  </a:lnTo>
                  <a:lnTo>
                    <a:pt x="2056" y="166"/>
                  </a:lnTo>
                  <a:lnTo>
                    <a:pt x="2067" y="171"/>
                  </a:lnTo>
                  <a:lnTo>
                    <a:pt x="2067" y="166"/>
                  </a:lnTo>
                  <a:lnTo>
                    <a:pt x="2071" y="168"/>
                  </a:lnTo>
                  <a:lnTo>
                    <a:pt x="2075" y="168"/>
                  </a:lnTo>
                  <a:lnTo>
                    <a:pt x="2084" y="160"/>
                  </a:lnTo>
                  <a:lnTo>
                    <a:pt x="2078" y="160"/>
                  </a:lnTo>
                  <a:lnTo>
                    <a:pt x="2073" y="158"/>
                  </a:lnTo>
                  <a:lnTo>
                    <a:pt x="2071" y="154"/>
                  </a:lnTo>
                  <a:lnTo>
                    <a:pt x="2071" y="147"/>
                  </a:lnTo>
                  <a:lnTo>
                    <a:pt x="2071" y="145"/>
                  </a:lnTo>
                  <a:lnTo>
                    <a:pt x="2067" y="145"/>
                  </a:lnTo>
                  <a:lnTo>
                    <a:pt x="2065" y="143"/>
                  </a:lnTo>
                  <a:lnTo>
                    <a:pt x="2063" y="141"/>
                  </a:lnTo>
                  <a:lnTo>
                    <a:pt x="2058" y="139"/>
                  </a:lnTo>
                  <a:lnTo>
                    <a:pt x="2046" y="145"/>
                  </a:lnTo>
                  <a:lnTo>
                    <a:pt x="2050" y="132"/>
                  </a:lnTo>
                  <a:lnTo>
                    <a:pt x="2052" y="130"/>
                  </a:lnTo>
                  <a:lnTo>
                    <a:pt x="2058" y="126"/>
                  </a:lnTo>
                  <a:lnTo>
                    <a:pt x="2067" y="122"/>
                  </a:lnTo>
                  <a:lnTo>
                    <a:pt x="2073" y="120"/>
                  </a:lnTo>
                  <a:lnTo>
                    <a:pt x="2071" y="115"/>
                  </a:lnTo>
                  <a:lnTo>
                    <a:pt x="2073" y="115"/>
                  </a:lnTo>
                  <a:lnTo>
                    <a:pt x="2073" y="113"/>
                  </a:lnTo>
                  <a:lnTo>
                    <a:pt x="2075" y="111"/>
                  </a:lnTo>
                  <a:lnTo>
                    <a:pt x="2067" y="109"/>
                  </a:lnTo>
                  <a:lnTo>
                    <a:pt x="2063" y="107"/>
                  </a:lnTo>
                  <a:lnTo>
                    <a:pt x="2058" y="103"/>
                  </a:lnTo>
                  <a:lnTo>
                    <a:pt x="2060" y="103"/>
                  </a:lnTo>
                  <a:lnTo>
                    <a:pt x="2060" y="100"/>
                  </a:lnTo>
                  <a:lnTo>
                    <a:pt x="2060" y="98"/>
                  </a:lnTo>
                  <a:lnTo>
                    <a:pt x="2060" y="96"/>
                  </a:lnTo>
                  <a:lnTo>
                    <a:pt x="2052" y="100"/>
                  </a:lnTo>
                  <a:lnTo>
                    <a:pt x="2048" y="103"/>
                  </a:lnTo>
                  <a:lnTo>
                    <a:pt x="2043" y="100"/>
                  </a:lnTo>
                  <a:lnTo>
                    <a:pt x="2043" y="98"/>
                  </a:lnTo>
                  <a:lnTo>
                    <a:pt x="2041" y="98"/>
                  </a:lnTo>
                  <a:lnTo>
                    <a:pt x="2039" y="98"/>
                  </a:lnTo>
                  <a:lnTo>
                    <a:pt x="2039" y="94"/>
                  </a:lnTo>
                  <a:lnTo>
                    <a:pt x="2037" y="90"/>
                  </a:lnTo>
                  <a:lnTo>
                    <a:pt x="2035" y="88"/>
                  </a:lnTo>
                  <a:lnTo>
                    <a:pt x="2033" y="86"/>
                  </a:lnTo>
                  <a:lnTo>
                    <a:pt x="2031" y="88"/>
                  </a:lnTo>
                  <a:lnTo>
                    <a:pt x="2037" y="81"/>
                  </a:lnTo>
                  <a:lnTo>
                    <a:pt x="2058" y="75"/>
                  </a:lnTo>
                  <a:lnTo>
                    <a:pt x="2065" y="75"/>
                  </a:lnTo>
                  <a:lnTo>
                    <a:pt x="2067" y="79"/>
                  </a:lnTo>
                  <a:lnTo>
                    <a:pt x="2071" y="79"/>
                  </a:lnTo>
                  <a:lnTo>
                    <a:pt x="2073" y="81"/>
                  </a:lnTo>
                  <a:lnTo>
                    <a:pt x="2078" y="88"/>
                  </a:lnTo>
                  <a:lnTo>
                    <a:pt x="2080" y="92"/>
                  </a:lnTo>
                  <a:lnTo>
                    <a:pt x="2082" y="88"/>
                  </a:lnTo>
                  <a:lnTo>
                    <a:pt x="2082" y="83"/>
                  </a:lnTo>
                  <a:lnTo>
                    <a:pt x="2078" y="75"/>
                  </a:lnTo>
                  <a:lnTo>
                    <a:pt x="2080" y="69"/>
                  </a:lnTo>
                  <a:lnTo>
                    <a:pt x="2084" y="62"/>
                  </a:lnTo>
                  <a:lnTo>
                    <a:pt x="2088" y="58"/>
                  </a:lnTo>
                  <a:lnTo>
                    <a:pt x="2095" y="54"/>
                  </a:lnTo>
                  <a:lnTo>
                    <a:pt x="2092" y="64"/>
                  </a:lnTo>
                  <a:lnTo>
                    <a:pt x="2090" y="71"/>
                  </a:lnTo>
                  <a:lnTo>
                    <a:pt x="2088" y="73"/>
                  </a:lnTo>
                  <a:lnTo>
                    <a:pt x="2090" y="73"/>
                  </a:lnTo>
                  <a:lnTo>
                    <a:pt x="2092" y="73"/>
                  </a:lnTo>
                  <a:lnTo>
                    <a:pt x="2095" y="73"/>
                  </a:lnTo>
                  <a:lnTo>
                    <a:pt x="2097" y="75"/>
                  </a:lnTo>
                  <a:lnTo>
                    <a:pt x="2095" y="79"/>
                  </a:lnTo>
                  <a:lnTo>
                    <a:pt x="2095" y="86"/>
                  </a:lnTo>
                  <a:lnTo>
                    <a:pt x="2099" y="86"/>
                  </a:lnTo>
                  <a:lnTo>
                    <a:pt x="2101" y="83"/>
                  </a:lnTo>
                  <a:lnTo>
                    <a:pt x="2103" y="81"/>
                  </a:lnTo>
                  <a:lnTo>
                    <a:pt x="2103" y="75"/>
                  </a:lnTo>
                  <a:lnTo>
                    <a:pt x="2101" y="75"/>
                  </a:lnTo>
                  <a:lnTo>
                    <a:pt x="2099" y="73"/>
                  </a:lnTo>
                  <a:lnTo>
                    <a:pt x="2095" y="73"/>
                  </a:lnTo>
                  <a:lnTo>
                    <a:pt x="2095" y="69"/>
                  </a:lnTo>
                  <a:lnTo>
                    <a:pt x="2099" y="64"/>
                  </a:lnTo>
                  <a:lnTo>
                    <a:pt x="2103" y="71"/>
                  </a:lnTo>
                  <a:lnTo>
                    <a:pt x="2109" y="77"/>
                  </a:lnTo>
                  <a:lnTo>
                    <a:pt x="2114" y="83"/>
                  </a:lnTo>
                  <a:lnTo>
                    <a:pt x="2114" y="90"/>
                  </a:lnTo>
                  <a:lnTo>
                    <a:pt x="2120" y="98"/>
                  </a:lnTo>
                  <a:lnTo>
                    <a:pt x="2129" y="98"/>
                  </a:lnTo>
                  <a:lnTo>
                    <a:pt x="2143" y="96"/>
                  </a:lnTo>
                  <a:lnTo>
                    <a:pt x="2141" y="92"/>
                  </a:lnTo>
                  <a:lnTo>
                    <a:pt x="2141" y="86"/>
                  </a:lnTo>
                  <a:lnTo>
                    <a:pt x="2143" y="83"/>
                  </a:lnTo>
                  <a:lnTo>
                    <a:pt x="2146" y="81"/>
                  </a:lnTo>
                  <a:lnTo>
                    <a:pt x="2143" y="77"/>
                  </a:lnTo>
                  <a:lnTo>
                    <a:pt x="2141" y="71"/>
                  </a:lnTo>
                  <a:lnTo>
                    <a:pt x="2137" y="69"/>
                  </a:lnTo>
                  <a:lnTo>
                    <a:pt x="2135" y="66"/>
                  </a:lnTo>
                  <a:lnTo>
                    <a:pt x="2135" y="62"/>
                  </a:lnTo>
                  <a:lnTo>
                    <a:pt x="2137" y="60"/>
                  </a:lnTo>
                  <a:lnTo>
                    <a:pt x="2137" y="60"/>
                  </a:lnTo>
                  <a:lnTo>
                    <a:pt x="2137" y="58"/>
                  </a:lnTo>
                  <a:lnTo>
                    <a:pt x="2139" y="58"/>
                  </a:lnTo>
                  <a:lnTo>
                    <a:pt x="2139" y="54"/>
                  </a:lnTo>
                  <a:lnTo>
                    <a:pt x="2135" y="56"/>
                  </a:lnTo>
                  <a:lnTo>
                    <a:pt x="2133" y="58"/>
                  </a:lnTo>
                  <a:lnTo>
                    <a:pt x="2133" y="60"/>
                  </a:lnTo>
                  <a:lnTo>
                    <a:pt x="2131" y="62"/>
                  </a:lnTo>
                  <a:lnTo>
                    <a:pt x="2129" y="64"/>
                  </a:lnTo>
                  <a:lnTo>
                    <a:pt x="2118" y="64"/>
                  </a:lnTo>
                  <a:lnTo>
                    <a:pt x="2116" y="64"/>
                  </a:lnTo>
                  <a:lnTo>
                    <a:pt x="2114" y="60"/>
                  </a:lnTo>
                  <a:lnTo>
                    <a:pt x="2112" y="58"/>
                  </a:lnTo>
                  <a:lnTo>
                    <a:pt x="2107" y="56"/>
                  </a:lnTo>
                  <a:lnTo>
                    <a:pt x="2103" y="56"/>
                  </a:lnTo>
                  <a:lnTo>
                    <a:pt x="2101" y="54"/>
                  </a:lnTo>
                  <a:lnTo>
                    <a:pt x="2099" y="49"/>
                  </a:lnTo>
                  <a:lnTo>
                    <a:pt x="2097" y="47"/>
                  </a:lnTo>
                  <a:lnTo>
                    <a:pt x="2092" y="43"/>
                  </a:lnTo>
                  <a:lnTo>
                    <a:pt x="2090" y="41"/>
                  </a:lnTo>
                  <a:lnTo>
                    <a:pt x="2088" y="45"/>
                  </a:lnTo>
                  <a:lnTo>
                    <a:pt x="2086" y="47"/>
                  </a:lnTo>
                  <a:lnTo>
                    <a:pt x="2082" y="56"/>
                  </a:lnTo>
                  <a:lnTo>
                    <a:pt x="2075" y="60"/>
                  </a:lnTo>
                  <a:lnTo>
                    <a:pt x="2073" y="66"/>
                  </a:lnTo>
                  <a:lnTo>
                    <a:pt x="2067" y="71"/>
                  </a:lnTo>
                  <a:lnTo>
                    <a:pt x="2060" y="71"/>
                  </a:lnTo>
                  <a:lnTo>
                    <a:pt x="2058" y="64"/>
                  </a:lnTo>
                  <a:lnTo>
                    <a:pt x="2060" y="56"/>
                  </a:lnTo>
                  <a:lnTo>
                    <a:pt x="2063" y="45"/>
                  </a:lnTo>
                  <a:lnTo>
                    <a:pt x="2065" y="41"/>
                  </a:lnTo>
                  <a:lnTo>
                    <a:pt x="2065" y="39"/>
                  </a:lnTo>
                  <a:lnTo>
                    <a:pt x="2067" y="35"/>
                  </a:lnTo>
                  <a:lnTo>
                    <a:pt x="2065" y="28"/>
                  </a:lnTo>
                  <a:lnTo>
                    <a:pt x="2065" y="28"/>
                  </a:lnTo>
                  <a:lnTo>
                    <a:pt x="2052" y="32"/>
                  </a:lnTo>
                  <a:lnTo>
                    <a:pt x="2048" y="37"/>
                  </a:lnTo>
                  <a:lnTo>
                    <a:pt x="2046" y="37"/>
                  </a:lnTo>
                  <a:lnTo>
                    <a:pt x="2046" y="30"/>
                  </a:lnTo>
                  <a:lnTo>
                    <a:pt x="2046" y="26"/>
                  </a:lnTo>
                  <a:lnTo>
                    <a:pt x="2048" y="22"/>
                  </a:lnTo>
                  <a:lnTo>
                    <a:pt x="2052" y="20"/>
                  </a:lnTo>
                  <a:lnTo>
                    <a:pt x="2090" y="0"/>
                  </a:lnTo>
                  <a:lnTo>
                    <a:pt x="2099" y="0"/>
                  </a:lnTo>
                  <a:lnTo>
                    <a:pt x="2107" y="3"/>
                  </a:lnTo>
                  <a:lnTo>
                    <a:pt x="2107" y="5"/>
                  </a:lnTo>
                  <a:lnTo>
                    <a:pt x="2103" y="9"/>
                  </a:lnTo>
                  <a:lnTo>
                    <a:pt x="2099" y="15"/>
                  </a:lnTo>
                  <a:lnTo>
                    <a:pt x="2092" y="20"/>
                  </a:lnTo>
                  <a:moveTo>
                    <a:pt x="602" y="192"/>
                  </a:moveTo>
                  <a:lnTo>
                    <a:pt x="602" y="192"/>
                  </a:lnTo>
                  <a:lnTo>
                    <a:pt x="602" y="192"/>
                  </a:lnTo>
                  <a:lnTo>
                    <a:pt x="602" y="192"/>
                  </a:lnTo>
                  <a:lnTo>
                    <a:pt x="600" y="194"/>
                  </a:lnTo>
                  <a:lnTo>
                    <a:pt x="598" y="196"/>
                  </a:lnTo>
                  <a:lnTo>
                    <a:pt x="596" y="200"/>
                  </a:lnTo>
                  <a:lnTo>
                    <a:pt x="613" y="228"/>
                  </a:lnTo>
                  <a:lnTo>
                    <a:pt x="619" y="230"/>
                  </a:lnTo>
                  <a:lnTo>
                    <a:pt x="615" y="234"/>
                  </a:lnTo>
                  <a:lnTo>
                    <a:pt x="606" y="239"/>
                  </a:lnTo>
                  <a:lnTo>
                    <a:pt x="598" y="232"/>
                  </a:lnTo>
                  <a:lnTo>
                    <a:pt x="591" y="224"/>
                  </a:lnTo>
                  <a:lnTo>
                    <a:pt x="585" y="215"/>
                  </a:lnTo>
                  <a:lnTo>
                    <a:pt x="591" y="198"/>
                  </a:lnTo>
                  <a:lnTo>
                    <a:pt x="596" y="192"/>
                  </a:lnTo>
                  <a:lnTo>
                    <a:pt x="602" y="190"/>
                  </a:lnTo>
                  <a:lnTo>
                    <a:pt x="602" y="192"/>
                  </a:lnTo>
                  <a:moveTo>
                    <a:pt x="666" y="194"/>
                  </a:moveTo>
                  <a:lnTo>
                    <a:pt x="666" y="194"/>
                  </a:lnTo>
                  <a:lnTo>
                    <a:pt x="666" y="196"/>
                  </a:lnTo>
                  <a:lnTo>
                    <a:pt x="661" y="198"/>
                  </a:lnTo>
                  <a:lnTo>
                    <a:pt x="655" y="198"/>
                  </a:lnTo>
                  <a:lnTo>
                    <a:pt x="651" y="198"/>
                  </a:lnTo>
                  <a:lnTo>
                    <a:pt x="649" y="196"/>
                  </a:lnTo>
                  <a:lnTo>
                    <a:pt x="640" y="198"/>
                  </a:lnTo>
                  <a:lnTo>
                    <a:pt x="632" y="198"/>
                  </a:lnTo>
                  <a:lnTo>
                    <a:pt x="613" y="188"/>
                  </a:lnTo>
                  <a:lnTo>
                    <a:pt x="617" y="177"/>
                  </a:lnTo>
                  <a:lnTo>
                    <a:pt x="623" y="171"/>
                  </a:lnTo>
                  <a:lnTo>
                    <a:pt x="630" y="166"/>
                  </a:lnTo>
                  <a:lnTo>
                    <a:pt x="640" y="164"/>
                  </a:lnTo>
                  <a:lnTo>
                    <a:pt x="657" y="164"/>
                  </a:lnTo>
                  <a:lnTo>
                    <a:pt x="664" y="166"/>
                  </a:lnTo>
                  <a:lnTo>
                    <a:pt x="670" y="175"/>
                  </a:lnTo>
                  <a:lnTo>
                    <a:pt x="670" y="179"/>
                  </a:lnTo>
                  <a:lnTo>
                    <a:pt x="668" y="183"/>
                  </a:lnTo>
                  <a:lnTo>
                    <a:pt x="666" y="194"/>
                  </a:lnTo>
                  <a:moveTo>
                    <a:pt x="751" y="79"/>
                  </a:moveTo>
                  <a:lnTo>
                    <a:pt x="751" y="79"/>
                  </a:lnTo>
                  <a:lnTo>
                    <a:pt x="776" y="86"/>
                  </a:lnTo>
                  <a:lnTo>
                    <a:pt x="840" y="94"/>
                  </a:lnTo>
                  <a:lnTo>
                    <a:pt x="846" y="96"/>
                  </a:lnTo>
                  <a:lnTo>
                    <a:pt x="849" y="103"/>
                  </a:lnTo>
                  <a:lnTo>
                    <a:pt x="851" y="109"/>
                  </a:lnTo>
                  <a:lnTo>
                    <a:pt x="853" y="115"/>
                  </a:lnTo>
                  <a:lnTo>
                    <a:pt x="859" y="115"/>
                  </a:lnTo>
                  <a:lnTo>
                    <a:pt x="880" y="113"/>
                  </a:lnTo>
                  <a:lnTo>
                    <a:pt x="885" y="113"/>
                  </a:lnTo>
                  <a:lnTo>
                    <a:pt x="887" y="109"/>
                  </a:lnTo>
                  <a:lnTo>
                    <a:pt x="891" y="107"/>
                  </a:lnTo>
                  <a:lnTo>
                    <a:pt x="893" y="105"/>
                  </a:lnTo>
                  <a:lnTo>
                    <a:pt x="900" y="103"/>
                  </a:lnTo>
                  <a:lnTo>
                    <a:pt x="906" y="107"/>
                  </a:lnTo>
                  <a:lnTo>
                    <a:pt x="910" y="107"/>
                  </a:lnTo>
                  <a:lnTo>
                    <a:pt x="914" y="105"/>
                  </a:lnTo>
                  <a:lnTo>
                    <a:pt x="919" y="105"/>
                  </a:lnTo>
                  <a:lnTo>
                    <a:pt x="936" y="94"/>
                  </a:lnTo>
                  <a:lnTo>
                    <a:pt x="940" y="86"/>
                  </a:lnTo>
                  <a:lnTo>
                    <a:pt x="946" y="83"/>
                  </a:lnTo>
                  <a:lnTo>
                    <a:pt x="951" y="75"/>
                  </a:lnTo>
                  <a:lnTo>
                    <a:pt x="953" y="73"/>
                  </a:lnTo>
                  <a:lnTo>
                    <a:pt x="957" y="90"/>
                  </a:lnTo>
                  <a:lnTo>
                    <a:pt x="972" y="94"/>
                  </a:lnTo>
                  <a:lnTo>
                    <a:pt x="991" y="92"/>
                  </a:lnTo>
                  <a:lnTo>
                    <a:pt x="1004" y="96"/>
                  </a:lnTo>
                  <a:lnTo>
                    <a:pt x="1008" y="100"/>
                  </a:lnTo>
                  <a:lnTo>
                    <a:pt x="1017" y="103"/>
                  </a:lnTo>
                  <a:lnTo>
                    <a:pt x="1025" y="107"/>
                  </a:lnTo>
                  <a:lnTo>
                    <a:pt x="1029" y="115"/>
                  </a:lnTo>
                  <a:lnTo>
                    <a:pt x="1034" y="120"/>
                  </a:lnTo>
                  <a:lnTo>
                    <a:pt x="1040" y="117"/>
                  </a:lnTo>
                  <a:lnTo>
                    <a:pt x="1053" y="109"/>
                  </a:lnTo>
                  <a:lnTo>
                    <a:pt x="1051" y="100"/>
                  </a:lnTo>
                  <a:lnTo>
                    <a:pt x="1057" y="98"/>
                  </a:lnTo>
                  <a:lnTo>
                    <a:pt x="1068" y="103"/>
                  </a:lnTo>
                  <a:lnTo>
                    <a:pt x="1076" y="111"/>
                  </a:lnTo>
                  <a:lnTo>
                    <a:pt x="1082" y="128"/>
                  </a:lnTo>
                  <a:lnTo>
                    <a:pt x="1085" y="132"/>
                  </a:lnTo>
                  <a:lnTo>
                    <a:pt x="1089" y="134"/>
                  </a:lnTo>
                  <a:lnTo>
                    <a:pt x="1095" y="141"/>
                  </a:lnTo>
                  <a:lnTo>
                    <a:pt x="1091" y="143"/>
                  </a:lnTo>
                  <a:lnTo>
                    <a:pt x="1087" y="143"/>
                  </a:lnTo>
                  <a:lnTo>
                    <a:pt x="1085" y="143"/>
                  </a:lnTo>
                  <a:lnTo>
                    <a:pt x="1080" y="141"/>
                  </a:lnTo>
                  <a:lnTo>
                    <a:pt x="1080" y="143"/>
                  </a:lnTo>
                  <a:lnTo>
                    <a:pt x="1074" y="149"/>
                  </a:lnTo>
                  <a:lnTo>
                    <a:pt x="1074" y="149"/>
                  </a:lnTo>
                  <a:lnTo>
                    <a:pt x="1072" y="151"/>
                  </a:lnTo>
                  <a:lnTo>
                    <a:pt x="1072" y="151"/>
                  </a:lnTo>
                  <a:lnTo>
                    <a:pt x="1070" y="154"/>
                  </a:lnTo>
                  <a:lnTo>
                    <a:pt x="1070" y="158"/>
                  </a:lnTo>
                  <a:lnTo>
                    <a:pt x="1076" y="158"/>
                  </a:lnTo>
                  <a:lnTo>
                    <a:pt x="1082" y="154"/>
                  </a:lnTo>
                  <a:lnTo>
                    <a:pt x="1091" y="151"/>
                  </a:lnTo>
                  <a:lnTo>
                    <a:pt x="1095" y="158"/>
                  </a:lnTo>
                  <a:lnTo>
                    <a:pt x="1097" y="154"/>
                  </a:lnTo>
                  <a:lnTo>
                    <a:pt x="1102" y="154"/>
                  </a:lnTo>
                  <a:lnTo>
                    <a:pt x="1104" y="158"/>
                  </a:lnTo>
                  <a:lnTo>
                    <a:pt x="1104" y="164"/>
                  </a:lnTo>
                  <a:lnTo>
                    <a:pt x="1106" y="171"/>
                  </a:lnTo>
                  <a:lnTo>
                    <a:pt x="1106" y="181"/>
                  </a:lnTo>
                  <a:lnTo>
                    <a:pt x="1108" y="202"/>
                  </a:lnTo>
                  <a:lnTo>
                    <a:pt x="1108" y="211"/>
                  </a:lnTo>
                  <a:lnTo>
                    <a:pt x="1108" y="219"/>
                  </a:lnTo>
                  <a:lnTo>
                    <a:pt x="1106" y="226"/>
                  </a:lnTo>
                  <a:lnTo>
                    <a:pt x="1102" y="230"/>
                  </a:lnTo>
                  <a:lnTo>
                    <a:pt x="1093" y="241"/>
                  </a:lnTo>
                  <a:lnTo>
                    <a:pt x="1082" y="249"/>
                  </a:lnTo>
                  <a:lnTo>
                    <a:pt x="1070" y="256"/>
                  </a:lnTo>
                  <a:lnTo>
                    <a:pt x="1059" y="258"/>
                  </a:lnTo>
                  <a:lnTo>
                    <a:pt x="1059" y="262"/>
                  </a:lnTo>
                  <a:lnTo>
                    <a:pt x="1072" y="266"/>
                  </a:lnTo>
                  <a:lnTo>
                    <a:pt x="1142" y="241"/>
                  </a:lnTo>
                  <a:lnTo>
                    <a:pt x="1148" y="243"/>
                  </a:lnTo>
                  <a:lnTo>
                    <a:pt x="1167" y="256"/>
                  </a:lnTo>
                  <a:lnTo>
                    <a:pt x="1163" y="262"/>
                  </a:lnTo>
                  <a:lnTo>
                    <a:pt x="1163" y="268"/>
                  </a:lnTo>
                  <a:lnTo>
                    <a:pt x="1167" y="273"/>
                  </a:lnTo>
                  <a:lnTo>
                    <a:pt x="1170" y="281"/>
                  </a:lnTo>
                  <a:lnTo>
                    <a:pt x="1170" y="287"/>
                  </a:lnTo>
                  <a:lnTo>
                    <a:pt x="1165" y="296"/>
                  </a:lnTo>
                  <a:lnTo>
                    <a:pt x="1161" y="300"/>
                  </a:lnTo>
                  <a:lnTo>
                    <a:pt x="1157" y="302"/>
                  </a:lnTo>
                  <a:lnTo>
                    <a:pt x="1157" y="304"/>
                  </a:lnTo>
                  <a:lnTo>
                    <a:pt x="1159" y="304"/>
                  </a:lnTo>
                  <a:lnTo>
                    <a:pt x="1159" y="307"/>
                  </a:lnTo>
                  <a:lnTo>
                    <a:pt x="1157" y="309"/>
                  </a:lnTo>
                  <a:lnTo>
                    <a:pt x="1161" y="313"/>
                  </a:lnTo>
                  <a:lnTo>
                    <a:pt x="1163" y="317"/>
                  </a:lnTo>
                  <a:lnTo>
                    <a:pt x="1161" y="321"/>
                  </a:lnTo>
                  <a:lnTo>
                    <a:pt x="1159" y="328"/>
                  </a:lnTo>
                  <a:lnTo>
                    <a:pt x="1165" y="324"/>
                  </a:lnTo>
                  <a:lnTo>
                    <a:pt x="1170" y="317"/>
                  </a:lnTo>
                  <a:lnTo>
                    <a:pt x="1174" y="300"/>
                  </a:lnTo>
                  <a:lnTo>
                    <a:pt x="1176" y="283"/>
                  </a:lnTo>
                  <a:lnTo>
                    <a:pt x="1178" y="279"/>
                  </a:lnTo>
                  <a:lnTo>
                    <a:pt x="1180" y="277"/>
                  </a:lnTo>
                  <a:lnTo>
                    <a:pt x="1191" y="273"/>
                  </a:lnTo>
                  <a:lnTo>
                    <a:pt x="1195" y="270"/>
                  </a:lnTo>
                  <a:lnTo>
                    <a:pt x="1197" y="268"/>
                  </a:lnTo>
                  <a:lnTo>
                    <a:pt x="1197" y="264"/>
                  </a:lnTo>
                  <a:lnTo>
                    <a:pt x="1199" y="262"/>
                  </a:lnTo>
                  <a:lnTo>
                    <a:pt x="1204" y="260"/>
                  </a:lnTo>
                  <a:lnTo>
                    <a:pt x="1216" y="260"/>
                  </a:lnTo>
                  <a:lnTo>
                    <a:pt x="1223" y="262"/>
                  </a:lnTo>
                  <a:lnTo>
                    <a:pt x="1244" y="275"/>
                  </a:lnTo>
                  <a:lnTo>
                    <a:pt x="1293" y="290"/>
                  </a:lnTo>
                  <a:lnTo>
                    <a:pt x="1325" y="311"/>
                  </a:lnTo>
                  <a:lnTo>
                    <a:pt x="1338" y="311"/>
                  </a:lnTo>
                  <a:lnTo>
                    <a:pt x="1350" y="307"/>
                  </a:lnTo>
                  <a:lnTo>
                    <a:pt x="1359" y="300"/>
                  </a:lnTo>
                  <a:lnTo>
                    <a:pt x="1374" y="281"/>
                  </a:lnTo>
                  <a:lnTo>
                    <a:pt x="1382" y="275"/>
                  </a:lnTo>
                  <a:lnTo>
                    <a:pt x="1393" y="268"/>
                  </a:lnTo>
                  <a:lnTo>
                    <a:pt x="1416" y="262"/>
                  </a:lnTo>
                  <a:lnTo>
                    <a:pt x="1416" y="264"/>
                  </a:lnTo>
                  <a:lnTo>
                    <a:pt x="1412" y="266"/>
                  </a:lnTo>
                  <a:lnTo>
                    <a:pt x="1404" y="266"/>
                  </a:lnTo>
                  <a:lnTo>
                    <a:pt x="1410" y="268"/>
                  </a:lnTo>
                  <a:lnTo>
                    <a:pt x="1414" y="266"/>
                  </a:lnTo>
                  <a:lnTo>
                    <a:pt x="1423" y="270"/>
                  </a:lnTo>
                  <a:lnTo>
                    <a:pt x="1442" y="253"/>
                  </a:lnTo>
                  <a:lnTo>
                    <a:pt x="1450" y="256"/>
                  </a:lnTo>
                  <a:lnTo>
                    <a:pt x="1442" y="270"/>
                  </a:lnTo>
                  <a:lnTo>
                    <a:pt x="1440" y="277"/>
                  </a:lnTo>
                  <a:lnTo>
                    <a:pt x="1438" y="275"/>
                  </a:lnTo>
                  <a:lnTo>
                    <a:pt x="1433" y="273"/>
                  </a:lnTo>
                  <a:lnTo>
                    <a:pt x="1438" y="281"/>
                  </a:lnTo>
                  <a:lnTo>
                    <a:pt x="1444" y="300"/>
                  </a:lnTo>
                  <a:lnTo>
                    <a:pt x="1448" y="311"/>
                  </a:lnTo>
                  <a:lnTo>
                    <a:pt x="1446" y="317"/>
                  </a:lnTo>
                  <a:lnTo>
                    <a:pt x="1448" y="326"/>
                  </a:lnTo>
                  <a:lnTo>
                    <a:pt x="1452" y="341"/>
                  </a:lnTo>
                  <a:lnTo>
                    <a:pt x="1452" y="349"/>
                  </a:lnTo>
                  <a:lnTo>
                    <a:pt x="1450" y="353"/>
                  </a:lnTo>
                  <a:lnTo>
                    <a:pt x="1448" y="358"/>
                  </a:lnTo>
                  <a:lnTo>
                    <a:pt x="1448" y="362"/>
                  </a:lnTo>
                  <a:lnTo>
                    <a:pt x="1416" y="389"/>
                  </a:lnTo>
                  <a:lnTo>
                    <a:pt x="1406" y="406"/>
                  </a:lnTo>
                  <a:lnTo>
                    <a:pt x="1401" y="411"/>
                  </a:lnTo>
                  <a:lnTo>
                    <a:pt x="1391" y="417"/>
                  </a:lnTo>
                  <a:lnTo>
                    <a:pt x="1389" y="417"/>
                  </a:lnTo>
                  <a:lnTo>
                    <a:pt x="1386" y="419"/>
                  </a:lnTo>
                  <a:lnTo>
                    <a:pt x="1384" y="417"/>
                  </a:lnTo>
                  <a:lnTo>
                    <a:pt x="1380" y="415"/>
                  </a:lnTo>
                  <a:lnTo>
                    <a:pt x="1378" y="417"/>
                  </a:lnTo>
                  <a:lnTo>
                    <a:pt x="1376" y="417"/>
                  </a:lnTo>
                  <a:lnTo>
                    <a:pt x="1376" y="419"/>
                  </a:lnTo>
                  <a:lnTo>
                    <a:pt x="1367" y="438"/>
                  </a:lnTo>
                  <a:lnTo>
                    <a:pt x="1363" y="443"/>
                  </a:lnTo>
                  <a:lnTo>
                    <a:pt x="1365" y="447"/>
                  </a:lnTo>
                  <a:lnTo>
                    <a:pt x="1369" y="455"/>
                  </a:lnTo>
                  <a:lnTo>
                    <a:pt x="1376" y="462"/>
                  </a:lnTo>
                  <a:lnTo>
                    <a:pt x="1382" y="466"/>
                  </a:lnTo>
                  <a:lnTo>
                    <a:pt x="1391" y="468"/>
                  </a:lnTo>
                  <a:lnTo>
                    <a:pt x="1401" y="464"/>
                  </a:lnTo>
                  <a:lnTo>
                    <a:pt x="1406" y="466"/>
                  </a:lnTo>
                  <a:lnTo>
                    <a:pt x="1408" y="470"/>
                  </a:lnTo>
                  <a:lnTo>
                    <a:pt x="1410" y="477"/>
                  </a:lnTo>
                  <a:lnTo>
                    <a:pt x="1412" y="481"/>
                  </a:lnTo>
                  <a:lnTo>
                    <a:pt x="1416" y="481"/>
                  </a:lnTo>
                  <a:lnTo>
                    <a:pt x="1421" y="481"/>
                  </a:lnTo>
                  <a:lnTo>
                    <a:pt x="1423" y="481"/>
                  </a:lnTo>
                  <a:lnTo>
                    <a:pt x="1425" y="477"/>
                  </a:lnTo>
                  <a:lnTo>
                    <a:pt x="1433" y="468"/>
                  </a:lnTo>
                  <a:lnTo>
                    <a:pt x="1438" y="464"/>
                  </a:lnTo>
                  <a:lnTo>
                    <a:pt x="1442" y="462"/>
                  </a:lnTo>
                  <a:lnTo>
                    <a:pt x="1457" y="451"/>
                  </a:lnTo>
                  <a:lnTo>
                    <a:pt x="1493" y="443"/>
                  </a:lnTo>
                  <a:lnTo>
                    <a:pt x="1497" y="443"/>
                  </a:lnTo>
                  <a:lnTo>
                    <a:pt x="1499" y="445"/>
                  </a:lnTo>
                  <a:lnTo>
                    <a:pt x="1501" y="451"/>
                  </a:lnTo>
                  <a:lnTo>
                    <a:pt x="1503" y="455"/>
                  </a:lnTo>
                  <a:lnTo>
                    <a:pt x="1516" y="458"/>
                  </a:lnTo>
                  <a:lnTo>
                    <a:pt x="1518" y="460"/>
                  </a:lnTo>
                  <a:lnTo>
                    <a:pt x="1518" y="470"/>
                  </a:lnTo>
                  <a:lnTo>
                    <a:pt x="1520" y="477"/>
                  </a:lnTo>
                  <a:lnTo>
                    <a:pt x="1525" y="477"/>
                  </a:lnTo>
                  <a:lnTo>
                    <a:pt x="1533" y="477"/>
                  </a:lnTo>
                  <a:lnTo>
                    <a:pt x="1535" y="477"/>
                  </a:lnTo>
                  <a:lnTo>
                    <a:pt x="1546" y="464"/>
                  </a:lnTo>
                  <a:lnTo>
                    <a:pt x="1548" y="466"/>
                  </a:lnTo>
                  <a:lnTo>
                    <a:pt x="1552" y="472"/>
                  </a:lnTo>
                  <a:lnTo>
                    <a:pt x="1554" y="472"/>
                  </a:lnTo>
                  <a:lnTo>
                    <a:pt x="1567" y="472"/>
                  </a:lnTo>
                  <a:lnTo>
                    <a:pt x="1567" y="472"/>
                  </a:lnTo>
                  <a:lnTo>
                    <a:pt x="1582" y="485"/>
                  </a:lnTo>
                  <a:lnTo>
                    <a:pt x="1584" y="487"/>
                  </a:lnTo>
                  <a:lnTo>
                    <a:pt x="1586" y="487"/>
                  </a:lnTo>
                  <a:lnTo>
                    <a:pt x="1586" y="481"/>
                  </a:lnTo>
                  <a:lnTo>
                    <a:pt x="1588" y="472"/>
                  </a:lnTo>
                  <a:lnTo>
                    <a:pt x="1588" y="462"/>
                  </a:lnTo>
                  <a:lnTo>
                    <a:pt x="1586" y="453"/>
                  </a:lnTo>
                  <a:lnTo>
                    <a:pt x="1588" y="451"/>
                  </a:lnTo>
                  <a:lnTo>
                    <a:pt x="1591" y="447"/>
                  </a:lnTo>
                  <a:lnTo>
                    <a:pt x="1593" y="447"/>
                  </a:lnTo>
                  <a:lnTo>
                    <a:pt x="1593" y="445"/>
                  </a:lnTo>
                  <a:lnTo>
                    <a:pt x="1591" y="438"/>
                  </a:lnTo>
                  <a:lnTo>
                    <a:pt x="1588" y="436"/>
                  </a:lnTo>
                  <a:lnTo>
                    <a:pt x="1597" y="423"/>
                  </a:lnTo>
                  <a:lnTo>
                    <a:pt x="1597" y="421"/>
                  </a:lnTo>
                  <a:lnTo>
                    <a:pt x="1595" y="421"/>
                  </a:lnTo>
                  <a:lnTo>
                    <a:pt x="1595" y="417"/>
                  </a:lnTo>
                  <a:lnTo>
                    <a:pt x="1603" y="419"/>
                  </a:lnTo>
                  <a:lnTo>
                    <a:pt x="1605" y="419"/>
                  </a:lnTo>
                  <a:lnTo>
                    <a:pt x="1612" y="415"/>
                  </a:lnTo>
                  <a:lnTo>
                    <a:pt x="1614" y="400"/>
                  </a:lnTo>
                  <a:lnTo>
                    <a:pt x="1618" y="396"/>
                  </a:lnTo>
                  <a:lnTo>
                    <a:pt x="1620" y="396"/>
                  </a:lnTo>
                  <a:lnTo>
                    <a:pt x="1620" y="394"/>
                  </a:lnTo>
                  <a:lnTo>
                    <a:pt x="1623" y="389"/>
                  </a:lnTo>
                  <a:lnTo>
                    <a:pt x="1623" y="385"/>
                  </a:lnTo>
                  <a:lnTo>
                    <a:pt x="1623" y="383"/>
                  </a:lnTo>
                  <a:lnTo>
                    <a:pt x="1620" y="381"/>
                  </a:lnTo>
                  <a:lnTo>
                    <a:pt x="1620" y="379"/>
                  </a:lnTo>
                  <a:lnTo>
                    <a:pt x="1620" y="377"/>
                  </a:lnTo>
                  <a:lnTo>
                    <a:pt x="1620" y="375"/>
                  </a:lnTo>
                  <a:lnTo>
                    <a:pt x="1623" y="372"/>
                  </a:lnTo>
                  <a:lnTo>
                    <a:pt x="1627" y="358"/>
                  </a:lnTo>
                  <a:lnTo>
                    <a:pt x="1635" y="349"/>
                  </a:lnTo>
                  <a:lnTo>
                    <a:pt x="1648" y="347"/>
                  </a:lnTo>
                  <a:lnTo>
                    <a:pt x="1674" y="347"/>
                  </a:lnTo>
                  <a:lnTo>
                    <a:pt x="1742" y="321"/>
                  </a:lnTo>
                  <a:lnTo>
                    <a:pt x="1752" y="313"/>
                  </a:lnTo>
                  <a:lnTo>
                    <a:pt x="1754" y="328"/>
                  </a:lnTo>
                  <a:lnTo>
                    <a:pt x="1756" y="341"/>
                  </a:lnTo>
                  <a:lnTo>
                    <a:pt x="1759" y="353"/>
                  </a:lnTo>
                  <a:lnTo>
                    <a:pt x="1767" y="360"/>
                  </a:lnTo>
                  <a:lnTo>
                    <a:pt x="1763" y="355"/>
                  </a:lnTo>
                  <a:lnTo>
                    <a:pt x="1761" y="341"/>
                  </a:lnTo>
                  <a:lnTo>
                    <a:pt x="1756" y="336"/>
                  </a:lnTo>
                  <a:lnTo>
                    <a:pt x="1759" y="330"/>
                  </a:lnTo>
                  <a:lnTo>
                    <a:pt x="1767" y="324"/>
                  </a:lnTo>
                  <a:lnTo>
                    <a:pt x="1769" y="317"/>
                  </a:lnTo>
                  <a:lnTo>
                    <a:pt x="1765" y="317"/>
                  </a:lnTo>
                  <a:lnTo>
                    <a:pt x="1763" y="319"/>
                  </a:lnTo>
                  <a:lnTo>
                    <a:pt x="1759" y="319"/>
                  </a:lnTo>
                  <a:lnTo>
                    <a:pt x="1756" y="321"/>
                  </a:lnTo>
                  <a:lnTo>
                    <a:pt x="1759" y="317"/>
                  </a:lnTo>
                  <a:lnTo>
                    <a:pt x="1767" y="302"/>
                  </a:lnTo>
                  <a:lnTo>
                    <a:pt x="1771" y="296"/>
                  </a:lnTo>
                  <a:lnTo>
                    <a:pt x="1776" y="283"/>
                  </a:lnTo>
                  <a:lnTo>
                    <a:pt x="1780" y="279"/>
                  </a:lnTo>
                  <a:lnTo>
                    <a:pt x="1784" y="279"/>
                  </a:lnTo>
                  <a:lnTo>
                    <a:pt x="1803" y="262"/>
                  </a:lnTo>
                  <a:lnTo>
                    <a:pt x="1814" y="251"/>
                  </a:lnTo>
                  <a:lnTo>
                    <a:pt x="1816" y="245"/>
                  </a:lnTo>
                  <a:lnTo>
                    <a:pt x="1824" y="224"/>
                  </a:lnTo>
                  <a:lnTo>
                    <a:pt x="1837" y="194"/>
                  </a:lnTo>
                  <a:lnTo>
                    <a:pt x="1837" y="190"/>
                  </a:lnTo>
                  <a:lnTo>
                    <a:pt x="1846" y="166"/>
                  </a:lnTo>
                  <a:lnTo>
                    <a:pt x="1848" y="151"/>
                  </a:lnTo>
                  <a:lnTo>
                    <a:pt x="1852" y="147"/>
                  </a:lnTo>
                  <a:lnTo>
                    <a:pt x="1856" y="143"/>
                  </a:lnTo>
                  <a:lnTo>
                    <a:pt x="1856" y="147"/>
                  </a:lnTo>
                  <a:lnTo>
                    <a:pt x="1856" y="147"/>
                  </a:lnTo>
                  <a:lnTo>
                    <a:pt x="1863" y="156"/>
                  </a:lnTo>
                  <a:lnTo>
                    <a:pt x="1878" y="160"/>
                  </a:lnTo>
                  <a:lnTo>
                    <a:pt x="1944" y="149"/>
                  </a:lnTo>
                  <a:lnTo>
                    <a:pt x="1956" y="151"/>
                  </a:lnTo>
                  <a:lnTo>
                    <a:pt x="1963" y="147"/>
                  </a:lnTo>
                  <a:lnTo>
                    <a:pt x="1971" y="147"/>
                  </a:lnTo>
                  <a:lnTo>
                    <a:pt x="1975" y="154"/>
                  </a:lnTo>
                  <a:lnTo>
                    <a:pt x="1971" y="160"/>
                  </a:lnTo>
                  <a:lnTo>
                    <a:pt x="1963" y="164"/>
                  </a:lnTo>
                  <a:lnTo>
                    <a:pt x="1931" y="166"/>
                  </a:lnTo>
                  <a:lnTo>
                    <a:pt x="1918" y="164"/>
                  </a:lnTo>
                  <a:lnTo>
                    <a:pt x="1910" y="164"/>
                  </a:lnTo>
                  <a:lnTo>
                    <a:pt x="1907" y="164"/>
                  </a:lnTo>
                  <a:lnTo>
                    <a:pt x="1905" y="171"/>
                  </a:lnTo>
                  <a:lnTo>
                    <a:pt x="1903" y="171"/>
                  </a:lnTo>
                  <a:lnTo>
                    <a:pt x="1897" y="173"/>
                  </a:lnTo>
                  <a:lnTo>
                    <a:pt x="1890" y="173"/>
                  </a:lnTo>
                  <a:lnTo>
                    <a:pt x="1886" y="175"/>
                  </a:lnTo>
                  <a:lnTo>
                    <a:pt x="1886" y="181"/>
                  </a:lnTo>
                  <a:lnTo>
                    <a:pt x="1884" y="177"/>
                  </a:lnTo>
                  <a:lnTo>
                    <a:pt x="1882" y="179"/>
                  </a:lnTo>
                  <a:lnTo>
                    <a:pt x="1880" y="181"/>
                  </a:lnTo>
                  <a:lnTo>
                    <a:pt x="1878" y="183"/>
                  </a:lnTo>
                  <a:lnTo>
                    <a:pt x="1880" y="188"/>
                  </a:lnTo>
                  <a:lnTo>
                    <a:pt x="1882" y="188"/>
                  </a:lnTo>
                  <a:lnTo>
                    <a:pt x="1884" y="190"/>
                  </a:lnTo>
                  <a:lnTo>
                    <a:pt x="1886" y="190"/>
                  </a:lnTo>
                  <a:lnTo>
                    <a:pt x="1884" y="190"/>
                  </a:lnTo>
                  <a:lnTo>
                    <a:pt x="1884" y="190"/>
                  </a:lnTo>
                  <a:lnTo>
                    <a:pt x="1884" y="190"/>
                  </a:lnTo>
                  <a:lnTo>
                    <a:pt x="1884" y="192"/>
                  </a:lnTo>
                  <a:lnTo>
                    <a:pt x="1878" y="190"/>
                  </a:lnTo>
                  <a:lnTo>
                    <a:pt x="1871" y="192"/>
                  </a:lnTo>
                  <a:lnTo>
                    <a:pt x="1867" y="196"/>
                  </a:lnTo>
                  <a:lnTo>
                    <a:pt x="1865" y="202"/>
                  </a:lnTo>
                  <a:lnTo>
                    <a:pt x="1859" y="196"/>
                  </a:lnTo>
                  <a:lnTo>
                    <a:pt x="1852" y="194"/>
                  </a:lnTo>
                  <a:lnTo>
                    <a:pt x="1842" y="196"/>
                  </a:lnTo>
                  <a:lnTo>
                    <a:pt x="1837" y="198"/>
                  </a:lnTo>
                  <a:lnTo>
                    <a:pt x="1835" y="205"/>
                  </a:lnTo>
                  <a:lnTo>
                    <a:pt x="1835" y="213"/>
                  </a:lnTo>
                  <a:lnTo>
                    <a:pt x="1837" y="222"/>
                  </a:lnTo>
                  <a:lnTo>
                    <a:pt x="1833" y="222"/>
                  </a:lnTo>
                  <a:lnTo>
                    <a:pt x="1831" y="219"/>
                  </a:lnTo>
                  <a:lnTo>
                    <a:pt x="1829" y="219"/>
                  </a:lnTo>
                  <a:lnTo>
                    <a:pt x="1827" y="222"/>
                  </a:lnTo>
                  <a:lnTo>
                    <a:pt x="1831" y="228"/>
                  </a:lnTo>
                  <a:lnTo>
                    <a:pt x="1831" y="234"/>
                  </a:lnTo>
                  <a:lnTo>
                    <a:pt x="1827" y="239"/>
                  </a:lnTo>
                  <a:lnTo>
                    <a:pt x="1822" y="241"/>
                  </a:lnTo>
                  <a:lnTo>
                    <a:pt x="1827" y="247"/>
                  </a:lnTo>
                  <a:lnTo>
                    <a:pt x="1829" y="253"/>
                  </a:lnTo>
                  <a:lnTo>
                    <a:pt x="1831" y="258"/>
                  </a:lnTo>
                  <a:lnTo>
                    <a:pt x="1829" y="262"/>
                  </a:lnTo>
                  <a:lnTo>
                    <a:pt x="1842" y="268"/>
                  </a:lnTo>
                  <a:lnTo>
                    <a:pt x="1850" y="270"/>
                  </a:lnTo>
                  <a:lnTo>
                    <a:pt x="1856" y="264"/>
                  </a:lnTo>
                  <a:lnTo>
                    <a:pt x="1852" y="266"/>
                  </a:lnTo>
                  <a:lnTo>
                    <a:pt x="1848" y="264"/>
                  </a:lnTo>
                  <a:lnTo>
                    <a:pt x="1839" y="260"/>
                  </a:lnTo>
                  <a:lnTo>
                    <a:pt x="1842" y="253"/>
                  </a:lnTo>
                  <a:lnTo>
                    <a:pt x="1844" y="249"/>
                  </a:lnTo>
                  <a:lnTo>
                    <a:pt x="1850" y="241"/>
                  </a:lnTo>
                  <a:lnTo>
                    <a:pt x="1850" y="239"/>
                  </a:lnTo>
                  <a:lnTo>
                    <a:pt x="1854" y="236"/>
                  </a:lnTo>
                  <a:lnTo>
                    <a:pt x="1854" y="236"/>
                  </a:lnTo>
                  <a:lnTo>
                    <a:pt x="1856" y="234"/>
                  </a:lnTo>
                  <a:lnTo>
                    <a:pt x="1854" y="228"/>
                  </a:lnTo>
                  <a:lnTo>
                    <a:pt x="1854" y="226"/>
                  </a:lnTo>
                  <a:lnTo>
                    <a:pt x="1859" y="219"/>
                  </a:lnTo>
                  <a:lnTo>
                    <a:pt x="1878" y="207"/>
                  </a:lnTo>
                  <a:lnTo>
                    <a:pt x="1871" y="205"/>
                  </a:lnTo>
                  <a:lnTo>
                    <a:pt x="1869" y="205"/>
                  </a:lnTo>
                  <a:lnTo>
                    <a:pt x="1869" y="202"/>
                  </a:lnTo>
                  <a:lnTo>
                    <a:pt x="1876" y="198"/>
                  </a:lnTo>
                  <a:lnTo>
                    <a:pt x="1878" y="198"/>
                  </a:lnTo>
                  <a:lnTo>
                    <a:pt x="1880" y="200"/>
                  </a:lnTo>
                  <a:lnTo>
                    <a:pt x="1880" y="196"/>
                  </a:lnTo>
                  <a:lnTo>
                    <a:pt x="1886" y="200"/>
                  </a:lnTo>
                  <a:lnTo>
                    <a:pt x="1895" y="196"/>
                  </a:lnTo>
                  <a:lnTo>
                    <a:pt x="1907" y="185"/>
                  </a:lnTo>
                  <a:lnTo>
                    <a:pt x="1907" y="183"/>
                  </a:lnTo>
                  <a:lnTo>
                    <a:pt x="1905" y="179"/>
                  </a:lnTo>
                  <a:lnTo>
                    <a:pt x="1905" y="179"/>
                  </a:lnTo>
                  <a:lnTo>
                    <a:pt x="1907" y="175"/>
                  </a:lnTo>
                  <a:lnTo>
                    <a:pt x="1910" y="173"/>
                  </a:lnTo>
                  <a:lnTo>
                    <a:pt x="1914" y="173"/>
                  </a:lnTo>
                  <a:lnTo>
                    <a:pt x="1918" y="173"/>
                  </a:lnTo>
                  <a:lnTo>
                    <a:pt x="1918" y="177"/>
                  </a:lnTo>
                  <a:lnTo>
                    <a:pt x="1914" y="177"/>
                  </a:lnTo>
                  <a:lnTo>
                    <a:pt x="1912" y="183"/>
                  </a:lnTo>
                  <a:lnTo>
                    <a:pt x="1912" y="188"/>
                  </a:lnTo>
                  <a:lnTo>
                    <a:pt x="1912" y="194"/>
                  </a:lnTo>
                  <a:lnTo>
                    <a:pt x="1914" y="188"/>
                  </a:lnTo>
                  <a:lnTo>
                    <a:pt x="1916" y="183"/>
                  </a:lnTo>
                  <a:lnTo>
                    <a:pt x="1916" y="181"/>
                  </a:lnTo>
                  <a:lnTo>
                    <a:pt x="1918" y="185"/>
                  </a:lnTo>
                  <a:lnTo>
                    <a:pt x="1922" y="188"/>
                  </a:lnTo>
                  <a:lnTo>
                    <a:pt x="1927" y="190"/>
                  </a:lnTo>
                  <a:lnTo>
                    <a:pt x="1929" y="185"/>
                  </a:lnTo>
                  <a:lnTo>
                    <a:pt x="1933" y="188"/>
                  </a:lnTo>
                  <a:lnTo>
                    <a:pt x="1937" y="188"/>
                  </a:lnTo>
                  <a:lnTo>
                    <a:pt x="1939" y="183"/>
                  </a:lnTo>
                  <a:lnTo>
                    <a:pt x="1941" y="179"/>
                  </a:lnTo>
                  <a:lnTo>
                    <a:pt x="1941" y="183"/>
                  </a:lnTo>
                  <a:lnTo>
                    <a:pt x="1944" y="188"/>
                  </a:lnTo>
                  <a:lnTo>
                    <a:pt x="1946" y="190"/>
                  </a:lnTo>
                  <a:lnTo>
                    <a:pt x="1952" y="196"/>
                  </a:lnTo>
                  <a:lnTo>
                    <a:pt x="1954" y="196"/>
                  </a:lnTo>
                  <a:lnTo>
                    <a:pt x="1954" y="196"/>
                  </a:lnTo>
                  <a:lnTo>
                    <a:pt x="1958" y="194"/>
                  </a:lnTo>
                  <a:lnTo>
                    <a:pt x="1963" y="194"/>
                  </a:lnTo>
                  <a:lnTo>
                    <a:pt x="1967" y="192"/>
                  </a:lnTo>
                  <a:lnTo>
                    <a:pt x="1969" y="190"/>
                  </a:lnTo>
                  <a:lnTo>
                    <a:pt x="1971" y="185"/>
                  </a:lnTo>
                  <a:lnTo>
                    <a:pt x="1973" y="177"/>
                  </a:lnTo>
                  <a:lnTo>
                    <a:pt x="1973" y="171"/>
                  </a:lnTo>
                  <a:lnTo>
                    <a:pt x="1980" y="162"/>
                  </a:lnTo>
                  <a:lnTo>
                    <a:pt x="1990" y="151"/>
                  </a:lnTo>
                  <a:lnTo>
                    <a:pt x="2001" y="147"/>
                  </a:lnTo>
                  <a:lnTo>
                    <a:pt x="2009" y="147"/>
                  </a:lnTo>
                  <a:lnTo>
                    <a:pt x="2007" y="151"/>
                  </a:lnTo>
                  <a:lnTo>
                    <a:pt x="2007" y="158"/>
                  </a:lnTo>
                  <a:lnTo>
                    <a:pt x="2012" y="164"/>
                  </a:lnTo>
                  <a:lnTo>
                    <a:pt x="2016" y="168"/>
                  </a:lnTo>
                  <a:lnTo>
                    <a:pt x="2029" y="173"/>
                  </a:lnTo>
                  <a:lnTo>
                    <a:pt x="2033" y="175"/>
                  </a:lnTo>
                  <a:lnTo>
                    <a:pt x="2031" y="185"/>
                  </a:lnTo>
                  <a:lnTo>
                    <a:pt x="2033" y="194"/>
                  </a:lnTo>
                  <a:lnTo>
                    <a:pt x="2043" y="207"/>
                  </a:lnTo>
                  <a:lnTo>
                    <a:pt x="2046" y="211"/>
                  </a:lnTo>
                  <a:lnTo>
                    <a:pt x="2046" y="217"/>
                  </a:lnTo>
                  <a:lnTo>
                    <a:pt x="2048" y="222"/>
                  </a:lnTo>
                  <a:lnTo>
                    <a:pt x="2052" y="222"/>
                  </a:lnTo>
                  <a:lnTo>
                    <a:pt x="2065" y="219"/>
                  </a:lnTo>
                  <a:lnTo>
                    <a:pt x="2065" y="224"/>
                  </a:lnTo>
                  <a:lnTo>
                    <a:pt x="2063" y="224"/>
                  </a:lnTo>
                  <a:lnTo>
                    <a:pt x="2060" y="226"/>
                  </a:lnTo>
                  <a:lnTo>
                    <a:pt x="2058" y="228"/>
                  </a:lnTo>
                  <a:lnTo>
                    <a:pt x="2067" y="226"/>
                  </a:lnTo>
                  <a:lnTo>
                    <a:pt x="2084" y="232"/>
                  </a:lnTo>
                  <a:lnTo>
                    <a:pt x="2097" y="232"/>
                  </a:lnTo>
                  <a:lnTo>
                    <a:pt x="2103" y="236"/>
                  </a:lnTo>
                  <a:lnTo>
                    <a:pt x="2118" y="253"/>
                  </a:lnTo>
                  <a:lnTo>
                    <a:pt x="2126" y="260"/>
                  </a:lnTo>
                  <a:lnTo>
                    <a:pt x="2122" y="264"/>
                  </a:lnTo>
                  <a:lnTo>
                    <a:pt x="2120" y="268"/>
                  </a:lnTo>
                  <a:lnTo>
                    <a:pt x="2129" y="266"/>
                  </a:lnTo>
                  <a:lnTo>
                    <a:pt x="2137" y="260"/>
                  </a:lnTo>
                  <a:lnTo>
                    <a:pt x="2143" y="260"/>
                  </a:lnTo>
                  <a:lnTo>
                    <a:pt x="2143" y="266"/>
                  </a:lnTo>
                  <a:lnTo>
                    <a:pt x="2141" y="270"/>
                  </a:lnTo>
                  <a:lnTo>
                    <a:pt x="2139" y="273"/>
                  </a:lnTo>
                  <a:lnTo>
                    <a:pt x="2143" y="273"/>
                  </a:lnTo>
                  <a:lnTo>
                    <a:pt x="2146" y="273"/>
                  </a:lnTo>
                  <a:lnTo>
                    <a:pt x="2148" y="270"/>
                  </a:lnTo>
                  <a:lnTo>
                    <a:pt x="2150" y="270"/>
                  </a:lnTo>
                  <a:lnTo>
                    <a:pt x="2152" y="273"/>
                  </a:lnTo>
                  <a:lnTo>
                    <a:pt x="2158" y="283"/>
                  </a:lnTo>
                  <a:lnTo>
                    <a:pt x="2165" y="290"/>
                  </a:lnTo>
                  <a:lnTo>
                    <a:pt x="2169" y="296"/>
                  </a:lnTo>
                  <a:lnTo>
                    <a:pt x="2175" y="298"/>
                  </a:lnTo>
                  <a:lnTo>
                    <a:pt x="2184" y="298"/>
                  </a:lnTo>
                  <a:lnTo>
                    <a:pt x="2182" y="294"/>
                  </a:lnTo>
                  <a:lnTo>
                    <a:pt x="2180" y="292"/>
                  </a:lnTo>
                  <a:lnTo>
                    <a:pt x="2175" y="287"/>
                  </a:lnTo>
                  <a:lnTo>
                    <a:pt x="2171" y="285"/>
                  </a:lnTo>
                  <a:lnTo>
                    <a:pt x="2171" y="281"/>
                  </a:lnTo>
                  <a:lnTo>
                    <a:pt x="2207" y="268"/>
                  </a:lnTo>
                  <a:lnTo>
                    <a:pt x="2214" y="262"/>
                  </a:lnTo>
                  <a:lnTo>
                    <a:pt x="2228" y="249"/>
                  </a:lnTo>
                  <a:lnTo>
                    <a:pt x="2235" y="245"/>
                  </a:lnTo>
                  <a:lnTo>
                    <a:pt x="2237" y="247"/>
                  </a:lnTo>
                  <a:lnTo>
                    <a:pt x="2237" y="249"/>
                  </a:lnTo>
                  <a:lnTo>
                    <a:pt x="2235" y="251"/>
                  </a:lnTo>
                  <a:lnTo>
                    <a:pt x="2233" y="253"/>
                  </a:lnTo>
                  <a:lnTo>
                    <a:pt x="2233" y="256"/>
                  </a:lnTo>
                  <a:lnTo>
                    <a:pt x="2243" y="260"/>
                  </a:lnTo>
                  <a:lnTo>
                    <a:pt x="2271" y="275"/>
                  </a:lnTo>
                  <a:lnTo>
                    <a:pt x="2271" y="279"/>
                  </a:lnTo>
                  <a:lnTo>
                    <a:pt x="2269" y="287"/>
                  </a:lnTo>
                  <a:lnTo>
                    <a:pt x="2269" y="296"/>
                  </a:lnTo>
                  <a:lnTo>
                    <a:pt x="2267" y="307"/>
                  </a:lnTo>
                  <a:lnTo>
                    <a:pt x="2258" y="313"/>
                  </a:lnTo>
                  <a:lnTo>
                    <a:pt x="2262" y="315"/>
                  </a:lnTo>
                  <a:lnTo>
                    <a:pt x="2273" y="324"/>
                  </a:lnTo>
                  <a:lnTo>
                    <a:pt x="2277" y="328"/>
                  </a:lnTo>
                  <a:lnTo>
                    <a:pt x="2279" y="330"/>
                  </a:lnTo>
                  <a:lnTo>
                    <a:pt x="2290" y="332"/>
                  </a:lnTo>
                  <a:lnTo>
                    <a:pt x="2292" y="332"/>
                  </a:lnTo>
                  <a:lnTo>
                    <a:pt x="2294" y="336"/>
                  </a:lnTo>
                  <a:lnTo>
                    <a:pt x="2294" y="341"/>
                  </a:lnTo>
                  <a:lnTo>
                    <a:pt x="2297" y="343"/>
                  </a:lnTo>
                  <a:lnTo>
                    <a:pt x="2297" y="343"/>
                  </a:lnTo>
                  <a:lnTo>
                    <a:pt x="2297" y="347"/>
                  </a:lnTo>
                  <a:lnTo>
                    <a:pt x="2299" y="349"/>
                  </a:lnTo>
                  <a:lnTo>
                    <a:pt x="2299" y="349"/>
                  </a:lnTo>
                  <a:lnTo>
                    <a:pt x="2303" y="347"/>
                  </a:lnTo>
                  <a:lnTo>
                    <a:pt x="2305" y="347"/>
                  </a:lnTo>
                  <a:lnTo>
                    <a:pt x="2307" y="349"/>
                  </a:lnTo>
                  <a:lnTo>
                    <a:pt x="2309" y="349"/>
                  </a:lnTo>
                  <a:lnTo>
                    <a:pt x="2309" y="349"/>
                  </a:lnTo>
                  <a:lnTo>
                    <a:pt x="2311" y="349"/>
                  </a:lnTo>
                  <a:lnTo>
                    <a:pt x="2316" y="351"/>
                  </a:lnTo>
                  <a:lnTo>
                    <a:pt x="2318" y="355"/>
                  </a:lnTo>
                  <a:lnTo>
                    <a:pt x="2318" y="362"/>
                  </a:lnTo>
                  <a:lnTo>
                    <a:pt x="2314" y="368"/>
                  </a:lnTo>
                  <a:lnTo>
                    <a:pt x="2297" y="389"/>
                  </a:lnTo>
                  <a:lnTo>
                    <a:pt x="2294" y="396"/>
                  </a:lnTo>
                  <a:lnTo>
                    <a:pt x="2299" y="402"/>
                  </a:lnTo>
                  <a:lnTo>
                    <a:pt x="2305" y="404"/>
                  </a:lnTo>
                  <a:lnTo>
                    <a:pt x="2311" y="404"/>
                  </a:lnTo>
                  <a:lnTo>
                    <a:pt x="2314" y="404"/>
                  </a:lnTo>
                  <a:lnTo>
                    <a:pt x="2316" y="411"/>
                  </a:lnTo>
                  <a:lnTo>
                    <a:pt x="2322" y="415"/>
                  </a:lnTo>
                  <a:lnTo>
                    <a:pt x="2328" y="419"/>
                  </a:lnTo>
                  <a:lnTo>
                    <a:pt x="2331" y="419"/>
                  </a:lnTo>
                  <a:lnTo>
                    <a:pt x="2356" y="432"/>
                  </a:lnTo>
                  <a:lnTo>
                    <a:pt x="2367" y="434"/>
                  </a:lnTo>
                  <a:lnTo>
                    <a:pt x="2373" y="438"/>
                  </a:lnTo>
                  <a:lnTo>
                    <a:pt x="2375" y="440"/>
                  </a:lnTo>
                  <a:lnTo>
                    <a:pt x="2382" y="438"/>
                  </a:lnTo>
                  <a:lnTo>
                    <a:pt x="2384" y="438"/>
                  </a:lnTo>
                  <a:lnTo>
                    <a:pt x="2392" y="440"/>
                  </a:lnTo>
                  <a:lnTo>
                    <a:pt x="2396" y="443"/>
                  </a:lnTo>
                  <a:lnTo>
                    <a:pt x="2420" y="438"/>
                  </a:lnTo>
                  <a:lnTo>
                    <a:pt x="2428" y="436"/>
                  </a:lnTo>
                  <a:lnTo>
                    <a:pt x="2430" y="428"/>
                  </a:lnTo>
                  <a:lnTo>
                    <a:pt x="2433" y="426"/>
                  </a:lnTo>
                  <a:lnTo>
                    <a:pt x="2437" y="426"/>
                  </a:lnTo>
                  <a:lnTo>
                    <a:pt x="2441" y="428"/>
                  </a:lnTo>
                  <a:lnTo>
                    <a:pt x="2443" y="430"/>
                  </a:lnTo>
                  <a:lnTo>
                    <a:pt x="2445" y="438"/>
                  </a:lnTo>
                  <a:lnTo>
                    <a:pt x="2443" y="440"/>
                  </a:lnTo>
                  <a:lnTo>
                    <a:pt x="2443" y="443"/>
                  </a:lnTo>
                  <a:lnTo>
                    <a:pt x="2433" y="453"/>
                  </a:lnTo>
                  <a:lnTo>
                    <a:pt x="2435" y="455"/>
                  </a:lnTo>
                  <a:lnTo>
                    <a:pt x="2441" y="455"/>
                  </a:lnTo>
                  <a:lnTo>
                    <a:pt x="2445" y="455"/>
                  </a:lnTo>
                  <a:lnTo>
                    <a:pt x="2447" y="455"/>
                  </a:lnTo>
                  <a:lnTo>
                    <a:pt x="2452" y="470"/>
                  </a:lnTo>
                  <a:lnTo>
                    <a:pt x="2452" y="477"/>
                  </a:lnTo>
                  <a:lnTo>
                    <a:pt x="2458" y="487"/>
                  </a:lnTo>
                  <a:lnTo>
                    <a:pt x="2469" y="504"/>
                  </a:lnTo>
                  <a:lnTo>
                    <a:pt x="2469" y="511"/>
                  </a:lnTo>
                  <a:lnTo>
                    <a:pt x="2473" y="528"/>
                  </a:lnTo>
                  <a:lnTo>
                    <a:pt x="2475" y="540"/>
                  </a:lnTo>
                  <a:lnTo>
                    <a:pt x="2479" y="549"/>
                  </a:lnTo>
                  <a:lnTo>
                    <a:pt x="2488" y="560"/>
                  </a:lnTo>
                  <a:lnTo>
                    <a:pt x="2494" y="570"/>
                  </a:lnTo>
                  <a:lnTo>
                    <a:pt x="2503" y="579"/>
                  </a:lnTo>
                  <a:lnTo>
                    <a:pt x="2511" y="604"/>
                  </a:lnTo>
                  <a:lnTo>
                    <a:pt x="2528" y="642"/>
                  </a:lnTo>
                  <a:lnTo>
                    <a:pt x="2528" y="647"/>
                  </a:lnTo>
                  <a:lnTo>
                    <a:pt x="2530" y="655"/>
                  </a:lnTo>
                  <a:lnTo>
                    <a:pt x="2533" y="662"/>
                  </a:lnTo>
                  <a:lnTo>
                    <a:pt x="2535" y="664"/>
                  </a:lnTo>
                  <a:lnTo>
                    <a:pt x="2541" y="666"/>
                  </a:lnTo>
                  <a:lnTo>
                    <a:pt x="2543" y="670"/>
                  </a:lnTo>
                  <a:lnTo>
                    <a:pt x="2547" y="672"/>
                  </a:lnTo>
                  <a:lnTo>
                    <a:pt x="2543" y="689"/>
                  </a:lnTo>
                  <a:lnTo>
                    <a:pt x="2541" y="693"/>
                  </a:lnTo>
                  <a:lnTo>
                    <a:pt x="2539" y="696"/>
                  </a:lnTo>
                  <a:lnTo>
                    <a:pt x="2537" y="700"/>
                  </a:lnTo>
                  <a:lnTo>
                    <a:pt x="2535" y="706"/>
                  </a:lnTo>
                  <a:lnTo>
                    <a:pt x="2537" y="715"/>
                  </a:lnTo>
                  <a:lnTo>
                    <a:pt x="2539" y="721"/>
                  </a:lnTo>
                  <a:lnTo>
                    <a:pt x="2541" y="730"/>
                  </a:lnTo>
                  <a:lnTo>
                    <a:pt x="2543" y="736"/>
                  </a:lnTo>
                  <a:lnTo>
                    <a:pt x="2541" y="766"/>
                  </a:lnTo>
                  <a:lnTo>
                    <a:pt x="2541" y="770"/>
                  </a:lnTo>
                  <a:lnTo>
                    <a:pt x="2539" y="781"/>
                  </a:lnTo>
                  <a:lnTo>
                    <a:pt x="2530" y="791"/>
                  </a:lnTo>
                  <a:lnTo>
                    <a:pt x="2516" y="810"/>
                  </a:lnTo>
                  <a:lnTo>
                    <a:pt x="2501" y="823"/>
                  </a:lnTo>
                  <a:lnTo>
                    <a:pt x="2488" y="836"/>
                  </a:lnTo>
                  <a:lnTo>
                    <a:pt x="2488" y="840"/>
                  </a:lnTo>
                  <a:lnTo>
                    <a:pt x="2490" y="844"/>
                  </a:lnTo>
                  <a:lnTo>
                    <a:pt x="2498" y="861"/>
                  </a:lnTo>
                  <a:lnTo>
                    <a:pt x="2501" y="868"/>
                  </a:lnTo>
                  <a:lnTo>
                    <a:pt x="2501" y="878"/>
                  </a:lnTo>
                  <a:lnTo>
                    <a:pt x="2498" y="885"/>
                  </a:lnTo>
                  <a:lnTo>
                    <a:pt x="2492" y="893"/>
                  </a:lnTo>
                  <a:lnTo>
                    <a:pt x="2496" y="900"/>
                  </a:lnTo>
                  <a:lnTo>
                    <a:pt x="2503" y="902"/>
                  </a:lnTo>
                  <a:lnTo>
                    <a:pt x="2509" y="904"/>
                  </a:lnTo>
                  <a:lnTo>
                    <a:pt x="2518" y="902"/>
                  </a:lnTo>
                  <a:lnTo>
                    <a:pt x="2524" y="904"/>
                  </a:lnTo>
                  <a:lnTo>
                    <a:pt x="2537" y="915"/>
                  </a:lnTo>
                  <a:lnTo>
                    <a:pt x="2545" y="917"/>
                  </a:lnTo>
                  <a:lnTo>
                    <a:pt x="2581" y="936"/>
                  </a:lnTo>
                  <a:lnTo>
                    <a:pt x="2588" y="940"/>
                  </a:lnTo>
                  <a:lnTo>
                    <a:pt x="2603" y="959"/>
                  </a:lnTo>
                  <a:lnTo>
                    <a:pt x="2607" y="961"/>
                  </a:lnTo>
                  <a:lnTo>
                    <a:pt x="2613" y="963"/>
                  </a:lnTo>
                  <a:lnTo>
                    <a:pt x="2624" y="974"/>
                  </a:lnTo>
                  <a:lnTo>
                    <a:pt x="2645" y="978"/>
                  </a:lnTo>
                  <a:lnTo>
                    <a:pt x="2669" y="995"/>
                  </a:lnTo>
                  <a:lnTo>
                    <a:pt x="2679" y="1002"/>
                  </a:lnTo>
                  <a:lnTo>
                    <a:pt x="2675" y="1023"/>
                  </a:lnTo>
                  <a:lnTo>
                    <a:pt x="2675" y="1034"/>
                  </a:lnTo>
                  <a:lnTo>
                    <a:pt x="2681" y="1038"/>
                  </a:lnTo>
                  <a:lnTo>
                    <a:pt x="2683" y="1044"/>
                  </a:lnTo>
                  <a:lnTo>
                    <a:pt x="2681" y="1057"/>
                  </a:lnTo>
                  <a:lnTo>
                    <a:pt x="2677" y="1070"/>
                  </a:lnTo>
                  <a:lnTo>
                    <a:pt x="2664" y="1087"/>
                  </a:lnTo>
                  <a:lnTo>
                    <a:pt x="2669" y="1106"/>
                  </a:lnTo>
                  <a:lnTo>
                    <a:pt x="2681" y="1127"/>
                  </a:lnTo>
                  <a:lnTo>
                    <a:pt x="2690" y="1142"/>
                  </a:lnTo>
                  <a:lnTo>
                    <a:pt x="2690" y="1150"/>
                  </a:lnTo>
                  <a:lnTo>
                    <a:pt x="2698" y="1157"/>
                  </a:lnTo>
                  <a:lnTo>
                    <a:pt x="2711" y="1161"/>
                  </a:lnTo>
                  <a:lnTo>
                    <a:pt x="2720" y="1161"/>
                  </a:lnTo>
                  <a:lnTo>
                    <a:pt x="2730" y="1163"/>
                  </a:lnTo>
                  <a:lnTo>
                    <a:pt x="2737" y="1172"/>
                  </a:lnTo>
                  <a:lnTo>
                    <a:pt x="2739" y="1182"/>
                  </a:lnTo>
                  <a:lnTo>
                    <a:pt x="2735" y="1191"/>
                  </a:lnTo>
                  <a:lnTo>
                    <a:pt x="2735" y="1195"/>
                  </a:lnTo>
                  <a:lnTo>
                    <a:pt x="2741" y="1199"/>
                  </a:lnTo>
                  <a:lnTo>
                    <a:pt x="2741" y="1208"/>
                  </a:lnTo>
                  <a:lnTo>
                    <a:pt x="2739" y="1218"/>
                  </a:lnTo>
                  <a:lnTo>
                    <a:pt x="2739" y="1231"/>
                  </a:lnTo>
                  <a:lnTo>
                    <a:pt x="2745" y="1238"/>
                  </a:lnTo>
                  <a:lnTo>
                    <a:pt x="2769" y="1250"/>
                  </a:lnTo>
                  <a:lnTo>
                    <a:pt x="2764" y="1257"/>
                  </a:lnTo>
                  <a:lnTo>
                    <a:pt x="2762" y="1263"/>
                  </a:lnTo>
                  <a:lnTo>
                    <a:pt x="2762" y="1267"/>
                  </a:lnTo>
                  <a:lnTo>
                    <a:pt x="2762" y="1272"/>
                  </a:lnTo>
                  <a:lnTo>
                    <a:pt x="2762" y="1276"/>
                  </a:lnTo>
                  <a:lnTo>
                    <a:pt x="2758" y="1291"/>
                  </a:lnTo>
                  <a:lnTo>
                    <a:pt x="2758" y="1295"/>
                  </a:lnTo>
                  <a:lnTo>
                    <a:pt x="2762" y="1327"/>
                  </a:lnTo>
                  <a:lnTo>
                    <a:pt x="2762" y="1338"/>
                  </a:lnTo>
                  <a:lnTo>
                    <a:pt x="2758" y="1348"/>
                  </a:lnTo>
                  <a:lnTo>
                    <a:pt x="2756" y="1357"/>
                  </a:lnTo>
                  <a:lnTo>
                    <a:pt x="2741" y="1378"/>
                  </a:lnTo>
                  <a:lnTo>
                    <a:pt x="2739" y="1386"/>
                  </a:lnTo>
                  <a:lnTo>
                    <a:pt x="2741" y="1397"/>
                  </a:lnTo>
                  <a:lnTo>
                    <a:pt x="2747" y="1406"/>
                  </a:lnTo>
                  <a:lnTo>
                    <a:pt x="2754" y="1408"/>
                  </a:lnTo>
                  <a:lnTo>
                    <a:pt x="2760" y="1412"/>
                  </a:lnTo>
                  <a:lnTo>
                    <a:pt x="2764" y="1427"/>
                  </a:lnTo>
                  <a:lnTo>
                    <a:pt x="2771" y="1437"/>
                  </a:lnTo>
                  <a:lnTo>
                    <a:pt x="2779" y="1446"/>
                  </a:lnTo>
                  <a:lnTo>
                    <a:pt x="2796" y="1454"/>
                  </a:lnTo>
                  <a:lnTo>
                    <a:pt x="2803" y="1463"/>
                  </a:lnTo>
                  <a:lnTo>
                    <a:pt x="2809" y="1476"/>
                  </a:lnTo>
                  <a:lnTo>
                    <a:pt x="2811" y="1488"/>
                  </a:lnTo>
                  <a:lnTo>
                    <a:pt x="2809" y="1499"/>
                  </a:lnTo>
                  <a:lnTo>
                    <a:pt x="2805" y="1510"/>
                  </a:lnTo>
                  <a:lnTo>
                    <a:pt x="2805" y="1520"/>
                  </a:lnTo>
                  <a:lnTo>
                    <a:pt x="2809" y="1529"/>
                  </a:lnTo>
                  <a:lnTo>
                    <a:pt x="2817" y="1535"/>
                  </a:lnTo>
                  <a:lnTo>
                    <a:pt x="2839" y="1539"/>
                  </a:lnTo>
                  <a:lnTo>
                    <a:pt x="2847" y="1542"/>
                  </a:lnTo>
                  <a:lnTo>
                    <a:pt x="2847" y="1542"/>
                  </a:lnTo>
                  <a:lnTo>
                    <a:pt x="2854" y="1546"/>
                  </a:lnTo>
                  <a:lnTo>
                    <a:pt x="2871" y="1546"/>
                  </a:lnTo>
                  <a:lnTo>
                    <a:pt x="2877" y="1548"/>
                  </a:lnTo>
                  <a:lnTo>
                    <a:pt x="2883" y="1552"/>
                  </a:lnTo>
                  <a:lnTo>
                    <a:pt x="2890" y="1556"/>
                  </a:lnTo>
                  <a:lnTo>
                    <a:pt x="2896" y="1563"/>
                  </a:lnTo>
                  <a:lnTo>
                    <a:pt x="2894" y="1569"/>
                  </a:lnTo>
                  <a:lnTo>
                    <a:pt x="2905" y="1605"/>
                  </a:lnTo>
                  <a:lnTo>
                    <a:pt x="2905" y="1605"/>
                  </a:lnTo>
                  <a:lnTo>
                    <a:pt x="2907" y="1614"/>
                  </a:lnTo>
                  <a:lnTo>
                    <a:pt x="2909" y="1618"/>
                  </a:lnTo>
                  <a:lnTo>
                    <a:pt x="2917" y="1627"/>
                  </a:lnTo>
                  <a:lnTo>
                    <a:pt x="2926" y="1633"/>
                  </a:lnTo>
                  <a:lnTo>
                    <a:pt x="2932" y="1641"/>
                  </a:lnTo>
                  <a:lnTo>
                    <a:pt x="2934" y="1658"/>
                  </a:lnTo>
                  <a:lnTo>
                    <a:pt x="2936" y="1658"/>
                  </a:lnTo>
                  <a:lnTo>
                    <a:pt x="2936" y="1661"/>
                  </a:lnTo>
                  <a:lnTo>
                    <a:pt x="2934" y="1671"/>
                  </a:lnTo>
                  <a:lnTo>
                    <a:pt x="2932" y="1686"/>
                  </a:lnTo>
                  <a:lnTo>
                    <a:pt x="2932" y="1701"/>
                  </a:lnTo>
                  <a:lnTo>
                    <a:pt x="2934" y="1714"/>
                  </a:lnTo>
                  <a:lnTo>
                    <a:pt x="2936" y="1720"/>
                  </a:lnTo>
                  <a:lnTo>
                    <a:pt x="2934" y="1724"/>
                  </a:lnTo>
                  <a:lnTo>
                    <a:pt x="2932" y="1727"/>
                  </a:lnTo>
                  <a:lnTo>
                    <a:pt x="2932" y="1731"/>
                  </a:lnTo>
                  <a:lnTo>
                    <a:pt x="2932" y="1735"/>
                  </a:lnTo>
                  <a:lnTo>
                    <a:pt x="2934" y="1746"/>
                  </a:lnTo>
                  <a:lnTo>
                    <a:pt x="2934" y="1752"/>
                  </a:lnTo>
                  <a:lnTo>
                    <a:pt x="2928" y="1790"/>
                  </a:lnTo>
                  <a:lnTo>
                    <a:pt x="2919" y="1833"/>
                  </a:lnTo>
                  <a:lnTo>
                    <a:pt x="2911" y="1848"/>
                  </a:lnTo>
                  <a:lnTo>
                    <a:pt x="2907" y="1856"/>
                  </a:lnTo>
                  <a:lnTo>
                    <a:pt x="2909" y="1865"/>
                  </a:lnTo>
                  <a:lnTo>
                    <a:pt x="2907" y="1880"/>
                  </a:lnTo>
                  <a:lnTo>
                    <a:pt x="2905" y="1886"/>
                  </a:lnTo>
                  <a:lnTo>
                    <a:pt x="2902" y="1890"/>
                  </a:lnTo>
                  <a:lnTo>
                    <a:pt x="2898" y="1892"/>
                  </a:lnTo>
                  <a:lnTo>
                    <a:pt x="2892" y="1894"/>
                  </a:lnTo>
                  <a:lnTo>
                    <a:pt x="2879" y="1892"/>
                  </a:lnTo>
                  <a:lnTo>
                    <a:pt x="2864" y="1886"/>
                  </a:lnTo>
                  <a:lnTo>
                    <a:pt x="2860" y="1884"/>
                  </a:lnTo>
                  <a:lnTo>
                    <a:pt x="2847" y="1884"/>
                  </a:lnTo>
                  <a:lnTo>
                    <a:pt x="2845" y="1880"/>
                  </a:lnTo>
                  <a:lnTo>
                    <a:pt x="2845" y="1871"/>
                  </a:lnTo>
                  <a:lnTo>
                    <a:pt x="2847" y="1856"/>
                  </a:lnTo>
                  <a:lnTo>
                    <a:pt x="2849" y="1850"/>
                  </a:lnTo>
                  <a:lnTo>
                    <a:pt x="2845" y="1843"/>
                  </a:lnTo>
                  <a:lnTo>
                    <a:pt x="2841" y="1846"/>
                  </a:lnTo>
                  <a:lnTo>
                    <a:pt x="2826" y="1856"/>
                  </a:lnTo>
                  <a:lnTo>
                    <a:pt x="2822" y="1852"/>
                  </a:lnTo>
                  <a:lnTo>
                    <a:pt x="2822" y="1846"/>
                  </a:lnTo>
                  <a:lnTo>
                    <a:pt x="2824" y="1839"/>
                  </a:lnTo>
                  <a:lnTo>
                    <a:pt x="2826" y="1833"/>
                  </a:lnTo>
                  <a:lnTo>
                    <a:pt x="2824" y="1824"/>
                  </a:lnTo>
                  <a:lnTo>
                    <a:pt x="2822" y="1820"/>
                  </a:lnTo>
                  <a:lnTo>
                    <a:pt x="2820" y="1816"/>
                  </a:lnTo>
                  <a:lnTo>
                    <a:pt x="2815" y="1812"/>
                  </a:lnTo>
                  <a:lnTo>
                    <a:pt x="2811" y="1809"/>
                  </a:lnTo>
                  <a:lnTo>
                    <a:pt x="2800" y="1809"/>
                  </a:lnTo>
                  <a:lnTo>
                    <a:pt x="2796" y="1807"/>
                  </a:lnTo>
                  <a:lnTo>
                    <a:pt x="2792" y="1803"/>
                  </a:lnTo>
                  <a:lnTo>
                    <a:pt x="2792" y="1801"/>
                  </a:lnTo>
                  <a:lnTo>
                    <a:pt x="2790" y="1797"/>
                  </a:lnTo>
                  <a:lnTo>
                    <a:pt x="2788" y="1792"/>
                  </a:lnTo>
                  <a:lnTo>
                    <a:pt x="2786" y="1801"/>
                  </a:lnTo>
                  <a:lnTo>
                    <a:pt x="2783" y="1803"/>
                  </a:lnTo>
                  <a:lnTo>
                    <a:pt x="2771" y="1805"/>
                  </a:lnTo>
                  <a:lnTo>
                    <a:pt x="2762" y="1809"/>
                  </a:lnTo>
                  <a:lnTo>
                    <a:pt x="2760" y="1812"/>
                  </a:lnTo>
                  <a:lnTo>
                    <a:pt x="2756" y="1809"/>
                  </a:lnTo>
                  <a:lnTo>
                    <a:pt x="2754" y="1807"/>
                  </a:lnTo>
                  <a:lnTo>
                    <a:pt x="2752" y="1805"/>
                  </a:lnTo>
                  <a:lnTo>
                    <a:pt x="2747" y="1803"/>
                  </a:lnTo>
                  <a:lnTo>
                    <a:pt x="2735" y="1801"/>
                  </a:lnTo>
                  <a:lnTo>
                    <a:pt x="2726" y="1805"/>
                  </a:lnTo>
                  <a:lnTo>
                    <a:pt x="2720" y="1814"/>
                  </a:lnTo>
                  <a:lnTo>
                    <a:pt x="2717" y="1829"/>
                  </a:lnTo>
                  <a:lnTo>
                    <a:pt x="2715" y="1835"/>
                  </a:lnTo>
                  <a:lnTo>
                    <a:pt x="2720" y="1837"/>
                  </a:lnTo>
                  <a:lnTo>
                    <a:pt x="2730" y="1837"/>
                  </a:lnTo>
                  <a:lnTo>
                    <a:pt x="2737" y="1837"/>
                  </a:lnTo>
                  <a:lnTo>
                    <a:pt x="2737" y="1839"/>
                  </a:lnTo>
                  <a:lnTo>
                    <a:pt x="2735" y="1841"/>
                  </a:lnTo>
                  <a:lnTo>
                    <a:pt x="2735" y="1848"/>
                  </a:lnTo>
                  <a:lnTo>
                    <a:pt x="2745" y="1854"/>
                  </a:lnTo>
                  <a:lnTo>
                    <a:pt x="2758" y="1854"/>
                  </a:lnTo>
                  <a:lnTo>
                    <a:pt x="2766" y="1858"/>
                  </a:lnTo>
                  <a:lnTo>
                    <a:pt x="2769" y="1871"/>
                  </a:lnTo>
                  <a:lnTo>
                    <a:pt x="2760" y="1882"/>
                  </a:lnTo>
                  <a:lnTo>
                    <a:pt x="2735" y="1884"/>
                  </a:lnTo>
                  <a:lnTo>
                    <a:pt x="2724" y="1888"/>
                  </a:lnTo>
                  <a:lnTo>
                    <a:pt x="2722" y="1892"/>
                  </a:lnTo>
                  <a:lnTo>
                    <a:pt x="2717" y="1903"/>
                  </a:lnTo>
                  <a:lnTo>
                    <a:pt x="2713" y="1907"/>
                  </a:lnTo>
                  <a:lnTo>
                    <a:pt x="2669" y="1939"/>
                  </a:lnTo>
                  <a:lnTo>
                    <a:pt x="2662" y="1939"/>
                  </a:lnTo>
                  <a:lnTo>
                    <a:pt x="2649" y="1941"/>
                  </a:lnTo>
                  <a:lnTo>
                    <a:pt x="2645" y="1943"/>
                  </a:lnTo>
                  <a:lnTo>
                    <a:pt x="2641" y="1945"/>
                  </a:lnTo>
                  <a:lnTo>
                    <a:pt x="2637" y="1954"/>
                  </a:lnTo>
                  <a:lnTo>
                    <a:pt x="2635" y="1956"/>
                  </a:lnTo>
                  <a:lnTo>
                    <a:pt x="2630" y="1958"/>
                  </a:lnTo>
                  <a:lnTo>
                    <a:pt x="2628" y="1956"/>
                  </a:lnTo>
                  <a:lnTo>
                    <a:pt x="2624" y="1958"/>
                  </a:lnTo>
                  <a:lnTo>
                    <a:pt x="2622" y="1962"/>
                  </a:lnTo>
                  <a:lnTo>
                    <a:pt x="2622" y="1967"/>
                  </a:lnTo>
                  <a:lnTo>
                    <a:pt x="2624" y="1971"/>
                  </a:lnTo>
                  <a:lnTo>
                    <a:pt x="2624" y="1975"/>
                  </a:lnTo>
                  <a:lnTo>
                    <a:pt x="2626" y="1977"/>
                  </a:lnTo>
                  <a:lnTo>
                    <a:pt x="2624" y="1982"/>
                  </a:lnTo>
                  <a:lnTo>
                    <a:pt x="2622" y="1982"/>
                  </a:lnTo>
                  <a:lnTo>
                    <a:pt x="2620" y="1982"/>
                  </a:lnTo>
                  <a:lnTo>
                    <a:pt x="2611" y="1990"/>
                  </a:lnTo>
                  <a:lnTo>
                    <a:pt x="2607" y="1992"/>
                  </a:lnTo>
                  <a:lnTo>
                    <a:pt x="2592" y="1992"/>
                  </a:lnTo>
                  <a:lnTo>
                    <a:pt x="2584" y="1994"/>
                  </a:lnTo>
                  <a:lnTo>
                    <a:pt x="2573" y="2001"/>
                  </a:lnTo>
                  <a:lnTo>
                    <a:pt x="2567" y="2003"/>
                  </a:lnTo>
                  <a:lnTo>
                    <a:pt x="2539" y="2009"/>
                  </a:lnTo>
                  <a:lnTo>
                    <a:pt x="2524" y="2013"/>
                  </a:lnTo>
                  <a:lnTo>
                    <a:pt x="2513" y="2024"/>
                  </a:lnTo>
                  <a:lnTo>
                    <a:pt x="2518" y="2030"/>
                  </a:lnTo>
                  <a:lnTo>
                    <a:pt x="2518" y="2039"/>
                  </a:lnTo>
                  <a:lnTo>
                    <a:pt x="2516" y="2045"/>
                  </a:lnTo>
                  <a:lnTo>
                    <a:pt x="2509" y="2050"/>
                  </a:lnTo>
                  <a:lnTo>
                    <a:pt x="2513" y="2054"/>
                  </a:lnTo>
                  <a:lnTo>
                    <a:pt x="2513" y="2056"/>
                  </a:lnTo>
                  <a:lnTo>
                    <a:pt x="2511" y="2058"/>
                  </a:lnTo>
                  <a:lnTo>
                    <a:pt x="2509" y="2062"/>
                  </a:lnTo>
                  <a:lnTo>
                    <a:pt x="2505" y="2069"/>
                  </a:lnTo>
                  <a:lnTo>
                    <a:pt x="2501" y="2075"/>
                  </a:lnTo>
                  <a:lnTo>
                    <a:pt x="2494" y="2077"/>
                  </a:lnTo>
                  <a:lnTo>
                    <a:pt x="2486" y="2075"/>
                  </a:lnTo>
                  <a:lnTo>
                    <a:pt x="2484" y="2073"/>
                  </a:lnTo>
                  <a:lnTo>
                    <a:pt x="2477" y="2067"/>
                  </a:lnTo>
                  <a:lnTo>
                    <a:pt x="2475" y="2064"/>
                  </a:lnTo>
                  <a:lnTo>
                    <a:pt x="2471" y="2064"/>
                  </a:lnTo>
                  <a:lnTo>
                    <a:pt x="2471" y="2064"/>
                  </a:lnTo>
                  <a:lnTo>
                    <a:pt x="2471" y="2067"/>
                  </a:lnTo>
                  <a:lnTo>
                    <a:pt x="2469" y="2069"/>
                  </a:lnTo>
                  <a:lnTo>
                    <a:pt x="2458" y="2079"/>
                  </a:lnTo>
                  <a:lnTo>
                    <a:pt x="2458" y="2084"/>
                  </a:lnTo>
                  <a:lnTo>
                    <a:pt x="2456" y="2094"/>
                  </a:lnTo>
                  <a:lnTo>
                    <a:pt x="2450" y="2098"/>
                  </a:lnTo>
                  <a:lnTo>
                    <a:pt x="2443" y="2096"/>
                  </a:lnTo>
                  <a:lnTo>
                    <a:pt x="2439" y="2094"/>
                  </a:lnTo>
                  <a:lnTo>
                    <a:pt x="2433" y="2094"/>
                  </a:lnTo>
                  <a:lnTo>
                    <a:pt x="2426" y="2126"/>
                  </a:lnTo>
                  <a:lnTo>
                    <a:pt x="2424" y="2135"/>
                  </a:lnTo>
                  <a:lnTo>
                    <a:pt x="2416" y="2141"/>
                  </a:lnTo>
                  <a:lnTo>
                    <a:pt x="2399" y="2143"/>
                  </a:lnTo>
                  <a:lnTo>
                    <a:pt x="2390" y="2150"/>
                  </a:lnTo>
                  <a:lnTo>
                    <a:pt x="2390" y="2150"/>
                  </a:lnTo>
                  <a:lnTo>
                    <a:pt x="2390" y="2150"/>
                  </a:lnTo>
                  <a:lnTo>
                    <a:pt x="2388" y="2150"/>
                  </a:lnTo>
                  <a:lnTo>
                    <a:pt x="2386" y="2152"/>
                  </a:lnTo>
                  <a:lnTo>
                    <a:pt x="2382" y="2152"/>
                  </a:lnTo>
                  <a:lnTo>
                    <a:pt x="2379" y="2150"/>
                  </a:lnTo>
                  <a:lnTo>
                    <a:pt x="2375" y="2150"/>
                  </a:lnTo>
                  <a:lnTo>
                    <a:pt x="2373" y="2150"/>
                  </a:lnTo>
                  <a:lnTo>
                    <a:pt x="2371" y="2150"/>
                  </a:lnTo>
                  <a:lnTo>
                    <a:pt x="2369" y="2152"/>
                  </a:lnTo>
                  <a:lnTo>
                    <a:pt x="2371" y="2173"/>
                  </a:lnTo>
                  <a:lnTo>
                    <a:pt x="2369" y="2184"/>
                  </a:lnTo>
                  <a:lnTo>
                    <a:pt x="2367" y="2190"/>
                  </a:lnTo>
                  <a:lnTo>
                    <a:pt x="2358" y="2201"/>
                  </a:lnTo>
                  <a:lnTo>
                    <a:pt x="2348" y="2203"/>
                  </a:lnTo>
                  <a:lnTo>
                    <a:pt x="2314" y="2188"/>
                  </a:lnTo>
                  <a:lnTo>
                    <a:pt x="2311" y="2188"/>
                  </a:lnTo>
                  <a:lnTo>
                    <a:pt x="2307" y="2188"/>
                  </a:lnTo>
                  <a:lnTo>
                    <a:pt x="2303" y="2192"/>
                  </a:lnTo>
                  <a:lnTo>
                    <a:pt x="2303" y="2194"/>
                  </a:lnTo>
                  <a:lnTo>
                    <a:pt x="2297" y="2194"/>
                  </a:lnTo>
                  <a:lnTo>
                    <a:pt x="2290" y="2194"/>
                  </a:lnTo>
                  <a:lnTo>
                    <a:pt x="2286" y="2198"/>
                  </a:lnTo>
                  <a:lnTo>
                    <a:pt x="2282" y="2203"/>
                  </a:lnTo>
                  <a:lnTo>
                    <a:pt x="2277" y="2215"/>
                  </a:lnTo>
                  <a:lnTo>
                    <a:pt x="2275" y="2220"/>
                  </a:lnTo>
                  <a:lnTo>
                    <a:pt x="2271" y="2220"/>
                  </a:lnTo>
                  <a:lnTo>
                    <a:pt x="2252" y="2220"/>
                  </a:lnTo>
                  <a:lnTo>
                    <a:pt x="2228" y="2226"/>
                  </a:lnTo>
                  <a:lnTo>
                    <a:pt x="2216" y="2230"/>
                  </a:lnTo>
                  <a:lnTo>
                    <a:pt x="2209" y="2241"/>
                  </a:lnTo>
                  <a:lnTo>
                    <a:pt x="2207" y="2243"/>
                  </a:lnTo>
                  <a:lnTo>
                    <a:pt x="2205" y="2245"/>
                  </a:lnTo>
                  <a:lnTo>
                    <a:pt x="2205" y="2247"/>
                  </a:lnTo>
                  <a:lnTo>
                    <a:pt x="2205" y="2252"/>
                  </a:lnTo>
                  <a:lnTo>
                    <a:pt x="2205" y="2252"/>
                  </a:lnTo>
                  <a:lnTo>
                    <a:pt x="2205" y="2254"/>
                  </a:lnTo>
                  <a:lnTo>
                    <a:pt x="2207" y="2256"/>
                  </a:lnTo>
                  <a:lnTo>
                    <a:pt x="2205" y="2258"/>
                  </a:lnTo>
                  <a:lnTo>
                    <a:pt x="2205" y="2258"/>
                  </a:lnTo>
                  <a:lnTo>
                    <a:pt x="2203" y="2258"/>
                  </a:lnTo>
                  <a:lnTo>
                    <a:pt x="2201" y="2260"/>
                  </a:lnTo>
                  <a:lnTo>
                    <a:pt x="2197" y="2264"/>
                  </a:lnTo>
                  <a:lnTo>
                    <a:pt x="2188" y="2271"/>
                  </a:lnTo>
                  <a:lnTo>
                    <a:pt x="2186" y="2275"/>
                  </a:lnTo>
                  <a:lnTo>
                    <a:pt x="2180" y="2294"/>
                  </a:lnTo>
                  <a:lnTo>
                    <a:pt x="2175" y="2298"/>
                  </a:lnTo>
                  <a:lnTo>
                    <a:pt x="2173" y="2303"/>
                  </a:lnTo>
                  <a:lnTo>
                    <a:pt x="2171" y="2307"/>
                  </a:lnTo>
                  <a:lnTo>
                    <a:pt x="2171" y="2315"/>
                  </a:lnTo>
                  <a:lnTo>
                    <a:pt x="2167" y="2324"/>
                  </a:lnTo>
                  <a:lnTo>
                    <a:pt x="2165" y="2330"/>
                  </a:lnTo>
                  <a:lnTo>
                    <a:pt x="2167" y="2339"/>
                  </a:lnTo>
                  <a:lnTo>
                    <a:pt x="2169" y="2345"/>
                  </a:lnTo>
                  <a:lnTo>
                    <a:pt x="2171" y="2349"/>
                  </a:lnTo>
                  <a:lnTo>
                    <a:pt x="2171" y="2354"/>
                  </a:lnTo>
                  <a:lnTo>
                    <a:pt x="2167" y="2358"/>
                  </a:lnTo>
                  <a:lnTo>
                    <a:pt x="2163" y="2358"/>
                  </a:lnTo>
                  <a:lnTo>
                    <a:pt x="2158" y="2354"/>
                  </a:lnTo>
                  <a:lnTo>
                    <a:pt x="2152" y="2341"/>
                  </a:lnTo>
                  <a:lnTo>
                    <a:pt x="2150" y="2339"/>
                  </a:lnTo>
                  <a:lnTo>
                    <a:pt x="2150" y="2334"/>
                  </a:lnTo>
                  <a:lnTo>
                    <a:pt x="2148" y="2332"/>
                  </a:lnTo>
                  <a:lnTo>
                    <a:pt x="2146" y="2330"/>
                  </a:lnTo>
                  <a:lnTo>
                    <a:pt x="2139" y="2326"/>
                  </a:lnTo>
                  <a:lnTo>
                    <a:pt x="2139" y="2324"/>
                  </a:lnTo>
                  <a:lnTo>
                    <a:pt x="2137" y="2324"/>
                  </a:lnTo>
                  <a:lnTo>
                    <a:pt x="2137" y="2322"/>
                  </a:lnTo>
                  <a:lnTo>
                    <a:pt x="2139" y="2322"/>
                  </a:lnTo>
                  <a:lnTo>
                    <a:pt x="2139" y="2320"/>
                  </a:lnTo>
                  <a:lnTo>
                    <a:pt x="2139" y="2320"/>
                  </a:lnTo>
                  <a:lnTo>
                    <a:pt x="2139" y="2320"/>
                  </a:lnTo>
                  <a:lnTo>
                    <a:pt x="2139" y="2320"/>
                  </a:lnTo>
                  <a:lnTo>
                    <a:pt x="2141" y="2317"/>
                  </a:lnTo>
                  <a:lnTo>
                    <a:pt x="2141" y="2313"/>
                  </a:lnTo>
                  <a:lnTo>
                    <a:pt x="2139" y="2313"/>
                  </a:lnTo>
                  <a:lnTo>
                    <a:pt x="2137" y="2311"/>
                  </a:lnTo>
                  <a:lnTo>
                    <a:pt x="2129" y="2313"/>
                  </a:lnTo>
                  <a:lnTo>
                    <a:pt x="2122" y="2311"/>
                  </a:lnTo>
                  <a:lnTo>
                    <a:pt x="2118" y="2309"/>
                  </a:lnTo>
                  <a:lnTo>
                    <a:pt x="2116" y="2305"/>
                  </a:lnTo>
                  <a:lnTo>
                    <a:pt x="2116" y="2296"/>
                  </a:lnTo>
                  <a:lnTo>
                    <a:pt x="2112" y="2292"/>
                  </a:lnTo>
                  <a:lnTo>
                    <a:pt x="2105" y="2288"/>
                  </a:lnTo>
                  <a:lnTo>
                    <a:pt x="2082" y="2290"/>
                  </a:lnTo>
                  <a:lnTo>
                    <a:pt x="2090" y="2298"/>
                  </a:lnTo>
                  <a:lnTo>
                    <a:pt x="2095" y="2300"/>
                  </a:lnTo>
                  <a:lnTo>
                    <a:pt x="2097" y="2309"/>
                  </a:lnTo>
                  <a:lnTo>
                    <a:pt x="2097" y="2315"/>
                  </a:lnTo>
                  <a:lnTo>
                    <a:pt x="2095" y="2317"/>
                  </a:lnTo>
                  <a:lnTo>
                    <a:pt x="2092" y="2322"/>
                  </a:lnTo>
                  <a:lnTo>
                    <a:pt x="2088" y="2328"/>
                  </a:lnTo>
                  <a:lnTo>
                    <a:pt x="2092" y="2332"/>
                  </a:lnTo>
                  <a:lnTo>
                    <a:pt x="2112" y="2341"/>
                  </a:lnTo>
                  <a:lnTo>
                    <a:pt x="2120" y="2349"/>
                  </a:lnTo>
                  <a:lnTo>
                    <a:pt x="2124" y="2354"/>
                  </a:lnTo>
                  <a:lnTo>
                    <a:pt x="2129" y="2360"/>
                  </a:lnTo>
                  <a:lnTo>
                    <a:pt x="2131" y="2366"/>
                  </a:lnTo>
                  <a:lnTo>
                    <a:pt x="2131" y="2379"/>
                  </a:lnTo>
                  <a:lnTo>
                    <a:pt x="2131" y="2385"/>
                  </a:lnTo>
                  <a:lnTo>
                    <a:pt x="2135" y="2394"/>
                  </a:lnTo>
                  <a:lnTo>
                    <a:pt x="2141" y="2398"/>
                  </a:lnTo>
                  <a:lnTo>
                    <a:pt x="2148" y="2400"/>
                  </a:lnTo>
                  <a:lnTo>
                    <a:pt x="2152" y="2402"/>
                  </a:lnTo>
                  <a:lnTo>
                    <a:pt x="2156" y="2407"/>
                  </a:lnTo>
                  <a:lnTo>
                    <a:pt x="2158" y="2413"/>
                  </a:lnTo>
                  <a:lnTo>
                    <a:pt x="2158" y="2417"/>
                  </a:lnTo>
                  <a:lnTo>
                    <a:pt x="2160" y="2419"/>
                  </a:lnTo>
                  <a:lnTo>
                    <a:pt x="2214" y="2439"/>
                  </a:lnTo>
                  <a:lnTo>
                    <a:pt x="2214" y="2439"/>
                  </a:lnTo>
                  <a:lnTo>
                    <a:pt x="2220" y="2443"/>
                  </a:lnTo>
                  <a:lnTo>
                    <a:pt x="2233" y="2443"/>
                  </a:lnTo>
                  <a:lnTo>
                    <a:pt x="2239" y="2447"/>
                  </a:lnTo>
                  <a:lnTo>
                    <a:pt x="2241" y="2456"/>
                  </a:lnTo>
                  <a:lnTo>
                    <a:pt x="2239" y="2462"/>
                  </a:lnTo>
                  <a:lnTo>
                    <a:pt x="2239" y="2468"/>
                  </a:lnTo>
                  <a:lnTo>
                    <a:pt x="2254" y="2473"/>
                  </a:lnTo>
                  <a:lnTo>
                    <a:pt x="2260" y="2475"/>
                  </a:lnTo>
                  <a:lnTo>
                    <a:pt x="2262" y="2479"/>
                  </a:lnTo>
                  <a:lnTo>
                    <a:pt x="2262" y="2487"/>
                  </a:lnTo>
                  <a:lnTo>
                    <a:pt x="2262" y="2496"/>
                  </a:lnTo>
                  <a:lnTo>
                    <a:pt x="2256" y="2511"/>
                  </a:lnTo>
                  <a:lnTo>
                    <a:pt x="2256" y="2519"/>
                  </a:lnTo>
                  <a:lnTo>
                    <a:pt x="2248" y="2519"/>
                  </a:lnTo>
                  <a:lnTo>
                    <a:pt x="2248" y="2526"/>
                  </a:lnTo>
                  <a:lnTo>
                    <a:pt x="2250" y="2536"/>
                  </a:lnTo>
                  <a:lnTo>
                    <a:pt x="2250" y="2545"/>
                  </a:lnTo>
                  <a:lnTo>
                    <a:pt x="2245" y="2551"/>
                  </a:lnTo>
                  <a:lnTo>
                    <a:pt x="2233" y="2560"/>
                  </a:lnTo>
                  <a:lnTo>
                    <a:pt x="2231" y="2568"/>
                  </a:lnTo>
                  <a:lnTo>
                    <a:pt x="2233" y="2573"/>
                  </a:lnTo>
                  <a:lnTo>
                    <a:pt x="2237" y="2579"/>
                  </a:lnTo>
                  <a:lnTo>
                    <a:pt x="2245" y="2587"/>
                  </a:lnTo>
                  <a:lnTo>
                    <a:pt x="2252" y="2592"/>
                  </a:lnTo>
                  <a:lnTo>
                    <a:pt x="2256" y="2594"/>
                  </a:lnTo>
                  <a:lnTo>
                    <a:pt x="2269" y="2598"/>
                  </a:lnTo>
                  <a:lnTo>
                    <a:pt x="2273" y="2600"/>
                  </a:lnTo>
                  <a:lnTo>
                    <a:pt x="2277" y="2604"/>
                  </a:lnTo>
                  <a:lnTo>
                    <a:pt x="2279" y="2611"/>
                  </a:lnTo>
                  <a:lnTo>
                    <a:pt x="2277" y="2619"/>
                  </a:lnTo>
                  <a:lnTo>
                    <a:pt x="2277" y="2619"/>
                  </a:lnTo>
                  <a:lnTo>
                    <a:pt x="2282" y="2619"/>
                  </a:lnTo>
                  <a:lnTo>
                    <a:pt x="2279" y="2624"/>
                  </a:lnTo>
                  <a:lnTo>
                    <a:pt x="2279" y="2626"/>
                  </a:lnTo>
                  <a:lnTo>
                    <a:pt x="2284" y="2628"/>
                  </a:lnTo>
                  <a:lnTo>
                    <a:pt x="2292" y="2632"/>
                  </a:lnTo>
                  <a:lnTo>
                    <a:pt x="2297" y="2636"/>
                  </a:lnTo>
                  <a:lnTo>
                    <a:pt x="2301" y="2641"/>
                  </a:lnTo>
                  <a:lnTo>
                    <a:pt x="2303" y="2651"/>
                  </a:lnTo>
                  <a:lnTo>
                    <a:pt x="2305" y="2658"/>
                  </a:lnTo>
                  <a:lnTo>
                    <a:pt x="2309" y="2664"/>
                  </a:lnTo>
                  <a:lnTo>
                    <a:pt x="2311" y="2668"/>
                  </a:lnTo>
                  <a:lnTo>
                    <a:pt x="2316" y="2670"/>
                  </a:lnTo>
                  <a:lnTo>
                    <a:pt x="2320" y="2675"/>
                  </a:lnTo>
                  <a:lnTo>
                    <a:pt x="2322" y="2675"/>
                  </a:lnTo>
                  <a:lnTo>
                    <a:pt x="2326" y="2675"/>
                  </a:lnTo>
                  <a:lnTo>
                    <a:pt x="2328" y="2675"/>
                  </a:lnTo>
                  <a:lnTo>
                    <a:pt x="2331" y="2683"/>
                  </a:lnTo>
                  <a:lnTo>
                    <a:pt x="2335" y="2700"/>
                  </a:lnTo>
                  <a:lnTo>
                    <a:pt x="2337" y="2709"/>
                  </a:lnTo>
                  <a:lnTo>
                    <a:pt x="2343" y="2715"/>
                  </a:lnTo>
                  <a:lnTo>
                    <a:pt x="2350" y="2719"/>
                  </a:lnTo>
                  <a:lnTo>
                    <a:pt x="2367" y="2726"/>
                  </a:lnTo>
                  <a:lnTo>
                    <a:pt x="2375" y="2730"/>
                  </a:lnTo>
                  <a:lnTo>
                    <a:pt x="2390" y="2753"/>
                  </a:lnTo>
                  <a:lnTo>
                    <a:pt x="2396" y="2757"/>
                  </a:lnTo>
                  <a:lnTo>
                    <a:pt x="2403" y="2760"/>
                  </a:lnTo>
                  <a:lnTo>
                    <a:pt x="2422" y="2760"/>
                  </a:lnTo>
                  <a:lnTo>
                    <a:pt x="2428" y="2757"/>
                  </a:lnTo>
                  <a:lnTo>
                    <a:pt x="2426" y="2751"/>
                  </a:lnTo>
                  <a:lnTo>
                    <a:pt x="2430" y="2749"/>
                  </a:lnTo>
                  <a:lnTo>
                    <a:pt x="2443" y="2751"/>
                  </a:lnTo>
                  <a:lnTo>
                    <a:pt x="2450" y="2753"/>
                  </a:lnTo>
                  <a:lnTo>
                    <a:pt x="2456" y="2755"/>
                  </a:lnTo>
                  <a:lnTo>
                    <a:pt x="2467" y="2764"/>
                  </a:lnTo>
                  <a:lnTo>
                    <a:pt x="2473" y="2766"/>
                  </a:lnTo>
                  <a:lnTo>
                    <a:pt x="2475" y="2768"/>
                  </a:lnTo>
                  <a:lnTo>
                    <a:pt x="2477" y="2774"/>
                  </a:lnTo>
                  <a:lnTo>
                    <a:pt x="2479" y="2779"/>
                  </a:lnTo>
                  <a:lnTo>
                    <a:pt x="2492" y="2789"/>
                  </a:lnTo>
                  <a:lnTo>
                    <a:pt x="2492" y="2789"/>
                  </a:lnTo>
                  <a:lnTo>
                    <a:pt x="2492" y="2789"/>
                  </a:lnTo>
                  <a:lnTo>
                    <a:pt x="2496" y="2791"/>
                  </a:lnTo>
                  <a:lnTo>
                    <a:pt x="2535" y="2830"/>
                  </a:lnTo>
                  <a:lnTo>
                    <a:pt x="2541" y="2838"/>
                  </a:lnTo>
                  <a:lnTo>
                    <a:pt x="2547" y="2847"/>
                  </a:lnTo>
                  <a:lnTo>
                    <a:pt x="2558" y="2849"/>
                  </a:lnTo>
                  <a:lnTo>
                    <a:pt x="2577" y="2847"/>
                  </a:lnTo>
                  <a:lnTo>
                    <a:pt x="2586" y="2849"/>
                  </a:lnTo>
                  <a:lnTo>
                    <a:pt x="2590" y="2851"/>
                  </a:lnTo>
                  <a:lnTo>
                    <a:pt x="2603" y="2864"/>
                  </a:lnTo>
                  <a:lnTo>
                    <a:pt x="2620" y="2876"/>
                  </a:lnTo>
                  <a:lnTo>
                    <a:pt x="2624" y="2885"/>
                  </a:lnTo>
                  <a:lnTo>
                    <a:pt x="2626" y="2898"/>
                  </a:lnTo>
                  <a:lnTo>
                    <a:pt x="2632" y="2906"/>
                  </a:lnTo>
                  <a:lnTo>
                    <a:pt x="2645" y="2913"/>
                  </a:lnTo>
                  <a:lnTo>
                    <a:pt x="2656" y="2919"/>
                  </a:lnTo>
                  <a:lnTo>
                    <a:pt x="2664" y="2921"/>
                  </a:lnTo>
                  <a:lnTo>
                    <a:pt x="2666" y="2913"/>
                  </a:lnTo>
                  <a:lnTo>
                    <a:pt x="2669" y="2906"/>
                  </a:lnTo>
                  <a:lnTo>
                    <a:pt x="2673" y="2902"/>
                  </a:lnTo>
                  <a:lnTo>
                    <a:pt x="2681" y="2904"/>
                  </a:lnTo>
                  <a:lnTo>
                    <a:pt x="2688" y="2906"/>
                  </a:lnTo>
                  <a:lnTo>
                    <a:pt x="2694" y="2910"/>
                  </a:lnTo>
                  <a:lnTo>
                    <a:pt x="2700" y="2913"/>
                  </a:lnTo>
                  <a:lnTo>
                    <a:pt x="2707" y="2910"/>
                  </a:lnTo>
                  <a:lnTo>
                    <a:pt x="2709" y="2919"/>
                  </a:lnTo>
                  <a:lnTo>
                    <a:pt x="2713" y="2927"/>
                  </a:lnTo>
                  <a:lnTo>
                    <a:pt x="2720" y="2936"/>
                  </a:lnTo>
                  <a:lnTo>
                    <a:pt x="2728" y="2940"/>
                  </a:lnTo>
                  <a:lnTo>
                    <a:pt x="2735" y="2942"/>
                  </a:lnTo>
                  <a:lnTo>
                    <a:pt x="2747" y="2942"/>
                  </a:lnTo>
                  <a:lnTo>
                    <a:pt x="2752" y="2944"/>
                  </a:lnTo>
                  <a:lnTo>
                    <a:pt x="2762" y="2955"/>
                  </a:lnTo>
                  <a:lnTo>
                    <a:pt x="2783" y="2985"/>
                  </a:lnTo>
                  <a:lnTo>
                    <a:pt x="2792" y="2989"/>
                  </a:lnTo>
                  <a:lnTo>
                    <a:pt x="2786" y="3013"/>
                  </a:lnTo>
                  <a:lnTo>
                    <a:pt x="2786" y="3019"/>
                  </a:lnTo>
                  <a:lnTo>
                    <a:pt x="2788" y="3017"/>
                  </a:lnTo>
                  <a:lnTo>
                    <a:pt x="2792" y="3023"/>
                  </a:lnTo>
                  <a:lnTo>
                    <a:pt x="2794" y="3025"/>
                  </a:lnTo>
                  <a:lnTo>
                    <a:pt x="2798" y="3025"/>
                  </a:lnTo>
                  <a:lnTo>
                    <a:pt x="2794" y="3032"/>
                  </a:lnTo>
                  <a:lnTo>
                    <a:pt x="2796" y="3038"/>
                  </a:lnTo>
                  <a:lnTo>
                    <a:pt x="2800" y="3053"/>
                  </a:lnTo>
                  <a:lnTo>
                    <a:pt x="2800" y="3061"/>
                  </a:lnTo>
                  <a:lnTo>
                    <a:pt x="2803" y="3070"/>
                  </a:lnTo>
                  <a:lnTo>
                    <a:pt x="2800" y="3076"/>
                  </a:lnTo>
                  <a:lnTo>
                    <a:pt x="2798" y="3091"/>
                  </a:lnTo>
                  <a:lnTo>
                    <a:pt x="2796" y="3093"/>
                  </a:lnTo>
                  <a:lnTo>
                    <a:pt x="2794" y="3098"/>
                  </a:lnTo>
                  <a:lnTo>
                    <a:pt x="2792" y="3098"/>
                  </a:lnTo>
                  <a:lnTo>
                    <a:pt x="2786" y="3100"/>
                  </a:lnTo>
                  <a:lnTo>
                    <a:pt x="2783" y="3100"/>
                  </a:lnTo>
                  <a:lnTo>
                    <a:pt x="2781" y="3106"/>
                  </a:lnTo>
                  <a:lnTo>
                    <a:pt x="2781" y="3121"/>
                  </a:lnTo>
                  <a:lnTo>
                    <a:pt x="2781" y="3121"/>
                  </a:lnTo>
                  <a:lnTo>
                    <a:pt x="2766" y="3117"/>
                  </a:lnTo>
                  <a:lnTo>
                    <a:pt x="2758" y="3108"/>
                  </a:lnTo>
                  <a:lnTo>
                    <a:pt x="2754" y="3106"/>
                  </a:lnTo>
                  <a:lnTo>
                    <a:pt x="2747" y="3104"/>
                  </a:lnTo>
                  <a:lnTo>
                    <a:pt x="2709" y="3100"/>
                  </a:lnTo>
                  <a:lnTo>
                    <a:pt x="2698" y="3104"/>
                  </a:lnTo>
                  <a:lnTo>
                    <a:pt x="2688" y="3110"/>
                  </a:lnTo>
                  <a:lnTo>
                    <a:pt x="2686" y="3112"/>
                  </a:lnTo>
                  <a:lnTo>
                    <a:pt x="2686" y="3117"/>
                  </a:lnTo>
                  <a:lnTo>
                    <a:pt x="2686" y="3119"/>
                  </a:lnTo>
                  <a:lnTo>
                    <a:pt x="2688" y="3121"/>
                  </a:lnTo>
                  <a:lnTo>
                    <a:pt x="2690" y="3129"/>
                  </a:lnTo>
                  <a:lnTo>
                    <a:pt x="2694" y="3134"/>
                  </a:lnTo>
                  <a:lnTo>
                    <a:pt x="2696" y="3138"/>
                  </a:lnTo>
                  <a:lnTo>
                    <a:pt x="2696" y="3144"/>
                  </a:lnTo>
                  <a:lnTo>
                    <a:pt x="2692" y="3155"/>
                  </a:lnTo>
                  <a:lnTo>
                    <a:pt x="2692" y="3159"/>
                  </a:lnTo>
                  <a:lnTo>
                    <a:pt x="2692" y="3163"/>
                  </a:lnTo>
                  <a:lnTo>
                    <a:pt x="2696" y="3178"/>
                  </a:lnTo>
                  <a:lnTo>
                    <a:pt x="2696" y="3183"/>
                  </a:lnTo>
                  <a:lnTo>
                    <a:pt x="2694" y="3187"/>
                  </a:lnTo>
                  <a:lnTo>
                    <a:pt x="2694" y="3191"/>
                  </a:lnTo>
                  <a:lnTo>
                    <a:pt x="2694" y="3193"/>
                  </a:lnTo>
                  <a:lnTo>
                    <a:pt x="2694" y="3204"/>
                  </a:lnTo>
                  <a:lnTo>
                    <a:pt x="2690" y="3212"/>
                  </a:lnTo>
                  <a:lnTo>
                    <a:pt x="2662" y="3248"/>
                  </a:lnTo>
                  <a:lnTo>
                    <a:pt x="2652" y="3257"/>
                  </a:lnTo>
                  <a:lnTo>
                    <a:pt x="2607" y="3272"/>
                  </a:lnTo>
                  <a:lnTo>
                    <a:pt x="2575" y="3291"/>
                  </a:lnTo>
                  <a:lnTo>
                    <a:pt x="2569" y="3297"/>
                  </a:lnTo>
                  <a:lnTo>
                    <a:pt x="2560" y="3310"/>
                  </a:lnTo>
                  <a:lnTo>
                    <a:pt x="2550" y="3319"/>
                  </a:lnTo>
                  <a:lnTo>
                    <a:pt x="2545" y="3325"/>
                  </a:lnTo>
                  <a:lnTo>
                    <a:pt x="2545" y="3325"/>
                  </a:lnTo>
                  <a:lnTo>
                    <a:pt x="2528" y="3331"/>
                  </a:lnTo>
                  <a:lnTo>
                    <a:pt x="2522" y="3336"/>
                  </a:lnTo>
                  <a:lnTo>
                    <a:pt x="2520" y="3340"/>
                  </a:lnTo>
                  <a:lnTo>
                    <a:pt x="2516" y="3350"/>
                  </a:lnTo>
                  <a:lnTo>
                    <a:pt x="2511" y="3357"/>
                  </a:lnTo>
                  <a:lnTo>
                    <a:pt x="2501" y="3367"/>
                  </a:lnTo>
                  <a:lnTo>
                    <a:pt x="2498" y="3370"/>
                  </a:lnTo>
                  <a:lnTo>
                    <a:pt x="2496" y="3378"/>
                  </a:lnTo>
                  <a:lnTo>
                    <a:pt x="2494" y="3380"/>
                  </a:lnTo>
                  <a:lnTo>
                    <a:pt x="2492" y="3380"/>
                  </a:lnTo>
                  <a:lnTo>
                    <a:pt x="2490" y="3380"/>
                  </a:lnTo>
                  <a:lnTo>
                    <a:pt x="2488" y="3384"/>
                  </a:lnTo>
                  <a:lnTo>
                    <a:pt x="2488" y="3391"/>
                  </a:lnTo>
                  <a:lnTo>
                    <a:pt x="2492" y="3397"/>
                  </a:lnTo>
                  <a:lnTo>
                    <a:pt x="2496" y="3404"/>
                  </a:lnTo>
                  <a:lnTo>
                    <a:pt x="2498" y="3408"/>
                  </a:lnTo>
                  <a:lnTo>
                    <a:pt x="2528" y="3429"/>
                  </a:lnTo>
                  <a:lnTo>
                    <a:pt x="2535" y="3440"/>
                  </a:lnTo>
                  <a:lnTo>
                    <a:pt x="2537" y="3446"/>
                  </a:lnTo>
                  <a:lnTo>
                    <a:pt x="2539" y="3453"/>
                  </a:lnTo>
                  <a:lnTo>
                    <a:pt x="2543" y="3455"/>
                  </a:lnTo>
                  <a:lnTo>
                    <a:pt x="2552" y="3459"/>
                  </a:lnTo>
                  <a:lnTo>
                    <a:pt x="2560" y="3465"/>
                  </a:lnTo>
                  <a:lnTo>
                    <a:pt x="2562" y="3465"/>
                  </a:lnTo>
                  <a:lnTo>
                    <a:pt x="2569" y="3472"/>
                  </a:lnTo>
                  <a:lnTo>
                    <a:pt x="2586" y="3497"/>
                  </a:lnTo>
                  <a:lnTo>
                    <a:pt x="2594" y="3506"/>
                  </a:lnTo>
                  <a:lnTo>
                    <a:pt x="2596" y="3508"/>
                  </a:lnTo>
                  <a:lnTo>
                    <a:pt x="2581" y="3546"/>
                  </a:lnTo>
                  <a:lnTo>
                    <a:pt x="2579" y="3550"/>
                  </a:lnTo>
                  <a:lnTo>
                    <a:pt x="2579" y="3555"/>
                  </a:lnTo>
                  <a:lnTo>
                    <a:pt x="2579" y="3559"/>
                  </a:lnTo>
                  <a:lnTo>
                    <a:pt x="2579" y="3561"/>
                  </a:lnTo>
                  <a:lnTo>
                    <a:pt x="2579" y="3565"/>
                  </a:lnTo>
                  <a:lnTo>
                    <a:pt x="2579" y="3565"/>
                  </a:lnTo>
                  <a:lnTo>
                    <a:pt x="2577" y="3565"/>
                  </a:lnTo>
                  <a:lnTo>
                    <a:pt x="2573" y="3576"/>
                  </a:lnTo>
                  <a:lnTo>
                    <a:pt x="2579" y="3582"/>
                  </a:lnTo>
                  <a:lnTo>
                    <a:pt x="2601" y="3582"/>
                  </a:lnTo>
                  <a:lnTo>
                    <a:pt x="2605" y="3580"/>
                  </a:lnTo>
                  <a:lnTo>
                    <a:pt x="2613" y="3576"/>
                  </a:lnTo>
                  <a:lnTo>
                    <a:pt x="2618" y="3576"/>
                  </a:lnTo>
                  <a:lnTo>
                    <a:pt x="2622" y="3578"/>
                  </a:lnTo>
                  <a:lnTo>
                    <a:pt x="2628" y="3582"/>
                  </a:lnTo>
                  <a:lnTo>
                    <a:pt x="2637" y="3593"/>
                  </a:lnTo>
                  <a:lnTo>
                    <a:pt x="2641" y="3599"/>
                  </a:lnTo>
                  <a:lnTo>
                    <a:pt x="2643" y="3606"/>
                  </a:lnTo>
                  <a:lnTo>
                    <a:pt x="2643" y="3612"/>
                  </a:lnTo>
                  <a:lnTo>
                    <a:pt x="2643" y="3618"/>
                  </a:lnTo>
                  <a:lnTo>
                    <a:pt x="2643" y="3620"/>
                  </a:lnTo>
                  <a:lnTo>
                    <a:pt x="2641" y="3631"/>
                  </a:lnTo>
                  <a:lnTo>
                    <a:pt x="2641" y="3631"/>
                  </a:lnTo>
                  <a:lnTo>
                    <a:pt x="2637" y="3640"/>
                  </a:lnTo>
                  <a:lnTo>
                    <a:pt x="2635" y="3640"/>
                  </a:lnTo>
                  <a:lnTo>
                    <a:pt x="2639" y="3652"/>
                  </a:lnTo>
                  <a:lnTo>
                    <a:pt x="2639" y="3650"/>
                  </a:lnTo>
                  <a:lnTo>
                    <a:pt x="2639" y="3652"/>
                  </a:lnTo>
                  <a:lnTo>
                    <a:pt x="2637" y="3661"/>
                  </a:lnTo>
                  <a:lnTo>
                    <a:pt x="2637" y="3663"/>
                  </a:lnTo>
                  <a:lnTo>
                    <a:pt x="2637" y="3671"/>
                  </a:lnTo>
                  <a:lnTo>
                    <a:pt x="2639" y="3674"/>
                  </a:lnTo>
                  <a:lnTo>
                    <a:pt x="2639" y="3678"/>
                  </a:lnTo>
                  <a:lnTo>
                    <a:pt x="2641" y="3680"/>
                  </a:lnTo>
                  <a:lnTo>
                    <a:pt x="2643" y="3682"/>
                  </a:lnTo>
                  <a:lnTo>
                    <a:pt x="2643" y="3686"/>
                  </a:lnTo>
                  <a:lnTo>
                    <a:pt x="2635" y="3699"/>
                  </a:lnTo>
                  <a:lnTo>
                    <a:pt x="2632" y="3703"/>
                  </a:lnTo>
                  <a:lnTo>
                    <a:pt x="2630" y="3703"/>
                  </a:lnTo>
                  <a:lnTo>
                    <a:pt x="2628" y="3701"/>
                  </a:lnTo>
                  <a:lnTo>
                    <a:pt x="2626" y="3701"/>
                  </a:lnTo>
                  <a:lnTo>
                    <a:pt x="2622" y="3699"/>
                  </a:lnTo>
                  <a:lnTo>
                    <a:pt x="2618" y="3699"/>
                  </a:lnTo>
                  <a:lnTo>
                    <a:pt x="2615" y="3701"/>
                  </a:lnTo>
                  <a:lnTo>
                    <a:pt x="2613" y="3703"/>
                  </a:lnTo>
                  <a:lnTo>
                    <a:pt x="2609" y="3703"/>
                  </a:lnTo>
                  <a:lnTo>
                    <a:pt x="2590" y="3693"/>
                  </a:lnTo>
                  <a:lnTo>
                    <a:pt x="2571" y="3678"/>
                  </a:lnTo>
                  <a:lnTo>
                    <a:pt x="2569" y="3676"/>
                  </a:lnTo>
                  <a:lnTo>
                    <a:pt x="2564" y="3676"/>
                  </a:lnTo>
                  <a:lnTo>
                    <a:pt x="2558" y="3676"/>
                  </a:lnTo>
                  <a:lnTo>
                    <a:pt x="2550" y="3669"/>
                  </a:lnTo>
                  <a:lnTo>
                    <a:pt x="2545" y="3657"/>
                  </a:lnTo>
                  <a:lnTo>
                    <a:pt x="2547" y="3644"/>
                  </a:lnTo>
                  <a:lnTo>
                    <a:pt x="2556" y="3637"/>
                  </a:lnTo>
                  <a:lnTo>
                    <a:pt x="2547" y="3633"/>
                  </a:lnTo>
                  <a:lnTo>
                    <a:pt x="2539" y="3629"/>
                  </a:lnTo>
                  <a:lnTo>
                    <a:pt x="2533" y="3623"/>
                  </a:lnTo>
                  <a:lnTo>
                    <a:pt x="2535" y="3612"/>
                  </a:lnTo>
                  <a:lnTo>
                    <a:pt x="2528" y="3614"/>
                  </a:lnTo>
                  <a:lnTo>
                    <a:pt x="2509" y="3612"/>
                  </a:lnTo>
                  <a:lnTo>
                    <a:pt x="2496" y="3614"/>
                  </a:lnTo>
                  <a:lnTo>
                    <a:pt x="2484" y="3618"/>
                  </a:lnTo>
                  <a:lnTo>
                    <a:pt x="2479" y="3623"/>
                  </a:lnTo>
                  <a:lnTo>
                    <a:pt x="2464" y="3640"/>
                  </a:lnTo>
                  <a:lnTo>
                    <a:pt x="2460" y="3644"/>
                  </a:lnTo>
                  <a:lnTo>
                    <a:pt x="2454" y="3646"/>
                  </a:lnTo>
                  <a:lnTo>
                    <a:pt x="2445" y="3646"/>
                  </a:lnTo>
                  <a:lnTo>
                    <a:pt x="2441" y="3646"/>
                  </a:lnTo>
                  <a:lnTo>
                    <a:pt x="2430" y="3637"/>
                  </a:lnTo>
                  <a:lnTo>
                    <a:pt x="2426" y="3635"/>
                  </a:lnTo>
                  <a:lnTo>
                    <a:pt x="2424" y="3631"/>
                  </a:lnTo>
                  <a:lnTo>
                    <a:pt x="2418" y="3620"/>
                  </a:lnTo>
                  <a:lnTo>
                    <a:pt x="2416" y="3618"/>
                  </a:lnTo>
                  <a:lnTo>
                    <a:pt x="2411" y="3618"/>
                  </a:lnTo>
                  <a:lnTo>
                    <a:pt x="2399" y="3625"/>
                  </a:lnTo>
                  <a:lnTo>
                    <a:pt x="2392" y="3627"/>
                  </a:lnTo>
                  <a:lnTo>
                    <a:pt x="2371" y="3627"/>
                  </a:lnTo>
                  <a:lnTo>
                    <a:pt x="2365" y="3629"/>
                  </a:lnTo>
                  <a:lnTo>
                    <a:pt x="2358" y="3633"/>
                  </a:lnTo>
                  <a:lnTo>
                    <a:pt x="2354" y="3635"/>
                  </a:lnTo>
                  <a:lnTo>
                    <a:pt x="2350" y="3631"/>
                  </a:lnTo>
                  <a:lnTo>
                    <a:pt x="2348" y="3627"/>
                  </a:lnTo>
                  <a:lnTo>
                    <a:pt x="2348" y="3623"/>
                  </a:lnTo>
                  <a:lnTo>
                    <a:pt x="2350" y="3620"/>
                  </a:lnTo>
                  <a:lnTo>
                    <a:pt x="2350" y="3616"/>
                  </a:lnTo>
                  <a:lnTo>
                    <a:pt x="2350" y="3610"/>
                  </a:lnTo>
                  <a:lnTo>
                    <a:pt x="2350" y="3608"/>
                  </a:lnTo>
                  <a:lnTo>
                    <a:pt x="2350" y="3608"/>
                  </a:lnTo>
                  <a:lnTo>
                    <a:pt x="2345" y="3610"/>
                  </a:lnTo>
                  <a:lnTo>
                    <a:pt x="2343" y="3612"/>
                  </a:lnTo>
                  <a:lnTo>
                    <a:pt x="2335" y="3620"/>
                  </a:lnTo>
                  <a:lnTo>
                    <a:pt x="2331" y="3625"/>
                  </a:lnTo>
                  <a:lnTo>
                    <a:pt x="2333" y="3629"/>
                  </a:lnTo>
                  <a:lnTo>
                    <a:pt x="2333" y="3631"/>
                  </a:lnTo>
                  <a:lnTo>
                    <a:pt x="2337" y="3633"/>
                  </a:lnTo>
                  <a:lnTo>
                    <a:pt x="2339" y="3635"/>
                  </a:lnTo>
                  <a:lnTo>
                    <a:pt x="2341" y="3637"/>
                  </a:lnTo>
                  <a:lnTo>
                    <a:pt x="2343" y="3640"/>
                  </a:lnTo>
                  <a:lnTo>
                    <a:pt x="2345" y="3652"/>
                  </a:lnTo>
                  <a:lnTo>
                    <a:pt x="2345" y="3659"/>
                  </a:lnTo>
                  <a:lnTo>
                    <a:pt x="2345" y="3661"/>
                  </a:lnTo>
                  <a:lnTo>
                    <a:pt x="2337" y="3676"/>
                  </a:lnTo>
                  <a:lnTo>
                    <a:pt x="2335" y="3678"/>
                  </a:lnTo>
                  <a:lnTo>
                    <a:pt x="2256" y="3686"/>
                  </a:lnTo>
                  <a:lnTo>
                    <a:pt x="2228" y="3695"/>
                  </a:lnTo>
                  <a:lnTo>
                    <a:pt x="2224" y="3699"/>
                  </a:lnTo>
                  <a:lnTo>
                    <a:pt x="2222" y="3708"/>
                  </a:lnTo>
                  <a:lnTo>
                    <a:pt x="2218" y="3710"/>
                  </a:lnTo>
                  <a:lnTo>
                    <a:pt x="2199" y="3708"/>
                  </a:lnTo>
                  <a:lnTo>
                    <a:pt x="2171" y="3712"/>
                  </a:lnTo>
                  <a:lnTo>
                    <a:pt x="2154" y="3712"/>
                  </a:lnTo>
                  <a:lnTo>
                    <a:pt x="2148" y="3712"/>
                  </a:lnTo>
                  <a:lnTo>
                    <a:pt x="2148" y="3714"/>
                  </a:lnTo>
                  <a:lnTo>
                    <a:pt x="2139" y="3725"/>
                  </a:lnTo>
                  <a:lnTo>
                    <a:pt x="2137" y="3729"/>
                  </a:lnTo>
                  <a:lnTo>
                    <a:pt x="2137" y="3742"/>
                  </a:lnTo>
                  <a:lnTo>
                    <a:pt x="2135" y="3746"/>
                  </a:lnTo>
                  <a:lnTo>
                    <a:pt x="2131" y="3754"/>
                  </a:lnTo>
                  <a:lnTo>
                    <a:pt x="2124" y="3759"/>
                  </a:lnTo>
                  <a:lnTo>
                    <a:pt x="2107" y="3763"/>
                  </a:lnTo>
                  <a:lnTo>
                    <a:pt x="2099" y="3763"/>
                  </a:lnTo>
                  <a:lnTo>
                    <a:pt x="2090" y="3763"/>
                  </a:lnTo>
                  <a:lnTo>
                    <a:pt x="2084" y="3765"/>
                  </a:lnTo>
                  <a:lnTo>
                    <a:pt x="2071" y="3786"/>
                  </a:lnTo>
                  <a:lnTo>
                    <a:pt x="2075" y="3786"/>
                  </a:lnTo>
                  <a:lnTo>
                    <a:pt x="2080" y="3788"/>
                  </a:lnTo>
                  <a:lnTo>
                    <a:pt x="2080" y="3793"/>
                  </a:lnTo>
                  <a:lnTo>
                    <a:pt x="2078" y="3799"/>
                  </a:lnTo>
                  <a:lnTo>
                    <a:pt x="2073" y="3801"/>
                  </a:lnTo>
                  <a:lnTo>
                    <a:pt x="2058" y="3803"/>
                  </a:lnTo>
                  <a:lnTo>
                    <a:pt x="2052" y="3807"/>
                  </a:lnTo>
                  <a:lnTo>
                    <a:pt x="2046" y="3814"/>
                  </a:lnTo>
                  <a:lnTo>
                    <a:pt x="2043" y="3820"/>
                  </a:lnTo>
                  <a:lnTo>
                    <a:pt x="2039" y="3827"/>
                  </a:lnTo>
                  <a:lnTo>
                    <a:pt x="2031" y="3831"/>
                  </a:lnTo>
                  <a:lnTo>
                    <a:pt x="2022" y="3833"/>
                  </a:lnTo>
                  <a:lnTo>
                    <a:pt x="2022" y="3818"/>
                  </a:lnTo>
                  <a:lnTo>
                    <a:pt x="2014" y="3816"/>
                  </a:lnTo>
                  <a:lnTo>
                    <a:pt x="2005" y="3820"/>
                  </a:lnTo>
                  <a:lnTo>
                    <a:pt x="1986" y="3839"/>
                  </a:lnTo>
                  <a:lnTo>
                    <a:pt x="1980" y="3842"/>
                  </a:lnTo>
                  <a:lnTo>
                    <a:pt x="1944" y="3846"/>
                  </a:lnTo>
                  <a:lnTo>
                    <a:pt x="1937" y="3844"/>
                  </a:lnTo>
                  <a:lnTo>
                    <a:pt x="1933" y="3837"/>
                  </a:lnTo>
                  <a:lnTo>
                    <a:pt x="1933" y="3837"/>
                  </a:lnTo>
                  <a:lnTo>
                    <a:pt x="1935" y="3835"/>
                  </a:lnTo>
                  <a:lnTo>
                    <a:pt x="1935" y="3831"/>
                  </a:lnTo>
                  <a:lnTo>
                    <a:pt x="1935" y="3827"/>
                  </a:lnTo>
                  <a:lnTo>
                    <a:pt x="1933" y="3825"/>
                  </a:lnTo>
                  <a:lnTo>
                    <a:pt x="1914" y="3810"/>
                  </a:lnTo>
                  <a:lnTo>
                    <a:pt x="1895" y="3803"/>
                  </a:lnTo>
                  <a:lnTo>
                    <a:pt x="1890" y="3799"/>
                  </a:lnTo>
                  <a:lnTo>
                    <a:pt x="1901" y="3790"/>
                  </a:lnTo>
                  <a:lnTo>
                    <a:pt x="1903" y="3786"/>
                  </a:lnTo>
                  <a:lnTo>
                    <a:pt x="1895" y="3782"/>
                  </a:lnTo>
                  <a:lnTo>
                    <a:pt x="1890" y="3780"/>
                  </a:lnTo>
                  <a:lnTo>
                    <a:pt x="1886" y="3780"/>
                  </a:lnTo>
                  <a:lnTo>
                    <a:pt x="1882" y="3782"/>
                  </a:lnTo>
                  <a:lnTo>
                    <a:pt x="1867" y="3790"/>
                  </a:lnTo>
                  <a:lnTo>
                    <a:pt x="1859" y="3793"/>
                  </a:lnTo>
                  <a:lnTo>
                    <a:pt x="1854" y="3793"/>
                  </a:lnTo>
                  <a:lnTo>
                    <a:pt x="1852" y="3790"/>
                  </a:lnTo>
                  <a:lnTo>
                    <a:pt x="1852" y="3788"/>
                  </a:lnTo>
                  <a:lnTo>
                    <a:pt x="1850" y="3786"/>
                  </a:lnTo>
                  <a:lnTo>
                    <a:pt x="1801" y="3776"/>
                  </a:lnTo>
                  <a:lnTo>
                    <a:pt x="1793" y="3776"/>
                  </a:lnTo>
                  <a:lnTo>
                    <a:pt x="1788" y="3780"/>
                  </a:lnTo>
                  <a:lnTo>
                    <a:pt x="1784" y="3790"/>
                  </a:lnTo>
                  <a:lnTo>
                    <a:pt x="1780" y="3795"/>
                  </a:lnTo>
                  <a:lnTo>
                    <a:pt x="1776" y="3797"/>
                  </a:lnTo>
                  <a:lnTo>
                    <a:pt x="1761" y="3795"/>
                  </a:lnTo>
                  <a:lnTo>
                    <a:pt x="1754" y="3795"/>
                  </a:lnTo>
                  <a:lnTo>
                    <a:pt x="1752" y="3793"/>
                  </a:lnTo>
                  <a:lnTo>
                    <a:pt x="1750" y="3790"/>
                  </a:lnTo>
                  <a:lnTo>
                    <a:pt x="1748" y="3786"/>
                  </a:lnTo>
                  <a:lnTo>
                    <a:pt x="1750" y="3782"/>
                  </a:lnTo>
                  <a:lnTo>
                    <a:pt x="1750" y="3780"/>
                  </a:lnTo>
                  <a:lnTo>
                    <a:pt x="1750" y="3778"/>
                  </a:lnTo>
                  <a:lnTo>
                    <a:pt x="1748" y="3773"/>
                  </a:lnTo>
                  <a:lnTo>
                    <a:pt x="1748" y="3771"/>
                  </a:lnTo>
                  <a:lnTo>
                    <a:pt x="1744" y="3773"/>
                  </a:lnTo>
                  <a:lnTo>
                    <a:pt x="1739" y="3776"/>
                  </a:lnTo>
                  <a:lnTo>
                    <a:pt x="1733" y="3778"/>
                  </a:lnTo>
                  <a:lnTo>
                    <a:pt x="1735" y="3782"/>
                  </a:lnTo>
                  <a:lnTo>
                    <a:pt x="1739" y="3788"/>
                  </a:lnTo>
                  <a:lnTo>
                    <a:pt x="1742" y="3793"/>
                  </a:lnTo>
                  <a:lnTo>
                    <a:pt x="1742" y="3797"/>
                  </a:lnTo>
                  <a:lnTo>
                    <a:pt x="1742" y="3818"/>
                  </a:lnTo>
                  <a:lnTo>
                    <a:pt x="1746" y="3820"/>
                  </a:lnTo>
                  <a:lnTo>
                    <a:pt x="1750" y="3825"/>
                  </a:lnTo>
                  <a:lnTo>
                    <a:pt x="1752" y="3829"/>
                  </a:lnTo>
                  <a:lnTo>
                    <a:pt x="1754" y="3835"/>
                  </a:lnTo>
                  <a:lnTo>
                    <a:pt x="1756" y="3846"/>
                  </a:lnTo>
                  <a:lnTo>
                    <a:pt x="1754" y="3859"/>
                  </a:lnTo>
                  <a:lnTo>
                    <a:pt x="1752" y="3869"/>
                  </a:lnTo>
                  <a:lnTo>
                    <a:pt x="1746" y="3878"/>
                  </a:lnTo>
                  <a:lnTo>
                    <a:pt x="1744" y="3880"/>
                  </a:lnTo>
                  <a:lnTo>
                    <a:pt x="1737" y="3884"/>
                  </a:lnTo>
                  <a:lnTo>
                    <a:pt x="1733" y="3886"/>
                  </a:lnTo>
                  <a:lnTo>
                    <a:pt x="1731" y="3890"/>
                  </a:lnTo>
                  <a:lnTo>
                    <a:pt x="1727" y="3905"/>
                  </a:lnTo>
                  <a:lnTo>
                    <a:pt x="1720" y="3916"/>
                  </a:lnTo>
                  <a:lnTo>
                    <a:pt x="1716" y="3922"/>
                  </a:lnTo>
                  <a:lnTo>
                    <a:pt x="1701" y="3935"/>
                  </a:lnTo>
                  <a:lnTo>
                    <a:pt x="1695" y="3937"/>
                  </a:lnTo>
                  <a:lnTo>
                    <a:pt x="1667" y="3946"/>
                  </a:lnTo>
                  <a:lnTo>
                    <a:pt x="1665" y="3944"/>
                  </a:lnTo>
                  <a:lnTo>
                    <a:pt x="1665" y="3941"/>
                  </a:lnTo>
                  <a:lnTo>
                    <a:pt x="1669" y="3935"/>
                  </a:lnTo>
                  <a:lnTo>
                    <a:pt x="1669" y="3933"/>
                  </a:lnTo>
                  <a:lnTo>
                    <a:pt x="1674" y="3931"/>
                  </a:lnTo>
                  <a:lnTo>
                    <a:pt x="1676" y="3929"/>
                  </a:lnTo>
                  <a:lnTo>
                    <a:pt x="1676" y="3927"/>
                  </a:lnTo>
                  <a:lnTo>
                    <a:pt x="1676" y="3922"/>
                  </a:lnTo>
                  <a:lnTo>
                    <a:pt x="1674" y="3920"/>
                  </a:lnTo>
                  <a:lnTo>
                    <a:pt x="1678" y="3899"/>
                  </a:lnTo>
                  <a:lnTo>
                    <a:pt x="1678" y="3890"/>
                  </a:lnTo>
                  <a:lnTo>
                    <a:pt x="1669" y="3888"/>
                  </a:lnTo>
                  <a:lnTo>
                    <a:pt x="1654" y="3893"/>
                  </a:lnTo>
                  <a:lnTo>
                    <a:pt x="1652" y="3897"/>
                  </a:lnTo>
                  <a:lnTo>
                    <a:pt x="1650" y="3899"/>
                  </a:lnTo>
                  <a:lnTo>
                    <a:pt x="1648" y="3899"/>
                  </a:lnTo>
                  <a:lnTo>
                    <a:pt x="1644" y="3897"/>
                  </a:lnTo>
                  <a:lnTo>
                    <a:pt x="1644" y="3897"/>
                  </a:lnTo>
                  <a:lnTo>
                    <a:pt x="1640" y="3901"/>
                  </a:lnTo>
                  <a:lnTo>
                    <a:pt x="1635" y="3903"/>
                  </a:lnTo>
                  <a:lnTo>
                    <a:pt x="1633" y="3903"/>
                  </a:lnTo>
                  <a:lnTo>
                    <a:pt x="1631" y="3901"/>
                  </a:lnTo>
                  <a:lnTo>
                    <a:pt x="1627" y="3895"/>
                  </a:lnTo>
                  <a:lnTo>
                    <a:pt x="1627" y="3890"/>
                  </a:lnTo>
                  <a:lnTo>
                    <a:pt x="1625" y="3884"/>
                  </a:lnTo>
                  <a:lnTo>
                    <a:pt x="1620" y="3880"/>
                  </a:lnTo>
                  <a:lnTo>
                    <a:pt x="1627" y="3873"/>
                  </a:lnTo>
                  <a:lnTo>
                    <a:pt x="1629" y="3867"/>
                  </a:lnTo>
                  <a:lnTo>
                    <a:pt x="1625" y="3863"/>
                  </a:lnTo>
                  <a:lnTo>
                    <a:pt x="1605" y="3839"/>
                  </a:lnTo>
                  <a:lnTo>
                    <a:pt x="1601" y="3842"/>
                  </a:lnTo>
                  <a:lnTo>
                    <a:pt x="1597" y="3844"/>
                  </a:lnTo>
                  <a:lnTo>
                    <a:pt x="1595" y="3846"/>
                  </a:lnTo>
                  <a:lnTo>
                    <a:pt x="1591" y="3844"/>
                  </a:lnTo>
                  <a:lnTo>
                    <a:pt x="1591" y="3842"/>
                  </a:lnTo>
                  <a:lnTo>
                    <a:pt x="1591" y="3839"/>
                  </a:lnTo>
                  <a:lnTo>
                    <a:pt x="1591" y="3837"/>
                  </a:lnTo>
                  <a:lnTo>
                    <a:pt x="1586" y="3831"/>
                  </a:lnTo>
                  <a:lnTo>
                    <a:pt x="1580" y="3829"/>
                  </a:lnTo>
                  <a:lnTo>
                    <a:pt x="1576" y="3825"/>
                  </a:lnTo>
                  <a:lnTo>
                    <a:pt x="1574" y="3816"/>
                  </a:lnTo>
                  <a:lnTo>
                    <a:pt x="1571" y="3818"/>
                  </a:lnTo>
                  <a:lnTo>
                    <a:pt x="1565" y="3820"/>
                  </a:lnTo>
                  <a:lnTo>
                    <a:pt x="1554" y="3820"/>
                  </a:lnTo>
                  <a:lnTo>
                    <a:pt x="1544" y="3818"/>
                  </a:lnTo>
                  <a:lnTo>
                    <a:pt x="1542" y="3820"/>
                  </a:lnTo>
                  <a:lnTo>
                    <a:pt x="1540" y="3822"/>
                  </a:lnTo>
                  <a:lnTo>
                    <a:pt x="1535" y="3822"/>
                  </a:lnTo>
                  <a:lnTo>
                    <a:pt x="1529" y="3820"/>
                  </a:lnTo>
                  <a:lnTo>
                    <a:pt x="1527" y="3816"/>
                  </a:lnTo>
                  <a:lnTo>
                    <a:pt x="1527" y="3810"/>
                  </a:lnTo>
                  <a:lnTo>
                    <a:pt x="1525" y="3803"/>
                  </a:lnTo>
                  <a:lnTo>
                    <a:pt x="1520" y="3799"/>
                  </a:lnTo>
                  <a:lnTo>
                    <a:pt x="1514" y="3797"/>
                  </a:lnTo>
                  <a:lnTo>
                    <a:pt x="1510" y="3799"/>
                  </a:lnTo>
                  <a:lnTo>
                    <a:pt x="1506" y="3801"/>
                  </a:lnTo>
                  <a:lnTo>
                    <a:pt x="1499" y="3812"/>
                  </a:lnTo>
                  <a:lnTo>
                    <a:pt x="1495" y="3822"/>
                  </a:lnTo>
                  <a:lnTo>
                    <a:pt x="1491" y="3831"/>
                  </a:lnTo>
                  <a:lnTo>
                    <a:pt x="1482" y="3835"/>
                  </a:lnTo>
                  <a:lnTo>
                    <a:pt x="1461" y="3839"/>
                  </a:lnTo>
                  <a:lnTo>
                    <a:pt x="1438" y="3835"/>
                  </a:lnTo>
                  <a:lnTo>
                    <a:pt x="1335" y="3786"/>
                  </a:lnTo>
                  <a:lnTo>
                    <a:pt x="1321" y="3784"/>
                  </a:lnTo>
                  <a:lnTo>
                    <a:pt x="1308" y="3786"/>
                  </a:lnTo>
                  <a:lnTo>
                    <a:pt x="1301" y="3780"/>
                  </a:lnTo>
                  <a:lnTo>
                    <a:pt x="1282" y="3782"/>
                  </a:lnTo>
                  <a:lnTo>
                    <a:pt x="1244" y="3782"/>
                  </a:lnTo>
                  <a:lnTo>
                    <a:pt x="1238" y="3784"/>
                  </a:lnTo>
                  <a:lnTo>
                    <a:pt x="1233" y="3793"/>
                  </a:lnTo>
                  <a:lnTo>
                    <a:pt x="1221" y="3797"/>
                  </a:lnTo>
                  <a:lnTo>
                    <a:pt x="1208" y="3801"/>
                  </a:lnTo>
                  <a:lnTo>
                    <a:pt x="1199" y="3799"/>
                  </a:lnTo>
                  <a:lnTo>
                    <a:pt x="1187" y="3793"/>
                  </a:lnTo>
                  <a:lnTo>
                    <a:pt x="1182" y="3788"/>
                  </a:lnTo>
                  <a:lnTo>
                    <a:pt x="1182" y="3784"/>
                  </a:lnTo>
                  <a:lnTo>
                    <a:pt x="1187" y="3782"/>
                  </a:lnTo>
                  <a:lnTo>
                    <a:pt x="1178" y="3773"/>
                  </a:lnTo>
                  <a:lnTo>
                    <a:pt x="1165" y="3769"/>
                  </a:lnTo>
                  <a:lnTo>
                    <a:pt x="1157" y="3769"/>
                  </a:lnTo>
                  <a:lnTo>
                    <a:pt x="1155" y="3780"/>
                  </a:lnTo>
                  <a:lnTo>
                    <a:pt x="1157" y="3782"/>
                  </a:lnTo>
                  <a:lnTo>
                    <a:pt x="1140" y="3784"/>
                  </a:lnTo>
                  <a:lnTo>
                    <a:pt x="1138" y="3782"/>
                  </a:lnTo>
                  <a:lnTo>
                    <a:pt x="1138" y="3778"/>
                  </a:lnTo>
                  <a:lnTo>
                    <a:pt x="1133" y="3776"/>
                  </a:lnTo>
                  <a:lnTo>
                    <a:pt x="1131" y="3771"/>
                  </a:lnTo>
                  <a:lnTo>
                    <a:pt x="1133" y="3767"/>
                  </a:lnTo>
                  <a:lnTo>
                    <a:pt x="1136" y="3761"/>
                  </a:lnTo>
                  <a:lnTo>
                    <a:pt x="1138" y="3759"/>
                  </a:lnTo>
                  <a:lnTo>
                    <a:pt x="1133" y="3752"/>
                  </a:lnTo>
                  <a:lnTo>
                    <a:pt x="1131" y="3752"/>
                  </a:lnTo>
                  <a:lnTo>
                    <a:pt x="1127" y="3754"/>
                  </a:lnTo>
                  <a:lnTo>
                    <a:pt x="1123" y="3754"/>
                  </a:lnTo>
                  <a:lnTo>
                    <a:pt x="1121" y="3750"/>
                  </a:lnTo>
                  <a:lnTo>
                    <a:pt x="1116" y="3744"/>
                  </a:lnTo>
                  <a:lnTo>
                    <a:pt x="1112" y="3739"/>
                  </a:lnTo>
                  <a:lnTo>
                    <a:pt x="1108" y="3737"/>
                  </a:lnTo>
                  <a:lnTo>
                    <a:pt x="1106" y="3742"/>
                  </a:lnTo>
                  <a:lnTo>
                    <a:pt x="1106" y="3752"/>
                  </a:lnTo>
                  <a:lnTo>
                    <a:pt x="1102" y="3756"/>
                  </a:lnTo>
                  <a:lnTo>
                    <a:pt x="1097" y="3754"/>
                  </a:lnTo>
                  <a:lnTo>
                    <a:pt x="1095" y="3748"/>
                  </a:lnTo>
                  <a:lnTo>
                    <a:pt x="1095" y="3742"/>
                  </a:lnTo>
                  <a:lnTo>
                    <a:pt x="1093" y="3737"/>
                  </a:lnTo>
                  <a:lnTo>
                    <a:pt x="1087" y="3735"/>
                  </a:lnTo>
                  <a:lnTo>
                    <a:pt x="1078" y="3735"/>
                  </a:lnTo>
                  <a:lnTo>
                    <a:pt x="1074" y="3739"/>
                  </a:lnTo>
                  <a:lnTo>
                    <a:pt x="1076" y="3748"/>
                  </a:lnTo>
                  <a:lnTo>
                    <a:pt x="1072" y="3750"/>
                  </a:lnTo>
                  <a:lnTo>
                    <a:pt x="1055" y="3756"/>
                  </a:lnTo>
                  <a:lnTo>
                    <a:pt x="1051" y="3756"/>
                  </a:lnTo>
                  <a:lnTo>
                    <a:pt x="1048" y="3759"/>
                  </a:lnTo>
                  <a:lnTo>
                    <a:pt x="1044" y="3767"/>
                  </a:lnTo>
                  <a:lnTo>
                    <a:pt x="1042" y="3769"/>
                  </a:lnTo>
                  <a:lnTo>
                    <a:pt x="1040" y="3780"/>
                  </a:lnTo>
                  <a:lnTo>
                    <a:pt x="1038" y="3784"/>
                  </a:lnTo>
                  <a:lnTo>
                    <a:pt x="1029" y="3790"/>
                  </a:lnTo>
                  <a:lnTo>
                    <a:pt x="1027" y="3795"/>
                  </a:lnTo>
                  <a:lnTo>
                    <a:pt x="1027" y="3799"/>
                  </a:lnTo>
                  <a:lnTo>
                    <a:pt x="1029" y="3801"/>
                  </a:lnTo>
                  <a:lnTo>
                    <a:pt x="1029" y="3805"/>
                  </a:lnTo>
                  <a:lnTo>
                    <a:pt x="1027" y="3812"/>
                  </a:lnTo>
                  <a:lnTo>
                    <a:pt x="1034" y="3814"/>
                  </a:lnTo>
                  <a:lnTo>
                    <a:pt x="1036" y="3814"/>
                  </a:lnTo>
                  <a:lnTo>
                    <a:pt x="1044" y="3820"/>
                  </a:lnTo>
                  <a:lnTo>
                    <a:pt x="1053" y="3822"/>
                  </a:lnTo>
                  <a:lnTo>
                    <a:pt x="1059" y="3822"/>
                  </a:lnTo>
                  <a:lnTo>
                    <a:pt x="1063" y="3818"/>
                  </a:lnTo>
                  <a:lnTo>
                    <a:pt x="1068" y="3814"/>
                  </a:lnTo>
                  <a:lnTo>
                    <a:pt x="1074" y="3812"/>
                  </a:lnTo>
                  <a:lnTo>
                    <a:pt x="1089" y="3807"/>
                  </a:lnTo>
                  <a:lnTo>
                    <a:pt x="1095" y="3807"/>
                  </a:lnTo>
                  <a:lnTo>
                    <a:pt x="1099" y="3810"/>
                  </a:lnTo>
                  <a:lnTo>
                    <a:pt x="1104" y="3810"/>
                  </a:lnTo>
                  <a:lnTo>
                    <a:pt x="1104" y="3822"/>
                  </a:lnTo>
                  <a:lnTo>
                    <a:pt x="1099" y="3820"/>
                  </a:lnTo>
                  <a:lnTo>
                    <a:pt x="1099" y="3818"/>
                  </a:lnTo>
                  <a:lnTo>
                    <a:pt x="1099" y="3816"/>
                  </a:lnTo>
                  <a:lnTo>
                    <a:pt x="1097" y="3816"/>
                  </a:lnTo>
                  <a:lnTo>
                    <a:pt x="1095" y="3818"/>
                  </a:lnTo>
                  <a:lnTo>
                    <a:pt x="1095" y="3818"/>
                  </a:lnTo>
                  <a:lnTo>
                    <a:pt x="1095" y="3822"/>
                  </a:lnTo>
                  <a:lnTo>
                    <a:pt x="1095" y="3825"/>
                  </a:lnTo>
                  <a:lnTo>
                    <a:pt x="1097" y="3827"/>
                  </a:lnTo>
                  <a:lnTo>
                    <a:pt x="1097" y="3829"/>
                  </a:lnTo>
                  <a:lnTo>
                    <a:pt x="1097" y="3831"/>
                  </a:lnTo>
                  <a:lnTo>
                    <a:pt x="1097" y="3835"/>
                  </a:lnTo>
                  <a:lnTo>
                    <a:pt x="1097" y="3839"/>
                  </a:lnTo>
                  <a:lnTo>
                    <a:pt x="1095" y="3844"/>
                  </a:lnTo>
                  <a:lnTo>
                    <a:pt x="1091" y="3846"/>
                  </a:lnTo>
                  <a:lnTo>
                    <a:pt x="1087" y="3842"/>
                  </a:lnTo>
                  <a:lnTo>
                    <a:pt x="1082" y="3835"/>
                  </a:lnTo>
                  <a:lnTo>
                    <a:pt x="1076" y="3831"/>
                  </a:lnTo>
                  <a:lnTo>
                    <a:pt x="1065" y="3833"/>
                  </a:lnTo>
                  <a:lnTo>
                    <a:pt x="1055" y="3839"/>
                  </a:lnTo>
                  <a:lnTo>
                    <a:pt x="1053" y="3850"/>
                  </a:lnTo>
                  <a:lnTo>
                    <a:pt x="1053" y="3852"/>
                  </a:lnTo>
                  <a:lnTo>
                    <a:pt x="1042" y="3854"/>
                  </a:lnTo>
                  <a:lnTo>
                    <a:pt x="1021" y="3856"/>
                  </a:lnTo>
                  <a:lnTo>
                    <a:pt x="1006" y="3854"/>
                  </a:lnTo>
                  <a:lnTo>
                    <a:pt x="1002" y="3852"/>
                  </a:lnTo>
                  <a:lnTo>
                    <a:pt x="1000" y="3848"/>
                  </a:lnTo>
                  <a:lnTo>
                    <a:pt x="997" y="3844"/>
                  </a:lnTo>
                  <a:lnTo>
                    <a:pt x="995" y="3842"/>
                  </a:lnTo>
                  <a:lnTo>
                    <a:pt x="991" y="3842"/>
                  </a:lnTo>
                  <a:lnTo>
                    <a:pt x="983" y="3839"/>
                  </a:lnTo>
                  <a:lnTo>
                    <a:pt x="976" y="3839"/>
                  </a:lnTo>
                  <a:lnTo>
                    <a:pt x="957" y="3846"/>
                  </a:lnTo>
                  <a:lnTo>
                    <a:pt x="955" y="3848"/>
                  </a:lnTo>
                  <a:lnTo>
                    <a:pt x="955" y="3850"/>
                  </a:lnTo>
                  <a:lnTo>
                    <a:pt x="953" y="3852"/>
                  </a:lnTo>
                  <a:lnTo>
                    <a:pt x="946" y="3854"/>
                  </a:lnTo>
                  <a:lnTo>
                    <a:pt x="938" y="3861"/>
                  </a:lnTo>
                  <a:lnTo>
                    <a:pt x="936" y="3863"/>
                  </a:lnTo>
                  <a:lnTo>
                    <a:pt x="934" y="3865"/>
                  </a:lnTo>
                  <a:lnTo>
                    <a:pt x="931" y="3869"/>
                  </a:lnTo>
                  <a:lnTo>
                    <a:pt x="931" y="3871"/>
                  </a:lnTo>
                  <a:lnTo>
                    <a:pt x="927" y="3873"/>
                  </a:lnTo>
                  <a:lnTo>
                    <a:pt x="912" y="3880"/>
                  </a:lnTo>
                  <a:lnTo>
                    <a:pt x="868" y="3884"/>
                  </a:lnTo>
                  <a:lnTo>
                    <a:pt x="866" y="3882"/>
                  </a:lnTo>
                  <a:lnTo>
                    <a:pt x="866" y="3876"/>
                  </a:lnTo>
                  <a:lnTo>
                    <a:pt x="863" y="3871"/>
                  </a:lnTo>
                  <a:lnTo>
                    <a:pt x="861" y="3869"/>
                  </a:lnTo>
                  <a:lnTo>
                    <a:pt x="838" y="3871"/>
                  </a:lnTo>
                  <a:lnTo>
                    <a:pt x="834" y="3869"/>
                  </a:lnTo>
                  <a:lnTo>
                    <a:pt x="827" y="3880"/>
                  </a:lnTo>
                  <a:lnTo>
                    <a:pt x="823" y="3886"/>
                  </a:lnTo>
                  <a:lnTo>
                    <a:pt x="817" y="3890"/>
                  </a:lnTo>
                  <a:lnTo>
                    <a:pt x="789" y="3899"/>
                  </a:lnTo>
                  <a:lnTo>
                    <a:pt x="781" y="3899"/>
                  </a:lnTo>
                  <a:lnTo>
                    <a:pt x="761" y="3890"/>
                  </a:lnTo>
                  <a:lnTo>
                    <a:pt x="770" y="3890"/>
                  </a:lnTo>
                  <a:lnTo>
                    <a:pt x="774" y="3886"/>
                  </a:lnTo>
                  <a:lnTo>
                    <a:pt x="778" y="3873"/>
                  </a:lnTo>
                  <a:lnTo>
                    <a:pt x="770" y="3876"/>
                  </a:lnTo>
                  <a:lnTo>
                    <a:pt x="753" y="3882"/>
                  </a:lnTo>
                  <a:lnTo>
                    <a:pt x="753" y="3876"/>
                  </a:lnTo>
                  <a:lnTo>
                    <a:pt x="755" y="3873"/>
                  </a:lnTo>
                  <a:lnTo>
                    <a:pt x="753" y="3869"/>
                  </a:lnTo>
                  <a:lnTo>
                    <a:pt x="751" y="3867"/>
                  </a:lnTo>
                  <a:lnTo>
                    <a:pt x="749" y="3865"/>
                  </a:lnTo>
                  <a:lnTo>
                    <a:pt x="747" y="3863"/>
                  </a:lnTo>
                  <a:lnTo>
                    <a:pt x="736" y="3848"/>
                  </a:lnTo>
                  <a:lnTo>
                    <a:pt x="732" y="3842"/>
                  </a:lnTo>
                  <a:lnTo>
                    <a:pt x="725" y="3839"/>
                  </a:lnTo>
                  <a:lnTo>
                    <a:pt x="725" y="3837"/>
                  </a:lnTo>
                  <a:lnTo>
                    <a:pt x="723" y="3831"/>
                  </a:lnTo>
                  <a:lnTo>
                    <a:pt x="721" y="3820"/>
                  </a:lnTo>
                  <a:lnTo>
                    <a:pt x="721" y="3818"/>
                  </a:lnTo>
                  <a:lnTo>
                    <a:pt x="727" y="3812"/>
                  </a:lnTo>
                  <a:lnTo>
                    <a:pt x="727" y="3807"/>
                  </a:lnTo>
                  <a:lnTo>
                    <a:pt x="727" y="3799"/>
                  </a:lnTo>
                  <a:lnTo>
                    <a:pt x="721" y="3782"/>
                  </a:lnTo>
                  <a:lnTo>
                    <a:pt x="721" y="3773"/>
                  </a:lnTo>
                  <a:lnTo>
                    <a:pt x="725" y="3756"/>
                  </a:lnTo>
                  <a:lnTo>
                    <a:pt x="727" y="3754"/>
                  </a:lnTo>
                  <a:lnTo>
                    <a:pt x="732" y="3750"/>
                  </a:lnTo>
                  <a:lnTo>
                    <a:pt x="732" y="3746"/>
                  </a:lnTo>
                  <a:lnTo>
                    <a:pt x="729" y="3735"/>
                  </a:lnTo>
                  <a:lnTo>
                    <a:pt x="729" y="3733"/>
                  </a:lnTo>
                  <a:lnTo>
                    <a:pt x="727" y="3731"/>
                  </a:lnTo>
                  <a:lnTo>
                    <a:pt x="727" y="3731"/>
                  </a:lnTo>
                  <a:lnTo>
                    <a:pt x="727" y="3729"/>
                  </a:lnTo>
                  <a:lnTo>
                    <a:pt x="729" y="3727"/>
                  </a:lnTo>
                  <a:lnTo>
                    <a:pt x="732" y="3725"/>
                  </a:lnTo>
                  <a:lnTo>
                    <a:pt x="732" y="3720"/>
                  </a:lnTo>
                  <a:lnTo>
                    <a:pt x="734" y="3716"/>
                  </a:lnTo>
                  <a:lnTo>
                    <a:pt x="734" y="3714"/>
                  </a:lnTo>
                  <a:lnTo>
                    <a:pt x="734" y="3705"/>
                  </a:lnTo>
                  <a:lnTo>
                    <a:pt x="734" y="3697"/>
                  </a:lnTo>
                  <a:lnTo>
                    <a:pt x="742" y="3686"/>
                  </a:lnTo>
                  <a:lnTo>
                    <a:pt x="744" y="3680"/>
                  </a:lnTo>
                  <a:lnTo>
                    <a:pt x="742" y="3665"/>
                  </a:lnTo>
                  <a:lnTo>
                    <a:pt x="725" y="3640"/>
                  </a:lnTo>
                  <a:lnTo>
                    <a:pt x="721" y="3618"/>
                  </a:lnTo>
                  <a:lnTo>
                    <a:pt x="723" y="3608"/>
                  </a:lnTo>
                  <a:lnTo>
                    <a:pt x="725" y="3599"/>
                  </a:lnTo>
                  <a:lnTo>
                    <a:pt x="727" y="3595"/>
                  </a:lnTo>
                  <a:lnTo>
                    <a:pt x="729" y="3591"/>
                  </a:lnTo>
                  <a:lnTo>
                    <a:pt x="729" y="3586"/>
                  </a:lnTo>
                  <a:lnTo>
                    <a:pt x="729" y="3580"/>
                  </a:lnTo>
                  <a:lnTo>
                    <a:pt x="732" y="3574"/>
                  </a:lnTo>
                  <a:lnTo>
                    <a:pt x="751" y="3540"/>
                  </a:lnTo>
                  <a:lnTo>
                    <a:pt x="753" y="3533"/>
                  </a:lnTo>
                  <a:lnTo>
                    <a:pt x="755" y="3523"/>
                  </a:lnTo>
                  <a:lnTo>
                    <a:pt x="755" y="3514"/>
                  </a:lnTo>
                  <a:lnTo>
                    <a:pt x="755" y="3501"/>
                  </a:lnTo>
                  <a:lnTo>
                    <a:pt x="761" y="3497"/>
                  </a:lnTo>
                  <a:lnTo>
                    <a:pt x="766" y="3493"/>
                  </a:lnTo>
                  <a:lnTo>
                    <a:pt x="770" y="3484"/>
                  </a:lnTo>
                  <a:lnTo>
                    <a:pt x="770" y="3478"/>
                  </a:lnTo>
                  <a:lnTo>
                    <a:pt x="768" y="3472"/>
                  </a:lnTo>
                  <a:lnTo>
                    <a:pt x="766" y="3465"/>
                  </a:lnTo>
                  <a:lnTo>
                    <a:pt x="764" y="3459"/>
                  </a:lnTo>
                  <a:lnTo>
                    <a:pt x="764" y="3453"/>
                  </a:lnTo>
                  <a:lnTo>
                    <a:pt x="764" y="3438"/>
                  </a:lnTo>
                  <a:lnTo>
                    <a:pt x="766" y="3431"/>
                  </a:lnTo>
                  <a:lnTo>
                    <a:pt x="768" y="3427"/>
                  </a:lnTo>
                  <a:lnTo>
                    <a:pt x="768" y="3423"/>
                  </a:lnTo>
                  <a:lnTo>
                    <a:pt x="770" y="3419"/>
                  </a:lnTo>
                  <a:lnTo>
                    <a:pt x="770" y="3408"/>
                  </a:lnTo>
                  <a:lnTo>
                    <a:pt x="770" y="3404"/>
                  </a:lnTo>
                  <a:lnTo>
                    <a:pt x="774" y="3399"/>
                  </a:lnTo>
                  <a:lnTo>
                    <a:pt x="783" y="3391"/>
                  </a:lnTo>
                  <a:lnTo>
                    <a:pt x="783" y="3387"/>
                  </a:lnTo>
                  <a:lnTo>
                    <a:pt x="776" y="3376"/>
                  </a:lnTo>
                  <a:lnTo>
                    <a:pt x="774" y="3359"/>
                  </a:lnTo>
                  <a:lnTo>
                    <a:pt x="776" y="3342"/>
                  </a:lnTo>
                  <a:lnTo>
                    <a:pt x="789" y="3316"/>
                  </a:lnTo>
                  <a:lnTo>
                    <a:pt x="791" y="3314"/>
                  </a:lnTo>
                  <a:lnTo>
                    <a:pt x="798" y="3312"/>
                  </a:lnTo>
                  <a:lnTo>
                    <a:pt x="802" y="3306"/>
                  </a:lnTo>
                  <a:lnTo>
                    <a:pt x="810" y="3295"/>
                  </a:lnTo>
                  <a:lnTo>
                    <a:pt x="815" y="3291"/>
                  </a:lnTo>
                  <a:lnTo>
                    <a:pt x="819" y="3287"/>
                  </a:lnTo>
                  <a:lnTo>
                    <a:pt x="821" y="3282"/>
                  </a:lnTo>
                  <a:lnTo>
                    <a:pt x="823" y="3278"/>
                  </a:lnTo>
                  <a:lnTo>
                    <a:pt x="821" y="3268"/>
                  </a:lnTo>
                  <a:lnTo>
                    <a:pt x="823" y="3263"/>
                  </a:lnTo>
                  <a:lnTo>
                    <a:pt x="827" y="3261"/>
                  </a:lnTo>
                  <a:lnTo>
                    <a:pt x="836" y="3259"/>
                  </a:lnTo>
                  <a:lnTo>
                    <a:pt x="838" y="3259"/>
                  </a:lnTo>
                  <a:lnTo>
                    <a:pt x="840" y="3257"/>
                  </a:lnTo>
                  <a:lnTo>
                    <a:pt x="840" y="3255"/>
                  </a:lnTo>
                  <a:lnTo>
                    <a:pt x="842" y="3248"/>
                  </a:lnTo>
                  <a:lnTo>
                    <a:pt x="842" y="3246"/>
                  </a:lnTo>
                  <a:lnTo>
                    <a:pt x="844" y="3244"/>
                  </a:lnTo>
                  <a:lnTo>
                    <a:pt x="844" y="3242"/>
                  </a:lnTo>
                  <a:lnTo>
                    <a:pt x="846" y="3242"/>
                  </a:lnTo>
                  <a:lnTo>
                    <a:pt x="859" y="3234"/>
                  </a:lnTo>
                  <a:lnTo>
                    <a:pt x="861" y="3234"/>
                  </a:lnTo>
                  <a:lnTo>
                    <a:pt x="866" y="3225"/>
                  </a:lnTo>
                  <a:lnTo>
                    <a:pt x="876" y="3180"/>
                  </a:lnTo>
                  <a:lnTo>
                    <a:pt x="885" y="3159"/>
                  </a:lnTo>
                  <a:lnTo>
                    <a:pt x="889" y="3151"/>
                  </a:lnTo>
                  <a:lnTo>
                    <a:pt x="885" y="3146"/>
                  </a:lnTo>
                  <a:lnTo>
                    <a:pt x="851" y="3144"/>
                  </a:lnTo>
                  <a:lnTo>
                    <a:pt x="795" y="3121"/>
                  </a:lnTo>
                  <a:lnTo>
                    <a:pt x="789" y="3121"/>
                  </a:lnTo>
                  <a:lnTo>
                    <a:pt x="770" y="3125"/>
                  </a:lnTo>
                  <a:lnTo>
                    <a:pt x="740" y="3119"/>
                  </a:lnTo>
                  <a:lnTo>
                    <a:pt x="738" y="3121"/>
                  </a:lnTo>
                  <a:lnTo>
                    <a:pt x="729" y="3125"/>
                  </a:lnTo>
                  <a:lnTo>
                    <a:pt x="725" y="3127"/>
                  </a:lnTo>
                  <a:lnTo>
                    <a:pt x="723" y="3127"/>
                  </a:lnTo>
                  <a:lnTo>
                    <a:pt x="715" y="3125"/>
                  </a:lnTo>
                  <a:lnTo>
                    <a:pt x="710" y="3125"/>
                  </a:lnTo>
                  <a:lnTo>
                    <a:pt x="706" y="3125"/>
                  </a:lnTo>
                  <a:lnTo>
                    <a:pt x="704" y="3127"/>
                  </a:lnTo>
                  <a:lnTo>
                    <a:pt x="700" y="3129"/>
                  </a:lnTo>
                  <a:lnTo>
                    <a:pt x="695" y="3129"/>
                  </a:lnTo>
                  <a:lnTo>
                    <a:pt x="691" y="3125"/>
                  </a:lnTo>
                  <a:lnTo>
                    <a:pt x="687" y="3119"/>
                  </a:lnTo>
                  <a:lnTo>
                    <a:pt x="685" y="3117"/>
                  </a:lnTo>
                  <a:lnTo>
                    <a:pt x="676" y="3115"/>
                  </a:lnTo>
                  <a:lnTo>
                    <a:pt x="661" y="3112"/>
                  </a:lnTo>
                  <a:lnTo>
                    <a:pt x="653" y="3108"/>
                  </a:lnTo>
                  <a:lnTo>
                    <a:pt x="649" y="3104"/>
                  </a:lnTo>
                  <a:lnTo>
                    <a:pt x="640" y="3091"/>
                  </a:lnTo>
                  <a:lnTo>
                    <a:pt x="634" y="3087"/>
                  </a:lnTo>
                  <a:lnTo>
                    <a:pt x="634" y="3085"/>
                  </a:lnTo>
                  <a:lnTo>
                    <a:pt x="636" y="3085"/>
                  </a:lnTo>
                  <a:lnTo>
                    <a:pt x="638" y="3083"/>
                  </a:lnTo>
                  <a:lnTo>
                    <a:pt x="634" y="3074"/>
                  </a:lnTo>
                  <a:lnTo>
                    <a:pt x="630" y="3074"/>
                  </a:lnTo>
                  <a:lnTo>
                    <a:pt x="615" y="3074"/>
                  </a:lnTo>
                  <a:lnTo>
                    <a:pt x="613" y="3068"/>
                  </a:lnTo>
                  <a:lnTo>
                    <a:pt x="606" y="3068"/>
                  </a:lnTo>
                  <a:lnTo>
                    <a:pt x="598" y="3072"/>
                  </a:lnTo>
                  <a:lnTo>
                    <a:pt x="591" y="3074"/>
                  </a:lnTo>
                  <a:lnTo>
                    <a:pt x="591" y="3078"/>
                  </a:lnTo>
                  <a:lnTo>
                    <a:pt x="589" y="3085"/>
                  </a:lnTo>
                  <a:lnTo>
                    <a:pt x="587" y="3089"/>
                  </a:lnTo>
                  <a:lnTo>
                    <a:pt x="585" y="3089"/>
                  </a:lnTo>
                  <a:lnTo>
                    <a:pt x="579" y="3091"/>
                  </a:lnTo>
                  <a:lnTo>
                    <a:pt x="576" y="3093"/>
                  </a:lnTo>
                  <a:lnTo>
                    <a:pt x="574" y="3095"/>
                  </a:lnTo>
                  <a:lnTo>
                    <a:pt x="570" y="3104"/>
                  </a:lnTo>
                  <a:lnTo>
                    <a:pt x="570" y="3106"/>
                  </a:lnTo>
                  <a:lnTo>
                    <a:pt x="568" y="3106"/>
                  </a:lnTo>
                  <a:lnTo>
                    <a:pt x="557" y="3102"/>
                  </a:lnTo>
                  <a:lnTo>
                    <a:pt x="528" y="3104"/>
                  </a:lnTo>
                  <a:lnTo>
                    <a:pt x="523" y="3102"/>
                  </a:lnTo>
                  <a:lnTo>
                    <a:pt x="517" y="3100"/>
                  </a:lnTo>
                  <a:lnTo>
                    <a:pt x="504" y="3091"/>
                  </a:lnTo>
                  <a:lnTo>
                    <a:pt x="502" y="3091"/>
                  </a:lnTo>
                  <a:lnTo>
                    <a:pt x="498" y="3095"/>
                  </a:lnTo>
                  <a:lnTo>
                    <a:pt x="500" y="3098"/>
                  </a:lnTo>
                  <a:lnTo>
                    <a:pt x="500" y="3100"/>
                  </a:lnTo>
                  <a:lnTo>
                    <a:pt x="500" y="3104"/>
                  </a:lnTo>
                  <a:lnTo>
                    <a:pt x="491" y="3110"/>
                  </a:lnTo>
                  <a:lnTo>
                    <a:pt x="483" y="3106"/>
                  </a:lnTo>
                  <a:lnTo>
                    <a:pt x="476" y="3091"/>
                  </a:lnTo>
                  <a:lnTo>
                    <a:pt x="476" y="3074"/>
                  </a:lnTo>
                  <a:lnTo>
                    <a:pt x="468" y="3074"/>
                  </a:lnTo>
                  <a:lnTo>
                    <a:pt x="447" y="3064"/>
                  </a:lnTo>
                  <a:lnTo>
                    <a:pt x="442" y="3064"/>
                  </a:lnTo>
                  <a:lnTo>
                    <a:pt x="432" y="3066"/>
                  </a:lnTo>
                  <a:lnTo>
                    <a:pt x="419" y="3064"/>
                  </a:lnTo>
                  <a:lnTo>
                    <a:pt x="415" y="3064"/>
                  </a:lnTo>
                  <a:lnTo>
                    <a:pt x="413" y="3072"/>
                  </a:lnTo>
                  <a:lnTo>
                    <a:pt x="417" y="3081"/>
                  </a:lnTo>
                  <a:lnTo>
                    <a:pt x="419" y="3089"/>
                  </a:lnTo>
                  <a:lnTo>
                    <a:pt x="415" y="3095"/>
                  </a:lnTo>
                  <a:lnTo>
                    <a:pt x="411" y="3098"/>
                  </a:lnTo>
                  <a:lnTo>
                    <a:pt x="396" y="3093"/>
                  </a:lnTo>
                  <a:lnTo>
                    <a:pt x="381" y="3095"/>
                  </a:lnTo>
                  <a:lnTo>
                    <a:pt x="377" y="3093"/>
                  </a:lnTo>
                  <a:lnTo>
                    <a:pt x="372" y="3087"/>
                  </a:lnTo>
                  <a:lnTo>
                    <a:pt x="372" y="3081"/>
                  </a:lnTo>
                  <a:lnTo>
                    <a:pt x="374" y="3074"/>
                  </a:lnTo>
                  <a:lnTo>
                    <a:pt x="370" y="3066"/>
                  </a:lnTo>
                  <a:lnTo>
                    <a:pt x="370" y="3066"/>
                  </a:lnTo>
                  <a:lnTo>
                    <a:pt x="366" y="3070"/>
                  </a:lnTo>
                  <a:lnTo>
                    <a:pt x="364" y="3070"/>
                  </a:lnTo>
                  <a:lnTo>
                    <a:pt x="362" y="3068"/>
                  </a:lnTo>
                  <a:lnTo>
                    <a:pt x="362" y="3064"/>
                  </a:lnTo>
                  <a:lnTo>
                    <a:pt x="362" y="3064"/>
                  </a:lnTo>
                  <a:lnTo>
                    <a:pt x="360" y="3061"/>
                  </a:lnTo>
                  <a:lnTo>
                    <a:pt x="355" y="3051"/>
                  </a:lnTo>
                  <a:lnTo>
                    <a:pt x="355" y="3051"/>
                  </a:lnTo>
                  <a:lnTo>
                    <a:pt x="349" y="3049"/>
                  </a:lnTo>
                  <a:lnTo>
                    <a:pt x="347" y="3047"/>
                  </a:lnTo>
                  <a:lnTo>
                    <a:pt x="347" y="3044"/>
                  </a:lnTo>
                  <a:lnTo>
                    <a:pt x="347" y="3040"/>
                  </a:lnTo>
                  <a:lnTo>
                    <a:pt x="347" y="3038"/>
                  </a:lnTo>
                  <a:lnTo>
                    <a:pt x="323" y="3019"/>
                  </a:lnTo>
                  <a:lnTo>
                    <a:pt x="317" y="3013"/>
                  </a:lnTo>
                  <a:lnTo>
                    <a:pt x="313" y="3006"/>
                  </a:lnTo>
                  <a:lnTo>
                    <a:pt x="315" y="3000"/>
                  </a:lnTo>
                  <a:lnTo>
                    <a:pt x="321" y="3000"/>
                  </a:lnTo>
                  <a:lnTo>
                    <a:pt x="321" y="2996"/>
                  </a:lnTo>
                  <a:lnTo>
                    <a:pt x="321" y="2993"/>
                  </a:lnTo>
                  <a:lnTo>
                    <a:pt x="302" y="2976"/>
                  </a:lnTo>
                  <a:lnTo>
                    <a:pt x="300" y="2974"/>
                  </a:lnTo>
                  <a:lnTo>
                    <a:pt x="300" y="2972"/>
                  </a:lnTo>
                  <a:lnTo>
                    <a:pt x="300" y="2970"/>
                  </a:lnTo>
                  <a:lnTo>
                    <a:pt x="300" y="2966"/>
                  </a:lnTo>
                  <a:lnTo>
                    <a:pt x="296" y="2961"/>
                  </a:lnTo>
                  <a:lnTo>
                    <a:pt x="289" y="2957"/>
                  </a:lnTo>
                  <a:lnTo>
                    <a:pt x="257" y="2944"/>
                  </a:lnTo>
                  <a:lnTo>
                    <a:pt x="255" y="2942"/>
                  </a:lnTo>
                  <a:lnTo>
                    <a:pt x="251" y="2944"/>
                  </a:lnTo>
                  <a:lnTo>
                    <a:pt x="245" y="2949"/>
                  </a:lnTo>
                  <a:lnTo>
                    <a:pt x="243" y="2951"/>
                  </a:lnTo>
                  <a:lnTo>
                    <a:pt x="238" y="2951"/>
                  </a:lnTo>
                  <a:lnTo>
                    <a:pt x="238" y="2947"/>
                  </a:lnTo>
                  <a:lnTo>
                    <a:pt x="236" y="2932"/>
                  </a:lnTo>
                  <a:lnTo>
                    <a:pt x="238" y="2908"/>
                  </a:lnTo>
                  <a:lnTo>
                    <a:pt x="236" y="2893"/>
                  </a:lnTo>
                  <a:lnTo>
                    <a:pt x="238" y="2887"/>
                  </a:lnTo>
                  <a:lnTo>
                    <a:pt x="243" y="2879"/>
                  </a:lnTo>
                  <a:lnTo>
                    <a:pt x="249" y="2868"/>
                  </a:lnTo>
                  <a:lnTo>
                    <a:pt x="253" y="2859"/>
                  </a:lnTo>
                  <a:lnTo>
                    <a:pt x="255" y="2855"/>
                  </a:lnTo>
                  <a:lnTo>
                    <a:pt x="255" y="2853"/>
                  </a:lnTo>
                  <a:lnTo>
                    <a:pt x="255" y="2851"/>
                  </a:lnTo>
                  <a:lnTo>
                    <a:pt x="253" y="2849"/>
                  </a:lnTo>
                  <a:lnTo>
                    <a:pt x="251" y="2847"/>
                  </a:lnTo>
                  <a:lnTo>
                    <a:pt x="249" y="2845"/>
                  </a:lnTo>
                  <a:lnTo>
                    <a:pt x="255" y="2838"/>
                  </a:lnTo>
                  <a:lnTo>
                    <a:pt x="277" y="2819"/>
                  </a:lnTo>
                  <a:lnTo>
                    <a:pt x="277" y="2819"/>
                  </a:lnTo>
                  <a:lnTo>
                    <a:pt x="274" y="2817"/>
                  </a:lnTo>
                  <a:lnTo>
                    <a:pt x="274" y="2813"/>
                  </a:lnTo>
                  <a:lnTo>
                    <a:pt x="277" y="2813"/>
                  </a:lnTo>
                  <a:lnTo>
                    <a:pt x="279" y="2813"/>
                  </a:lnTo>
                  <a:lnTo>
                    <a:pt x="277" y="2811"/>
                  </a:lnTo>
                  <a:lnTo>
                    <a:pt x="274" y="2806"/>
                  </a:lnTo>
                  <a:lnTo>
                    <a:pt x="274" y="2802"/>
                  </a:lnTo>
                  <a:lnTo>
                    <a:pt x="274" y="2798"/>
                  </a:lnTo>
                  <a:lnTo>
                    <a:pt x="277" y="2796"/>
                  </a:lnTo>
                  <a:lnTo>
                    <a:pt x="277" y="2794"/>
                  </a:lnTo>
                  <a:lnTo>
                    <a:pt x="277" y="2791"/>
                  </a:lnTo>
                  <a:lnTo>
                    <a:pt x="274" y="2787"/>
                  </a:lnTo>
                  <a:lnTo>
                    <a:pt x="277" y="2777"/>
                  </a:lnTo>
                  <a:lnTo>
                    <a:pt x="277" y="2774"/>
                  </a:lnTo>
                  <a:lnTo>
                    <a:pt x="277" y="2770"/>
                  </a:lnTo>
                  <a:lnTo>
                    <a:pt x="277" y="2770"/>
                  </a:lnTo>
                  <a:lnTo>
                    <a:pt x="277" y="2770"/>
                  </a:lnTo>
                  <a:lnTo>
                    <a:pt x="274" y="2768"/>
                  </a:lnTo>
                  <a:lnTo>
                    <a:pt x="274" y="2768"/>
                  </a:lnTo>
                  <a:lnTo>
                    <a:pt x="264" y="2766"/>
                  </a:lnTo>
                  <a:lnTo>
                    <a:pt x="247" y="2768"/>
                  </a:lnTo>
                  <a:lnTo>
                    <a:pt x="240" y="2766"/>
                  </a:lnTo>
                  <a:lnTo>
                    <a:pt x="236" y="2764"/>
                  </a:lnTo>
                  <a:lnTo>
                    <a:pt x="226" y="2755"/>
                  </a:lnTo>
                  <a:lnTo>
                    <a:pt x="219" y="2751"/>
                  </a:lnTo>
                  <a:lnTo>
                    <a:pt x="215" y="2751"/>
                  </a:lnTo>
                  <a:lnTo>
                    <a:pt x="211" y="2755"/>
                  </a:lnTo>
                  <a:lnTo>
                    <a:pt x="209" y="2755"/>
                  </a:lnTo>
                  <a:lnTo>
                    <a:pt x="209" y="2753"/>
                  </a:lnTo>
                  <a:lnTo>
                    <a:pt x="204" y="2745"/>
                  </a:lnTo>
                  <a:lnTo>
                    <a:pt x="202" y="2743"/>
                  </a:lnTo>
                  <a:lnTo>
                    <a:pt x="198" y="2740"/>
                  </a:lnTo>
                  <a:lnTo>
                    <a:pt x="185" y="2736"/>
                  </a:lnTo>
                  <a:lnTo>
                    <a:pt x="179" y="2730"/>
                  </a:lnTo>
                  <a:lnTo>
                    <a:pt x="166" y="2704"/>
                  </a:lnTo>
                  <a:lnTo>
                    <a:pt x="160" y="2696"/>
                  </a:lnTo>
                  <a:lnTo>
                    <a:pt x="158" y="2704"/>
                  </a:lnTo>
                  <a:lnTo>
                    <a:pt x="153" y="2700"/>
                  </a:lnTo>
                  <a:lnTo>
                    <a:pt x="147" y="2685"/>
                  </a:lnTo>
                  <a:lnTo>
                    <a:pt x="141" y="2677"/>
                  </a:lnTo>
                  <a:lnTo>
                    <a:pt x="138" y="2672"/>
                  </a:lnTo>
                  <a:lnTo>
                    <a:pt x="141" y="2666"/>
                  </a:lnTo>
                  <a:lnTo>
                    <a:pt x="136" y="2655"/>
                  </a:lnTo>
                  <a:lnTo>
                    <a:pt x="134" y="2651"/>
                  </a:lnTo>
                  <a:lnTo>
                    <a:pt x="130" y="2651"/>
                  </a:lnTo>
                  <a:lnTo>
                    <a:pt x="134" y="2645"/>
                  </a:lnTo>
                  <a:lnTo>
                    <a:pt x="134" y="2643"/>
                  </a:lnTo>
                  <a:lnTo>
                    <a:pt x="134" y="2643"/>
                  </a:lnTo>
                  <a:lnTo>
                    <a:pt x="132" y="2643"/>
                  </a:lnTo>
                  <a:lnTo>
                    <a:pt x="130" y="2643"/>
                  </a:lnTo>
                  <a:lnTo>
                    <a:pt x="132" y="2628"/>
                  </a:lnTo>
                  <a:lnTo>
                    <a:pt x="132" y="2619"/>
                  </a:lnTo>
                  <a:lnTo>
                    <a:pt x="134" y="2613"/>
                  </a:lnTo>
                  <a:lnTo>
                    <a:pt x="136" y="2609"/>
                  </a:lnTo>
                  <a:lnTo>
                    <a:pt x="138" y="2604"/>
                  </a:lnTo>
                  <a:lnTo>
                    <a:pt x="136" y="2602"/>
                  </a:lnTo>
                  <a:lnTo>
                    <a:pt x="132" y="2600"/>
                  </a:lnTo>
                  <a:lnTo>
                    <a:pt x="134" y="2598"/>
                  </a:lnTo>
                  <a:lnTo>
                    <a:pt x="134" y="2592"/>
                  </a:lnTo>
                  <a:lnTo>
                    <a:pt x="134" y="2590"/>
                  </a:lnTo>
                  <a:lnTo>
                    <a:pt x="136" y="2587"/>
                  </a:lnTo>
                  <a:lnTo>
                    <a:pt x="145" y="2587"/>
                  </a:lnTo>
                  <a:lnTo>
                    <a:pt x="147" y="2585"/>
                  </a:lnTo>
                  <a:lnTo>
                    <a:pt x="147" y="2579"/>
                  </a:lnTo>
                  <a:lnTo>
                    <a:pt x="147" y="2575"/>
                  </a:lnTo>
                  <a:lnTo>
                    <a:pt x="145" y="2568"/>
                  </a:lnTo>
                  <a:lnTo>
                    <a:pt x="141" y="2564"/>
                  </a:lnTo>
                  <a:lnTo>
                    <a:pt x="143" y="2558"/>
                  </a:lnTo>
                  <a:lnTo>
                    <a:pt x="151" y="2553"/>
                  </a:lnTo>
                  <a:lnTo>
                    <a:pt x="153" y="2547"/>
                  </a:lnTo>
                  <a:lnTo>
                    <a:pt x="160" y="2543"/>
                  </a:lnTo>
                  <a:lnTo>
                    <a:pt x="175" y="2538"/>
                  </a:lnTo>
                  <a:lnTo>
                    <a:pt x="179" y="2532"/>
                  </a:lnTo>
                  <a:lnTo>
                    <a:pt x="177" y="2528"/>
                  </a:lnTo>
                  <a:lnTo>
                    <a:pt x="177" y="2524"/>
                  </a:lnTo>
                  <a:lnTo>
                    <a:pt x="179" y="2517"/>
                  </a:lnTo>
                  <a:lnTo>
                    <a:pt x="183" y="2513"/>
                  </a:lnTo>
                  <a:lnTo>
                    <a:pt x="187" y="2511"/>
                  </a:lnTo>
                  <a:lnTo>
                    <a:pt x="189" y="2511"/>
                  </a:lnTo>
                  <a:lnTo>
                    <a:pt x="194" y="2511"/>
                  </a:lnTo>
                  <a:lnTo>
                    <a:pt x="198" y="2513"/>
                  </a:lnTo>
                  <a:lnTo>
                    <a:pt x="206" y="2511"/>
                  </a:lnTo>
                  <a:lnTo>
                    <a:pt x="211" y="2504"/>
                  </a:lnTo>
                  <a:lnTo>
                    <a:pt x="211" y="2498"/>
                  </a:lnTo>
                  <a:lnTo>
                    <a:pt x="196" y="2479"/>
                  </a:lnTo>
                  <a:lnTo>
                    <a:pt x="196" y="2473"/>
                  </a:lnTo>
                  <a:lnTo>
                    <a:pt x="198" y="2466"/>
                  </a:lnTo>
                  <a:lnTo>
                    <a:pt x="198" y="2453"/>
                  </a:lnTo>
                  <a:lnTo>
                    <a:pt x="198" y="2445"/>
                  </a:lnTo>
                  <a:lnTo>
                    <a:pt x="196" y="2443"/>
                  </a:lnTo>
                  <a:lnTo>
                    <a:pt x="194" y="2443"/>
                  </a:lnTo>
                  <a:lnTo>
                    <a:pt x="192" y="2439"/>
                  </a:lnTo>
                  <a:lnTo>
                    <a:pt x="189" y="2432"/>
                  </a:lnTo>
                  <a:lnTo>
                    <a:pt x="187" y="2428"/>
                  </a:lnTo>
                  <a:lnTo>
                    <a:pt x="187" y="2424"/>
                  </a:lnTo>
                  <a:lnTo>
                    <a:pt x="192" y="2422"/>
                  </a:lnTo>
                  <a:lnTo>
                    <a:pt x="185" y="2422"/>
                  </a:lnTo>
                  <a:lnTo>
                    <a:pt x="170" y="2419"/>
                  </a:lnTo>
                  <a:lnTo>
                    <a:pt x="166" y="2417"/>
                  </a:lnTo>
                  <a:lnTo>
                    <a:pt x="164" y="2415"/>
                  </a:lnTo>
                  <a:lnTo>
                    <a:pt x="164" y="2415"/>
                  </a:lnTo>
                  <a:lnTo>
                    <a:pt x="164" y="2415"/>
                  </a:lnTo>
                  <a:lnTo>
                    <a:pt x="162" y="2417"/>
                  </a:lnTo>
                  <a:lnTo>
                    <a:pt x="151" y="2422"/>
                  </a:lnTo>
                  <a:lnTo>
                    <a:pt x="149" y="2422"/>
                  </a:lnTo>
                  <a:lnTo>
                    <a:pt x="145" y="2419"/>
                  </a:lnTo>
                  <a:lnTo>
                    <a:pt x="143" y="2413"/>
                  </a:lnTo>
                  <a:lnTo>
                    <a:pt x="138" y="2411"/>
                  </a:lnTo>
                  <a:lnTo>
                    <a:pt x="143" y="2407"/>
                  </a:lnTo>
                  <a:lnTo>
                    <a:pt x="138" y="2407"/>
                  </a:lnTo>
                  <a:lnTo>
                    <a:pt x="134" y="2407"/>
                  </a:lnTo>
                  <a:lnTo>
                    <a:pt x="134" y="2402"/>
                  </a:lnTo>
                  <a:lnTo>
                    <a:pt x="136" y="2400"/>
                  </a:lnTo>
                  <a:lnTo>
                    <a:pt x="130" y="2392"/>
                  </a:lnTo>
                  <a:lnTo>
                    <a:pt x="136" y="2383"/>
                  </a:lnTo>
                  <a:lnTo>
                    <a:pt x="145" y="2373"/>
                  </a:lnTo>
                  <a:lnTo>
                    <a:pt x="153" y="2368"/>
                  </a:lnTo>
                  <a:lnTo>
                    <a:pt x="153" y="2366"/>
                  </a:lnTo>
                  <a:lnTo>
                    <a:pt x="155" y="2362"/>
                  </a:lnTo>
                  <a:lnTo>
                    <a:pt x="158" y="2358"/>
                  </a:lnTo>
                  <a:lnTo>
                    <a:pt x="158" y="2354"/>
                  </a:lnTo>
                  <a:lnTo>
                    <a:pt x="134" y="2356"/>
                  </a:lnTo>
                  <a:lnTo>
                    <a:pt x="128" y="2351"/>
                  </a:lnTo>
                  <a:lnTo>
                    <a:pt x="121" y="2345"/>
                  </a:lnTo>
                  <a:lnTo>
                    <a:pt x="126" y="2341"/>
                  </a:lnTo>
                  <a:lnTo>
                    <a:pt x="104" y="2313"/>
                  </a:lnTo>
                  <a:lnTo>
                    <a:pt x="98" y="2307"/>
                  </a:lnTo>
                  <a:lnTo>
                    <a:pt x="92" y="2307"/>
                  </a:lnTo>
                  <a:lnTo>
                    <a:pt x="79" y="2311"/>
                  </a:lnTo>
                  <a:lnTo>
                    <a:pt x="75" y="2311"/>
                  </a:lnTo>
                  <a:lnTo>
                    <a:pt x="73" y="2307"/>
                  </a:lnTo>
                  <a:lnTo>
                    <a:pt x="75" y="2303"/>
                  </a:lnTo>
                  <a:lnTo>
                    <a:pt x="73" y="2296"/>
                  </a:lnTo>
                  <a:lnTo>
                    <a:pt x="68" y="2294"/>
                  </a:lnTo>
                  <a:lnTo>
                    <a:pt x="66" y="2294"/>
                  </a:lnTo>
                  <a:lnTo>
                    <a:pt x="66" y="2292"/>
                  </a:lnTo>
                  <a:lnTo>
                    <a:pt x="66" y="2292"/>
                  </a:lnTo>
                  <a:lnTo>
                    <a:pt x="68" y="2290"/>
                  </a:lnTo>
                  <a:lnTo>
                    <a:pt x="68" y="2283"/>
                  </a:lnTo>
                  <a:lnTo>
                    <a:pt x="66" y="2281"/>
                  </a:lnTo>
                  <a:lnTo>
                    <a:pt x="62" y="2279"/>
                  </a:lnTo>
                  <a:lnTo>
                    <a:pt x="60" y="2275"/>
                  </a:lnTo>
                  <a:lnTo>
                    <a:pt x="58" y="2269"/>
                  </a:lnTo>
                  <a:lnTo>
                    <a:pt x="62" y="2269"/>
                  </a:lnTo>
                  <a:lnTo>
                    <a:pt x="66" y="2264"/>
                  </a:lnTo>
                  <a:lnTo>
                    <a:pt x="68" y="2258"/>
                  </a:lnTo>
                  <a:lnTo>
                    <a:pt x="66" y="2254"/>
                  </a:lnTo>
                  <a:lnTo>
                    <a:pt x="66" y="2249"/>
                  </a:lnTo>
                  <a:lnTo>
                    <a:pt x="68" y="2243"/>
                  </a:lnTo>
                  <a:lnTo>
                    <a:pt x="73" y="2241"/>
                  </a:lnTo>
                  <a:lnTo>
                    <a:pt x="81" y="2241"/>
                  </a:lnTo>
                  <a:lnTo>
                    <a:pt x="83" y="2237"/>
                  </a:lnTo>
                  <a:lnTo>
                    <a:pt x="85" y="2230"/>
                  </a:lnTo>
                  <a:lnTo>
                    <a:pt x="85" y="2226"/>
                  </a:lnTo>
                  <a:lnTo>
                    <a:pt x="81" y="2215"/>
                  </a:lnTo>
                  <a:lnTo>
                    <a:pt x="81" y="2213"/>
                  </a:lnTo>
                  <a:lnTo>
                    <a:pt x="83" y="2209"/>
                  </a:lnTo>
                  <a:lnTo>
                    <a:pt x="83" y="2207"/>
                  </a:lnTo>
                  <a:lnTo>
                    <a:pt x="73" y="2205"/>
                  </a:lnTo>
                  <a:lnTo>
                    <a:pt x="64" y="2201"/>
                  </a:lnTo>
                  <a:lnTo>
                    <a:pt x="62" y="2198"/>
                  </a:lnTo>
                  <a:lnTo>
                    <a:pt x="60" y="2194"/>
                  </a:lnTo>
                  <a:lnTo>
                    <a:pt x="60" y="2186"/>
                  </a:lnTo>
                  <a:lnTo>
                    <a:pt x="60" y="2181"/>
                  </a:lnTo>
                  <a:lnTo>
                    <a:pt x="62" y="2177"/>
                  </a:lnTo>
                  <a:lnTo>
                    <a:pt x="62" y="2175"/>
                  </a:lnTo>
                  <a:lnTo>
                    <a:pt x="49" y="2177"/>
                  </a:lnTo>
                  <a:lnTo>
                    <a:pt x="41" y="2175"/>
                  </a:lnTo>
                  <a:lnTo>
                    <a:pt x="36" y="2175"/>
                  </a:lnTo>
                  <a:lnTo>
                    <a:pt x="32" y="2175"/>
                  </a:lnTo>
                  <a:lnTo>
                    <a:pt x="24" y="2181"/>
                  </a:lnTo>
                  <a:lnTo>
                    <a:pt x="19" y="2181"/>
                  </a:lnTo>
                  <a:lnTo>
                    <a:pt x="17" y="2169"/>
                  </a:lnTo>
                  <a:lnTo>
                    <a:pt x="11" y="2154"/>
                  </a:lnTo>
                  <a:lnTo>
                    <a:pt x="9" y="2143"/>
                  </a:lnTo>
                  <a:lnTo>
                    <a:pt x="17" y="2137"/>
                  </a:lnTo>
                  <a:lnTo>
                    <a:pt x="21" y="2139"/>
                  </a:lnTo>
                  <a:lnTo>
                    <a:pt x="26" y="2143"/>
                  </a:lnTo>
                  <a:lnTo>
                    <a:pt x="32" y="2147"/>
                  </a:lnTo>
                  <a:lnTo>
                    <a:pt x="36" y="2147"/>
                  </a:lnTo>
                  <a:lnTo>
                    <a:pt x="41" y="2141"/>
                  </a:lnTo>
                  <a:lnTo>
                    <a:pt x="45" y="2128"/>
                  </a:lnTo>
                  <a:lnTo>
                    <a:pt x="49" y="2124"/>
                  </a:lnTo>
                  <a:lnTo>
                    <a:pt x="79" y="2096"/>
                  </a:lnTo>
                  <a:lnTo>
                    <a:pt x="96" y="2086"/>
                  </a:lnTo>
                  <a:lnTo>
                    <a:pt x="100" y="2079"/>
                  </a:lnTo>
                  <a:lnTo>
                    <a:pt x="92" y="2073"/>
                  </a:lnTo>
                  <a:lnTo>
                    <a:pt x="100" y="2067"/>
                  </a:lnTo>
                  <a:lnTo>
                    <a:pt x="102" y="2064"/>
                  </a:lnTo>
                  <a:lnTo>
                    <a:pt x="94" y="2062"/>
                  </a:lnTo>
                  <a:lnTo>
                    <a:pt x="79" y="2075"/>
                  </a:lnTo>
                  <a:lnTo>
                    <a:pt x="70" y="2071"/>
                  </a:lnTo>
                  <a:lnTo>
                    <a:pt x="68" y="2062"/>
                  </a:lnTo>
                  <a:lnTo>
                    <a:pt x="68" y="2050"/>
                  </a:lnTo>
                  <a:lnTo>
                    <a:pt x="70" y="2039"/>
                  </a:lnTo>
                  <a:lnTo>
                    <a:pt x="73" y="2035"/>
                  </a:lnTo>
                  <a:lnTo>
                    <a:pt x="79" y="2026"/>
                  </a:lnTo>
                  <a:lnTo>
                    <a:pt x="94" y="1994"/>
                  </a:lnTo>
                  <a:lnTo>
                    <a:pt x="96" y="1990"/>
                  </a:lnTo>
                  <a:lnTo>
                    <a:pt x="104" y="1984"/>
                  </a:lnTo>
                  <a:lnTo>
                    <a:pt x="107" y="1979"/>
                  </a:lnTo>
                  <a:lnTo>
                    <a:pt x="109" y="1973"/>
                  </a:lnTo>
                  <a:lnTo>
                    <a:pt x="109" y="1960"/>
                  </a:lnTo>
                  <a:lnTo>
                    <a:pt x="109" y="1956"/>
                  </a:lnTo>
                  <a:lnTo>
                    <a:pt x="104" y="1950"/>
                  </a:lnTo>
                  <a:lnTo>
                    <a:pt x="104" y="1941"/>
                  </a:lnTo>
                  <a:lnTo>
                    <a:pt x="104" y="1931"/>
                  </a:lnTo>
                  <a:lnTo>
                    <a:pt x="104" y="1920"/>
                  </a:lnTo>
                  <a:lnTo>
                    <a:pt x="102" y="1911"/>
                  </a:lnTo>
                  <a:lnTo>
                    <a:pt x="100" y="1894"/>
                  </a:lnTo>
                  <a:lnTo>
                    <a:pt x="85" y="1880"/>
                  </a:lnTo>
                  <a:lnTo>
                    <a:pt x="62" y="1852"/>
                  </a:lnTo>
                  <a:lnTo>
                    <a:pt x="60" y="1846"/>
                  </a:lnTo>
                  <a:lnTo>
                    <a:pt x="60" y="1839"/>
                  </a:lnTo>
                  <a:lnTo>
                    <a:pt x="64" y="1826"/>
                  </a:lnTo>
                  <a:lnTo>
                    <a:pt x="41" y="1818"/>
                  </a:lnTo>
                  <a:lnTo>
                    <a:pt x="32" y="1809"/>
                  </a:lnTo>
                  <a:lnTo>
                    <a:pt x="36" y="1795"/>
                  </a:lnTo>
                  <a:lnTo>
                    <a:pt x="32" y="1792"/>
                  </a:lnTo>
                  <a:lnTo>
                    <a:pt x="24" y="1786"/>
                  </a:lnTo>
                  <a:lnTo>
                    <a:pt x="21" y="1786"/>
                  </a:lnTo>
                  <a:lnTo>
                    <a:pt x="11" y="1786"/>
                  </a:lnTo>
                  <a:lnTo>
                    <a:pt x="9" y="1786"/>
                  </a:lnTo>
                  <a:lnTo>
                    <a:pt x="9" y="1780"/>
                  </a:lnTo>
                  <a:lnTo>
                    <a:pt x="15" y="1771"/>
                  </a:lnTo>
                  <a:lnTo>
                    <a:pt x="13" y="1761"/>
                  </a:lnTo>
                  <a:lnTo>
                    <a:pt x="9" y="1752"/>
                  </a:lnTo>
                  <a:lnTo>
                    <a:pt x="0" y="1748"/>
                  </a:lnTo>
                  <a:lnTo>
                    <a:pt x="2" y="1741"/>
                  </a:lnTo>
                  <a:lnTo>
                    <a:pt x="7" y="1737"/>
                  </a:lnTo>
                  <a:lnTo>
                    <a:pt x="19" y="1735"/>
                  </a:lnTo>
                  <a:lnTo>
                    <a:pt x="26" y="1731"/>
                  </a:lnTo>
                  <a:lnTo>
                    <a:pt x="32" y="1727"/>
                  </a:lnTo>
                  <a:lnTo>
                    <a:pt x="36" y="1724"/>
                  </a:lnTo>
                  <a:lnTo>
                    <a:pt x="49" y="1718"/>
                  </a:lnTo>
                  <a:lnTo>
                    <a:pt x="60" y="1720"/>
                  </a:lnTo>
                  <a:lnTo>
                    <a:pt x="68" y="1722"/>
                  </a:lnTo>
                  <a:lnTo>
                    <a:pt x="73" y="1722"/>
                  </a:lnTo>
                  <a:lnTo>
                    <a:pt x="68" y="1716"/>
                  </a:lnTo>
                  <a:lnTo>
                    <a:pt x="55" y="1705"/>
                  </a:lnTo>
                  <a:lnTo>
                    <a:pt x="51" y="1703"/>
                  </a:lnTo>
                  <a:lnTo>
                    <a:pt x="62" y="1697"/>
                  </a:lnTo>
                  <a:lnTo>
                    <a:pt x="73" y="1699"/>
                  </a:lnTo>
                  <a:lnTo>
                    <a:pt x="83" y="1707"/>
                  </a:lnTo>
                  <a:lnTo>
                    <a:pt x="94" y="1712"/>
                  </a:lnTo>
                  <a:lnTo>
                    <a:pt x="104" y="1707"/>
                  </a:lnTo>
                  <a:lnTo>
                    <a:pt x="107" y="1707"/>
                  </a:lnTo>
                  <a:lnTo>
                    <a:pt x="109" y="1709"/>
                  </a:lnTo>
                  <a:lnTo>
                    <a:pt x="113" y="1716"/>
                  </a:lnTo>
                  <a:lnTo>
                    <a:pt x="115" y="1718"/>
                  </a:lnTo>
                  <a:lnTo>
                    <a:pt x="128" y="1718"/>
                  </a:lnTo>
                  <a:lnTo>
                    <a:pt x="132" y="1722"/>
                  </a:lnTo>
                  <a:lnTo>
                    <a:pt x="134" y="1729"/>
                  </a:lnTo>
                  <a:lnTo>
                    <a:pt x="145" y="1724"/>
                  </a:lnTo>
                  <a:lnTo>
                    <a:pt x="147" y="1720"/>
                  </a:lnTo>
                  <a:lnTo>
                    <a:pt x="143" y="1707"/>
                  </a:lnTo>
                  <a:lnTo>
                    <a:pt x="164" y="1714"/>
                  </a:lnTo>
                  <a:lnTo>
                    <a:pt x="170" y="1712"/>
                  </a:lnTo>
                  <a:lnTo>
                    <a:pt x="175" y="1709"/>
                  </a:lnTo>
                  <a:lnTo>
                    <a:pt x="189" y="1697"/>
                  </a:lnTo>
                  <a:lnTo>
                    <a:pt x="221" y="1682"/>
                  </a:lnTo>
                  <a:lnTo>
                    <a:pt x="249" y="1680"/>
                  </a:lnTo>
                  <a:lnTo>
                    <a:pt x="257" y="1673"/>
                  </a:lnTo>
                  <a:lnTo>
                    <a:pt x="264" y="1665"/>
                  </a:lnTo>
                  <a:lnTo>
                    <a:pt x="270" y="1650"/>
                  </a:lnTo>
                  <a:lnTo>
                    <a:pt x="272" y="1648"/>
                  </a:lnTo>
                  <a:lnTo>
                    <a:pt x="274" y="1648"/>
                  </a:lnTo>
                  <a:lnTo>
                    <a:pt x="277" y="1646"/>
                  </a:lnTo>
                  <a:lnTo>
                    <a:pt x="277" y="1639"/>
                  </a:lnTo>
                  <a:lnTo>
                    <a:pt x="274" y="1635"/>
                  </a:lnTo>
                  <a:lnTo>
                    <a:pt x="272" y="1633"/>
                  </a:lnTo>
                  <a:lnTo>
                    <a:pt x="264" y="1624"/>
                  </a:lnTo>
                  <a:lnTo>
                    <a:pt x="243" y="1616"/>
                  </a:lnTo>
                  <a:lnTo>
                    <a:pt x="234" y="1614"/>
                  </a:lnTo>
                  <a:lnTo>
                    <a:pt x="230" y="1612"/>
                  </a:lnTo>
                  <a:lnTo>
                    <a:pt x="228" y="1603"/>
                  </a:lnTo>
                  <a:lnTo>
                    <a:pt x="230" y="1597"/>
                  </a:lnTo>
                  <a:lnTo>
                    <a:pt x="232" y="1597"/>
                  </a:lnTo>
                  <a:lnTo>
                    <a:pt x="236" y="1595"/>
                  </a:lnTo>
                  <a:lnTo>
                    <a:pt x="238" y="1593"/>
                  </a:lnTo>
                  <a:lnTo>
                    <a:pt x="243" y="1590"/>
                  </a:lnTo>
                  <a:lnTo>
                    <a:pt x="243" y="1582"/>
                  </a:lnTo>
                  <a:lnTo>
                    <a:pt x="245" y="1580"/>
                  </a:lnTo>
                  <a:lnTo>
                    <a:pt x="249" y="1573"/>
                  </a:lnTo>
                  <a:lnTo>
                    <a:pt x="255" y="1571"/>
                  </a:lnTo>
                  <a:lnTo>
                    <a:pt x="274" y="1567"/>
                  </a:lnTo>
                  <a:lnTo>
                    <a:pt x="279" y="1563"/>
                  </a:lnTo>
                  <a:lnTo>
                    <a:pt x="285" y="1548"/>
                  </a:lnTo>
                  <a:lnTo>
                    <a:pt x="289" y="1542"/>
                  </a:lnTo>
                  <a:lnTo>
                    <a:pt x="302" y="1533"/>
                  </a:lnTo>
                  <a:lnTo>
                    <a:pt x="309" y="1527"/>
                  </a:lnTo>
                  <a:lnTo>
                    <a:pt x="315" y="1514"/>
                  </a:lnTo>
                  <a:lnTo>
                    <a:pt x="317" y="1510"/>
                  </a:lnTo>
                  <a:lnTo>
                    <a:pt x="332" y="1501"/>
                  </a:lnTo>
                  <a:lnTo>
                    <a:pt x="332" y="1497"/>
                  </a:lnTo>
                  <a:lnTo>
                    <a:pt x="330" y="1493"/>
                  </a:lnTo>
                  <a:lnTo>
                    <a:pt x="326" y="1482"/>
                  </a:lnTo>
                  <a:lnTo>
                    <a:pt x="323" y="1474"/>
                  </a:lnTo>
                  <a:lnTo>
                    <a:pt x="326" y="1465"/>
                  </a:lnTo>
                  <a:lnTo>
                    <a:pt x="330" y="1450"/>
                  </a:lnTo>
                  <a:lnTo>
                    <a:pt x="332" y="1431"/>
                  </a:lnTo>
                  <a:lnTo>
                    <a:pt x="326" y="1418"/>
                  </a:lnTo>
                  <a:lnTo>
                    <a:pt x="304" y="1389"/>
                  </a:lnTo>
                  <a:lnTo>
                    <a:pt x="302" y="1391"/>
                  </a:lnTo>
                  <a:lnTo>
                    <a:pt x="300" y="1393"/>
                  </a:lnTo>
                  <a:lnTo>
                    <a:pt x="298" y="1397"/>
                  </a:lnTo>
                  <a:lnTo>
                    <a:pt x="289" y="1399"/>
                  </a:lnTo>
                  <a:lnTo>
                    <a:pt x="281" y="1401"/>
                  </a:lnTo>
                  <a:lnTo>
                    <a:pt x="272" y="1399"/>
                  </a:lnTo>
                  <a:lnTo>
                    <a:pt x="255" y="1395"/>
                  </a:lnTo>
                  <a:lnTo>
                    <a:pt x="230" y="1393"/>
                  </a:lnTo>
                  <a:lnTo>
                    <a:pt x="221" y="1391"/>
                  </a:lnTo>
                  <a:lnTo>
                    <a:pt x="215" y="1384"/>
                  </a:lnTo>
                  <a:lnTo>
                    <a:pt x="213" y="1376"/>
                  </a:lnTo>
                  <a:lnTo>
                    <a:pt x="211" y="1367"/>
                  </a:lnTo>
                  <a:lnTo>
                    <a:pt x="209" y="1359"/>
                  </a:lnTo>
                  <a:lnTo>
                    <a:pt x="204" y="1350"/>
                  </a:lnTo>
                  <a:lnTo>
                    <a:pt x="209" y="1350"/>
                  </a:lnTo>
                  <a:lnTo>
                    <a:pt x="226" y="1340"/>
                  </a:lnTo>
                  <a:lnTo>
                    <a:pt x="215" y="1331"/>
                  </a:lnTo>
                  <a:lnTo>
                    <a:pt x="213" y="1329"/>
                  </a:lnTo>
                  <a:lnTo>
                    <a:pt x="211" y="1325"/>
                  </a:lnTo>
                  <a:lnTo>
                    <a:pt x="213" y="1318"/>
                  </a:lnTo>
                  <a:lnTo>
                    <a:pt x="213" y="1314"/>
                  </a:lnTo>
                  <a:lnTo>
                    <a:pt x="211" y="1310"/>
                  </a:lnTo>
                  <a:lnTo>
                    <a:pt x="219" y="1301"/>
                  </a:lnTo>
                  <a:lnTo>
                    <a:pt x="230" y="1297"/>
                  </a:lnTo>
                  <a:lnTo>
                    <a:pt x="260" y="1293"/>
                  </a:lnTo>
                  <a:lnTo>
                    <a:pt x="277" y="1297"/>
                  </a:lnTo>
                  <a:lnTo>
                    <a:pt x="291" y="1293"/>
                  </a:lnTo>
                  <a:lnTo>
                    <a:pt x="298" y="1295"/>
                  </a:lnTo>
                  <a:lnTo>
                    <a:pt x="309" y="1297"/>
                  </a:lnTo>
                  <a:lnTo>
                    <a:pt x="313" y="1286"/>
                  </a:lnTo>
                  <a:lnTo>
                    <a:pt x="315" y="1267"/>
                  </a:lnTo>
                  <a:lnTo>
                    <a:pt x="311" y="1212"/>
                  </a:lnTo>
                  <a:lnTo>
                    <a:pt x="313" y="1195"/>
                  </a:lnTo>
                  <a:lnTo>
                    <a:pt x="317" y="1178"/>
                  </a:lnTo>
                  <a:lnTo>
                    <a:pt x="338" y="1136"/>
                  </a:lnTo>
                  <a:lnTo>
                    <a:pt x="343" y="1119"/>
                  </a:lnTo>
                  <a:lnTo>
                    <a:pt x="345" y="1102"/>
                  </a:lnTo>
                  <a:lnTo>
                    <a:pt x="343" y="1082"/>
                  </a:lnTo>
                  <a:lnTo>
                    <a:pt x="336" y="1046"/>
                  </a:lnTo>
                  <a:lnTo>
                    <a:pt x="334" y="1042"/>
                  </a:lnTo>
                  <a:lnTo>
                    <a:pt x="332" y="1040"/>
                  </a:lnTo>
                  <a:lnTo>
                    <a:pt x="332" y="1038"/>
                  </a:lnTo>
                  <a:lnTo>
                    <a:pt x="330" y="1031"/>
                  </a:lnTo>
                  <a:lnTo>
                    <a:pt x="330" y="1027"/>
                  </a:lnTo>
                  <a:lnTo>
                    <a:pt x="334" y="1014"/>
                  </a:lnTo>
                  <a:lnTo>
                    <a:pt x="336" y="1006"/>
                  </a:lnTo>
                  <a:lnTo>
                    <a:pt x="336" y="997"/>
                  </a:lnTo>
                  <a:lnTo>
                    <a:pt x="334" y="989"/>
                  </a:lnTo>
                  <a:lnTo>
                    <a:pt x="332" y="976"/>
                  </a:lnTo>
                  <a:lnTo>
                    <a:pt x="334" y="974"/>
                  </a:lnTo>
                  <a:lnTo>
                    <a:pt x="338" y="970"/>
                  </a:lnTo>
                  <a:lnTo>
                    <a:pt x="340" y="966"/>
                  </a:lnTo>
                  <a:lnTo>
                    <a:pt x="343" y="959"/>
                  </a:lnTo>
                  <a:lnTo>
                    <a:pt x="343" y="953"/>
                  </a:lnTo>
                  <a:lnTo>
                    <a:pt x="340" y="949"/>
                  </a:lnTo>
                  <a:lnTo>
                    <a:pt x="347" y="936"/>
                  </a:lnTo>
                  <a:lnTo>
                    <a:pt x="351" y="934"/>
                  </a:lnTo>
                  <a:lnTo>
                    <a:pt x="357" y="932"/>
                  </a:lnTo>
                  <a:lnTo>
                    <a:pt x="364" y="934"/>
                  </a:lnTo>
                  <a:lnTo>
                    <a:pt x="377" y="938"/>
                  </a:lnTo>
                  <a:lnTo>
                    <a:pt x="383" y="940"/>
                  </a:lnTo>
                  <a:lnTo>
                    <a:pt x="374" y="932"/>
                  </a:lnTo>
                  <a:lnTo>
                    <a:pt x="362" y="927"/>
                  </a:lnTo>
                  <a:lnTo>
                    <a:pt x="289" y="932"/>
                  </a:lnTo>
                  <a:lnTo>
                    <a:pt x="279" y="927"/>
                  </a:lnTo>
                  <a:lnTo>
                    <a:pt x="272" y="912"/>
                  </a:lnTo>
                  <a:lnTo>
                    <a:pt x="268" y="874"/>
                  </a:lnTo>
                  <a:lnTo>
                    <a:pt x="268" y="866"/>
                  </a:lnTo>
                  <a:lnTo>
                    <a:pt x="274" y="849"/>
                  </a:lnTo>
                  <a:lnTo>
                    <a:pt x="274" y="842"/>
                  </a:lnTo>
                  <a:lnTo>
                    <a:pt x="277" y="838"/>
                  </a:lnTo>
                  <a:lnTo>
                    <a:pt x="283" y="836"/>
                  </a:lnTo>
                  <a:lnTo>
                    <a:pt x="296" y="838"/>
                  </a:lnTo>
                  <a:lnTo>
                    <a:pt x="296" y="834"/>
                  </a:lnTo>
                  <a:lnTo>
                    <a:pt x="298" y="832"/>
                  </a:lnTo>
                  <a:lnTo>
                    <a:pt x="300" y="827"/>
                  </a:lnTo>
                  <a:lnTo>
                    <a:pt x="300" y="821"/>
                  </a:lnTo>
                  <a:lnTo>
                    <a:pt x="296" y="817"/>
                  </a:lnTo>
                  <a:lnTo>
                    <a:pt x="287" y="812"/>
                  </a:lnTo>
                  <a:lnTo>
                    <a:pt x="283" y="810"/>
                  </a:lnTo>
                  <a:lnTo>
                    <a:pt x="281" y="802"/>
                  </a:lnTo>
                  <a:lnTo>
                    <a:pt x="285" y="798"/>
                  </a:lnTo>
                  <a:lnTo>
                    <a:pt x="294" y="789"/>
                  </a:lnTo>
                  <a:lnTo>
                    <a:pt x="304" y="776"/>
                  </a:lnTo>
                  <a:lnTo>
                    <a:pt x="309" y="772"/>
                  </a:lnTo>
                  <a:lnTo>
                    <a:pt x="319" y="757"/>
                  </a:lnTo>
                  <a:lnTo>
                    <a:pt x="343" y="747"/>
                  </a:lnTo>
                  <a:lnTo>
                    <a:pt x="389" y="738"/>
                  </a:lnTo>
                  <a:lnTo>
                    <a:pt x="394" y="738"/>
                  </a:lnTo>
                  <a:lnTo>
                    <a:pt x="396" y="742"/>
                  </a:lnTo>
                  <a:lnTo>
                    <a:pt x="404" y="744"/>
                  </a:lnTo>
                  <a:lnTo>
                    <a:pt x="449" y="732"/>
                  </a:lnTo>
                  <a:lnTo>
                    <a:pt x="538" y="708"/>
                  </a:lnTo>
                  <a:lnTo>
                    <a:pt x="564" y="715"/>
                  </a:lnTo>
                  <a:lnTo>
                    <a:pt x="564" y="717"/>
                  </a:lnTo>
                  <a:lnTo>
                    <a:pt x="564" y="732"/>
                  </a:lnTo>
                  <a:lnTo>
                    <a:pt x="574" y="749"/>
                  </a:lnTo>
                  <a:lnTo>
                    <a:pt x="589" y="764"/>
                  </a:lnTo>
                  <a:lnTo>
                    <a:pt x="600" y="770"/>
                  </a:lnTo>
                  <a:lnTo>
                    <a:pt x="600" y="774"/>
                  </a:lnTo>
                  <a:lnTo>
                    <a:pt x="598" y="781"/>
                  </a:lnTo>
                  <a:lnTo>
                    <a:pt x="604" y="783"/>
                  </a:lnTo>
                  <a:lnTo>
                    <a:pt x="610" y="783"/>
                  </a:lnTo>
                  <a:lnTo>
                    <a:pt x="615" y="789"/>
                  </a:lnTo>
                  <a:lnTo>
                    <a:pt x="615" y="798"/>
                  </a:lnTo>
                  <a:lnTo>
                    <a:pt x="613" y="804"/>
                  </a:lnTo>
                  <a:lnTo>
                    <a:pt x="606" y="808"/>
                  </a:lnTo>
                  <a:lnTo>
                    <a:pt x="600" y="812"/>
                  </a:lnTo>
                  <a:lnTo>
                    <a:pt x="589" y="815"/>
                  </a:lnTo>
                  <a:lnTo>
                    <a:pt x="583" y="819"/>
                  </a:lnTo>
                  <a:lnTo>
                    <a:pt x="591" y="834"/>
                  </a:lnTo>
                  <a:lnTo>
                    <a:pt x="596" y="840"/>
                  </a:lnTo>
                  <a:lnTo>
                    <a:pt x="600" y="844"/>
                  </a:lnTo>
                  <a:lnTo>
                    <a:pt x="604" y="842"/>
                  </a:lnTo>
                  <a:lnTo>
                    <a:pt x="606" y="840"/>
                  </a:lnTo>
                  <a:lnTo>
                    <a:pt x="613" y="840"/>
                  </a:lnTo>
                  <a:lnTo>
                    <a:pt x="615" y="842"/>
                  </a:lnTo>
                  <a:lnTo>
                    <a:pt x="623" y="849"/>
                  </a:lnTo>
                  <a:lnTo>
                    <a:pt x="625" y="849"/>
                  </a:lnTo>
                  <a:lnTo>
                    <a:pt x="627" y="851"/>
                  </a:lnTo>
                  <a:lnTo>
                    <a:pt x="630" y="855"/>
                  </a:lnTo>
                  <a:lnTo>
                    <a:pt x="634" y="861"/>
                  </a:lnTo>
                  <a:lnTo>
                    <a:pt x="638" y="861"/>
                  </a:lnTo>
                  <a:lnTo>
                    <a:pt x="644" y="861"/>
                  </a:lnTo>
                  <a:lnTo>
                    <a:pt x="647" y="861"/>
                  </a:lnTo>
                  <a:lnTo>
                    <a:pt x="651" y="857"/>
                  </a:lnTo>
                  <a:lnTo>
                    <a:pt x="653" y="855"/>
                  </a:lnTo>
                  <a:lnTo>
                    <a:pt x="659" y="842"/>
                  </a:lnTo>
                  <a:lnTo>
                    <a:pt x="664" y="823"/>
                  </a:lnTo>
                  <a:lnTo>
                    <a:pt x="664" y="806"/>
                  </a:lnTo>
                  <a:lnTo>
                    <a:pt x="653" y="798"/>
                  </a:lnTo>
                  <a:lnTo>
                    <a:pt x="642" y="802"/>
                  </a:lnTo>
                  <a:lnTo>
                    <a:pt x="636" y="802"/>
                  </a:lnTo>
                  <a:lnTo>
                    <a:pt x="636" y="793"/>
                  </a:lnTo>
                  <a:lnTo>
                    <a:pt x="636" y="785"/>
                  </a:lnTo>
                  <a:lnTo>
                    <a:pt x="636" y="768"/>
                  </a:lnTo>
                  <a:lnTo>
                    <a:pt x="638" y="759"/>
                  </a:lnTo>
                  <a:lnTo>
                    <a:pt x="642" y="755"/>
                  </a:lnTo>
                  <a:lnTo>
                    <a:pt x="647" y="753"/>
                  </a:lnTo>
                  <a:lnTo>
                    <a:pt x="659" y="751"/>
                  </a:lnTo>
                  <a:lnTo>
                    <a:pt x="666" y="753"/>
                  </a:lnTo>
                  <a:lnTo>
                    <a:pt x="672" y="759"/>
                  </a:lnTo>
                  <a:lnTo>
                    <a:pt x="676" y="766"/>
                  </a:lnTo>
                  <a:lnTo>
                    <a:pt x="681" y="770"/>
                  </a:lnTo>
                  <a:lnTo>
                    <a:pt x="693" y="774"/>
                  </a:lnTo>
                  <a:lnTo>
                    <a:pt x="719" y="776"/>
                  </a:lnTo>
                  <a:lnTo>
                    <a:pt x="732" y="781"/>
                  </a:lnTo>
                  <a:lnTo>
                    <a:pt x="734" y="785"/>
                  </a:lnTo>
                  <a:lnTo>
                    <a:pt x="725" y="793"/>
                  </a:lnTo>
                  <a:lnTo>
                    <a:pt x="721" y="802"/>
                  </a:lnTo>
                  <a:lnTo>
                    <a:pt x="717" y="812"/>
                  </a:lnTo>
                  <a:lnTo>
                    <a:pt x="717" y="827"/>
                  </a:lnTo>
                  <a:lnTo>
                    <a:pt x="721" y="857"/>
                  </a:lnTo>
                  <a:lnTo>
                    <a:pt x="723" y="870"/>
                  </a:lnTo>
                  <a:lnTo>
                    <a:pt x="729" y="878"/>
                  </a:lnTo>
                  <a:lnTo>
                    <a:pt x="729" y="866"/>
                  </a:lnTo>
                  <a:lnTo>
                    <a:pt x="721" y="834"/>
                  </a:lnTo>
                  <a:lnTo>
                    <a:pt x="721" y="819"/>
                  </a:lnTo>
                  <a:lnTo>
                    <a:pt x="723" y="806"/>
                  </a:lnTo>
                  <a:lnTo>
                    <a:pt x="729" y="802"/>
                  </a:lnTo>
                  <a:lnTo>
                    <a:pt x="736" y="793"/>
                  </a:lnTo>
                  <a:lnTo>
                    <a:pt x="736" y="778"/>
                  </a:lnTo>
                  <a:lnTo>
                    <a:pt x="734" y="776"/>
                  </a:lnTo>
                  <a:lnTo>
                    <a:pt x="725" y="757"/>
                  </a:lnTo>
                  <a:lnTo>
                    <a:pt x="721" y="755"/>
                  </a:lnTo>
                  <a:lnTo>
                    <a:pt x="717" y="749"/>
                  </a:lnTo>
                  <a:lnTo>
                    <a:pt x="715" y="740"/>
                  </a:lnTo>
                  <a:lnTo>
                    <a:pt x="710" y="732"/>
                  </a:lnTo>
                  <a:lnTo>
                    <a:pt x="704" y="721"/>
                  </a:lnTo>
                  <a:lnTo>
                    <a:pt x="702" y="713"/>
                  </a:lnTo>
                  <a:lnTo>
                    <a:pt x="702" y="704"/>
                  </a:lnTo>
                  <a:lnTo>
                    <a:pt x="704" y="696"/>
                  </a:lnTo>
                  <a:lnTo>
                    <a:pt x="710" y="666"/>
                  </a:lnTo>
                  <a:lnTo>
                    <a:pt x="717" y="634"/>
                  </a:lnTo>
                  <a:lnTo>
                    <a:pt x="719" y="621"/>
                  </a:lnTo>
                  <a:lnTo>
                    <a:pt x="723" y="613"/>
                  </a:lnTo>
                  <a:lnTo>
                    <a:pt x="727" y="606"/>
                  </a:lnTo>
                  <a:lnTo>
                    <a:pt x="734" y="602"/>
                  </a:lnTo>
                  <a:lnTo>
                    <a:pt x="740" y="600"/>
                  </a:lnTo>
                  <a:lnTo>
                    <a:pt x="747" y="600"/>
                  </a:lnTo>
                  <a:lnTo>
                    <a:pt x="751" y="600"/>
                  </a:lnTo>
                  <a:lnTo>
                    <a:pt x="759" y="608"/>
                  </a:lnTo>
                  <a:lnTo>
                    <a:pt x="772" y="617"/>
                  </a:lnTo>
                  <a:lnTo>
                    <a:pt x="783" y="621"/>
                  </a:lnTo>
                  <a:lnTo>
                    <a:pt x="808" y="623"/>
                  </a:lnTo>
                  <a:lnTo>
                    <a:pt x="821" y="623"/>
                  </a:lnTo>
                  <a:lnTo>
                    <a:pt x="842" y="615"/>
                  </a:lnTo>
                  <a:lnTo>
                    <a:pt x="855" y="615"/>
                  </a:lnTo>
                  <a:lnTo>
                    <a:pt x="859" y="606"/>
                  </a:lnTo>
                  <a:lnTo>
                    <a:pt x="883" y="598"/>
                  </a:lnTo>
                  <a:lnTo>
                    <a:pt x="906" y="596"/>
                  </a:lnTo>
                  <a:lnTo>
                    <a:pt x="912" y="591"/>
                  </a:lnTo>
                  <a:lnTo>
                    <a:pt x="917" y="594"/>
                  </a:lnTo>
                  <a:lnTo>
                    <a:pt x="921" y="594"/>
                  </a:lnTo>
                  <a:lnTo>
                    <a:pt x="931" y="594"/>
                  </a:lnTo>
                  <a:lnTo>
                    <a:pt x="934" y="594"/>
                  </a:lnTo>
                  <a:lnTo>
                    <a:pt x="942" y="602"/>
                  </a:lnTo>
                  <a:lnTo>
                    <a:pt x="978" y="651"/>
                  </a:lnTo>
                  <a:lnTo>
                    <a:pt x="993" y="664"/>
                  </a:lnTo>
                  <a:lnTo>
                    <a:pt x="1002" y="670"/>
                  </a:lnTo>
                  <a:lnTo>
                    <a:pt x="1008" y="674"/>
                  </a:lnTo>
                  <a:lnTo>
                    <a:pt x="1014" y="689"/>
                  </a:lnTo>
                  <a:lnTo>
                    <a:pt x="1038" y="717"/>
                  </a:lnTo>
                  <a:lnTo>
                    <a:pt x="1044" y="721"/>
                  </a:lnTo>
                  <a:lnTo>
                    <a:pt x="1051" y="723"/>
                  </a:lnTo>
                  <a:lnTo>
                    <a:pt x="1057" y="723"/>
                  </a:lnTo>
                  <a:lnTo>
                    <a:pt x="1061" y="725"/>
                  </a:lnTo>
                  <a:lnTo>
                    <a:pt x="1080" y="736"/>
                  </a:lnTo>
                  <a:lnTo>
                    <a:pt x="1119" y="738"/>
                  </a:lnTo>
                  <a:lnTo>
                    <a:pt x="1123" y="736"/>
                  </a:lnTo>
                  <a:lnTo>
                    <a:pt x="1119" y="730"/>
                  </a:lnTo>
                  <a:lnTo>
                    <a:pt x="1106" y="725"/>
                  </a:lnTo>
                  <a:lnTo>
                    <a:pt x="1078" y="725"/>
                  </a:lnTo>
                  <a:lnTo>
                    <a:pt x="1068" y="723"/>
                  </a:lnTo>
                  <a:lnTo>
                    <a:pt x="1042" y="710"/>
                  </a:lnTo>
                  <a:lnTo>
                    <a:pt x="1031" y="700"/>
                  </a:lnTo>
                  <a:lnTo>
                    <a:pt x="1025" y="685"/>
                  </a:lnTo>
                  <a:lnTo>
                    <a:pt x="1023" y="670"/>
                  </a:lnTo>
                  <a:lnTo>
                    <a:pt x="1021" y="662"/>
                  </a:lnTo>
                  <a:lnTo>
                    <a:pt x="1017" y="659"/>
                  </a:lnTo>
                  <a:lnTo>
                    <a:pt x="1002" y="653"/>
                  </a:lnTo>
                  <a:lnTo>
                    <a:pt x="997" y="653"/>
                  </a:lnTo>
                  <a:lnTo>
                    <a:pt x="989" y="647"/>
                  </a:lnTo>
                  <a:lnTo>
                    <a:pt x="978" y="632"/>
                  </a:lnTo>
                  <a:lnTo>
                    <a:pt x="972" y="617"/>
                  </a:lnTo>
                  <a:lnTo>
                    <a:pt x="970" y="606"/>
                  </a:lnTo>
                  <a:lnTo>
                    <a:pt x="959" y="602"/>
                  </a:lnTo>
                  <a:lnTo>
                    <a:pt x="938" y="589"/>
                  </a:lnTo>
                  <a:lnTo>
                    <a:pt x="925" y="583"/>
                  </a:lnTo>
                  <a:lnTo>
                    <a:pt x="912" y="581"/>
                  </a:lnTo>
                  <a:lnTo>
                    <a:pt x="874" y="585"/>
                  </a:lnTo>
                  <a:lnTo>
                    <a:pt x="863" y="581"/>
                  </a:lnTo>
                  <a:lnTo>
                    <a:pt x="855" y="581"/>
                  </a:lnTo>
                  <a:lnTo>
                    <a:pt x="851" y="583"/>
                  </a:lnTo>
                  <a:lnTo>
                    <a:pt x="849" y="587"/>
                  </a:lnTo>
                  <a:lnTo>
                    <a:pt x="842" y="587"/>
                  </a:lnTo>
                  <a:lnTo>
                    <a:pt x="829" y="579"/>
                  </a:lnTo>
                  <a:lnTo>
                    <a:pt x="819" y="568"/>
                  </a:lnTo>
                  <a:lnTo>
                    <a:pt x="787" y="521"/>
                  </a:lnTo>
                  <a:lnTo>
                    <a:pt x="798" y="513"/>
                  </a:lnTo>
                  <a:lnTo>
                    <a:pt x="804" y="513"/>
                  </a:lnTo>
                  <a:lnTo>
                    <a:pt x="810" y="515"/>
                  </a:lnTo>
                  <a:lnTo>
                    <a:pt x="823" y="521"/>
                  </a:lnTo>
                  <a:lnTo>
                    <a:pt x="829" y="521"/>
                  </a:lnTo>
                  <a:lnTo>
                    <a:pt x="836" y="517"/>
                  </a:lnTo>
                  <a:lnTo>
                    <a:pt x="838" y="513"/>
                  </a:lnTo>
                  <a:lnTo>
                    <a:pt x="840" y="502"/>
                  </a:lnTo>
                  <a:lnTo>
                    <a:pt x="840" y="492"/>
                  </a:lnTo>
                  <a:lnTo>
                    <a:pt x="838" y="483"/>
                  </a:lnTo>
                  <a:lnTo>
                    <a:pt x="834" y="479"/>
                  </a:lnTo>
                  <a:lnTo>
                    <a:pt x="827" y="475"/>
                  </a:lnTo>
                  <a:lnTo>
                    <a:pt x="823" y="468"/>
                  </a:lnTo>
                  <a:lnTo>
                    <a:pt x="823" y="464"/>
                  </a:lnTo>
                  <a:lnTo>
                    <a:pt x="823" y="460"/>
                  </a:lnTo>
                  <a:lnTo>
                    <a:pt x="815" y="458"/>
                  </a:lnTo>
                  <a:lnTo>
                    <a:pt x="806" y="462"/>
                  </a:lnTo>
                  <a:lnTo>
                    <a:pt x="795" y="468"/>
                  </a:lnTo>
                  <a:lnTo>
                    <a:pt x="791" y="475"/>
                  </a:lnTo>
                  <a:lnTo>
                    <a:pt x="789" y="475"/>
                  </a:lnTo>
                  <a:lnTo>
                    <a:pt x="778" y="462"/>
                  </a:lnTo>
                  <a:lnTo>
                    <a:pt x="772" y="449"/>
                  </a:lnTo>
                  <a:lnTo>
                    <a:pt x="772" y="447"/>
                  </a:lnTo>
                  <a:lnTo>
                    <a:pt x="772" y="436"/>
                  </a:lnTo>
                  <a:lnTo>
                    <a:pt x="776" y="428"/>
                  </a:lnTo>
                  <a:lnTo>
                    <a:pt x="778" y="419"/>
                  </a:lnTo>
                  <a:lnTo>
                    <a:pt x="774" y="413"/>
                  </a:lnTo>
                  <a:lnTo>
                    <a:pt x="774" y="409"/>
                  </a:lnTo>
                  <a:lnTo>
                    <a:pt x="778" y="404"/>
                  </a:lnTo>
                  <a:lnTo>
                    <a:pt x="789" y="400"/>
                  </a:lnTo>
                  <a:lnTo>
                    <a:pt x="795" y="398"/>
                  </a:lnTo>
                  <a:lnTo>
                    <a:pt x="798" y="396"/>
                  </a:lnTo>
                  <a:lnTo>
                    <a:pt x="802" y="389"/>
                  </a:lnTo>
                  <a:lnTo>
                    <a:pt x="806" y="381"/>
                  </a:lnTo>
                  <a:lnTo>
                    <a:pt x="808" y="372"/>
                  </a:lnTo>
                  <a:lnTo>
                    <a:pt x="800" y="375"/>
                  </a:lnTo>
                  <a:lnTo>
                    <a:pt x="791" y="385"/>
                  </a:lnTo>
                  <a:lnTo>
                    <a:pt x="785" y="389"/>
                  </a:lnTo>
                  <a:lnTo>
                    <a:pt x="785" y="387"/>
                  </a:lnTo>
                  <a:lnTo>
                    <a:pt x="785" y="383"/>
                  </a:lnTo>
                  <a:lnTo>
                    <a:pt x="785" y="381"/>
                  </a:lnTo>
                  <a:lnTo>
                    <a:pt x="776" y="383"/>
                  </a:lnTo>
                  <a:lnTo>
                    <a:pt x="761" y="392"/>
                  </a:lnTo>
                  <a:lnTo>
                    <a:pt x="753" y="394"/>
                  </a:lnTo>
                  <a:lnTo>
                    <a:pt x="742" y="392"/>
                  </a:lnTo>
                  <a:lnTo>
                    <a:pt x="738" y="394"/>
                  </a:lnTo>
                  <a:lnTo>
                    <a:pt x="727" y="404"/>
                  </a:lnTo>
                  <a:lnTo>
                    <a:pt x="725" y="406"/>
                  </a:lnTo>
                  <a:lnTo>
                    <a:pt x="717" y="404"/>
                  </a:lnTo>
                  <a:lnTo>
                    <a:pt x="706" y="398"/>
                  </a:lnTo>
                  <a:lnTo>
                    <a:pt x="700" y="387"/>
                  </a:lnTo>
                  <a:lnTo>
                    <a:pt x="698" y="375"/>
                  </a:lnTo>
                  <a:lnTo>
                    <a:pt x="700" y="368"/>
                  </a:lnTo>
                  <a:lnTo>
                    <a:pt x="708" y="364"/>
                  </a:lnTo>
                  <a:lnTo>
                    <a:pt x="717" y="362"/>
                  </a:lnTo>
                  <a:lnTo>
                    <a:pt x="725" y="360"/>
                  </a:lnTo>
                  <a:lnTo>
                    <a:pt x="723" y="358"/>
                  </a:lnTo>
                  <a:lnTo>
                    <a:pt x="719" y="355"/>
                  </a:lnTo>
                  <a:lnTo>
                    <a:pt x="715" y="353"/>
                  </a:lnTo>
                  <a:lnTo>
                    <a:pt x="710" y="351"/>
                  </a:lnTo>
                  <a:lnTo>
                    <a:pt x="706" y="360"/>
                  </a:lnTo>
                  <a:lnTo>
                    <a:pt x="702" y="353"/>
                  </a:lnTo>
                  <a:lnTo>
                    <a:pt x="702" y="347"/>
                  </a:lnTo>
                  <a:lnTo>
                    <a:pt x="704" y="343"/>
                  </a:lnTo>
                  <a:lnTo>
                    <a:pt x="708" y="338"/>
                  </a:lnTo>
                  <a:lnTo>
                    <a:pt x="715" y="341"/>
                  </a:lnTo>
                  <a:lnTo>
                    <a:pt x="738" y="330"/>
                  </a:lnTo>
                  <a:lnTo>
                    <a:pt x="770" y="328"/>
                  </a:lnTo>
                  <a:lnTo>
                    <a:pt x="778" y="324"/>
                  </a:lnTo>
                  <a:lnTo>
                    <a:pt x="783" y="319"/>
                  </a:lnTo>
                  <a:lnTo>
                    <a:pt x="795" y="307"/>
                  </a:lnTo>
                  <a:lnTo>
                    <a:pt x="806" y="300"/>
                  </a:lnTo>
                  <a:lnTo>
                    <a:pt x="810" y="296"/>
                  </a:lnTo>
                  <a:lnTo>
                    <a:pt x="810" y="287"/>
                  </a:lnTo>
                  <a:lnTo>
                    <a:pt x="810" y="275"/>
                  </a:lnTo>
                  <a:lnTo>
                    <a:pt x="800" y="264"/>
                  </a:lnTo>
                  <a:lnTo>
                    <a:pt x="772" y="241"/>
                  </a:lnTo>
                  <a:lnTo>
                    <a:pt x="768" y="236"/>
                  </a:lnTo>
                  <a:lnTo>
                    <a:pt x="766" y="230"/>
                  </a:lnTo>
                  <a:lnTo>
                    <a:pt x="764" y="228"/>
                  </a:lnTo>
                  <a:lnTo>
                    <a:pt x="757" y="228"/>
                  </a:lnTo>
                  <a:lnTo>
                    <a:pt x="751" y="232"/>
                  </a:lnTo>
                  <a:lnTo>
                    <a:pt x="749" y="234"/>
                  </a:lnTo>
                  <a:lnTo>
                    <a:pt x="744" y="230"/>
                  </a:lnTo>
                  <a:lnTo>
                    <a:pt x="755" y="222"/>
                  </a:lnTo>
                  <a:lnTo>
                    <a:pt x="740" y="196"/>
                  </a:lnTo>
                  <a:lnTo>
                    <a:pt x="736" y="190"/>
                  </a:lnTo>
                  <a:lnTo>
                    <a:pt x="727" y="185"/>
                  </a:lnTo>
                  <a:lnTo>
                    <a:pt x="708" y="173"/>
                  </a:lnTo>
                  <a:lnTo>
                    <a:pt x="698" y="168"/>
                  </a:lnTo>
                  <a:lnTo>
                    <a:pt x="698" y="164"/>
                  </a:lnTo>
                  <a:lnTo>
                    <a:pt x="698" y="156"/>
                  </a:lnTo>
                  <a:lnTo>
                    <a:pt x="693" y="145"/>
                  </a:lnTo>
                  <a:lnTo>
                    <a:pt x="687" y="137"/>
                  </a:lnTo>
                  <a:lnTo>
                    <a:pt x="681" y="128"/>
                  </a:lnTo>
                  <a:lnTo>
                    <a:pt x="678" y="115"/>
                  </a:lnTo>
                  <a:lnTo>
                    <a:pt x="678" y="103"/>
                  </a:lnTo>
                  <a:lnTo>
                    <a:pt x="681" y="88"/>
                  </a:lnTo>
                  <a:lnTo>
                    <a:pt x="691" y="90"/>
                  </a:lnTo>
                  <a:lnTo>
                    <a:pt x="702" y="90"/>
                  </a:lnTo>
                  <a:lnTo>
                    <a:pt x="721" y="79"/>
                  </a:lnTo>
                  <a:lnTo>
                    <a:pt x="727" y="77"/>
                  </a:lnTo>
                  <a:lnTo>
                    <a:pt x="751" y="79"/>
                  </a:lnTo>
                  <a:moveTo>
                    <a:pt x="600" y="96"/>
                  </a:moveTo>
                  <a:lnTo>
                    <a:pt x="600" y="96"/>
                  </a:lnTo>
                  <a:lnTo>
                    <a:pt x="615" y="98"/>
                  </a:lnTo>
                  <a:lnTo>
                    <a:pt x="678" y="90"/>
                  </a:lnTo>
                  <a:lnTo>
                    <a:pt x="672" y="96"/>
                  </a:lnTo>
                  <a:lnTo>
                    <a:pt x="634" y="98"/>
                  </a:lnTo>
                  <a:lnTo>
                    <a:pt x="630" y="100"/>
                  </a:lnTo>
                  <a:lnTo>
                    <a:pt x="623" y="107"/>
                  </a:lnTo>
                  <a:lnTo>
                    <a:pt x="619" y="109"/>
                  </a:lnTo>
                  <a:lnTo>
                    <a:pt x="598" y="111"/>
                  </a:lnTo>
                  <a:lnTo>
                    <a:pt x="596" y="111"/>
                  </a:lnTo>
                  <a:lnTo>
                    <a:pt x="591" y="107"/>
                  </a:lnTo>
                  <a:lnTo>
                    <a:pt x="589" y="107"/>
                  </a:lnTo>
                  <a:lnTo>
                    <a:pt x="587" y="107"/>
                  </a:lnTo>
                  <a:lnTo>
                    <a:pt x="585" y="107"/>
                  </a:lnTo>
                  <a:lnTo>
                    <a:pt x="576" y="115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6" y="130"/>
                  </a:lnTo>
                  <a:lnTo>
                    <a:pt x="574" y="132"/>
                  </a:lnTo>
                  <a:lnTo>
                    <a:pt x="579" y="160"/>
                  </a:lnTo>
                  <a:lnTo>
                    <a:pt x="581" y="168"/>
                  </a:lnTo>
                  <a:lnTo>
                    <a:pt x="579" y="177"/>
                  </a:lnTo>
                  <a:lnTo>
                    <a:pt x="579" y="177"/>
                  </a:lnTo>
                  <a:lnTo>
                    <a:pt x="574" y="171"/>
                  </a:lnTo>
                  <a:lnTo>
                    <a:pt x="572" y="158"/>
                  </a:lnTo>
                  <a:lnTo>
                    <a:pt x="570" y="103"/>
                  </a:lnTo>
                  <a:lnTo>
                    <a:pt x="572" y="90"/>
                  </a:lnTo>
                  <a:lnTo>
                    <a:pt x="585" y="26"/>
                  </a:lnTo>
                  <a:lnTo>
                    <a:pt x="596" y="9"/>
                  </a:lnTo>
                  <a:lnTo>
                    <a:pt x="610" y="15"/>
                  </a:lnTo>
                  <a:lnTo>
                    <a:pt x="593" y="17"/>
                  </a:lnTo>
                  <a:lnTo>
                    <a:pt x="591" y="22"/>
                  </a:lnTo>
                  <a:lnTo>
                    <a:pt x="600" y="22"/>
                  </a:lnTo>
                  <a:lnTo>
                    <a:pt x="604" y="26"/>
                  </a:lnTo>
                  <a:lnTo>
                    <a:pt x="602" y="35"/>
                  </a:lnTo>
                  <a:lnTo>
                    <a:pt x="589" y="41"/>
                  </a:lnTo>
                  <a:lnTo>
                    <a:pt x="585" y="52"/>
                  </a:lnTo>
                  <a:lnTo>
                    <a:pt x="583" y="62"/>
                  </a:lnTo>
                  <a:lnTo>
                    <a:pt x="587" y="71"/>
                  </a:lnTo>
                  <a:lnTo>
                    <a:pt x="587" y="90"/>
                  </a:lnTo>
                  <a:lnTo>
                    <a:pt x="600" y="96"/>
                  </a:lnTo>
                </a:path>
              </a:pathLst>
            </a:custGeom>
            <a:noFill/>
            <a:ln w="12700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51590" y="3009981"/>
            <a:ext cx="1351349" cy="1351838"/>
            <a:chOff x="7824746" y="3440065"/>
            <a:chExt cx="1013644" cy="1013644"/>
          </a:xfrm>
        </p:grpSpPr>
        <p:sp>
          <p:nvSpPr>
            <p:cNvPr id="36" name="Oval 35"/>
            <p:cNvSpPr/>
            <p:nvPr/>
          </p:nvSpPr>
          <p:spPr>
            <a:xfrm flipH="1">
              <a:off x="7824746" y="3440065"/>
              <a:ext cx="1013644" cy="1013644"/>
            </a:xfrm>
            <a:prstGeom prst="ellipse">
              <a:avLst/>
            </a:pr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38" name="Pie 37"/>
            <p:cNvSpPr/>
            <p:nvPr/>
          </p:nvSpPr>
          <p:spPr>
            <a:xfrm flipH="1">
              <a:off x="7824746" y="3440065"/>
              <a:ext cx="1013644" cy="1013644"/>
            </a:xfrm>
            <a:prstGeom prst="pie">
              <a:avLst>
                <a:gd name="adj1" fmla="val 20669961"/>
                <a:gd name="adj2" fmla="val 16200000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7905614" y="3520933"/>
              <a:ext cx="851908" cy="8519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80%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Lorem ipsum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886762" y="3009981"/>
            <a:ext cx="1351349" cy="1351838"/>
            <a:chOff x="4649812" y="3440065"/>
            <a:chExt cx="1013644" cy="1013644"/>
          </a:xfrm>
        </p:grpSpPr>
        <p:sp>
          <p:nvSpPr>
            <p:cNvPr id="44" name="Oval 43"/>
            <p:cNvSpPr/>
            <p:nvPr/>
          </p:nvSpPr>
          <p:spPr>
            <a:xfrm>
              <a:off x="4649812" y="3440065"/>
              <a:ext cx="1013644" cy="1013644"/>
            </a:xfrm>
            <a:prstGeom prst="ellipse">
              <a:avLst/>
            </a:pr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46" name="Pie 45"/>
            <p:cNvSpPr/>
            <p:nvPr/>
          </p:nvSpPr>
          <p:spPr>
            <a:xfrm flipH="1">
              <a:off x="4649812" y="3440065"/>
              <a:ext cx="1013644" cy="1013644"/>
            </a:xfrm>
            <a:prstGeom prst="pie">
              <a:avLst>
                <a:gd name="adj1" fmla="val 10855262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4730680" y="3520933"/>
              <a:ext cx="851908" cy="8519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25%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Lorem ipsum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719176" y="3009981"/>
            <a:ext cx="1351349" cy="1351838"/>
            <a:chOff x="6086246" y="3440065"/>
            <a:chExt cx="1013644" cy="1013644"/>
          </a:xfrm>
        </p:grpSpPr>
        <p:sp>
          <p:nvSpPr>
            <p:cNvPr id="54" name="Oval 53"/>
            <p:cNvSpPr/>
            <p:nvPr/>
          </p:nvSpPr>
          <p:spPr>
            <a:xfrm flipH="1">
              <a:off x="6086246" y="3440065"/>
              <a:ext cx="1013644" cy="1013644"/>
            </a:xfrm>
            <a:prstGeom prst="ellipse">
              <a:avLst/>
            </a:pr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55" name="Pie 54"/>
            <p:cNvSpPr/>
            <p:nvPr/>
          </p:nvSpPr>
          <p:spPr>
            <a:xfrm flipH="1">
              <a:off x="6086246" y="3440065"/>
              <a:ext cx="1013644" cy="1013644"/>
            </a:xfrm>
            <a:prstGeom prst="pie">
              <a:avLst>
                <a:gd name="adj1" fmla="val 3938955"/>
                <a:gd name="adj2" fmla="val 1620000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6167114" y="3520933"/>
              <a:ext cx="851908" cy="8519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60%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Lorem ipsum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3147217" y="3156883"/>
            <a:ext cx="397684" cy="397828"/>
            <a:chOff x="3821765" y="1310265"/>
            <a:chExt cx="346262" cy="346262"/>
          </a:xfrm>
        </p:grpSpPr>
        <p:sp>
          <p:nvSpPr>
            <p:cNvPr id="57" name="Teardrop 56"/>
            <p:cNvSpPr/>
            <p:nvPr/>
          </p:nvSpPr>
          <p:spPr>
            <a:xfrm rot="7994273">
              <a:off x="3821765" y="1310265"/>
              <a:ext cx="346262" cy="346262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58" name="Oval 57"/>
            <p:cNvSpPr/>
            <p:nvPr/>
          </p:nvSpPr>
          <p:spPr>
            <a:xfrm>
              <a:off x="3862005" y="1350505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920671" y="1645862"/>
            <a:ext cx="397684" cy="397828"/>
            <a:chOff x="2134497" y="2419863"/>
            <a:chExt cx="346262" cy="346262"/>
          </a:xfrm>
        </p:grpSpPr>
        <p:sp>
          <p:nvSpPr>
            <p:cNvPr id="60" name="Teardrop 59"/>
            <p:cNvSpPr/>
            <p:nvPr/>
          </p:nvSpPr>
          <p:spPr>
            <a:xfrm rot="7994273">
              <a:off x="2134497" y="2419863"/>
              <a:ext cx="346262" cy="346262"/>
            </a:xfrm>
            <a:prstGeom prst="teardrop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61" name="Oval 60"/>
            <p:cNvSpPr/>
            <p:nvPr/>
          </p:nvSpPr>
          <p:spPr>
            <a:xfrm>
              <a:off x="2174737" y="2460103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2124667" y="2502234"/>
            <a:ext cx="397684" cy="397828"/>
            <a:chOff x="4867093" y="1729051"/>
            <a:chExt cx="346262" cy="346262"/>
          </a:xfrm>
        </p:grpSpPr>
        <p:sp>
          <p:nvSpPr>
            <p:cNvPr id="63" name="Teardrop 62"/>
            <p:cNvSpPr/>
            <p:nvPr/>
          </p:nvSpPr>
          <p:spPr>
            <a:xfrm rot="7994273">
              <a:off x="4867093" y="1729051"/>
              <a:ext cx="346262" cy="346262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64" name="Oval 63"/>
            <p:cNvSpPr/>
            <p:nvPr/>
          </p:nvSpPr>
          <p:spPr>
            <a:xfrm>
              <a:off x="4907333" y="1769291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sp>
        <p:nvSpPr>
          <p:cNvPr id="65" name="Textplatzhalter 6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Titel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de-DE" dirty="0"/>
          </a:p>
        </p:txBody>
      </p:sp>
      <p:sp>
        <p:nvSpPr>
          <p:cNvPr id="32" name="Textplatzhalter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B04361F3-8261-4167-AAB4-E63C53AA3EEB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0831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 noChangeAspect="1" noEditPoints="1"/>
          </p:cNvSpPr>
          <p:nvPr/>
        </p:nvSpPr>
        <p:spPr bwMode="auto">
          <a:xfrm>
            <a:off x="8351164" y="3098166"/>
            <a:ext cx="379222" cy="755980"/>
          </a:xfrm>
          <a:custGeom>
            <a:avLst/>
            <a:gdLst>
              <a:gd name="T0" fmla="*/ 116 w 117"/>
              <a:gd name="T1" fmla="*/ 130 h 233"/>
              <a:gd name="T2" fmla="*/ 93 w 117"/>
              <a:gd name="T3" fmla="*/ 63 h 233"/>
              <a:gd name="T4" fmla="*/ 24 w 117"/>
              <a:gd name="T5" fmla="*/ 63 h 233"/>
              <a:gd name="T6" fmla="*/ 1 w 117"/>
              <a:gd name="T7" fmla="*/ 130 h 233"/>
              <a:gd name="T8" fmla="*/ 7 w 117"/>
              <a:gd name="T9" fmla="*/ 140 h 233"/>
              <a:gd name="T10" fmla="*/ 18 w 117"/>
              <a:gd name="T11" fmla="*/ 136 h 233"/>
              <a:gd name="T12" fmla="*/ 30 w 117"/>
              <a:gd name="T13" fmla="*/ 223 h 233"/>
              <a:gd name="T14" fmla="*/ 41 w 117"/>
              <a:gd name="T15" fmla="*/ 233 h 233"/>
              <a:gd name="T16" fmla="*/ 59 w 117"/>
              <a:gd name="T17" fmla="*/ 165 h 233"/>
              <a:gd name="T18" fmla="*/ 76 w 117"/>
              <a:gd name="T19" fmla="*/ 233 h 233"/>
              <a:gd name="T20" fmla="*/ 87 w 117"/>
              <a:gd name="T21" fmla="*/ 224 h 233"/>
              <a:gd name="T22" fmla="*/ 84 w 117"/>
              <a:gd name="T23" fmla="*/ 101 h 233"/>
              <a:gd name="T24" fmla="*/ 107 w 117"/>
              <a:gd name="T25" fmla="*/ 141 h 233"/>
              <a:gd name="T26" fmla="*/ 116 w 117"/>
              <a:gd name="T27" fmla="*/ 130 h 233"/>
              <a:gd name="T28" fmla="*/ 104 w 117"/>
              <a:gd name="T29" fmla="*/ 134 h 233"/>
              <a:gd name="T30" fmla="*/ 80 w 117"/>
              <a:gd name="T31" fmla="*/ 87 h 233"/>
              <a:gd name="T32" fmla="*/ 80 w 117"/>
              <a:gd name="T33" fmla="*/ 157 h 233"/>
              <a:gd name="T34" fmla="*/ 82 w 117"/>
              <a:gd name="T35" fmla="*/ 218 h 233"/>
              <a:gd name="T36" fmla="*/ 82 w 117"/>
              <a:gd name="T37" fmla="*/ 223 h 233"/>
              <a:gd name="T38" fmla="*/ 76 w 117"/>
              <a:gd name="T39" fmla="*/ 230 h 233"/>
              <a:gd name="T40" fmla="*/ 70 w 117"/>
              <a:gd name="T41" fmla="*/ 223 h 233"/>
              <a:gd name="T42" fmla="*/ 59 w 117"/>
              <a:gd name="T43" fmla="*/ 143 h 233"/>
              <a:gd name="T44" fmla="*/ 47 w 117"/>
              <a:gd name="T45" fmla="*/ 223 h 233"/>
              <a:gd name="T46" fmla="*/ 35 w 117"/>
              <a:gd name="T47" fmla="*/ 223 h 233"/>
              <a:gd name="T48" fmla="*/ 35 w 117"/>
              <a:gd name="T49" fmla="*/ 218 h 233"/>
              <a:gd name="T50" fmla="*/ 37 w 117"/>
              <a:gd name="T51" fmla="*/ 157 h 233"/>
              <a:gd name="T52" fmla="*/ 37 w 117"/>
              <a:gd name="T53" fmla="*/ 87 h 233"/>
              <a:gd name="T54" fmla="*/ 13 w 117"/>
              <a:gd name="T55" fmla="*/ 134 h 233"/>
              <a:gd name="T56" fmla="*/ 9 w 117"/>
              <a:gd name="T57" fmla="*/ 136 h 233"/>
              <a:gd name="T58" fmla="*/ 6 w 117"/>
              <a:gd name="T59" fmla="*/ 131 h 233"/>
              <a:gd name="T60" fmla="*/ 8 w 117"/>
              <a:gd name="T61" fmla="*/ 123 h 233"/>
              <a:gd name="T62" fmla="*/ 59 w 117"/>
              <a:gd name="T63" fmla="*/ 54 h 233"/>
              <a:gd name="T64" fmla="*/ 109 w 117"/>
              <a:gd name="T65" fmla="*/ 123 h 233"/>
              <a:gd name="T66" fmla="*/ 111 w 117"/>
              <a:gd name="T67" fmla="*/ 131 h 233"/>
              <a:gd name="T68" fmla="*/ 109 w 117"/>
              <a:gd name="T69" fmla="*/ 136 h 233"/>
              <a:gd name="T70" fmla="*/ 81 w 117"/>
              <a:gd name="T71" fmla="*/ 22 h 233"/>
              <a:gd name="T72" fmla="*/ 36 w 117"/>
              <a:gd name="T73" fmla="*/ 22 h 233"/>
              <a:gd name="T74" fmla="*/ 59 w 117"/>
              <a:gd name="T75" fmla="*/ 4 h 233"/>
              <a:gd name="T76" fmla="*/ 59 w 117"/>
              <a:gd name="T77" fmla="*/ 39 h 233"/>
              <a:gd name="T78" fmla="*/ 59 w 117"/>
              <a:gd name="T79" fmla="*/ 4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7" h="233">
                <a:moveTo>
                  <a:pt x="116" y="130"/>
                </a:moveTo>
                <a:cubicBezTo>
                  <a:pt x="116" y="130"/>
                  <a:pt x="116" y="130"/>
                  <a:pt x="116" y="130"/>
                </a:cubicBezTo>
                <a:cubicBezTo>
                  <a:pt x="116" y="129"/>
                  <a:pt x="115" y="126"/>
                  <a:pt x="113" y="122"/>
                </a:cubicBezTo>
                <a:cubicBezTo>
                  <a:pt x="108" y="105"/>
                  <a:pt x="96" y="69"/>
                  <a:pt x="93" y="63"/>
                </a:cubicBezTo>
                <a:cubicBezTo>
                  <a:pt x="88" y="53"/>
                  <a:pt x="78" y="49"/>
                  <a:pt x="59" y="49"/>
                </a:cubicBezTo>
                <a:cubicBezTo>
                  <a:pt x="39" y="49"/>
                  <a:pt x="29" y="53"/>
                  <a:pt x="24" y="63"/>
                </a:cubicBezTo>
                <a:cubicBezTo>
                  <a:pt x="21" y="69"/>
                  <a:pt x="9" y="105"/>
                  <a:pt x="4" y="122"/>
                </a:cubicBezTo>
                <a:cubicBezTo>
                  <a:pt x="3" y="126"/>
                  <a:pt x="1" y="129"/>
                  <a:pt x="1" y="130"/>
                </a:cubicBezTo>
                <a:cubicBezTo>
                  <a:pt x="1" y="130"/>
                  <a:pt x="1" y="130"/>
                  <a:pt x="1" y="130"/>
                </a:cubicBezTo>
                <a:cubicBezTo>
                  <a:pt x="0" y="134"/>
                  <a:pt x="3" y="139"/>
                  <a:pt x="7" y="140"/>
                </a:cubicBezTo>
                <a:cubicBezTo>
                  <a:pt x="8" y="141"/>
                  <a:pt x="9" y="141"/>
                  <a:pt x="10" y="141"/>
                </a:cubicBezTo>
                <a:cubicBezTo>
                  <a:pt x="13" y="141"/>
                  <a:pt x="16" y="139"/>
                  <a:pt x="18" y="136"/>
                </a:cubicBezTo>
                <a:cubicBezTo>
                  <a:pt x="33" y="101"/>
                  <a:pt x="33" y="101"/>
                  <a:pt x="33" y="101"/>
                </a:cubicBezTo>
                <a:cubicBezTo>
                  <a:pt x="32" y="148"/>
                  <a:pt x="31" y="220"/>
                  <a:pt x="30" y="223"/>
                </a:cubicBezTo>
                <a:cubicBezTo>
                  <a:pt x="30" y="223"/>
                  <a:pt x="30" y="223"/>
                  <a:pt x="30" y="224"/>
                </a:cubicBezTo>
                <a:cubicBezTo>
                  <a:pt x="31" y="229"/>
                  <a:pt x="35" y="233"/>
                  <a:pt x="41" y="233"/>
                </a:cubicBezTo>
                <a:cubicBezTo>
                  <a:pt x="47" y="233"/>
                  <a:pt x="51" y="229"/>
                  <a:pt x="52" y="224"/>
                </a:cubicBezTo>
                <a:cubicBezTo>
                  <a:pt x="59" y="165"/>
                  <a:pt x="59" y="165"/>
                  <a:pt x="59" y="165"/>
                </a:cubicBezTo>
                <a:cubicBezTo>
                  <a:pt x="65" y="224"/>
                  <a:pt x="65" y="224"/>
                  <a:pt x="65" y="224"/>
                </a:cubicBezTo>
                <a:cubicBezTo>
                  <a:pt x="66" y="229"/>
                  <a:pt x="71" y="233"/>
                  <a:pt x="76" y="233"/>
                </a:cubicBezTo>
                <a:cubicBezTo>
                  <a:pt x="76" y="233"/>
                  <a:pt x="76" y="233"/>
                  <a:pt x="76" y="233"/>
                </a:cubicBezTo>
                <a:cubicBezTo>
                  <a:pt x="82" y="233"/>
                  <a:pt x="86" y="229"/>
                  <a:pt x="87" y="224"/>
                </a:cubicBezTo>
                <a:cubicBezTo>
                  <a:pt x="87" y="223"/>
                  <a:pt x="87" y="223"/>
                  <a:pt x="87" y="223"/>
                </a:cubicBezTo>
                <a:cubicBezTo>
                  <a:pt x="87" y="220"/>
                  <a:pt x="85" y="148"/>
                  <a:pt x="84" y="101"/>
                </a:cubicBezTo>
                <a:cubicBezTo>
                  <a:pt x="99" y="136"/>
                  <a:pt x="99" y="136"/>
                  <a:pt x="99" y="136"/>
                </a:cubicBezTo>
                <a:cubicBezTo>
                  <a:pt x="101" y="139"/>
                  <a:pt x="104" y="141"/>
                  <a:pt x="107" y="141"/>
                </a:cubicBezTo>
                <a:cubicBezTo>
                  <a:pt x="108" y="141"/>
                  <a:pt x="109" y="141"/>
                  <a:pt x="110" y="140"/>
                </a:cubicBezTo>
                <a:cubicBezTo>
                  <a:pt x="114" y="139"/>
                  <a:pt x="117" y="134"/>
                  <a:pt x="116" y="130"/>
                </a:cubicBezTo>
                <a:close/>
                <a:moveTo>
                  <a:pt x="109" y="136"/>
                </a:moveTo>
                <a:cubicBezTo>
                  <a:pt x="107" y="136"/>
                  <a:pt x="104" y="136"/>
                  <a:pt x="104" y="134"/>
                </a:cubicBezTo>
                <a:cubicBezTo>
                  <a:pt x="83" y="89"/>
                  <a:pt x="83" y="89"/>
                  <a:pt x="83" y="89"/>
                </a:cubicBezTo>
                <a:cubicBezTo>
                  <a:pt x="83" y="88"/>
                  <a:pt x="82" y="87"/>
                  <a:pt x="80" y="87"/>
                </a:cubicBezTo>
                <a:cubicBezTo>
                  <a:pt x="79" y="88"/>
                  <a:pt x="79" y="89"/>
                  <a:pt x="79" y="90"/>
                </a:cubicBezTo>
                <a:cubicBezTo>
                  <a:pt x="79" y="90"/>
                  <a:pt x="79" y="123"/>
                  <a:pt x="80" y="157"/>
                </a:cubicBezTo>
                <a:cubicBezTo>
                  <a:pt x="81" y="173"/>
                  <a:pt x="81" y="190"/>
                  <a:pt x="81" y="203"/>
                </a:cubicBezTo>
                <a:cubicBezTo>
                  <a:pt x="82" y="209"/>
                  <a:pt x="82" y="214"/>
                  <a:pt x="82" y="218"/>
                </a:cubicBezTo>
                <a:cubicBezTo>
                  <a:pt x="82" y="221"/>
                  <a:pt x="82" y="222"/>
                  <a:pt x="82" y="223"/>
                </a:cubicBezTo>
                <a:cubicBezTo>
                  <a:pt x="82" y="223"/>
                  <a:pt x="82" y="223"/>
                  <a:pt x="82" y="223"/>
                </a:cubicBezTo>
                <a:cubicBezTo>
                  <a:pt x="82" y="226"/>
                  <a:pt x="79" y="228"/>
                  <a:pt x="76" y="228"/>
                </a:cubicBezTo>
                <a:cubicBezTo>
                  <a:pt x="76" y="230"/>
                  <a:pt x="76" y="230"/>
                  <a:pt x="76" y="230"/>
                </a:cubicBezTo>
                <a:cubicBezTo>
                  <a:pt x="76" y="228"/>
                  <a:pt x="76" y="228"/>
                  <a:pt x="76" y="228"/>
                </a:cubicBezTo>
                <a:cubicBezTo>
                  <a:pt x="73" y="228"/>
                  <a:pt x="70" y="226"/>
                  <a:pt x="70" y="223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3"/>
                  <a:pt x="60" y="143"/>
                  <a:pt x="59" y="143"/>
                </a:cubicBezTo>
                <a:cubicBezTo>
                  <a:pt x="57" y="143"/>
                  <a:pt x="56" y="143"/>
                  <a:pt x="56" y="145"/>
                </a:cubicBezTo>
                <a:cubicBezTo>
                  <a:pt x="47" y="223"/>
                  <a:pt x="47" y="223"/>
                  <a:pt x="47" y="223"/>
                </a:cubicBezTo>
                <a:cubicBezTo>
                  <a:pt x="47" y="226"/>
                  <a:pt x="44" y="228"/>
                  <a:pt x="41" y="228"/>
                </a:cubicBezTo>
                <a:cubicBezTo>
                  <a:pt x="38" y="228"/>
                  <a:pt x="35" y="226"/>
                  <a:pt x="35" y="223"/>
                </a:cubicBezTo>
                <a:cubicBezTo>
                  <a:pt x="35" y="223"/>
                  <a:pt x="35" y="222"/>
                  <a:pt x="35" y="222"/>
                </a:cubicBezTo>
                <a:cubicBezTo>
                  <a:pt x="35" y="221"/>
                  <a:pt x="35" y="220"/>
                  <a:pt x="35" y="218"/>
                </a:cubicBezTo>
                <a:cubicBezTo>
                  <a:pt x="35" y="214"/>
                  <a:pt x="35" y="209"/>
                  <a:pt x="36" y="203"/>
                </a:cubicBezTo>
                <a:cubicBezTo>
                  <a:pt x="36" y="190"/>
                  <a:pt x="36" y="173"/>
                  <a:pt x="37" y="157"/>
                </a:cubicBezTo>
                <a:cubicBezTo>
                  <a:pt x="38" y="123"/>
                  <a:pt x="38" y="90"/>
                  <a:pt x="38" y="90"/>
                </a:cubicBezTo>
                <a:cubicBezTo>
                  <a:pt x="38" y="89"/>
                  <a:pt x="38" y="88"/>
                  <a:pt x="37" y="87"/>
                </a:cubicBezTo>
                <a:cubicBezTo>
                  <a:pt x="36" y="87"/>
                  <a:pt x="34" y="88"/>
                  <a:pt x="34" y="89"/>
                </a:cubicBezTo>
                <a:cubicBezTo>
                  <a:pt x="13" y="134"/>
                  <a:pt x="13" y="134"/>
                  <a:pt x="13" y="134"/>
                </a:cubicBezTo>
                <a:cubicBezTo>
                  <a:pt x="13" y="135"/>
                  <a:pt x="12" y="136"/>
                  <a:pt x="10" y="136"/>
                </a:cubicBezTo>
                <a:cubicBezTo>
                  <a:pt x="10" y="136"/>
                  <a:pt x="9" y="136"/>
                  <a:pt x="9" y="136"/>
                </a:cubicBezTo>
                <a:cubicBezTo>
                  <a:pt x="6" y="135"/>
                  <a:pt x="5" y="133"/>
                  <a:pt x="6" y="131"/>
                </a:cubicBezTo>
                <a:cubicBezTo>
                  <a:pt x="6" y="131"/>
                  <a:pt x="6" y="131"/>
                  <a:pt x="6" y="131"/>
                </a:cubicBezTo>
                <a:cubicBezTo>
                  <a:pt x="6" y="131"/>
                  <a:pt x="6" y="130"/>
                  <a:pt x="6" y="129"/>
                </a:cubicBezTo>
                <a:cubicBezTo>
                  <a:pt x="7" y="128"/>
                  <a:pt x="8" y="126"/>
                  <a:pt x="8" y="123"/>
                </a:cubicBezTo>
                <a:cubicBezTo>
                  <a:pt x="13" y="108"/>
                  <a:pt x="25" y="71"/>
                  <a:pt x="28" y="65"/>
                </a:cubicBezTo>
                <a:cubicBezTo>
                  <a:pt x="31" y="59"/>
                  <a:pt x="37" y="54"/>
                  <a:pt x="59" y="54"/>
                </a:cubicBezTo>
                <a:cubicBezTo>
                  <a:pt x="80" y="54"/>
                  <a:pt x="86" y="59"/>
                  <a:pt x="89" y="65"/>
                </a:cubicBezTo>
                <a:cubicBezTo>
                  <a:pt x="92" y="71"/>
                  <a:pt x="104" y="108"/>
                  <a:pt x="109" y="123"/>
                </a:cubicBezTo>
                <a:cubicBezTo>
                  <a:pt x="110" y="126"/>
                  <a:pt x="110" y="128"/>
                  <a:pt x="111" y="129"/>
                </a:cubicBezTo>
                <a:cubicBezTo>
                  <a:pt x="111" y="130"/>
                  <a:pt x="111" y="131"/>
                  <a:pt x="111" y="131"/>
                </a:cubicBezTo>
                <a:cubicBezTo>
                  <a:pt x="111" y="131"/>
                  <a:pt x="111" y="131"/>
                  <a:pt x="111" y="131"/>
                </a:cubicBezTo>
                <a:cubicBezTo>
                  <a:pt x="112" y="133"/>
                  <a:pt x="111" y="135"/>
                  <a:pt x="109" y="136"/>
                </a:cubicBezTo>
                <a:close/>
                <a:moveTo>
                  <a:pt x="59" y="44"/>
                </a:moveTo>
                <a:cubicBezTo>
                  <a:pt x="71" y="44"/>
                  <a:pt x="81" y="34"/>
                  <a:pt x="81" y="22"/>
                </a:cubicBezTo>
                <a:cubicBezTo>
                  <a:pt x="81" y="10"/>
                  <a:pt x="71" y="0"/>
                  <a:pt x="59" y="0"/>
                </a:cubicBezTo>
                <a:cubicBezTo>
                  <a:pt x="46" y="0"/>
                  <a:pt x="36" y="10"/>
                  <a:pt x="36" y="22"/>
                </a:cubicBezTo>
                <a:cubicBezTo>
                  <a:pt x="36" y="34"/>
                  <a:pt x="46" y="44"/>
                  <a:pt x="59" y="44"/>
                </a:cubicBezTo>
                <a:close/>
                <a:moveTo>
                  <a:pt x="59" y="4"/>
                </a:moveTo>
                <a:cubicBezTo>
                  <a:pt x="68" y="4"/>
                  <a:pt x="76" y="12"/>
                  <a:pt x="76" y="22"/>
                </a:cubicBezTo>
                <a:cubicBezTo>
                  <a:pt x="76" y="31"/>
                  <a:pt x="68" y="39"/>
                  <a:pt x="59" y="39"/>
                </a:cubicBezTo>
                <a:cubicBezTo>
                  <a:pt x="49" y="39"/>
                  <a:pt x="41" y="31"/>
                  <a:pt x="41" y="22"/>
                </a:cubicBezTo>
                <a:cubicBezTo>
                  <a:pt x="41" y="12"/>
                  <a:pt x="49" y="4"/>
                  <a:pt x="59" y="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8354353" y="3986746"/>
            <a:ext cx="376031" cy="755980"/>
          </a:xfrm>
          <a:custGeom>
            <a:avLst/>
            <a:gdLst>
              <a:gd name="T0" fmla="*/ 80 w 116"/>
              <a:gd name="T1" fmla="*/ 22 h 233"/>
              <a:gd name="T2" fmla="*/ 36 w 116"/>
              <a:gd name="T3" fmla="*/ 22 h 233"/>
              <a:gd name="T4" fmla="*/ 58 w 116"/>
              <a:gd name="T5" fmla="*/ 5 h 233"/>
              <a:gd name="T6" fmla="*/ 58 w 116"/>
              <a:gd name="T7" fmla="*/ 40 h 233"/>
              <a:gd name="T8" fmla="*/ 58 w 116"/>
              <a:gd name="T9" fmla="*/ 5 h 233"/>
              <a:gd name="T10" fmla="*/ 115 w 116"/>
              <a:gd name="T11" fmla="*/ 130 h 233"/>
              <a:gd name="T12" fmla="*/ 93 w 116"/>
              <a:gd name="T13" fmla="*/ 63 h 233"/>
              <a:gd name="T14" fmla="*/ 23 w 116"/>
              <a:gd name="T15" fmla="*/ 63 h 233"/>
              <a:gd name="T16" fmla="*/ 1 w 116"/>
              <a:gd name="T17" fmla="*/ 130 h 233"/>
              <a:gd name="T18" fmla="*/ 6 w 116"/>
              <a:gd name="T19" fmla="*/ 140 h 233"/>
              <a:gd name="T20" fmla="*/ 17 w 116"/>
              <a:gd name="T21" fmla="*/ 136 h 233"/>
              <a:gd name="T22" fmla="*/ 18 w 116"/>
              <a:gd name="T23" fmla="*/ 170 h 233"/>
              <a:gd name="T24" fmla="*/ 21 w 116"/>
              <a:gd name="T25" fmla="*/ 172 h 233"/>
              <a:gd name="T26" fmla="*/ 30 w 116"/>
              <a:gd name="T27" fmla="*/ 223 h 233"/>
              <a:gd name="T28" fmla="*/ 40 w 116"/>
              <a:gd name="T29" fmla="*/ 233 h 233"/>
              <a:gd name="T30" fmla="*/ 57 w 116"/>
              <a:gd name="T31" fmla="*/ 172 h 233"/>
              <a:gd name="T32" fmla="*/ 65 w 116"/>
              <a:gd name="T33" fmla="*/ 224 h 233"/>
              <a:gd name="T34" fmla="*/ 76 w 116"/>
              <a:gd name="T35" fmla="*/ 233 h 233"/>
              <a:gd name="T36" fmla="*/ 86 w 116"/>
              <a:gd name="T37" fmla="*/ 223 h 233"/>
              <a:gd name="T38" fmla="*/ 95 w 116"/>
              <a:gd name="T39" fmla="*/ 172 h 233"/>
              <a:gd name="T40" fmla="*/ 98 w 116"/>
              <a:gd name="T41" fmla="*/ 169 h 233"/>
              <a:gd name="T42" fmla="*/ 99 w 116"/>
              <a:gd name="T43" fmla="*/ 136 h 233"/>
              <a:gd name="T44" fmla="*/ 107 w 116"/>
              <a:gd name="T45" fmla="*/ 141 h 233"/>
              <a:gd name="T46" fmla="*/ 115 w 116"/>
              <a:gd name="T47" fmla="*/ 130 h 233"/>
              <a:gd name="T48" fmla="*/ 107 w 116"/>
              <a:gd name="T49" fmla="*/ 136 h 233"/>
              <a:gd name="T50" fmla="*/ 103 w 116"/>
              <a:gd name="T51" fmla="*/ 134 h 233"/>
              <a:gd name="T52" fmla="*/ 81 w 116"/>
              <a:gd name="T53" fmla="*/ 87 h 233"/>
              <a:gd name="T54" fmla="*/ 93 w 116"/>
              <a:gd name="T55" fmla="*/ 168 h 233"/>
              <a:gd name="T56" fmla="*/ 81 w 116"/>
              <a:gd name="T57" fmla="*/ 168 h 233"/>
              <a:gd name="T58" fmla="*/ 81 w 116"/>
              <a:gd name="T59" fmla="*/ 197 h 233"/>
              <a:gd name="T60" fmla="*/ 82 w 116"/>
              <a:gd name="T61" fmla="*/ 223 h 233"/>
              <a:gd name="T62" fmla="*/ 76 w 116"/>
              <a:gd name="T63" fmla="*/ 228 h 233"/>
              <a:gd name="T64" fmla="*/ 76 w 116"/>
              <a:gd name="T65" fmla="*/ 228 h 233"/>
              <a:gd name="T66" fmla="*/ 63 w 116"/>
              <a:gd name="T67" fmla="*/ 170 h 233"/>
              <a:gd name="T68" fmla="*/ 55 w 116"/>
              <a:gd name="T69" fmla="*/ 168 h 233"/>
              <a:gd name="T70" fmla="*/ 46 w 116"/>
              <a:gd name="T71" fmla="*/ 223 h 233"/>
              <a:gd name="T72" fmla="*/ 34 w 116"/>
              <a:gd name="T73" fmla="*/ 223 h 233"/>
              <a:gd name="T74" fmla="*/ 35 w 116"/>
              <a:gd name="T75" fmla="*/ 221 h 233"/>
              <a:gd name="T76" fmla="*/ 35 w 116"/>
              <a:gd name="T77" fmla="*/ 197 h 233"/>
              <a:gd name="T78" fmla="*/ 35 w 116"/>
              <a:gd name="T79" fmla="*/ 168 h 233"/>
              <a:gd name="T80" fmla="*/ 23 w 116"/>
              <a:gd name="T81" fmla="*/ 168 h 233"/>
              <a:gd name="T82" fmla="*/ 35 w 116"/>
              <a:gd name="T83" fmla="*/ 87 h 233"/>
              <a:gd name="T84" fmla="*/ 13 w 116"/>
              <a:gd name="T85" fmla="*/ 134 h 233"/>
              <a:gd name="T86" fmla="*/ 5 w 116"/>
              <a:gd name="T87" fmla="*/ 131 h 233"/>
              <a:gd name="T88" fmla="*/ 6 w 116"/>
              <a:gd name="T89" fmla="*/ 129 h 233"/>
              <a:gd name="T90" fmla="*/ 28 w 116"/>
              <a:gd name="T91" fmla="*/ 65 h 233"/>
              <a:gd name="T92" fmla="*/ 88 w 116"/>
              <a:gd name="T93" fmla="*/ 65 h 233"/>
              <a:gd name="T94" fmla="*/ 110 w 116"/>
              <a:gd name="T95" fmla="*/ 129 h 233"/>
              <a:gd name="T96" fmla="*/ 111 w 116"/>
              <a:gd name="T97" fmla="*/ 131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6" h="233">
                <a:moveTo>
                  <a:pt x="58" y="44"/>
                </a:moveTo>
                <a:cubicBezTo>
                  <a:pt x="70" y="44"/>
                  <a:pt x="80" y="34"/>
                  <a:pt x="80" y="22"/>
                </a:cubicBezTo>
                <a:cubicBezTo>
                  <a:pt x="80" y="10"/>
                  <a:pt x="70" y="0"/>
                  <a:pt x="58" y="0"/>
                </a:cubicBezTo>
                <a:cubicBezTo>
                  <a:pt x="46" y="0"/>
                  <a:pt x="36" y="10"/>
                  <a:pt x="36" y="22"/>
                </a:cubicBezTo>
                <a:cubicBezTo>
                  <a:pt x="36" y="34"/>
                  <a:pt x="46" y="44"/>
                  <a:pt x="58" y="44"/>
                </a:cubicBezTo>
                <a:close/>
                <a:moveTo>
                  <a:pt x="58" y="5"/>
                </a:moveTo>
                <a:cubicBezTo>
                  <a:pt x="68" y="5"/>
                  <a:pt x="75" y="13"/>
                  <a:pt x="75" y="22"/>
                </a:cubicBezTo>
                <a:cubicBezTo>
                  <a:pt x="75" y="32"/>
                  <a:pt x="68" y="40"/>
                  <a:pt x="58" y="40"/>
                </a:cubicBezTo>
                <a:cubicBezTo>
                  <a:pt x="48" y="40"/>
                  <a:pt x="41" y="32"/>
                  <a:pt x="41" y="22"/>
                </a:cubicBezTo>
                <a:cubicBezTo>
                  <a:pt x="41" y="13"/>
                  <a:pt x="48" y="5"/>
                  <a:pt x="58" y="5"/>
                </a:cubicBezTo>
                <a:close/>
                <a:moveTo>
                  <a:pt x="115" y="130"/>
                </a:moveTo>
                <a:cubicBezTo>
                  <a:pt x="115" y="130"/>
                  <a:pt x="115" y="130"/>
                  <a:pt x="115" y="130"/>
                </a:cubicBezTo>
                <a:cubicBezTo>
                  <a:pt x="115" y="129"/>
                  <a:pt x="114" y="126"/>
                  <a:pt x="113" y="122"/>
                </a:cubicBezTo>
                <a:cubicBezTo>
                  <a:pt x="107" y="105"/>
                  <a:pt x="96" y="69"/>
                  <a:pt x="93" y="63"/>
                </a:cubicBezTo>
                <a:cubicBezTo>
                  <a:pt x="88" y="53"/>
                  <a:pt x="77" y="49"/>
                  <a:pt x="58" y="49"/>
                </a:cubicBezTo>
                <a:cubicBezTo>
                  <a:pt x="39" y="49"/>
                  <a:pt x="28" y="53"/>
                  <a:pt x="23" y="63"/>
                </a:cubicBezTo>
                <a:cubicBezTo>
                  <a:pt x="20" y="69"/>
                  <a:pt x="9" y="105"/>
                  <a:pt x="3" y="122"/>
                </a:cubicBezTo>
                <a:cubicBezTo>
                  <a:pt x="2" y="126"/>
                  <a:pt x="1" y="129"/>
                  <a:pt x="1" y="130"/>
                </a:cubicBezTo>
                <a:cubicBezTo>
                  <a:pt x="1" y="130"/>
                  <a:pt x="1" y="130"/>
                  <a:pt x="1" y="130"/>
                </a:cubicBezTo>
                <a:cubicBezTo>
                  <a:pt x="0" y="134"/>
                  <a:pt x="2" y="139"/>
                  <a:pt x="6" y="140"/>
                </a:cubicBezTo>
                <a:cubicBezTo>
                  <a:pt x="7" y="141"/>
                  <a:pt x="8" y="141"/>
                  <a:pt x="10" y="141"/>
                </a:cubicBezTo>
                <a:cubicBezTo>
                  <a:pt x="13" y="141"/>
                  <a:pt x="16" y="139"/>
                  <a:pt x="17" y="136"/>
                </a:cubicBezTo>
                <a:cubicBezTo>
                  <a:pt x="29" y="109"/>
                  <a:pt x="29" y="109"/>
                  <a:pt x="29" y="109"/>
                </a:cubicBezTo>
                <a:cubicBezTo>
                  <a:pt x="18" y="170"/>
                  <a:pt x="18" y="170"/>
                  <a:pt x="18" y="170"/>
                </a:cubicBezTo>
                <a:cubicBezTo>
                  <a:pt x="18" y="170"/>
                  <a:pt x="18" y="171"/>
                  <a:pt x="19" y="172"/>
                </a:cubicBezTo>
                <a:cubicBezTo>
                  <a:pt x="19" y="172"/>
                  <a:pt x="20" y="172"/>
                  <a:pt x="21" y="172"/>
                </a:cubicBezTo>
                <a:cubicBezTo>
                  <a:pt x="31" y="172"/>
                  <a:pt x="31" y="172"/>
                  <a:pt x="31" y="172"/>
                </a:cubicBezTo>
                <a:cubicBezTo>
                  <a:pt x="31" y="188"/>
                  <a:pt x="30" y="221"/>
                  <a:pt x="30" y="223"/>
                </a:cubicBezTo>
                <a:cubicBezTo>
                  <a:pt x="30" y="223"/>
                  <a:pt x="30" y="223"/>
                  <a:pt x="30" y="224"/>
                </a:cubicBezTo>
                <a:cubicBezTo>
                  <a:pt x="30" y="229"/>
                  <a:pt x="35" y="233"/>
                  <a:pt x="40" y="233"/>
                </a:cubicBezTo>
                <a:cubicBezTo>
                  <a:pt x="46" y="233"/>
                  <a:pt x="51" y="229"/>
                  <a:pt x="51" y="224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59" y="172"/>
                  <a:pt x="59" y="172"/>
                  <a:pt x="59" y="172"/>
                </a:cubicBezTo>
                <a:cubicBezTo>
                  <a:pt x="65" y="224"/>
                  <a:pt x="65" y="224"/>
                  <a:pt x="65" y="224"/>
                </a:cubicBezTo>
                <a:cubicBezTo>
                  <a:pt x="65" y="229"/>
                  <a:pt x="70" y="233"/>
                  <a:pt x="76" y="233"/>
                </a:cubicBezTo>
                <a:cubicBezTo>
                  <a:pt x="76" y="233"/>
                  <a:pt x="76" y="233"/>
                  <a:pt x="76" y="233"/>
                </a:cubicBezTo>
                <a:cubicBezTo>
                  <a:pt x="81" y="233"/>
                  <a:pt x="86" y="229"/>
                  <a:pt x="86" y="224"/>
                </a:cubicBezTo>
                <a:cubicBezTo>
                  <a:pt x="86" y="223"/>
                  <a:pt x="86" y="223"/>
                  <a:pt x="86" y="223"/>
                </a:cubicBezTo>
                <a:cubicBezTo>
                  <a:pt x="86" y="221"/>
                  <a:pt x="85" y="188"/>
                  <a:pt x="85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7" y="172"/>
                  <a:pt x="98" y="171"/>
                  <a:pt x="98" y="170"/>
                </a:cubicBezTo>
                <a:cubicBezTo>
                  <a:pt x="98" y="170"/>
                  <a:pt x="98" y="170"/>
                  <a:pt x="98" y="16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99" y="136"/>
                  <a:pt x="99" y="136"/>
                  <a:pt x="99" y="136"/>
                </a:cubicBezTo>
                <a:cubicBezTo>
                  <a:pt x="100" y="139"/>
                  <a:pt x="103" y="141"/>
                  <a:pt x="107" y="141"/>
                </a:cubicBezTo>
                <a:cubicBezTo>
                  <a:pt x="107" y="141"/>
                  <a:pt x="107" y="141"/>
                  <a:pt x="107" y="141"/>
                </a:cubicBezTo>
                <a:cubicBezTo>
                  <a:pt x="108" y="141"/>
                  <a:pt x="109" y="141"/>
                  <a:pt x="110" y="140"/>
                </a:cubicBezTo>
                <a:cubicBezTo>
                  <a:pt x="114" y="139"/>
                  <a:pt x="116" y="134"/>
                  <a:pt x="115" y="130"/>
                </a:cubicBezTo>
                <a:close/>
                <a:moveTo>
                  <a:pt x="108" y="136"/>
                </a:moveTo>
                <a:cubicBezTo>
                  <a:pt x="108" y="136"/>
                  <a:pt x="107" y="136"/>
                  <a:pt x="107" y="136"/>
                </a:cubicBezTo>
                <a:cubicBezTo>
                  <a:pt x="107" y="136"/>
                  <a:pt x="107" y="136"/>
                  <a:pt x="107" y="136"/>
                </a:cubicBezTo>
                <a:cubicBezTo>
                  <a:pt x="105" y="136"/>
                  <a:pt x="104" y="135"/>
                  <a:pt x="103" y="134"/>
                </a:cubicBezTo>
                <a:cubicBezTo>
                  <a:pt x="84" y="89"/>
                  <a:pt x="84" y="89"/>
                  <a:pt x="84" y="89"/>
                </a:cubicBezTo>
                <a:cubicBezTo>
                  <a:pt x="84" y="88"/>
                  <a:pt x="82" y="87"/>
                  <a:pt x="81" y="87"/>
                </a:cubicBezTo>
                <a:cubicBezTo>
                  <a:pt x="80" y="88"/>
                  <a:pt x="79" y="89"/>
                  <a:pt x="80" y="90"/>
                </a:cubicBezTo>
                <a:cubicBezTo>
                  <a:pt x="93" y="168"/>
                  <a:pt x="93" y="168"/>
                  <a:pt x="93" y="168"/>
                </a:cubicBezTo>
                <a:cubicBezTo>
                  <a:pt x="82" y="168"/>
                  <a:pt x="82" y="168"/>
                  <a:pt x="82" y="168"/>
                </a:cubicBezTo>
                <a:cubicBezTo>
                  <a:pt x="82" y="168"/>
                  <a:pt x="81" y="168"/>
                  <a:pt x="81" y="168"/>
                </a:cubicBezTo>
                <a:cubicBezTo>
                  <a:pt x="80" y="169"/>
                  <a:pt x="80" y="170"/>
                  <a:pt x="80" y="170"/>
                </a:cubicBezTo>
                <a:cubicBezTo>
                  <a:pt x="80" y="170"/>
                  <a:pt x="80" y="183"/>
                  <a:pt x="81" y="197"/>
                </a:cubicBezTo>
                <a:cubicBezTo>
                  <a:pt x="81" y="203"/>
                  <a:pt x="81" y="210"/>
                  <a:pt x="81" y="215"/>
                </a:cubicBezTo>
                <a:cubicBezTo>
                  <a:pt x="81" y="220"/>
                  <a:pt x="81" y="222"/>
                  <a:pt x="82" y="223"/>
                </a:cubicBezTo>
                <a:cubicBezTo>
                  <a:pt x="82" y="223"/>
                  <a:pt x="82" y="223"/>
                  <a:pt x="82" y="223"/>
                </a:cubicBezTo>
                <a:cubicBezTo>
                  <a:pt x="81" y="226"/>
                  <a:pt x="79" y="228"/>
                  <a:pt x="76" y="228"/>
                </a:cubicBezTo>
                <a:cubicBezTo>
                  <a:pt x="76" y="230"/>
                  <a:pt x="76" y="230"/>
                  <a:pt x="76" y="230"/>
                </a:cubicBezTo>
                <a:cubicBezTo>
                  <a:pt x="76" y="228"/>
                  <a:pt x="76" y="228"/>
                  <a:pt x="76" y="228"/>
                </a:cubicBezTo>
                <a:cubicBezTo>
                  <a:pt x="72" y="228"/>
                  <a:pt x="70" y="226"/>
                  <a:pt x="70" y="223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3" y="169"/>
                  <a:pt x="62" y="168"/>
                  <a:pt x="61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4" y="168"/>
                  <a:pt x="53" y="169"/>
                  <a:pt x="53" y="170"/>
                </a:cubicBezTo>
                <a:cubicBezTo>
                  <a:pt x="46" y="223"/>
                  <a:pt x="46" y="223"/>
                  <a:pt x="46" y="223"/>
                </a:cubicBezTo>
                <a:cubicBezTo>
                  <a:pt x="46" y="226"/>
                  <a:pt x="44" y="228"/>
                  <a:pt x="40" y="228"/>
                </a:cubicBezTo>
                <a:cubicBezTo>
                  <a:pt x="37" y="228"/>
                  <a:pt x="35" y="226"/>
                  <a:pt x="34" y="223"/>
                </a:cubicBezTo>
                <a:cubicBezTo>
                  <a:pt x="34" y="223"/>
                  <a:pt x="34" y="223"/>
                  <a:pt x="34" y="223"/>
                </a:cubicBezTo>
                <a:cubicBezTo>
                  <a:pt x="35" y="223"/>
                  <a:pt x="35" y="222"/>
                  <a:pt x="35" y="221"/>
                </a:cubicBezTo>
                <a:cubicBezTo>
                  <a:pt x="35" y="220"/>
                  <a:pt x="35" y="218"/>
                  <a:pt x="35" y="215"/>
                </a:cubicBezTo>
                <a:cubicBezTo>
                  <a:pt x="35" y="210"/>
                  <a:pt x="35" y="203"/>
                  <a:pt x="35" y="197"/>
                </a:cubicBezTo>
                <a:cubicBezTo>
                  <a:pt x="36" y="184"/>
                  <a:pt x="36" y="170"/>
                  <a:pt x="36" y="170"/>
                </a:cubicBezTo>
                <a:cubicBezTo>
                  <a:pt x="36" y="170"/>
                  <a:pt x="36" y="169"/>
                  <a:pt x="35" y="168"/>
                </a:cubicBezTo>
                <a:cubicBezTo>
                  <a:pt x="35" y="168"/>
                  <a:pt x="34" y="168"/>
                  <a:pt x="34" y="168"/>
                </a:cubicBezTo>
                <a:cubicBezTo>
                  <a:pt x="23" y="168"/>
                  <a:pt x="23" y="168"/>
                  <a:pt x="23" y="168"/>
                </a:cubicBezTo>
                <a:cubicBezTo>
                  <a:pt x="36" y="90"/>
                  <a:pt x="36" y="90"/>
                  <a:pt x="36" y="90"/>
                </a:cubicBezTo>
                <a:cubicBezTo>
                  <a:pt x="37" y="89"/>
                  <a:pt x="36" y="88"/>
                  <a:pt x="35" y="87"/>
                </a:cubicBezTo>
                <a:cubicBezTo>
                  <a:pt x="34" y="87"/>
                  <a:pt x="32" y="88"/>
                  <a:pt x="32" y="89"/>
                </a:cubicBezTo>
                <a:cubicBezTo>
                  <a:pt x="13" y="134"/>
                  <a:pt x="13" y="134"/>
                  <a:pt x="13" y="134"/>
                </a:cubicBezTo>
                <a:cubicBezTo>
                  <a:pt x="12" y="136"/>
                  <a:pt x="10" y="136"/>
                  <a:pt x="8" y="136"/>
                </a:cubicBezTo>
                <a:cubicBezTo>
                  <a:pt x="6" y="135"/>
                  <a:pt x="5" y="133"/>
                  <a:pt x="5" y="131"/>
                </a:cubicBezTo>
                <a:cubicBezTo>
                  <a:pt x="5" y="131"/>
                  <a:pt x="5" y="131"/>
                  <a:pt x="5" y="131"/>
                </a:cubicBezTo>
                <a:cubicBezTo>
                  <a:pt x="5" y="131"/>
                  <a:pt x="6" y="130"/>
                  <a:pt x="6" y="129"/>
                </a:cubicBezTo>
                <a:cubicBezTo>
                  <a:pt x="6" y="128"/>
                  <a:pt x="7" y="126"/>
                  <a:pt x="8" y="123"/>
                </a:cubicBezTo>
                <a:cubicBezTo>
                  <a:pt x="13" y="108"/>
                  <a:pt x="25" y="71"/>
                  <a:pt x="28" y="65"/>
                </a:cubicBezTo>
                <a:cubicBezTo>
                  <a:pt x="30" y="59"/>
                  <a:pt x="36" y="54"/>
                  <a:pt x="58" y="54"/>
                </a:cubicBezTo>
                <a:cubicBezTo>
                  <a:pt x="80" y="54"/>
                  <a:pt x="86" y="59"/>
                  <a:pt x="88" y="65"/>
                </a:cubicBezTo>
                <a:cubicBezTo>
                  <a:pt x="91" y="71"/>
                  <a:pt x="103" y="108"/>
                  <a:pt x="108" y="123"/>
                </a:cubicBezTo>
                <a:cubicBezTo>
                  <a:pt x="109" y="126"/>
                  <a:pt x="110" y="128"/>
                  <a:pt x="110" y="129"/>
                </a:cubicBezTo>
                <a:cubicBezTo>
                  <a:pt x="111" y="130"/>
                  <a:pt x="111" y="131"/>
                  <a:pt x="111" y="131"/>
                </a:cubicBezTo>
                <a:cubicBezTo>
                  <a:pt x="111" y="131"/>
                  <a:pt x="111" y="131"/>
                  <a:pt x="111" y="131"/>
                </a:cubicBezTo>
                <a:cubicBezTo>
                  <a:pt x="111" y="133"/>
                  <a:pt x="110" y="135"/>
                  <a:pt x="108" y="13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56" name="Gruppieren 55"/>
          <p:cNvGrpSpPr/>
          <p:nvPr/>
        </p:nvGrpSpPr>
        <p:grpSpPr>
          <a:xfrm>
            <a:off x="1774726" y="1287128"/>
            <a:ext cx="6357091" cy="3455598"/>
            <a:chOff x="413379" y="644841"/>
            <a:chExt cx="7022811" cy="3817471"/>
          </a:xfrm>
        </p:grpSpPr>
        <p:grpSp>
          <p:nvGrpSpPr>
            <p:cNvPr id="12" name="Group 11"/>
            <p:cNvGrpSpPr/>
            <p:nvPr/>
          </p:nvGrpSpPr>
          <p:grpSpPr>
            <a:xfrm>
              <a:off x="413379" y="644841"/>
              <a:ext cx="7022811" cy="3817471"/>
              <a:chOff x="388220" y="661437"/>
              <a:chExt cx="5267794" cy="286244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388220" y="661437"/>
                <a:ext cx="5267794" cy="2862440"/>
                <a:chOff x="388220" y="661437"/>
                <a:chExt cx="5267794" cy="2862440"/>
              </a:xfrm>
            </p:grpSpPr>
            <p:sp>
              <p:nvSpPr>
                <p:cNvPr id="24" name="Freeform 24"/>
                <p:cNvSpPr>
                  <a:spLocks noEditPoints="1"/>
                </p:cNvSpPr>
                <p:nvPr/>
              </p:nvSpPr>
              <p:spPr bwMode="auto">
                <a:xfrm>
                  <a:off x="3745100" y="661437"/>
                  <a:ext cx="1806719" cy="1505927"/>
                </a:xfrm>
                <a:custGeom>
                  <a:avLst/>
                  <a:gdLst>
                    <a:gd name="T0" fmla="*/ 67 w 1838"/>
                    <a:gd name="T1" fmla="*/ 412 h 1532"/>
                    <a:gd name="T2" fmla="*/ 161 w 1838"/>
                    <a:gd name="T3" fmla="*/ 281 h 1532"/>
                    <a:gd name="T4" fmla="*/ 204 w 1838"/>
                    <a:gd name="T5" fmla="*/ 234 h 1532"/>
                    <a:gd name="T6" fmla="*/ 187 w 1838"/>
                    <a:gd name="T7" fmla="*/ 23 h 1532"/>
                    <a:gd name="T8" fmla="*/ 317 w 1838"/>
                    <a:gd name="T9" fmla="*/ 54 h 1532"/>
                    <a:gd name="T10" fmla="*/ 393 w 1838"/>
                    <a:gd name="T11" fmla="*/ 2 h 1532"/>
                    <a:gd name="T12" fmla="*/ 528 w 1838"/>
                    <a:gd name="T13" fmla="*/ 21 h 1532"/>
                    <a:gd name="T14" fmla="*/ 771 w 1838"/>
                    <a:gd name="T15" fmla="*/ 56 h 1532"/>
                    <a:gd name="T16" fmla="*/ 840 w 1838"/>
                    <a:gd name="T17" fmla="*/ 73 h 1532"/>
                    <a:gd name="T18" fmla="*/ 883 w 1838"/>
                    <a:gd name="T19" fmla="*/ 87 h 1532"/>
                    <a:gd name="T20" fmla="*/ 1176 w 1838"/>
                    <a:gd name="T21" fmla="*/ 127 h 1532"/>
                    <a:gd name="T22" fmla="*/ 1273 w 1838"/>
                    <a:gd name="T23" fmla="*/ 33 h 1532"/>
                    <a:gd name="T24" fmla="*/ 1389 w 1838"/>
                    <a:gd name="T25" fmla="*/ 33 h 1532"/>
                    <a:gd name="T26" fmla="*/ 1500 w 1838"/>
                    <a:gd name="T27" fmla="*/ 80 h 1532"/>
                    <a:gd name="T28" fmla="*/ 1656 w 1838"/>
                    <a:gd name="T29" fmla="*/ 222 h 1532"/>
                    <a:gd name="T30" fmla="*/ 1618 w 1838"/>
                    <a:gd name="T31" fmla="*/ 357 h 1532"/>
                    <a:gd name="T32" fmla="*/ 1651 w 1838"/>
                    <a:gd name="T33" fmla="*/ 450 h 1532"/>
                    <a:gd name="T34" fmla="*/ 1680 w 1838"/>
                    <a:gd name="T35" fmla="*/ 490 h 1532"/>
                    <a:gd name="T36" fmla="*/ 1717 w 1838"/>
                    <a:gd name="T37" fmla="*/ 521 h 1532"/>
                    <a:gd name="T38" fmla="*/ 1762 w 1838"/>
                    <a:gd name="T39" fmla="*/ 625 h 1532"/>
                    <a:gd name="T40" fmla="*/ 1829 w 1838"/>
                    <a:gd name="T41" fmla="*/ 696 h 1532"/>
                    <a:gd name="T42" fmla="*/ 1791 w 1838"/>
                    <a:gd name="T43" fmla="*/ 731 h 1532"/>
                    <a:gd name="T44" fmla="*/ 1722 w 1838"/>
                    <a:gd name="T45" fmla="*/ 753 h 1532"/>
                    <a:gd name="T46" fmla="*/ 1609 w 1838"/>
                    <a:gd name="T47" fmla="*/ 873 h 1532"/>
                    <a:gd name="T48" fmla="*/ 1445 w 1838"/>
                    <a:gd name="T49" fmla="*/ 971 h 1532"/>
                    <a:gd name="T50" fmla="*/ 1396 w 1838"/>
                    <a:gd name="T51" fmla="*/ 1129 h 1532"/>
                    <a:gd name="T52" fmla="*/ 1450 w 1838"/>
                    <a:gd name="T53" fmla="*/ 1342 h 1532"/>
                    <a:gd name="T54" fmla="*/ 1434 w 1838"/>
                    <a:gd name="T55" fmla="*/ 1492 h 1532"/>
                    <a:gd name="T56" fmla="*/ 1301 w 1838"/>
                    <a:gd name="T57" fmla="*/ 1487 h 1532"/>
                    <a:gd name="T58" fmla="*/ 1259 w 1838"/>
                    <a:gd name="T59" fmla="*/ 1480 h 1532"/>
                    <a:gd name="T60" fmla="*/ 1102 w 1838"/>
                    <a:gd name="T61" fmla="*/ 1423 h 1532"/>
                    <a:gd name="T62" fmla="*/ 1084 w 1838"/>
                    <a:gd name="T63" fmla="*/ 1378 h 1532"/>
                    <a:gd name="T64" fmla="*/ 1020 w 1838"/>
                    <a:gd name="T65" fmla="*/ 1383 h 1532"/>
                    <a:gd name="T66" fmla="*/ 963 w 1838"/>
                    <a:gd name="T67" fmla="*/ 1321 h 1532"/>
                    <a:gd name="T68" fmla="*/ 755 w 1838"/>
                    <a:gd name="T69" fmla="*/ 1259 h 1532"/>
                    <a:gd name="T70" fmla="*/ 601 w 1838"/>
                    <a:gd name="T71" fmla="*/ 1295 h 1532"/>
                    <a:gd name="T72" fmla="*/ 478 w 1838"/>
                    <a:gd name="T73" fmla="*/ 1359 h 1532"/>
                    <a:gd name="T74" fmla="*/ 355 w 1838"/>
                    <a:gd name="T75" fmla="*/ 1385 h 1532"/>
                    <a:gd name="T76" fmla="*/ 261 w 1838"/>
                    <a:gd name="T77" fmla="*/ 1233 h 1532"/>
                    <a:gd name="T78" fmla="*/ 0 w 1838"/>
                    <a:gd name="T79" fmla="*/ 1110 h 1532"/>
                    <a:gd name="T80" fmla="*/ 17 w 1838"/>
                    <a:gd name="T81" fmla="*/ 1063 h 1532"/>
                    <a:gd name="T82" fmla="*/ 10 w 1838"/>
                    <a:gd name="T83" fmla="*/ 999 h 1532"/>
                    <a:gd name="T84" fmla="*/ 12 w 1838"/>
                    <a:gd name="T85" fmla="*/ 914 h 1532"/>
                    <a:gd name="T86" fmla="*/ 121 w 1838"/>
                    <a:gd name="T87" fmla="*/ 933 h 1532"/>
                    <a:gd name="T88" fmla="*/ 315 w 1838"/>
                    <a:gd name="T89" fmla="*/ 843 h 1532"/>
                    <a:gd name="T90" fmla="*/ 289 w 1838"/>
                    <a:gd name="T91" fmla="*/ 672 h 1532"/>
                    <a:gd name="T92" fmla="*/ 232 w 1838"/>
                    <a:gd name="T93" fmla="*/ 575 h 1532"/>
                    <a:gd name="T94" fmla="*/ 227 w 1838"/>
                    <a:gd name="T95" fmla="*/ 537 h 1532"/>
                    <a:gd name="T96" fmla="*/ 1202 w 1838"/>
                    <a:gd name="T97" fmla="*/ 684 h 1532"/>
                    <a:gd name="T98" fmla="*/ 1242 w 1838"/>
                    <a:gd name="T99" fmla="*/ 762 h 1532"/>
                    <a:gd name="T100" fmla="*/ 1377 w 1838"/>
                    <a:gd name="T101" fmla="*/ 753 h 1532"/>
                    <a:gd name="T102" fmla="*/ 1486 w 1838"/>
                    <a:gd name="T103" fmla="*/ 710 h 1532"/>
                    <a:gd name="T104" fmla="*/ 1443 w 1838"/>
                    <a:gd name="T105" fmla="*/ 601 h 1532"/>
                    <a:gd name="T106" fmla="*/ 1393 w 1838"/>
                    <a:gd name="T107" fmla="*/ 577 h 1532"/>
                    <a:gd name="T108" fmla="*/ 1320 w 1838"/>
                    <a:gd name="T109" fmla="*/ 566 h 1532"/>
                    <a:gd name="T110" fmla="*/ 1207 w 1838"/>
                    <a:gd name="T111" fmla="*/ 646 h 15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838" h="1532">
                      <a:moveTo>
                        <a:pt x="95" y="521"/>
                      </a:moveTo>
                      <a:lnTo>
                        <a:pt x="95" y="521"/>
                      </a:lnTo>
                      <a:lnTo>
                        <a:pt x="78" y="509"/>
                      </a:lnTo>
                      <a:lnTo>
                        <a:pt x="76" y="506"/>
                      </a:lnTo>
                      <a:lnTo>
                        <a:pt x="78" y="502"/>
                      </a:lnTo>
                      <a:lnTo>
                        <a:pt x="78" y="473"/>
                      </a:lnTo>
                      <a:lnTo>
                        <a:pt x="71" y="442"/>
                      </a:lnTo>
                      <a:lnTo>
                        <a:pt x="67" y="412"/>
                      </a:lnTo>
                      <a:lnTo>
                        <a:pt x="76" y="388"/>
                      </a:lnTo>
                      <a:lnTo>
                        <a:pt x="107" y="348"/>
                      </a:lnTo>
                      <a:lnTo>
                        <a:pt x="107" y="326"/>
                      </a:lnTo>
                      <a:lnTo>
                        <a:pt x="112" y="312"/>
                      </a:lnTo>
                      <a:lnTo>
                        <a:pt x="112" y="300"/>
                      </a:lnTo>
                      <a:lnTo>
                        <a:pt x="114" y="289"/>
                      </a:lnTo>
                      <a:lnTo>
                        <a:pt x="123" y="281"/>
                      </a:lnTo>
                      <a:lnTo>
                        <a:pt x="161" y="281"/>
                      </a:lnTo>
                      <a:lnTo>
                        <a:pt x="199" y="289"/>
                      </a:lnTo>
                      <a:lnTo>
                        <a:pt x="213" y="286"/>
                      </a:lnTo>
                      <a:lnTo>
                        <a:pt x="218" y="265"/>
                      </a:lnTo>
                      <a:lnTo>
                        <a:pt x="216" y="262"/>
                      </a:lnTo>
                      <a:lnTo>
                        <a:pt x="211" y="258"/>
                      </a:lnTo>
                      <a:lnTo>
                        <a:pt x="206" y="248"/>
                      </a:lnTo>
                      <a:lnTo>
                        <a:pt x="204" y="241"/>
                      </a:lnTo>
                      <a:lnTo>
                        <a:pt x="204" y="234"/>
                      </a:lnTo>
                      <a:lnTo>
                        <a:pt x="206" y="220"/>
                      </a:lnTo>
                      <a:lnTo>
                        <a:pt x="206" y="151"/>
                      </a:lnTo>
                      <a:lnTo>
                        <a:pt x="201" y="120"/>
                      </a:lnTo>
                      <a:lnTo>
                        <a:pt x="192" y="87"/>
                      </a:lnTo>
                      <a:lnTo>
                        <a:pt x="185" y="59"/>
                      </a:lnTo>
                      <a:lnTo>
                        <a:pt x="192" y="33"/>
                      </a:lnTo>
                      <a:lnTo>
                        <a:pt x="190" y="28"/>
                      </a:lnTo>
                      <a:lnTo>
                        <a:pt x="187" y="23"/>
                      </a:lnTo>
                      <a:lnTo>
                        <a:pt x="187" y="19"/>
                      </a:lnTo>
                      <a:lnTo>
                        <a:pt x="190" y="16"/>
                      </a:lnTo>
                      <a:lnTo>
                        <a:pt x="206" y="11"/>
                      </a:lnTo>
                      <a:lnTo>
                        <a:pt x="246" y="19"/>
                      </a:lnTo>
                      <a:lnTo>
                        <a:pt x="301" y="11"/>
                      </a:lnTo>
                      <a:lnTo>
                        <a:pt x="310" y="26"/>
                      </a:lnTo>
                      <a:lnTo>
                        <a:pt x="315" y="40"/>
                      </a:lnTo>
                      <a:lnTo>
                        <a:pt x="317" y="54"/>
                      </a:lnTo>
                      <a:lnTo>
                        <a:pt x="315" y="71"/>
                      </a:lnTo>
                      <a:lnTo>
                        <a:pt x="329" y="68"/>
                      </a:lnTo>
                      <a:lnTo>
                        <a:pt x="379" y="45"/>
                      </a:lnTo>
                      <a:lnTo>
                        <a:pt x="384" y="42"/>
                      </a:lnTo>
                      <a:lnTo>
                        <a:pt x="391" y="28"/>
                      </a:lnTo>
                      <a:lnTo>
                        <a:pt x="391" y="21"/>
                      </a:lnTo>
                      <a:lnTo>
                        <a:pt x="391" y="7"/>
                      </a:lnTo>
                      <a:lnTo>
                        <a:pt x="393" y="2"/>
                      </a:lnTo>
                      <a:lnTo>
                        <a:pt x="398" y="0"/>
                      </a:lnTo>
                      <a:lnTo>
                        <a:pt x="402" y="4"/>
                      </a:lnTo>
                      <a:lnTo>
                        <a:pt x="405" y="9"/>
                      </a:lnTo>
                      <a:lnTo>
                        <a:pt x="410" y="11"/>
                      </a:lnTo>
                      <a:lnTo>
                        <a:pt x="443" y="4"/>
                      </a:lnTo>
                      <a:lnTo>
                        <a:pt x="459" y="7"/>
                      </a:lnTo>
                      <a:lnTo>
                        <a:pt x="495" y="19"/>
                      </a:lnTo>
                      <a:lnTo>
                        <a:pt x="528" y="21"/>
                      </a:lnTo>
                      <a:lnTo>
                        <a:pt x="544" y="28"/>
                      </a:lnTo>
                      <a:lnTo>
                        <a:pt x="585" y="52"/>
                      </a:lnTo>
                      <a:lnTo>
                        <a:pt x="646" y="64"/>
                      </a:lnTo>
                      <a:lnTo>
                        <a:pt x="708" y="82"/>
                      </a:lnTo>
                      <a:lnTo>
                        <a:pt x="724" y="82"/>
                      </a:lnTo>
                      <a:lnTo>
                        <a:pt x="738" y="80"/>
                      </a:lnTo>
                      <a:lnTo>
                        <a:pt x="750" y="75"/>
                      </a:lnTo>
                      <a:lnTo>
                        <a:pt x="771" y="56"/>
                      </a:lnTo>
                      <a:lnTo>
                        <a:pt x="778" y="54"/>
                      </a:lnTo>
                      <a:lnTo>
                        <a:pt x="800" y="49"/>
                      </a:lnTo>
                      <a:lnTo>
                        <a:pt x="802" y="52"/>
                      </a:lnTo>
                      <a:lnTo>
                        <a:pt x="809" y="64"/>
                      </a:lnTo>
                      <a:lnTo>
                        <a:pt x="814" y="68"/>
                      </a:lnTo>
                      <a:lnTo>
                        <a:pt x="819" y="71"/>
                      </a:lnTo>
                      <a:lnTo>
                        <a:pt x="833" y="68"/>
                      </a:lnTo>
                      <a:lnTo>
                        <a:pt x="840" y="73"/>
                      </a:lnTo>
                      <a:lnTo>
                        <a:pt x="847" y="73"/>
                      </a:lnTo>
                      <a:lnTo>
                        <a:pt x="852" y="73"/>
                      </a:lnTo>
                      <a:lnTo>
                        <a:pt x="847" y="82"/>
                      </a:lnTo>
                      <a:lnTo>
                        <a:pt x="854" y="80"/>
                      </a:lnTo>
                      <a:lnTo>
                        <a:pt x="864" y="78"/>
                      </a:lnTo>
                      <a:lnTo>
                        <a:pt x="868" y="82"/>
                      </a:lnTo>
                      <a:lnTo>
                        <a:pt x="873" y="92"/>
                      </a:lnTo>
                      <a:lnTo>
                        <a:pt x="883" y="87"/>
                      </a:lnTo>
                      <a:lnTo>
                        <a:pt x="887" y="92"/>
                      </a:lnTo>
                      <a:lnTo>
                        <a:pt x="890" y="99"/>
                      </a:lnTo>
                      <a:lnTo>
                        <a:pt x="892" y="104"/>
                      </a:lnTo>
                      <a:lnTo>
                        <a:pt x="972" y="142"/>
                      </a:lnTo>
                      <a:lnTo>
                        <a:pt x="1013" y="151"/>
                      </a:lnTo>
                      <a:lnTo>
                        <a:pt x="1076" y="132"/>
                      </a:lnTo>
                      <a:lnTo>
                        <a:pt x="1176" y="127"/>
                      </a:lnTo>
                      <a:lnTo>
                        <a:pt x="1176" y="127"/>
                      </a:lnTo>
                      <a:lnTo>
                        <a:pt x="1190" y="123"/>
                      </a:lnTo>
                      <a:lnTo>
                        <a:pt x="1202" y="127"/>
                      </a:lnTo>
                      <a:lnTo>
                        <a:pt x="1204" y="127"/>
                      </a:lnTo>
                      <a:lnTo>
                        <a:pt x="1216" y="123"/>
                      </a:lnTo>
                      <a:lnTo>
                        <a:pt x="1221" y="113"/>
                      </a:lnTo>
                      <a:lnTo>
                        <a:pt x="1242" y="45"/>
                      </a:lnTo>
                      <a:lnTo>
                        <a:pt x="1254" y="35"/>
                      </a:lnTo>
                      <a:lnTo>
                        <a:pt x="1273" y="33"/>
                      </a:lnTo>
                      <a:lnTo>
                        <a:pt x="1280" y="30"/>
                      </a:lnTo>
                      <a:lnTo>
                        <a:pt x="1292" y="23"/>
                      </a:lnTo>
                      <a:lnTo>
                        <a:pt x="1299" y="21"/>
                      </a:lnTo>
                      <a:lnTo>
                        <a:pt x="1306" y="21"/>
                      </a:lnTo>
                      <a:lnTo>
                        <a:pt x="1318" y="28"/>
                      </a:lnTo>
                      <a:lnTo>
                        <a:pt x="1363" y="30"/>
                      </a:lnTo>
                      <a:lnTo>
                        <a:pt x="1374" y="30"/>
                      </a:lnTo>
                      <a:lnTo>
                        <a:pt x="1389" y="33"/>
                      </a:lnTo>
                      <a:lnTo>
                        <a:pt x="1398" y="45"/>
                      </a:lnTo>
                      <a:lnTo>
                        <a:pt x="1403" y="59"/>
                      </a:lnTo>
                      <a:lnTo>
                        <a:pt x="1412" y="71"/>
                      </a:lnTo>
                      <a:lnTo>
                        <a:pt x="1422" y="75"/>
                      </a:lnTo>
                      <a:lnTo>
                        <a:pt x="1434" y="75"/>
                      </a:lnTo>
                      <a:lnTo>
                        <a:pt x="1460" y="68"/>
                      </a:lnTo>
                      <a:lnTo>
                        <a:pt x="1471" y="68"/>
                      </a:lnTo>
                      <a:lnTo>
                        <a:pt x="1500" y="80"/>
                      </a:lnTo>
                      <a:lnTo>
                        <a:pt x="1514" y="82"/>
                      </a:lnTo>
                      <a:lnTo>
                        <a:pt x="1526" y="78"/>
                      </a:lnTo>
                      <a:lnTo>
                        <a:pt x="1552" y="64"/>
                      </a:lnTo>
                      <a:lnTo>
                        <a:pt x="1561" y="61"/>
                      </a:lnTo>
                      <a:lnTo>
                        <a:pt x="1583" y="82"/>
                      </a:lnTo>
                      <a:lnTo>
                        <a:pt x="1609" y="151"/>
                      </a:lnTo>
                      <a:lnTo>
                        <a:pt x="1639" y="172"/>
                      </a:lnTo>
                      <a:lnTo>
                        <a:pt x="1656" y="222"/>
                      </a:lnTo>
                      <a:lnTo>
                        <a:pt x="1656" y="241"/>
                      </a:lnTo>
                      <a:lnTo>
                        <a:pt x="1646" y="258"/>
                      </a:lnTo>
                      <a:lnTo>
                        <a:pt x="1637" y="270"/>
                      </a:lnTo>
                      <a:lnTo>
                        <a:pt x="1635" y="279"/>
                      </a:lnTo>
                      <a:lnTo>
                        <a:pt x="1635" y="296"/>
                      </a:lnTo>
                      <a:lnTo>
                        <a:pt x="1623" y="326"/>
                      </a:lnTo>
                      <a:lnTo>
                        <a:pt x="1618" y="341"/>
                      </a:lnTo>
                      <a:lnTo>
                        <a:pt x="1618" y="357"/>
                      </a:lnTo>
                      <a:lnTo>
                        <a:pt x="1625" y="416"/>
                      </a:lnTo>
                      <a:lnTo>
                        <a:pt x="1625" y="423"/>
                      </a:lnTo>
                      <a:lnTo>
                        <a:pt x="1625" y="426"/>
                      </a:lnTo>
                      <a:lnTo>
                        <a:pt x="1625" y="431"/>
                      </a:lnTo>
                      <a:lnTo>
                        <a:pt x="1627" y="442"/>
                      </a:lnTo>
                      <a:lnTo>
                        <a:pt x="1630" y="450"/>
                      </a:lnTo>
                      <a:lnTo>
                        <a:pt x="1637" y="452"/>
                      </a:lnTo>
                      <a:lnTo>
                        <a:pt x="1651" y="450"/>
                      </a:lnTo>
                      <a:lnTo>
                        <a:pt x="1656" y="452"/>
                      </a:lnTo>
                      <a:lnTo>
                        <a:pt x="1663" y="457"/>
                      </a:lnTo>
                      <a:lnTo>
                        <a:pt x="1672" y="461"/>
                      </a:lnTo>
                      <a:lnTo>
                        <a:pt x="1677" y="471"/>
                      </a:lnTo>
                      <a:lnTo>
                        <a:pt x="1677" y="476"/>
                      </a:lnTo>
                      <a:lnTo>
                        <a:pt x="1675" y="483"/>
                      </a:lnTo>
                      <a:lnTo>
                        <a:pt x="1675" y="487"/>
                      </a:lnTo>
                      <a:lnTo>
                        <a:pt x="1680" y="490"/>
                      </a:lnTo>
                      <a:lnTo>
                        <a:pt x="1682" y="490"/>
                      </a:lnTo>
                      <a:lnTo>
                        <a:pt x="1684" y="497"/>
                      </a:lnTo>
                      <a:lnTo>
                        <a:pt x="1689" y="502"/>
                      </a:lnTo>
                      <a:lnTo>
                        <a:pt x="1691" y="506"/>
                      </a:lnTo>
                      <a:lnTo>
                        <a:pt x="1694" y="511"/>
                      </a:lnTo>
                      <a:lnTo>
                        <a:pt x="1701" y="513"/>
                      </a:lnTo>
                      <a:lnTo>
                        <a:pt x="1708" y="516"/>
                      </a:lnTo>
                      <a:lnTo>
                        <a:pt x="1717" y="521"/>
                      </a:lnTo>
                      <a:lnTo>
                        <a:pt x="1722" y="523"/>
                      </a:lnTo>
                      <a:lnTo>
                        <a:pt x="1724" y="525"/>
                      </a:lnTo>
                      <a:lnTo>
                        <a:pt x="1727" y="530"/>
                      </a:lnTo>
                      <a:lnTo>
                        <a:pt x="1729" y="542"/>
                      </a:lnTo>
                      <a:lnTo>
                        <a:pt x="1729" y="547"/>
                      </a:lnTo>
                      <a:lnTo>
                        <a:pt x="1748" y="582"/>
                      </a:lnTo>
                      <a:lnTo>
                        <a:pt x="1758" y="601"/>
                      </a:lnTo>
                      <a:lnTo>
                        <a:pt x="1762" y="625"/>
                      </a:lnTo>
                      <a:lnTo>
                        <a:pt x="1769" y="641"/>
                      </a:lnTo>
                      <a:lnTo>
                        <a:pt x="1793" y="656"/>
                      </a:lnTo>
                      <a:lnTo>
                        <a:pt x="1803" y="660"/>
                      </a:lnTo>
                      <a:lnTo>
                        <a:pt x="1814" y="660"/>
                      </a:lnTo>
                      <a:lnTo>
                        <a:pt x="1824" y="663"/>
                      </a:lnTo>
                      <a:lnTo>
                        <a:pt x="1838" y="679"/>
                      </a:lnTo>
                      <a:lnTo>
                        <a:pt x="1831" y="691"/>
                      </a:lnTo>
                      <a:lnTo>
                        <a:pt x="1829" y="696"/>
                      </a:lnTo>
                      <a:lnTo>
                        <a:pt x="1821" y="698"/>
                      </a:lnTo>
                      <a:lnTo>
                        <a:pt x="1814" y="698"/>
                      </a:lnTo>
                      <a:lnTo>
                        <a:pt x="1807" y="696"/>
                      </a:lnTo>
                      <a:lnTo>
                        <a:pt x="1798" y="693"/>
                      </a:lnTo>
                      <a:lnTo>
                        <a:pt x="1793" y="696"/>
                      </a:lnTo>
                      <a:lnTo>
                        <a:pt x="1786" y="708"/>
                      </a:lnTo>
                      <a:lnTo>
                        <a:pt x="1788" y="724"/>
                      </a:lnTo>
                      <a:lnTo>
                        <a:pt x="1791" y="731"/>
                      </a:lnTo>
                      <a:lnTo>
                        <a:pt x="1793" y="741"/>
                      </a:lnTo>
                      <a:lnTo>
                        <a:pt x="1795" y="748"/>
                      </a:lnTo>
                      <a:lnTo>
                        <a:pt x="1791" y="760"/>
                      </a:lnTo>
                      <a:lnTo>
                        <a:pt x="1784" y="767"/>
                      </a:lnTo>
                      <a:lnTo>
                        <a:pt x="1772" y="765"/>
                      </a:lnTo>
                      <a:lnTo>
                        <a:pt x="1748" y="750"/>
                      </a:lnTo>
                      <a:lnTo>
                        <a:pt x="1734" y="748"/>
                      </a:lnTo>
                      <a:lnTo>
                        <a:pt x="1722" y="753"/>
                      </a:lnTo>
                      <a:lnTo>
                        <a:pt x="1706" y="765"/>
                      </a:lnTo>
                      <a:lnTo>
                        <a:pt x="1682" y="791"/>
                      </a:lnTo>
                      <a:lnTo>
                        <a:pt x="1656" y="812"/>
                      </a:lnTo>
                      <a:lnTo>
                        <a:pt x="1649" y="812"/>
                      </a:lnTo>
                      <a:lnTo>
                        <a:pt x="1639" y="817"/>
                      </a:lnTo>
                      <a:lnTo>
                        <a:pt x="1627" y="826"/>
                      </a:lnTo>
                      <a:lnTo>
                        <a:pt x="1613" y="845"/>
                      </a:lnTo>
                      <a:lnTo>
                        <a:pt x="1609" y="873"/>
                      </a:lnTo>
                      <a:lnTo>
                        <a:pt x="1604" y="888"/>
                      </a:lnTo>
                      <a:lnTo>
                        <a:pt x="1597" y="899"/>
                      </a:lnTo>
                      <a:lnTo>
                        <a:pt x="1575" y="923"/>
                      </a:lnTo>
                      <a:lnTo>
                        <a:pt x="1566" y="940"/>
                      </a:lnTo>
                      <a:lnTo>
                        <a:pt x="1542" y="959"/>
                      </a:lnTo>
                      <a:lnTo>
                        <a:pt x="1488" y="954"/>
                      </a:lnTo>
                      <a:lnTo>
                        <a:pt x="1464" y="961"/>
                      </a:lnTo>
                      <a:lnTo>
                        <a:pt x="1445" y="971"/>
                      </a:lnTo>
                      <a:lnTo>
                        <a:pt x="1417" y="1004"/>
                      </a:lnTo>
                      <a:lnTo>
                        <a:pt x="1410" y="1018"/>
                      </a:lnTo>
                      <a:lnTo>
                        <a:pt x="1403" y="1042"/>
                      </a:lnTo>
                      <a:lnTo>
                        <a:pt x="1410" y="1084"/>
                      </a:lnTo>
                      <a:lnTo>
                        <a:pt x="1410" y="1096"/>
                      </a:lnTo>
                      <a:lnTo>
                        <a:pt x="1408" y="1108"/>
                      </a:lnTo>
                      <a:lnTo>
                        <a:pt x="1400" y="1120"/>
                      </a:lnTo>
                      <a:lnTo>
                        <a:pt x="1396" y="1129"/>
                      </a:lnTo>
                      <a:lnTo>
                        <a:pt x="1372" y="1136"/>
                      </a:lnTo>
                      <a:lnTo>
                        <a:pt x="1384" y="1203"/>
                      </a:lnTo>
                      <a:lnTo>
                        <a:pt x="1393" y="1214"/>
                      </a:lnTo>
                      <a:lnTo>
                        <a:pt x="1408" y="1231"/>
                      </a:lnTo>
                      <a:lnTo>
                        <a:pt x="1438" y="1255"/>
                      </a:lnTo>
                      <a:lnTo>
                        <a:pt x="1467" y="1283"/>
                      </a:lnTo>
                      <a:lnTo>
                        <a:pt x="1452" y="1333"/>
                      </a:lnTo>
                      <a:lnTo>
                        <a:pt x="1450" y="1342"/>
                      </a:lnTo>
                      <a:lnTo>
                        <a:pt x="1445" y="1357"/>
                      </a:lnTo>
                      <a:lnTo>
                        <a:pt x="1443" y="1368"/>
                      </a:lnTo>
                      <a:lnTo>
                        <a:pt x="1445" y="1392"/>
                      </a:lnTo>
                      <a:lnTo>
                        <a:pt x="1452" y="1409"/>
                      </a:lnTo>
                      <a:lnTo>
                        <a:pt x="1460" y="1420"/>
                      </a:lnTo>
                      <a:lnTo>
                        <a:pt x="1462" y="1432"/>
                      </a:lnTo>
                      <a:lnTo>
                        <a:pt x="1462" y="1444"/>
                      </a:lnTo>
                      <a:lnTo>
                        <a:pt x="1434" y="1492"/>
                      </a:lnTo>
                      <a:lnTo>
                        <a:pt x="1424" y="1503"/>
                      </a:lnTo>
                      <a:lnTo>
                        <a:pt x="1408" y="1518"/>
                      </a:lnTo>
                      <a:lnTo>
                        <a:pt x="1391" y="1525"/>
                      </a:lnTo>
                      <a:lnTo>
                        <a:pt x="1351" y="1532"/>
                      </a:lnTo>
                      <a:lnTo>
                        <a:pt x="1320" y="1515"/>
                      </a:lnTo>
                      <a:lnTo>
                        <a:pt x="1311" y="1501"/>
                      </a:lnTo>
                      <a:lnTo>
                        <a:pt x="1304" y="1489"/>
                      </a:lnTo>
                      <a:lnTo>
                        <a:pt x="1301" y="1487"/>
                      </a:lnTo>
                      <a:lnTo>
                        <a:pt x="1299" y="1477"/>
                      </a:lnTo>
                      <a:lnTo>
                        <a:pt x="1296" y="1470"/>
                      </a:lnTo>
                      <a:lnTo>
                        <a:pt x="1292" y="1465"/>
                      </a:lnTo>
                      <a:lnTo>
                        <a:pt x="1289" y="1463"/>
                      </a:lnTo>
                      <a:lnTo>
                        <a:pt x="1285" y="1463"/>
                      </a:lnTo>
                      <a:lnTo>
                        <a:pt x="1270" y="1475"/>
                      </a:lnTo>
                      <a:lnTo>
                        <a:pt x="1263" y="1480"/>
                      </a:lnTo>
                      <a:lnTo>
                        <a:pt x="1259" y="1480"/>
                      </a:lnTo>
                      <a:lnTo>
                        <a:pt x="1254" y="1477"/>
                      </a:lnTo>
                      <a:lnTo>
                        <a:pt x="1244" y="1473"/>
                      </a:lnTo>
                      <a:lnTo>
                        <a:pt x="1225" y="1468"/>
                      </a:lnTo>
                      <a:lnTo>
                        <a:pt x="1166" y="1468"/>
                      </a:lnTo>
                      <a:lnTo>
                        <a:pt x="1152" y="1447"/>
                      </a:lnTo>
                      <a:lnTo>
                        <a:pt x="1140" y="1430"/>
                      </a:lnTo>
                      <a:lnTo>
                        <a:pt x="1119" y="1420"/>
                      </a:lnTo>
                      <a:lnTo>
                        <a:pt x="1102" y="1423"/>
                      </a:lnTo>
                      <a:lnTo>
                        <a:pt x="1095" y="1423"/>
                      </a:lnTo>
                      <a:lnTo>
                        <a:pt x="1091" y="1423"/>
                      </a:lnTo>
                      <a:lnTo>
                        <a:pt x="1088" y="1416"/>
                      </a:lnTo>
                      <a:lnTo>
                        <a:pt x="1088" y="1411"/>
                      </a:lnTo>
                      <a:lnTo>
                        <a:pt x="1088" y="1399"/>
                      </a:lnTo>
                      <a:lnTo>
                        <a:pt x="1088" y="1392"/>
                      </a:lnTo>
                      <a:lnTo>
                        <a:pt x="1086" y="1385"/>
                      </a:lnTo>
                      <a:lnTo>
                        <a:pt x="1084" y="1378"/>
                      </a:lnTo>
                      <a:lnTo>
                        <a:pt x="1081" y="1375"/>
                      </a:lnTo>
                      <a:lnTo>
                        <a:pt x="1076" y="1368"/>
                      </a:lnTo>
                      <a:lnTo>
                        <a:pt x="1072" y="1364"/>
                      </a:lnTo>
                      <a:lnTo>
                        <a:pt x="1065" y="1361"/>
                      </a:lnTo>
                      <a:lnTo>
                        <a:pt x="1055" y="1366"/>
                      </a:lnTo>
                      <a:lnTo>
                        <a:pt x="1036" y="1385"/>
                      </a:lnTo>
                      <a:lnTo>
                        <a:pt x="1027" y="1385"/>
                      </a:lnTo>
                      <a:lnTo>
                        <a:pt x="1020" y="1383"/>
                      </a:lnTo>
                      <a:lnTo>
                        <a:pt x="1013" y="1368"/>
                      </a:lnTo>
                      <a:lnTo>
                        <a:pt x="1008" y="1359"/>
                      </a:lnTo>
                      <a:lnTo>
                        <a:pt x="996" y="1328"/>
                      </a:lnTo>
                      <a:lnTo>
                        <a:pt x="991" y="1321"/>
                      </a:lnTo>
                      <a:lnTo>
                        <a:pt x="984" y="1316"/>
                      </a:lnTo>
                      <a:lnTo>
                        <a:pt x="975" y="1316"/>
                      </a:lnTo>
                      <a:lnTo>
                        <a:pt x="970" y="1319"/>
                      </a:lnTo>
                      <a:lnTo>
                        <a:pt x="963" y="1321"/>
                      </a:lnTo>
                      <a:lnTo>
                        <a:pt x="956" y="1321"/>
                      </a:lnTo>
                      <a:lnTo>
                        <a:pt x="939" y="1316"/>
                      </a:lnTo>
                      <a:lnTo>
                        <a:pt x="927" y="1312"/>
                      </a:lnTo>
                      <a:lnTo>
                        <a:pt x="918" y="1300"/>
                      </a:lnTo>
                      <a:lnTo>
                        <a:pt x="899" y="1288"/>
                      </a:lnTo>
                      <a:lnTo>
                        <a:pt x="852" y="1293"/>
                      </a:lnTo>
                      <a:lnTo>
                        <a:pt x="819" y="1278"/>
                      </a:lnTo>
                      <a:lnTo>
                        <a:pt x="755" y="1259"/>
                      </a:lnTo>
                      <a:lnTo>
                        <a:pt x="719" y="1238"/>
                      </a:lnTo>
                      <a:lnTo>
                        <a:pt x="708" y="1236"/>
                      </a:lnTo>
                      <a:lnTo>
                        <a:pt x="693" y="1236"/>
                      </a:lnTo>
                      <a:lnTo>
                        <a:pt x="653" y="1257"/>
                      </a:lnTo>
                      <a:lnTo>
                        <a:pt x="648" y="1257"/>
                      </a:lnTo>
                      <a:lnTo>
                        <a:pt x="618" y="1257"/>
                      </a:lnTo>
                      <a:lnTo>
                        <a:pt x="603" y="1288"/>
                      </a:lnTo>
                      <a:lnTo>
                        <a:pt x="601" y="1295"/>
                      </a:lnTo>
                      <a:lnTo>
                        <a:pt x="594" y="1307"/>
                      </a:lnTo>
                      <a:lnTo>
                        <a:pt x="589" y="1312"/>
                      </a:lnTo>
                      <a:lnTo>
                        <a:pt x="563" y="1323"/>
                      </a:lnTo>
                      <a:lnTo>
                        <a:pt x="530" y="1345"/>
                      </a:lnTo>
                      <a:lnTo>
                        <a:pt x="509" y="1354"/>
                      </a:lnTo>
                      <a:lnTo>
                        <a:pt x="502" y="1357"/>
                      </a:lnTo>
                      <a:lnTo>
                        <a:pt x="490" y="1357"/>
                      </a:lnTo>
                      <a:lnTo>
                        <a:pt x="478" y="1359"/>
                      </a:lnTo>
                      <a:lnTo>
                        <a:pt x="466" y="1366"/>
                      </a:lnTo>
                      <a:lnTo>
                        <a:pt x="440" y="1383"/>
                      </a:lnTo>
                      <a:lnTo>
                        <a:pt x="424" y="1397"/>
                      </a:lnTo>
                      <a:lnTo>
                        <a:pt x="407" y="1406"/>
                      </a:lnTo>
                      <a:lnTo>
                        <a:pt x="391" y="1406"/>
                      </a:lnTo>
                      <a:lnTo>
                        <a:pt x="367" y="1392"/>
                      </a:lnTo>
                      <a:lnTo>
                        <a:pt x="358" y="1387"/>
                      </a:lnTo>
                      <a:lnTo>
                        <a:pt x="355" y="1385"/>
                      </a:lnTo>
                      <a:lnTo>
                        <a:pt x="279" y="1399"/>
                      </a:lnTo>
                      <a:lnTo>
                        <a:pt x="251" y="1383"/>
                      </a:lnTo>
                      <a:lnTo>
                        <a:pt x="258" y="1354"/>
                      </a:lnTo>
                      <a:lnTo>
                        <a:pt x="258" y="1342"/>
                      </a:lnTo>
                      <a:lnTo>
                        <a:pt x="253" y="1316"/>
                      </a:lnTo>
                      <a:lnTo>
                        <a:pt x="256" y="1276"/>
                      </a:lnTo>
                      <a:lnTo>
                        <a:pt x="265" y="1255"/>
                      </a:lnTo>
                      <a:lnTo>
                        <a:pt x="261" y="1233"/>
                      </a:lnTo>
                      <a:lnTo>
                        <a:pt x="253" y="1226"/>
                      </a:lnTo>
                      <a:lnTo>
                        <a:pt x="244" y="1219"/>
                      </a:lnTo>
                      <a:lnTo>
                        <a:pt x="227" y="1210"/>
                      </a:lnTo>
                      <a:lnTo>
                        <a:pt x="211" y="1205"/>
                      </a:lnTo>
                      <a:lnTo>
                        <a:pt x="187" y="1200"/>
                      </a:lnTo>
                      <a:lnTo>
                        <a:pt x="147" y="1188"/>
                      </a:lnTo>
                      <a:lnTo>
                        <a:pt x="15" y="1122"/>
                      </a:lnTo>
                      <a:lnTo>
                        <a:pt x="0" y="1110"/>
                      </a:lnTo>
                      <a:lnTo>
                        <a:pt x="0" y="1103"/>
                      </a:lnTo>
                      <a:lnTo>
                        <a:pt x="5" y="1101"/>
                      </a:lnTo>
                      <a:lnTo>
                        <a:pt x="8" y="1098"/>
                      </a:lnTo>
                      <a:lnTo>
                        <a:pt x="10" y="1094"/>
                      </a:lnTo>
                      <a:lnTo>
                        <a:pt x="17" y="1075"/>
                      </a:lnTo>
                      <a:lnTo>
                        <a:pt x="17" y="1070"/>
                      </a:lnTo>
                      <a:lnTo>
                        <a:pt x="17" y="1065"/>
                      </a:lnTo>
                      <a:lnTo>
                        <a:pt x="17" y="1063"/>
                      </a:lnTo>
                      <a:lnTo>
                        <a:pt x="17" y="1061"/>
                      </a:lnTo>
                      <a:lnTo>
                        <a:pt x="24" y="1049"/>
                      </a:lnTo>
                      <a:lnTo>
                        <a:pt x="26" y="1042"/>
                      </a:lnTo>
                      <a:lnTo>
                        <a:pt x="24" y="1037"/>
                      </a:lnTo>
                      <a:lnTo>
                        <a:pt x="24" y="1034"/>
                      </a:lnTo>
                      <a:lnTo>
                        <a:pt x="22" y="1032"/>
                      </a:lnTo>
                      <a:lnTo>
                        <a:pt x="19" y="1027"/>
                      </a:lnTo>
                      <a:lnTo>
                        <a:pt x="10" y="999"/>
                      </a:lnTo>
                      <a:lnTo>
                        <a:pt x="10" y="992"/>
                      </a:lnTo>
                      <a:lnTo>
                        <a:pt x="12" y="982"/>
                      </a:lnTo>
                      <a:lnTo>
                        <a:pt x="12" y="973"/>
                      </a:lnTo>
                      <a:lnTo>
                        <a:pt x="8" y="928"/>
                      </a:lnTo>
                      <a:lnTo>
                        <a:pt x="8" y="921"/>
                      </a:lnTo>
                      <a:lnTo>
                        <a:pt x="8" y="918"/>
                      </a:lnTo>
                      <a:lnTo>
                        <a:pt x="10" y="916"/>
                      </a:lnTo>
                      <a:lnTo>
                        <a:pt x="12" y="914"/>
                      </a:lnTo>
                      <a:lnTo>
                        <a:pt x="15" y="909"/>
                      </a:lnTo>
                      <a:lnTo>
                        <a:pt x="19" y="907"/>
                      </a:lnTo>
                      <a:lnTo>
                        <a:pt x="26" y="895"/>
                      </a:lnTo>
                      <a:lnTo>
                        <a:pt x="60" y="890"/>
                      </a:lnTo>
                      <a:lnTo>
                        <a:pt x="71" y="892"/>
                      </a:lnTo>
                      <a:lnTo>
                        <a:pt x="83" y="897"/>
                      </a:lnTo>
                      <a:lnTo>
                        <a:pt x="95" y="907"/>
                      </a:lnTo>
                      <a:lnTo>
                        <a:pt x="121" y="933"/>
                      </a:lnTo>
                      <a:lnTo>
                        <a:pt x="133" y="940"/>
                      </a:lnTo>
                      <a:lnTo>
                        <a:pt x="149" y="942"/>
                      </a:lnTo>
                      <a:lnTo>
                        <a:pt x="246" y="899"/>
                      </a:lnTo>
                      <a:lnTo>
                        <a:pt x="253" y="890"/>
                      </a:lnTo>
                      <a:lnTo>
                        <a:pt x="261" y="871"/>
                      </a:lnTo>
                      <a:lnTo>
                        <a:pt x="270" y="859"/>
                      </a:lnTo>
                      <a:lnTo>
                        <a:pt x="282" y="852"/>
                      </a:lnTo>
                      <a:lnTo>
                        <a:pt x="315" y="843"/>
                      </a:lnTo>
                      <a:lnTo>
                        <a:pt x="324" y="843"/>
                      </a:lnTo>
                      <a:lnTo>
                        <a:pt x="334" y="847"/>
                      </a:lnTo>
                      <a:lnTo>
                        <a:pt x="346" y="859"/>
                      </a:lnTo>
                      <a:lnTo>
                        <a:pt x="343" y="833"/>
                      </a:lnTo>
                      <a:lnTo>
                        <a:pt x="329" y="741"/>
                      </a:lnTo>
                      <a:lnTo>
                        <a:pt x="310" y="689"/>
                      </a:lnTo>
                      <a:lnTo>
                        <a:pt x="305" y="679"/>
                      </a:lnTo>
                      <a:lnTo>
                        <a:pt x="289" y="672"/>
                      </a:lnTo>
                      <a:lnTo>
                        <a:pt x="279" y="639"/>
                      </a:lnTo>
                      <a:lnTo>
                        <a:pt x="261" y="634"/>
                      </a:lnTo>
                      <a:lnTo>
                        <a:pt x="239" y="615"/>
                      </a:lnTo>
                      <a:lnTo>
                        <a:pt x="235" y="606"/>
                      </a:lnTo>
                      <a:lnTo>
                        <a:pt x="232" y="596"/>
                      </a:lnTo>
                      <a:lnTo>
                        <a:pt x="232" y="589"/>
                      </a:lnTo>
                      <a:lnTo>
                        <a:pt x="232" y="580"/>
                      </a:lnTo>
                      <a:lnTo>
                        <a:pt x="232" y="575"/>
                      </a:lnTo>
                      <a:lnTo>
                        <a:pt x="232" y="573"/>
                      </a:lnTo>
                      <a:lnTo>
                        <a:pt x="235" y="573"/>
                      </a:lnTo>
                      <a:lnTo>
                        <a:pt x="251" y="570"/>
                      </a:lnTo>
                      <a:lnTo>
                        <a:pt x="253" y="568"/>
                      </a:lnTo>
                      <a:lnTo>
                        <a:pt x="251" y="563"/>
                      </a:lnTo>
                      <a:lnTo>
                        <a:pt x="249" y="554"/>
                      </a:lnTo>
                      <a:lnTo>
                        <a:pt x="239" y="542"/>
                      </a:lnTo>
                      <a:lnTo>
                        <a:pt x="227" y="537"/>
                      </a:lnTo>
                      <a:lnTo>
                        <a:pt x="216" y="535"/>
                      </a:lnTo>
                      <a:lnTo>
                        <a:pt x="190" y="535"/>
                      </a:lnTo>
                      <a:lnTo>
                        <a:pt x="166" y="528"/>
                      </a:lnTo>
                      <a:lnTo>
                        <a:pt x="140" y="523"/>
                      </a:lnTo>
                      <a:lnTo>
                        <a:pt x="95" y="521"/>
                      </a:lnTo>
                      <a:moveTo>
                        <a:pt x="1199" y="675"/>
                      </a:moveTo>
                      <a:lnTo>
                        <a:pt x="1199" y="675"/>
                      </a:lnTo>
                      <a:lnTo>
                        <a:pt x="1202" y="684"/>
                      </a:lnTo>
                      <a:lnTo>
                        <a:pt x="1209" y="693"/>
                      </a:lnTo>
                      <a:lnTo>
                        <a:pt x="1216" y="698"/>
                      </a:lnTo>
                      <a:lnTo>
                        <a:pt x="1221" y="703"/>
                      </a:lnTo>
                      <a:lnTo>
                        <a:pt x="1223" y="710"/>
                      </a:lnTo>
                      <a:lnTo>
                        <a:pt x="1223" y="741"/>
                      </a:lnTo>
                      <a:lnTo>
                        <a:pt x="1233" y="750"/>
                      </a:lnTo>
                      <a:lnTo>
                        <a:pt x="1237" y="755"/>
                      </a:lnTo>
                      <a:lnTo>
                        <a:pt x="1242" y="762"/>
                      </a:lnTo>
                      <a:lnTo>
                        <a:pt x="1251" y="765"/>
                      </a:lnTo>
                      <a:lnTo>
                        <a:pt x="1294" y="760"/>
                      </a:lnTo>
                      <a:lnTo>
                        <a:pt x="1313" y="753"/>
                      </a:lnTo>
                      <a:lnTo>
                        <a:pt x="1330" y="748"/>
                      </a:lnTo>
                      <a:lnTo>
                        <a:pt x="1341" y="753"/>
                      </a:lnTo>
                      <a:lnTo>
                        <a:pt x="1356" y="755"/>
                      </a:lnTo>
                      <a:lnTo>
                        <a:pt x="1363" y="755"/>
                      </a:lnTo>
                      <a:lnTo>
                        <a:pt x="1377" y="753"/>
                      </a:lnTo>
                      <a:lnTo>
                        <a:pt x="1384" y="746"/>
                      </a:lnTo>
                      <a:lnTo>
                        <a:pt x="1386" y="741"/>
                      </a:lnTo>
                      <a:lnTo>
                        <a:pt x="1389" y="736"/>
                      </a:lnTo>
                      <a:lnTo>
                        <a:pt x="1389" y="731"/>
                      </a:lnTo>
                      <a:lnTo>
                        <a:pt x="1393" y="724"/>
                      </a:lnTo>
                      <a:lnTo>
                        <a:pt x="1403" y="720"/>
                      </a:lnTo>
                      <a:lnTo>
                        <a:pt x="1436" y="712"/>
                      </a:lnTo>
                      <a:lnTo>
                        <a:pt x="1486" y="710"/>
                      </a:lnTo>
                      <a:lnTo>
                        <a:pt x="1464" y="682"/>
                      </a:lnTo>
                      <a:lnTo>
                        <a:pt x="1457" y="667"/>
                      </a:lnTo>
                      <a:lnTo>
                        <a:pt x="1452" y="637"/>
                      </a:lnTo>
                      <a:lnTo>
                        <a:pt x="1452" y="613"/>
                      </a:lnTo>
                      <a:lnTo>
                        <a:pt x="1452" y="611"/>
                      </a:lnTo>
                      <a:lnTo>
                        <a:pt x="1452" y="608"/>
                      </a:lnTo>
                      <a:lnTo>
                        <a:pt x="1450" y="603"/>
                      </a:lnTo>
                      <a:lnTo>
                        <a:pt x="1443" y="601"/>
                      </a:lnTo>
                      <a:lnTo>
                        <a:pt x="1438" y="587"/>
                      </a:lnTo>
                      <a:lnTo>
                        <a:pt x="1434" y="580"/>
                      </a:lnTo>
                      <a:lnTo>
                        <a:pt x="1424" y="573"/>
                      </a:lnTo>
                      <a:lnTo>
                        <a:pt x="1419" y="566"/>
                      </a:lnTo>
                      <a:lnTo>
                        <a:pt x="1410" y="558"/>
                      </a:lnTo>
                      <a:lnTo>
                        <a:pt x="1398" y="566"/>
                      </a:lnTo>
                      <a:lnTo>
                        <a:pt x="1393" y="573"/>
                      </a:lnTo>
                      <a:lnTo>
                        <a:pt x="1393" y="577"/>
                      </a:lnTo>
                      <a:lnTo>
                        <a:pt x="1393" y="580"/>
                      </a:lnTo>
                      <a:lnTo>
                        <a:pt x="1391" y="577"/>
                      </a:lnTo>
                      <a:lnTo>
                        <a:pt x="1363" y="547"/>
                      </a:lnTo>
                      <a:lnTo>
                        <a:pt x="1358" y="542"/>
                      </a:lnTo>
                      <a:lnTo>
                        <a:pt x="1337" y="544"/>
                      </a:lnTo>
                      <a:lnTo>
                        <a:pt x="1337" y="554"/>
                      </a:lnTo>
                      <a:lnTo>
                        <a:pt x="1332" y="558"/>
                      </a:lnTo>
                      <a:lnTo>
                        <a:pt x="1320" y="566"/>
                      </a:lnTo>
                      <a:lnTo>
                        <a:pt x="1299" y="582"/>
                      </a:lnTo>
                      <a:lnTo>
                        <a:pt x="1259" y="622"/>
                      </a:lnTo>
                      <a:lnTo>
                        <a:pt x="1256" y="630"/>
                      </a:lnTo>
                      <a:lnTo>
                        <a:pt x="1249" y="639"/>
                      </a:lnTo>
                      <a:lnTo>
                        <a:pt x="1244" y="644"/>
                      </a:lnTo>
                      <a:lnTo>
                        <a:pt x="1235" y="648"/>
                      </a:lnTo>
                      <a:lnTo>
                        <a:pt x="1225" y="651"/>
                      </a:lnTo>
                      <a:lnTo>
                        <a:pt x="1207" y="646"/>
                      </a:lnTo>
                      <a:lnTo>
                        <a:pt x="1204" y="653"/>
                      </a:lnTo>
                      <a:lnTo>
                        <a:pt x="1202" y="663"/>
                      </a:lnTo>
                      <a:lnTo>
                        <a:pt x="1199" y="665"/>
                      </a:lnTo>
                      <a:lnTo>
                        <a:pt x="1199" y="675"/>
                      </a:lnTo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7" name="Freeform 7"/>
                <p:cNvSpPr>
                  <a:spLocks/>
                </p:cNvSpPr>
                <p:nvPr/>
              </p:nvSpPr>
              <p:spPr bwMode="auto">
                <a:xfrm>
                  <a:off x="388220" y="2746339"/>
                  <a:ext cx="520980" cy="758861"/>
                </a:xfrm>
                <a:custGeom>
                  <a:avLst/>
                  <a:gdLst>
                    <a:gd name="T0" fmla="*/ 516 w 530"/>
                    <a:gd name="T1" fmla="*/ 770 h 772"/>
                    <a:gd name="T2" fmla="*/ 473 w 530"/>
                    <a:gd name="T3" fmla="*/ 768 h 772"/>
                    <a:gd name="T4" fmla="*/ 343 w 530"/>
                    <a:gd name="T5" fmla="*/ 720 h 772"/>
                    <a:gd name="T6" fmla="*/ 308 w 530"/>
                    <a:gd name="T7" fmla="*/ 685 h 772"/>
                    <a:gd name="T8" fmla="*/ 310 w 530"/>
                    <a:gd name="T9" fmla="*/ 637 h 772"/>
                    <a:gd name="T10" fmla="*/ 301 w 530"/>
                    <a:gd name="T11" fmla="*/ 628 h 772"/>
                    <a:gd name="T12" fmla="*/ 154 w 530"/>
                    <a:gd name="T13" fmla="*/ 588 h 772"/>
                    <a:gd name="T14" fmla="*/ 88 w 530"/>
                    <a:gd name="T15" fmla="*/ 595 h 772"/>
                    <a:gd name="T16" fmla="*/ 97 w 530"/>
                    <a:gd name="T17" fmla="*/ 510 h 772"/>
                    <a:gd name="T18" fmla="*/ 52 w 530"/>
                    <a:gd name="T19" fmla="*/ 467 h 772"/>
                    <a:gd name="T20" fmla="*/ 48 w 530"/>
                    <a:gd name="T21" fmla="*/ 429 h 772"/>
                    <a:gd name="T22" fmla="*/ 38 w 530"/>
                    <a:gd name="T23" fmla="*/ 396 h 772"/>
                    <a:gd name="T24" fmla="*/ 36 w 530"/>
                    <a:gd name="T25" fmla="*/ 332 h 772"/>
                    <a:gd name="T26" fmla="*/ 60 w 530"/>
                    <a:gd name="T27" fmla="*/ 273 h 772"/>
                    <a:gd name="T28" fmla="*/ 93 w 530"/>
                    <a:gd name="T29" fmla="*/ 204 h 772"/>
                    <a:gd name="T30" fmla="*/ 36 w 530"/>
                    <a:gd name="T31" fmla="*/ 133 h 772"/>
                    <a:gd name="T32" fmla="*/ 0 w 530"/>
                    <a:gd name="T33" fmla="*/ 79 h 772"/>
                    <a:gd name="T34" fmla="*/ 95 w 530"/>
                    <a:gd name="T35" fmla="*/ 81 h 772"/>
                    <a:gd name="T36" fmla="*/ 131 w 530"/>
                    <a:gd name="T37" fmla="*/ 29 h 772"/>
                    <a:gd name="T38" fmla="*/ 164 w 530"/>
                    <a:gd name="T39" fmla="*/ 0 h 772"/>
                    <a:gd name="T40" fmla="*/ 187 w 530"/>
                    <a:gd name="T41" fmla="*/ 22 h 772"/>
                    <a:gd name="T42" fmla="*/ 209 w 530"/>
                    <a:gd name="T43" fmla="*/ 53 h 772"/>
                    <a:gd name="T44" fmla="*/ 225 w 530"/>
                    <a:gd name="T45" fmla="*/ 43 h 772"/>
                    <a:gd name="T46" fmla="*/ 282 w 530"/>
                    <a:gd name="T47" fmla="*/ 45 h 772"/>
                    <a:gd name="T48" fmla="*/ 303 w 530"/>
                    <a:gd name="T49" fmla="*/ 64 h 772"/>
                    <a:gd name="T50" fmla="*/ 322 w 530"/>
                    <a:gd name="T51" fmla="*/ 88 h 772"/>
                    <a:gd name="T52" fmla="*/ 334 w 530"/>
                    <a:gd name="T53" fmla="*/ 102 h 772"/>
                    <a:gd name="T54" fmla="*/ 353 w 530"/>
                    <a:gd name="T55" fmla="*/ 86 h 772"/>
                    <a:gd name="T56" fmla="*/ 400 w 530"/>
                    <a:gd name="T57" fmla="*/ 159 h 772"/>
                    <a:gd name="T58" fmla="*/ 400 w 530"/>
                    <a:gd name="T59" fmla="*/ 195 h 772"/>
                    <a:gd name="T60" fmla="*/ 414 w 530"/>
                    <a:gd name="T61" fmla="*/ 221 h 772"/>
                    <a:gd name="T62" fmla="*/ 433 w 530"/>
                    <a:gd name="T63" fmla="*/ 209 h 772"/>
                    <a:gd name="T64" fmla="*/ 450 w 530"/>
                    <a:gd name="T65" fmla="*/ 214 h 772"/>
                    <a:gd name="T66" fmla="*/ 490 w 530"/>
                    <a:gd name="T67" fmla="*/ 190 h 772"/>
                    <a:gd name="T68" fmla="*/ 499 w 530"/>
                    <a:gd name="T69" fmla="*/ 256 h 772"/>
                    <a:gd name="T70" fmla="*/ 502 w 530"/>
                    <a:gd name="T71" fmla="*/ 277 h 772"/>
                    <a:gd name="T72" fmla="*/ 488 w 530"/>
                    <a:gd name="T73" fmla="*/ 287 h 772"/>
                    <a:gd name="T74" fmla="*/ 483 w 530"/>
                    <a:gd name="T75" fmla="*/ 308 h 772"/>
                    <a:gd name="T76" fmla="*/ 525 w 530"/>
                    <a:gd name="T77" fmla="*/ 384 h 772"/>
                    <a:gd name="T78" fmla="*/ 523 w 530"/>
                    <a:gd name="T79" fmla="*/ 453 h 772"/>
                    <a:gd name="T80" fmla="*/ 492 w 530"/>
                    <a:gd name="T81" fmla="*/ 566 h 772"/>
                    <a:gd name="T82" fmla="*/ 499 w 530"/>
                    <a:gd name="T83" fmla="*/ 611 h 772"/>
                    <a:gd name="T84" fmla="*/ 499 w 530"/>
                    <a:gd name="T85" fmla="*/ 656 h 772"/>
                    <a:gd name="T86" fmla="*/ 476 w 530"/>
                    <a:gd name="T87" fmla="*/ 690 h 772"/>
                    <a:gd name="T88" fmla="*/ 499 w 530"/>
                    <a:gd name="T89" fmla="*/ 737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530" h="772">
                      <a:moveTo>
                        <a:pt x="499" y="737"/>
                      </a:moveTo>
                      <a:lnTo>
                        <a:pt x="499" y="737"/>
                      </a:lnTo>
                      <a:lnTo>
                        <a:pt x="516" y="770"/>
                      </a:lnTo>
                      <a:lnTo>
                        <a:pt x="518" y="772"/>
                      </a:lnTo>
                      <a:lnTo>
                        <a:pt x="507" y="772"/>
                      </a:lnTo>
                      <a:lnTo>
                        <a:pt x="473" y="768"/>
                      </a:lnTo>
                      <a:lnTo>
                        <a:pt x="457" y="761"/>
                      </a:lnTo>
                      <a:lnTo>
                        <a:pt x="424" y="737"/>
                      </a:lnTo>
                      <a:lnTo>
                        <a:pt x="343" y="720"/>
                      </a:lnTo>
                      <a:lnTo>
                        <a:pt x="322" y="708"/>
                      </a:lnTo>
                      <a:lnTo>
                        <a:pt x="310" y="697"/>
                      </a:lnTo>
                      <a:lnTo>
                        <a:pt x="308" y="685"/>
                      </a:lnTo>
                      <a:lnTo>
                        <a:pt x="310" y="673"/>
                      </a:lnTo>
                      <a:lnTo>
                        <a:pt x="308" y="649"/>
                      </a:lnTo>
                      <a:lnTo>
                        <a:pt x="310" y="637"/>
                      </a:lnTo>
                      <a:lnTo>
                        <a:pt x="310" y="630"/>
                      </a:lnTo>
                      <a:lnTo>
                        <a:pt x="306" y="628"/>
                      </a:lnTo>
                      <a:lnTo>
                        <a:pt x="301" y="628"/>
                      </a:lnTo>
                      <a:lnTo>
                        <a:pt x="298" y="626"/>
                      </a:lnTo>
                      <a:lnTo>
                        <a:pt x="298" y="614"/>
                      </a:lnTo>
                      <a:lnTo>
                        <a:pt x="154" y="588"/>
                      </a:lnTo>
                      <a:lnTo>
                        <a:pt x="140" y="585"/>
                      </a:lnTo>
                      <a:lnTo>
                        <a:pt x="102" y="595"/>
                      </a:lnTo>
                      <a:lnTo>
                        <a:pt x="88" y="595"/>
                      </a:lnTo>
                      <a:lnTo>
                        <a:pt x="107" y="566"/>
                      </a:lnTo>
                      <a:lnTo>
                        <a:pt x="107" y="536"/>
                      </a:lnTo>
                      <a:lnTo>
                        <a:pt x="97" y="510"/>
                      </a:lnTo>
                      <a:lnTo>
                        <a:pt x="76" y="488"/>
                      </a:lnTo>
                      <a:lnTo>
                        <a:pt x="52" y="476"/>
                      </a:lnTo>
                      <a:lnTo>
                        <a:pt x="52" y="467"/>
                      </a:lnTo>
                      <a:lnTo>
                        <a:pt x="57" y="450"/>
                      </a:lnTo>
                      <a:lnTo>
                        <a:pt x="57" y="443"/>
                      </a:lnTo>
                      <a:lnTo>
                        <a:pt x="48" y="429"/>
                      </a:lnTo>
                      <a:lnTo>
                        <a:pt x="41" y="420"/>
                      </a:lnTo>
                      <a:lnTo>
                        <a:pt x="36" y="410"/>
                      </a:lnTo>
                      <a:lnTo>
                        <a:pt x="38" y="396"/>
                      </a:lnTo>
                      <a:lnTo>
                        <a:pt x="26" y="384"/>
                      </a:lnTo>
                      <a:lnTo>
                        <a:pt x="17" y="375"/>
                      </a:lnTo>
                      <a:lnTo>
                        <a:pt x="36" y="332"/>
                      </a:lnTo>
                      <a:lnTo>
                        <a:pt x="57" y="299"/>
                      </a:lnTo>
                      <a:lnTo>
                        <a:pt x="60" y="292"/>
                      </a:lnTo>
                      <a:lnTo>
                        <a:pt x="60" y="273"/>
                      </a:lnTo>
                      <a:lnTo>
                        <a:pt x="62" y="261"/>
                      </a:lnTo>
                      <a:lnTo>
                        <a:pt x="86" y="223"/>
                      </a:lnTo>
                      <a:lnTo>
                        <a:pt x="93" y="204"/>
                      </a:lnTo>
                      <a:lnTo>
                        <a:pt x="86" y="159"/>
                      </a:lnTo>
                      <a:lnTo>
                        <a:pt x="64" y="142"/>
                      </a:lnTo>
                      <a:lnTo>
                        <a:pt x="36" y="133"/>
                      </a:lnTo>
                      <a:lnTo>
                        <a:pt x="10" y="105"/>
                      </a:lnTo>
                      <a:lnTo>
                        <a:pt x="0" y="79"/>
                      </a:lnTo>
                      <a:lnTo>
                        <a:pt x="0" y="79"/>
                      </a:lnTo>
                      <a:lnTo>
                        <a:pt x="3" y="79"/>
                      </a:lnTo>
                      <a:lnTo>
                        <a:pt x="50" y="86"/>
                      </a:lnTo>
                      <a:lnTo>
                        <a:pt x="95" y="81"/>
                      </a:lnTo>
                      <a:lnTo>
                        <a:pt x="114" y="69"/>
                      </a:lnTo>
                      <a:lnTo>
                        <a:pt x="123" y="50"/>
                      </a:lnTo>
                      <a:lnTo>
                        <a:pt x="131" y="29"/>
                      </a:lnTo>
                      <a:lnTo>
                        <a:pt x="142" y="10"/>
                      </a:lnTo>
                      <a:lnTo>
                        <a:pt x="154" y="3"/>
                      </a:lnTo>
                      <a:lnTo>
                        <a:pt x="164" y="0"/>
                      </a:lnTo>
                      <a:lnTo>
                        <a:pt x="175" y="3"/>
                      </a:lnTo>
                      <a:lnTo>
                        <a:pt x="185" y="10"/>
                      </a:lnTo>
                      <a:lnTo>
                        <a:pt x="187" y="22"/>
                      </a:lnTo>
                      <a:lnTo>
                        <a:pt x="190" y="36"/>
                      </a:lnTo>
                      <a:lnTo>
                        <a:pt x="192" y="48"/>
                      </a:lnTo>
                      <a:lnTo>
                        <a:pt x="209" y="53"/>
                      </a:lnTo>
                      <a:lnTo>
                        <a:pt x="213" y="53"/>
                      </a:lnTo>
                      <a:lnTo>
                        <a:pt x="223" y="45"/>
                      </a:lnTo>
                      <a:lnTo>
                        <a:pt x="225" y="43"/>
                      </a:lnTo>
                      <a:lnTo>
                        <a:pt x="249" y="50"/>
                      </a:lnTo>
                      <a:lnTo>
                        <a:pt x="270" y="48"/>
                      </a:lnTo>
                      <a:lnTo>
                        <a:pt x="282" y="45"/>
                      </a:lnTo>
                      <a:lnTo>
                        <a:pt x="289" y="36"/>
                      </a:lnTo>
                      <a:lnTo>
                        <a:pt x="294" y="55"/>
                      </a:lnTo>
                      <a:lnTo>
                        <a:pt x="303" y="64"/>
                      </a:lnTo>
                      <a:lnTo>
                        <a:pt x="313" y="71"/>
                      </a:lnTo>
                      <a:lnTo>
                        <a:pt x="322" y="86"/>
                      </a:lnTo>
                      <a:lnTo>
                        <a:pt x="322" y="88"/>
                      </a:lnTo>
                      <a:lnTo>
                        <a:pt x="322" y="93"/>
                      </a:lnTo>
                      <a:lnTo>
                        <a:pt x="324" y="98"/>
                      </a:lnTo>
                      <a:lnTo>
                        <a:pt x="334" y="102"/>
                      </a:lnTo>
                      <a:lnTo>
                        <a:pt x="339" y="98"/>
                      </a:lnTo>
                      <a:lnTo>
                        <a:pt x="346" y="93"/>
                      </a:lnTo>
                      <a:lnTo>
                        <a:pt x="353" y="86"/>
                      </a:lnTo>
                      <a:lnTo>
                        <a:pt x="395" y="135"/>
                      </a:lnTo>
                      <a:lnTo>
                        <a:pt x="402" y="147"/>
                      </a:lnTo>
                      <a:lnTo>
                        <a:pt x="400" y="159"/>
                      </a:lnTo>
                      <a:lnTo>
                        <a:pt x="386" y="173"/>
                      </a:lnTo>
                      <a:lnTo>
                        <a:pt x="395" y="183"/>
                      </a:lnTo>
                      <a:lnTo>
                        <a:pt x="400" y="195"/>
                      </a:lnTo>
                      <a:lnTo>
                        <a:pt x="400" y="204"/>
                      </a:lnTo>
                      <a:lnTo>
                        <a:pt x="407" y="216"/>
                      </a:lnTo>
                      <a:lnTo>
                        <a:pt x="414" y="221"/>
                      </a:lnTo>
                      <a:lnTo>
                        <a:pt x="419" y="221"/>
                      </a:lnTo>
                      <a:lnTo>
                        <a:pt x="424" y="216"/>
                      </a:lnTo>
                      <a:lnTo>
                        <a:pt x="433" y="209"/>
                      </a:lnTo>
                      <a:lnTo>
                        <a:pt x="438" y="209"/>
                      </a:lnTo>
                      <a:lnTo>
                        <a:pt x="445" y="214"/>
                      </a:lnTo>
                      <a:lnTo>
                        <a:pt x="450" y="214"/>
                      </a:lnTo>
                      <a:lnTo>
                        <a:pt x="452" y="209"/>
                      </a:lnTo>
                      <a:lnTo>
                        <a:pt x="459" y="199"/>
                      </a:lnTo>
                      <a:lnTo>
                        <a:pt x="490" y="190"/>
                      </a:lnTo>
                      <a:lnTo>
                        <a:pt x="504" y="195"/>
                      </a:lnTo>
                      <a:lnTo>
                        <a:pt x="507" y="214"/>
                      </a:lnTo>
                      <a:lnTo>
                        <a:pt x="499" y="256"/>
                      </a:lnTo>
                      <a:lnTo>
                        <a:pt x="502" y="263"/>
                      </a:lnTo>
                      <a:lnTo>
                        <a:pt x="502" y="270"/>
                      </a:lnTo>
                      <a:lnTo>
                        <a:pt x="502" y="277"/>
                      </a:lnTo>
                      <a:lnTo>
                        <a:pt x="499" y="280"/>
                      </a:lnTo>
                      <a:lnTo>
                        <a:pt x="490" y="285"/>
                      </a:lnTo>
                      <a:lnTo>
                        <a:pt x="488" y="287"/>
                      </a:lnTo>
                      <a:lnTo>
                        <a:pt x="481" y="301"/>
                      </a:lnTo>
                      <a:lnTo>
                        <a:pt x="481" y="308"/>
                      </a:lnTo>
                      <a:lnTo>
                        <a:pt x="483" y="308"/>
                      </a:lnTo>
                      <a:lnTo>
                        <a:pt x="495" y="306"/>
                      </a:lnTo>
                      <a:lnTo>
                        <a:pt x="511" y="337"/>
                      </a:lnTo>
                      <a:lnTo>
                        <a:pt x="525" y="384"/>
                      </a:lnTo>
                      <a:lnTo>
                        <a:pt x="528" y="396"/>
                      </a:lnTo>
                      <a:lnTo>
                        <a:pt x="530" y="424"/>
                      </a:lnTo>
                      <a:lnTo>
                        <a:pt x="523" y="453"/>
                      </a:lnTo>
                      <a:lnTo>
                        <a:pt x="499" y="500"/>
                      </a:lnTo>
                      <a:lnTo>
                        <a:pt x="495" y="521"/>
                      </a:lnTo>
                      <a:lnTo>
                        <a:pt x="492" y="566"/>
                      </a:lnTo>
                      <a:lnTo>
                        <a:pt x="492" y="583"/>
                      </a:lnTo>
                      <a:lnTo>
                        <a:pt x="495" y="597"/>
                      </a:lnTo>
                      <a:lnTo>
                        <a:pt x="499" y="611"/>
                      </a:lnTo>
                      <a:lnTo>
                        <a:pt x="502" y="623"/>
                      </a:lnTo>
                      <a:lnTo>
                        <a:pt x="502" y="642"/>
                      </a:lnTo>
                      <a:lnTo>
                        <a:pt x="499" y="656"/>
                      </a:lnTo>
                      <a:lnTo>
                        <a:pt x="492" y="668"/>
                      </a:lnTo>
                      <a:lnTo>
                        <a:pt x="485" y="678"/>
                      </a:lnTo>
                      <a:lnTo>
                        <a:pt x="476" y="690"/>
                      </a:lnTo>
                      <a:lnTo>
                        <a:pt x="476" y="699"/>
                      </a:lnTo>
                      <a:lnTo>
                        <a:pt x="478" y="711"/>
                      </a:lnTo>
                      <a:lnTo>
                        <a:pt x="499" y="737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9" name="Freeform 9"/>
                <p:cNvSpPr>
                  <a:spLocks/>
                </p:cNvSpPr>
                <p:nvPr/>
              </p:nvSpPr>
              <p:spPr bwMode="auto">
                <a:xfrm>
                  <a:off x="4996433" y="1328881"/>
                  <a:ext cx="659581" cy="1492165"/>
                </a:xfrm>
                <a:custGeom>
                  <a:avLst/>
                  <a:gdLst>
                    <a:gd name="T0" fmla="*/ 626 w 671"/>
                    <a:gd name="T1" fmla="*/ 164 h 1518"/>
                    <a:gd name="T2" fmla="*/ 617 w 671"/>
                    <a:gd name="T3" fmla="*/ 192 h 1518"/>
                    <a:gd name="T4" fmla="*/ 629 w 671"/>
                    <a:gd name="T5" fmla="*/ 220 h 1518"/>
                    <a:gd name="T6" fmla="*/ 584 w 671"/>
                    <a:gd name="T7" fmla="*/ 275 h 1518"/>
                    <a:gd name="T8" fmla="*/ 626 w 671"/>
                    <a:gd name="T9" fmla="*/ 318 h 1518"/>
                    <a:gd name="T10" fmla="*/ 648 w 671"/>
                    <a:gd name="T11" fmla="*/ 410 h 1518"/>
                    <a:gd name="T12" fmla="*/ 608 w 671"/>
                    <a:gd name="T13" fmla="*/ 460 h 1518"/>
                    <a:gd name="T14" fmla="*/ 494 w 671"/>
                    <a:gd name="T15" fmla="*/ 495 h 1518"/>
                    <a:gd name="T16" fmla="*/ 423 w 671"/>
                    <a:gd name="T17" fmla="*/ 500 h 1518"/>
                    <a:gd name="T18" fmla="*/ 333 w 671"/>
                    <a:gd name="T19" fmla="*/ 455 h 1518"/>
                    <a:gd name="T20" fmla="*/ 279 w 671"/>
                    <a:gd name="T21" fmla="*/ 509 h 1518"/>
                    <a:gd name="T22" fmla="*/ 236 w 671"/>
                    <a:gd name="T23" fmla="*/ 552 h 1518"/>
                    <a:gd name="T24" fmla="*/ 210 w 671"/>
                    <a:gd name="T25" fmla="*/ 580 h 1518"/>
                    <a:gd name="T26" fmla="*/ 359 w 671"/>
                    <a:gd name="T27" fmla="*/ 585 h 1518"/>
                    <a:gd name="T28" fmla="*/ 418 w 671"/>
                    <a:gd name="T29" fmla="*/ 651 h 1518"/>
                    <a:gd name="T30" fmla="*/ 418 w 671"/>
                    <a:gd name="T31" fmla="*/ 715 h 1518"/>
                    <a:gd name="T32" fmla="*/ 314 w 671"/>
                    <a:gd name="T33" fmla="*/ 846 h 1518"/>
                    <a:gd name="T34" fmla="*/ 300 w 671"/>
                    <a:gd name="T35" fmla="*/ 905 h 1518"/>
                    <a:gd name="T36" fmla="*/ 302 w 671"/>
                    <a:gd name="T37" fmla="*/ 921 h 1518"/>
                    <a:gd name="T38" fmla="*/ 343 w 671"/>
                    <a:gd name="T39" fmla="*/ 997 h 1518"/>
                    <a:gd name="T40" fmla="*/ 321 w 671"/>
                    <a:gd name="T41" fmla="*/ 1045 h 1518"/>
                    <a:gd name="T42" fmla="*/ 340 w 671"/>
                    <a:gd name="T43" fmla="*/ 1087 h 1518"/>
                    <a:gd name="T44" fmla="*/ 357 w 671"/>
                    <a:gd name="T45" fmla="*/ 1132 h 1518"/>
                    <a:gd name="T46" fmla="*/ 390 w 671"/>
                    <a:gd name="T47" fmla="*/ 1165 h 1518"/>
                    <a:gd name="T48" fmla="*/ 409 w 671"/>
                    <a:gd name="T49" fmla="*/ 1210 h 1518"/>
                    <a:gd name="T50" fmla="*/ 369 w 671"/>
                    <a:gd name="T51" fmla="*/ 1260 h 1518"/>
                    <a:gd name="T52" fmla="*/ 404 w 671"/>
                    <a:gd name="T53" fmla="*/ 1284 h 1518"/>
                    <a:gd name="T54" fmla="*/ 369 w 671"/>
                    <a:gd name="T55" fmla="*/ 1298 h 1518"/>
                    <a:gd name="T56" fmla="*/ 302 w 671"/>
                    <a:gd name="T57" fmla="*/ 1300 h 1518"/>
                    <a:gd name="T58" fmla="*/ 258 w 671"/>
                    <a:gd name="T59" fmla="*/ 1341 h 1518"/>
                    <a:gd name="T60" fmla="*/ 246 w 671"/>
                    <a:gd name="T61" fmla="*/ 1369 h 1518"/>
                    <a:gd name="T62" fmla="*/ 203 w 671"/>
                    <a:gd name="T63" fmla="*/ 1421 h 1518"/>
                    <a:gd name="T64" fmla="*/ 125 w 671"/>
                    <a:gd name="T65" fmla="*/ 1518 h 1518"/>
                    <a:gd name="T66" fmla="*/ 106 w 671"/>
                    <a:gd name="T67" fmla="*/ 1492 h 1518"/>
                    <a:gd name="T68" fmla="*/ 97 w 671"/>
                    <a:gd name="T69" fmla="*/ 1440 h 1518"/>
                    <a:gd name="T70" fmla="*/ 163 w 671"/>
                    <a:gd name="T71" fmla="*/ 1303 h 1518"/>
                    <a:gd name="T72" fmla="*/ 109 w 671"/>
                    <a:gd name="T73" fmla="*/ 1232 h 1518"/>
                    <a:gd name="T74" fmla="*/ 61 w 671"/>
                    <a:gd name="T75" fmla="*/ 1068 h 1518"/>
                    <a:gd name="T76" fmla="*/ 0 w 671"/>
                    <a:gd name="T77" fmla="*/ 938 h 1518"/>
                    <a:gd name="T78" fmla="*/ 26 w 671"/>
                    <a:gd name="T79" fmla="*/ 905 h 1518"/>
                    <a:gd name="T80" fmla="*/ 118 w 671"/>
                    <a:gd name="T81" fmla="*/ 846 h 1518"/>
                    <a:gd name="T82" fmla="*/ 189 w 671"/>
                    <a:gd name="T83" fmla="*/ 753 h 1518"/>
                    <a:gd name="T84" fmla="*/ 172 w 671"/>
                    <a:gd name="T85" fmla="*/ 678 h 1518"/>
                    <a:gd name="T86" fmla="*/ 135 w 671"/>
                    <a:gd name="T87" fmla="*/ 552 h 1518"/>
                    <a:gd name="T88" fmla="*/ 127 w 671"/>
                    <a:gd name="T89" fmla="*/ 441 h 1518"/>
                    <a:gd name="T90" fmla="*/ 137 w 671"/>
                    <a:gd name="T91" fmla="*/ 339 h 1518"/>
                    <a:gd name="T92" fmla="*/ 269 w 671"/>
                    <a:gd name="T93" fmla="*/ 280 h 1518"/>
                    <a:gd name="T94" fmla="*/ 336 w 671"/>
                    <a:gd name="T95" fmla="*/ 194 h 1518"/>
                    <a:gd name="T96" fmla="*/ 383 w 671"/>
                    <a:gd name="T97" fmla="*/ 133 h 1518"/>
                    <a:gd name="T98" fmla="*/ 475 w 671"/>
                    <a:gd name="T99" fmla="*/ 71 h 1518"/>
                    <a:gd name="T100" fmla="*/ 520 w 671"/>
                    <a:gd name="T101" fmla="*/ 62 h 1518"/>
                    <a:gd name="T102" fmla="*/ 525 w 671"/>
                    <a:gd name="T103" fmla="*/ 14 h 1518"/>
                    <a:gd name="T104" fmla="*/ 558 w 671"/>
                    <a:gd name="T105" fmla="*/ 12 h 1518"/>
                    <a:gd name="T106" fmla="*/ 574 w 671"/>
                    <a:gd name="T107" fmla="*/ 36 h 1518"/>
                    <a:gd name="T108" fmla="*/ 608 w 671"/>
                    <a:gd name="T109" fmla="*/ 88 h 15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71" h="1518">
                      <a:moveTo>
                        <a:pt x="650" y="102"/>
                      </a:moveTo>
                      <a:lnTo>
                        <a:pt x="650" y="102"/>
                      </a:lnTo>
                      <a:lnTo>
                        <a:pt x="615" y="149"/>
                      </a:lnTo>
                      <a:lnTo>
                        <a:pt x="624" y="157"/>
                      </a:lnTo>
                      <a:lnTo>
                        <a:pt x="626" y="164"/>
                      </a:lnTo>
                      <a:lnTo>
                        <a:pt x="624" y="171"/>
                      </a:lnTo>
                      <a:lnTo>
                        <a:pt x="624" y="180"/>
                      </a:lnTo>
                      <a:lnTo>
                        <a:pt x="624" y="183"/>
                      </a:lnTo>
                      <a:lnTo>
                        <a:pt x="617" y="187"/>
                      </a:lnTo>
                      <a:lnTo>
                        <a:pt x="617" y="192"/>
                      </a:lnTo>
                      <a:lnTo>
                        <a:pt x="617" y="197"/>
                      </a:lnTo>
                      <a:lnTo>
                        <a:pt x="622" y="197"/>
                      </a:lnTo>
                      <a:lnTo>
                        <a:pt x="626" y="199"/>
                      </a:lnTo>
                      <a:lnTo>
                        <a:pt x="629" y="199"/>
                      </a:lnTo>
                      <a:lnTo>
                        <a:pt x="629" y="220"/>
                      </a:lnTo>
                      <a:lnTo>
                        <a:pt x="629" y="235"/>
                      </a:lnTo>
                      <a:lnTo>
                        <a:pt x="624" y="247"/>
                      </a:lnTo>
                      <a:lnTo>
                        <a:pt x="615" y="258"/>
                      </a:lnTo>
                      <a:lnTo>
                        <a:pt x="591" y="270"/>
                      </a:lnTo>
                      <a:lnTo>
                        <a:pt x="584" y="275"/>
                      </a:lnTo>
                      <a:lnTo>
                        <a:pt x="586" y="287"/>
                      </a:lnTo>
                      <a:lnTo>
                        <a:pt x="591" y="292"/>
                      </a:lnTo>
                      <a:lnTo>
                        <a:pt x="608" y="296"/>
                      </a:lnTo>
                      <a:lnTo>
                        <a:pt x="615" y="299"/>
                      </a:lnTo>
                      <a:lnTo>
                        <a:pt x="626" y="318"/>
                      </a:lnTo>
                      <a:lnTo>
                        <a:pt x="631" y="322"/>
                      </a:lnTo>
                      <a:lnTo>
                        <a:pt x="624" y="337"/>
                      </a:lnTo>
                      <a:lnTo>
                        <a:pt x="629" y="355"/>
                      </a:lnTo>
                      <a:lnTo>
                        <a:pt x="638" y="374"/>
                      </a:lnTo>
                      <a:lnTo>
                        <a:pt x="648" y="410"/>
                      </a:lnTo>
                      <a:lnTo>
                        <a:pt x="652" y="419"/>
                      </a:lnTo>
                      <a:lnTo>
                        <a:pt x="662" y="427"/>
                      </a:lnTo>
                      <a:lnTo>
                        <a:pt x="671" y="431"/>
                      </a:lnTo>
                      <a:lnTo>
                        <a:pt x="657" y="441"/>
                      </a:lnTo>
                      <a:lnTo>
                        <a:pt x="608" y="460"/>
                      </a:lnTo>
                      <a:lnTo>
                        <a:pt x="556" y="486"/>
                      </a:lnTo>
                      <a:lnTo>
                        <a:pt x="527" y="486"/>
                      </a:lnTo>
                      <a:lnTo>
                        <a:pt x="511" y="460"/>
                      </a:lnTo>
                      <a:lnTo>
                        <a:pt x="503" y="469"/>
                      </a:lnTo>
                      <a:lnTo>
                        <a:pt x="494" y="495"/>
                      </a:lnTo>
                      <a:lnTo>
                        <a:pt x="489" y="505"/>
                      </a:lnTo>
                      <a:lnTo>
                        <a:pt x="482" y="507"/>
                      </a:lnTo>
                      <a:lnTo>
                        <a:pt x="442" y="509"/>
                      </a:lnTo>
                      <a:lnTo>
                        <a:pt x="433" y="507"/>
                      </a:lnTo>
                      <a:lnTo>
                        <a:pt x="423" y="500"/>
                      </a:lnTo>
                      <a:lnTo>
                        <a:pt x="416" y="490"/>
                      </a:lnTo>
                      <a:lnTo>
                        <a:pt x="411" y="479"/>
                      </a:lnTo>
                      <a:lnTo>
                        <a:pt x="404" y="471"/>
                      </a:lnTo>
                      <a:lnTo>
                        <a:pt x="395" y="467"/>
                      </a:lnTo>
                      <a:lnTo>
                        <a:pt x="333" y="455"/>
                      </a:lnTo>
                      <a:lnTo>
                        <a:pt x="302" y="457"/>
                      </a:lnTo>
                      <a:lnTo>
                        <a:pt x="279" y="476"/>
                      </a:lnTo>
                      <a:lnTo>
                        <a:pt x="276" y="486"/>
                      </a:lnTo>
                      <a:lnTo>
                        <a:pt x="281" y="500"/>
                      </a:lnTo>
                      <a:lnTo>
                        <a:pt x="279" y="509"/>
                      </a:lnTo>
                      <a:lnTo>
                        <a:pt x="274" y="516"/>
                      </a:lnTo>
                      <a:lnTo>
                        <a:pt x="250" y="538"/>
                      </a:lnTo>
                      <a:lnTo>
                        <a:pt x="243" y="547"/>
                      </a:lnTo>
                      <a:lnTo>
                        <a:pt x="239" y="552"/>
                      </a:lnTo>
                      <a:lnTo>
                        <a:pt x="236" y="552"/>
                      </a:lnTo>
                      <a:lnTo>
                        <a:pt x="232" y="550"/>
                      </a:lnTo>
                      <a:lnTo>
                        <a:pt x="227" y="545"/>
                      </a:lnTo>
                      <a:lnTo>
                        <a:pt x="222" y="552"/>
                      </a:lnTo>
                      <a:lnTo>
                        <a:pt x="215" y="571"/>
                      </a:lnTo>
                      <a:lnTo>
                        <a:pt x="210" y="580"/>
                      </a:lnTo>
                      <a:lnTo>
                        <a:pt x="224" y="585"/>
                      </a:lnTo>
                      <a:lnTo>
                        <a:pt x="269" y="595"/>
                      </a:lnTo>
                      <a:lnTo>
                        <a:pt x="288" y="585"/>
                      </a:lnTo>
                      <a:lnTo>
                        <a:pt x="338" y="595"/>
                      </a:lnTo>
                      <a:lnTo>
                        <a:pt x="359" y="585"/>
                      </a:lnTo>
                      <a:lnTo>
                        <a:pt x="378" y="590"/>
                      </a:lnTo>
                      <a:lnTo>
                        <a:pt x="392" y="604"/>
                      </a:lnTo>
                      <a:lnTo>
                        <a:pt x="404" y="625"/>
                      </a:lnTo>
                      <a:lnTo>
                        <a:pt x="404" y="647"/>
                      </a:lnTo>
                      <a:lnTo>
                        <a:pt x="418" y="651"/>
                      </a:lnTo>
                      <a:lnTo>
                        <a:pt x="430" y="659"/>
                      </a:lnTo>
                      <a:lnTo>
                        <a:pt x="437" y="670"/>
                      </a:lnTo>
                      <a:lnTo>
                        <a:pt x="442" y="687"/>
                      </a:lnTo>
                      <a:lnTo>
                        <a:pt x="437" y="704"/>
                      </a:lnTo>
                      <a:lnTo>
                        <a:pt x="418" y="715"/>
                      </a:lnTo>
                      <a:lnTo>
                        <a:pt x="411" y="727"/>
                      </a:lnTo>
                      <a:lnTo>
                        <a:pt x="423" y="770"/>
                      </a:lnTo>
                      <a:lnTo>
                        <a:pt x="395" y="805"/>
                      </a:lnTo>
                      <a:lnTo>
                        <a:pt x="326" y="857"/>
                      </a:lnTo>
                      <a:lnTo>
                        <a:pt x="314" y="846"/>
                      </a:lnTo>
                      <a:lnTo>
                        <a:pt x="302" y="841"/>
                      </a:lnTo>
                      <a:lnTo>
                        <a:pt x="295" y="846"/>
                      </a:lnTo>
                      <a:lnTo>
                        <a:pt x="291" y="860"/>
                      </a:lnTo>
                      <a:lnTo>
                        <a:pt x="300" y="900"/>
                      </a:lnTo>
                      <a:lnTo>
                        <a:pt x="300" y="905"/>
                      </a:lnTo>
                      <a:lnTo>
                        <a:pt x="295" y="907"/>
                      </a:lnTo>
                      <a:lnTo>
                        <a:pt x="293" y="910"/>
                      </a:lnTo>
                      <a:lnTo>
                        <a:pt x="295" y="917"/>
                      </a:lnTo>
                      <a:lnTo>
                        <a:pt x="298" y="919"/>
                      </a:lnTo>
                      <a:lnTo>
                        <a:pt x="302" y="921"/>
                      </a:lnTo>
                      <a:lnTo>
                        <a:pt x="305" y="921"/>
                      </a:lnTo>
                      <a:lnTo>
                        <a:pt x="307" y="924"/>
                      </a:lnTo>
                      <a:lnTo>
                        <a:pt x="338" y="966"/>
                      </a:lnTo>
                      <a:lnTo>
                        <a:pt x="345" y="983"/>
                      </a:lnTo>
                      <a:lnTo>
                        <a:pt x="343" y="997"/>
                      </a:lnTo>
                      <a:lnTo>
                        <a:pt x="336" y="1009"/>
                      </a:lnTo>
                      <a:lnTo>
                        <a:pt x="317" y="1026"/>
                      </a:lnTo>
                      <a:lnTo>
                        <a:pt x="317" y="1026"/>
                      </a:lnTo>
                      <a:lnTo>
                        <a:pt x="317" y="1026"/>
                      </a:lnTo>
                      <a:lnTo>
                        <a:pt x="321" y="1045"/>
                      </a:lnTo>
                      <a:lnTo>
                        <a:pt x="317" y="1071"/>
                      </a:lnTo>
                      <a:lnTo>
                        <a:pt x="321" y="1087"/>
                      </a:lnTo>
                      <a:lnTo>
                        <a:pt x="328" y="1090"/>
                      </a:lnTo>
                      <a:lnTo>
                        <a:pt x="333" y="1090"/>
                      </a:lnTo>
                      <a:lnTo>
                        <a:pt x="340" y="1087"/>
                      </a:lnTo>
                      <a:lnTo>
                        <a:pt x="345" y="1094"/>
                      </a:lnTo>
                      <a:lnTo>
                        <a:pt x="347" y="1104"/>
                      </a:lnTo>
                      <a:lnTo>
                        <a:pt x="345" y="1123"/>
                      </a:lnTo>
                      <a:lnTo>
                        <a:pt x="347" y="1127"/>
                      </a:lnTo>
                      <a:lnTo>
                        <a:pt x="357" y="1132"/>
                      </a:lnTo>
                      <a:lnTo>
                        <a:pt x="378" y="1116"/>
                      </a:lnTo>
                      <a:lnTo>
                        <a:pt x="392" y="1116"/>
                      </a:lnTo>
                      <a:lnTo>
                        <a:pt x="402" y="1125"/>
                      </a:lnTo>
                      <a:lnTo>
                        <a:pt x="402" y="1139"/>
                      </a:lnTo>
                      <a:lnTo>
                        <a:pt x="390" y="1165"/>
                      </a:lnTo>
                      <a:lnTo>
                        <a:pt x="378" y="1177"/>
                      </a:lnTo>
                      <a:lnTo>
                        <a:pt x="376" y="1194"/>
                      </a:lnTo>
                      <a:lnTo>
                        <a:pt x="385" y="1208"/>
                      </a:lnTo>
                      <a:lnTo>
                        <a:pt x="399" y="1208"/>
                      </a:lnTo>
                      <a:lnTo>
                        <a:pt x="409" y="1210"/>
                      </a:lnTo>
                      <a:lnTo>
                        <a:pt x="414" y="1217"/>
                      </a:lnTo>
                      <a:lnTo>
                        <a:pt x="411" y="1222"/>
                      </a:lnTo>
                      <a:lnTo>
                        <a:pt x="404" y="1229"/>
                      </a:lnTo>
                      <a:lnTo>
                        <a:pt x="376" y="1251"/>
                      </a:lnTo>
                      <a:lnTo>
                        <a:pt x="369" y="1260"/>
                      </a:lnTo>
                      <a:lnTo>
                        <a:pt x="390" y="1258"/>
                      </a:lnTo>
                      <a:lnTo>
                        <a:pt x="399" y="1260"/>
                      </a:lnTo>
                      <a:lnTo>
                        <a:pt x="411" y="1267"/>
                      </a:lnTo>
                      <a:lnTo>
                        <a:pt x="418" y="1279"/>
                      </a:lnTo>
                      <a:lnTo>
                        <a:pt x="404" y="1284"/>
                      </a:lnTo>
                      <a:lnTo>
                        <a:pt x="385" y="1288"/>
                      </a:lnTo>
                      <a:lnTo>
                        <a:pt x="376" y="1293"/>
                      </a:lnTo>
                      <a:lnTo>
                        <a:pt x="376" y="1293"/>
                      </a:lnTo>
                      <a:lnTo>
                        <a:pt x="373" y="1298"/>
                      </a:lnTo>
                      <a:lnTo>
                        <a:pt x="369" y="1298"/>
                      </a:lnTo>
                      <a:lnTo>
                        <a:pt x="366" y="1298"/>
                      </a:lnTo>
                      <a:lnTo>
                        <a:pt x="362" y="1296"/>
                      </a:lnTo>
                      <a:lnTo>
                        <a:pt x="347" y="1288"/>
                      </a:lnTo>
                      <a:lnTo>
                        <a:pt x="331" y="1291"/>
                      </a:lnTo>
                      <a:lnTo>
                        <a:pt x="302" y="1300"/>
                      </a:lnTo>
                      <a:lnTo>
                        <a:pt x="274" y="1300"/>
                      </a:lnTo>
                      <a:lnTo>
                        <a:pt x="265" y="1303"/>
                      </a:lnTo>
                      <a:lnTo>
                        <a:pt x="260" y="1317"/>
                      </a:lnTo>
                      <a:lnTo>
                        <a:pt x="262" y="1333"/>
                      </a:lnTo>
                      <a:lnTo>
                        <a:pt x="258" y="1341"/>
                      </a:lnTo>
                      <a:lnTo>
                        <a:pt x="250" y="1343"/>
                      </a:lnTo>
                      <a:lnTo>
                        <a:pt x="243" y="1350"/>
                      </a:lnTo>
                      <a:lnTo>
                        <a:pt x="243" y="1357"/>
                      </a:lnTo>
                      <a:lnTo>
                        <a:pt x="246" y="1364"/>
                      </a:lnTo>
                      <a:lnTo>
                        <a:pt x="246" y="1369"/>
                      </a:lnTo>
                      <a:lnTo>
                        <a:pt x="243" y="1378"/>
                      </a:lnTo>
                      <a:lnTo>
                        <a:pt x="239" y="1383"/>
                      </a:lnTo>
                      <a:lnTo>
                        <a:pt x="224" y="1393"/>
                      </a:lnTo>
                      <a:lnTo>
                        <a:pt x="210" y="1412"/>
                      </a:lnTo>
                      <a:lnTo>
                        <a:pt x="203" y="1421"/>
                      </a:lnTo>
                      <a:lnTo>
                        <a:pt x="184" y="1464"/>
                      </a:lnTo>
                      <a:lnTo>
                        <a:pt x="177" y="1473"/>
                      </a:lnTo>
                      <a:lnTo>
                        <a:pt x="168" y="1483"/>
                      </a:lnTo>
                      <a:lnTo>
                        <a:pt x="127" y="1518"/>
                      </a:lnTo>
                      <a:lnTo>
                        <a:pt x="125" y="1518"/>
                      </a:lnTo>
                      <a:lnTo>
                        <a:pt x="125" y="1513"/>
                      </a:lnTo>
                      <a:lnTo>
                        <a:pt x="120" y="1504"/>
                      </a:lnTo>
                      <a:lnTo>
                        <a:pt x="120" y="1502"/>
                      </a:lnTo>
                      <a:lnTo>
                        <a:pt x="116" y="1497"/>
                      </a:lnTo>
                      <a:lnTo>
                        <a:pt x="106" y="1492"/>
                      </a:lnTo>
                      <a:lnTo>
                        <a:pt x="101" y="1487"/>
                      </a:lnTo>
                      <a:lnTo>
                        <a:pt x="99" y="1480"/>
                      </a:lnTo>
                      <a:lnTo>
                        <a:pt x="99" y="1461"/>
                      </a:lnTo>
                      <a:lnTo>
                        <a:pt x="97" y="1450"/>
                      </a:lnTo>
                      <a:lnTo>
                        <a:pt x="97" y="1440"/>
                      </a:lnTo>
                      <a:lnTo>
                        <a:pt x="99" y="1428"/>
                      </a:lnTo>
                      <a:lnTo>
                        <a:pt x="120" y="1400"/>
                      </a:lnTo>
                      <a:lnTo>
                        <a:pt x="146" y="1345"/>
                      </a:lnTo>
                      <a:lnTo>
                        <a:pt x="158" y="1315"/>
                      </a:lnTo>
                      <a:lnTo>
                        <a:pt x="163" y="1303"/>
                      </a:lnTo>
                      <a:lnTo>
                        <a:pt x="161" y="1296"/>
                      </a:lnTo>
                      <a:lnTo>
                        <a:pt x="158" y="1286"/>
                      </a:lnTo>
                      <a:lnTo>
                        <a:pt x="125" y="1258"/>
                      </a:lnTo>
                      <a:lnTo>
                        <a:pt x="116" y="1246"/>
                      </a:lnTo>
                      <a:lnTo>
                        <a:pt x="109" y="1232"/>
                      </a:lnTo>
                      <a:lnTo>
                        <a:pt x="106" y="1222"/>
                      </a:lnTo>
                      <a:lnTo>
                        <a:pt x="106" y="1187"/>
                      </a:lnTo>
                      <a:lnTo>
                        <a:pt x="101" y="1158"/>
                      </a:lnTo>
                      <a:lnTo>
                        <a:pt x="66" y="1085"/>
                      </a:lnTo>
                      <a:lnTo>
                        <a:pt x="61" y="1068"/>
                      </a:lnTo>
                      <a:lnTo>
                        <a:pt x="47" y="1028"/>
                      </a:lnTo>
                      <a:lnTo>
                        <a:pt x="35" y="1000"/>
                      </a:lnTo>
                      <a:lnTo>
                        <a:pt x="21" y="976"/>
                      </a:lnTo>
                      <a:lnTo>
                        <a:pt x="2" y="947"/>
                      </a:lnTo>
                      <a:lnTo>
                        <a:pt x="0" y="938"/>
                      </a:lnTo>
                      <a:lnTo>
                        <a:pt x="0" y="929"/>
                      </a:lnTo>
                      <a:lnTo>
                        <a:pt x="7" y="912"/>
                      </a:lnTo>
                      <a:lnTo>
                        <a:pt x="14" y="902"/>
                      </a:lnTo>
                      <a:lnTo>
                        <a:pt x="21" y="900"/>
                      </a:lnTo>
                      <a:lnTo>
                        <a:pt x="26" y="905"/>
                      </a:lnTo>
                      <a:lnTo>
                        <a:pt x="31" y="912"/>
                      </a:lnTo>
                      <a:lnTo>
                        <a:pt x="33" y="914"/>
                      </a:lnTo>
                      <a:lnTo>
                        <a:pt x="45" y="905"/>
                      </a:lnTo>
                      <a:lnTo>
                        <a:pt x="78" y="853"/>
                      </a:lnTo>
                      <a:lnTo>
                        <a:pt x="118" y="846"/>
                      </a:lnTo>
                      <a:lnTo>
                        <a:pt x="135" y="839"/>
                      </a:lnTo>
                      <a:lnTo>
                        <a:pt x="151" y="824"/>
                      </a:lnTo>
                      <a:lnTo>
                        <a:pt x="161" y="813"/>
                      </a:lnTo>
                      <a:lnTo>
                        <a:pt x="189" y="765"/>
                      </a:lnTo>
                      <a:lnTo>
                        <a:pt x="189" y="753"/>
                      </a:lnTo>
                      <a:lnTo>
                        <a:pt x="187" y="741"/>
                      </a:lnTo>
                      <a:lnTo>
                        <a:pt x="179" y="730"/>
                      </a:lnTo>
                      <a:lnTo>
                        <a:pt x="172" y="713"/>
                      </a:lnTo>
                      <a:lnTo>
                        <a:pt x="170" y="689"/>
                      </a:lnTo>
                      <a:lnTo>
                        <a:pt x="172" y="678"/>
                      </a:lnTo>
                      <a:lnTo>
                        <a:pt x="177" y="663"/>
                      </a:lnTo>
                      <a:lnTo>
                        <a:pt x="179" y="654"/>
                      </a:lnTo>
                      <a:lnTo>
                        <a:pt x="194" y="604"/>
                      </a:lnTo>
                      <a:lnTo>
                        <a:pt x="165" y="576"/>
                      </a:lnTo>
                      <a:lnTo>
                        <a:pt x="135" y="552"/>
                      </a:lnTo>
                      <a:lnTo>
                        <a:pt x="120" y="535"/>
                      </a:lnTo>
                      <a:lnTo>
                        <a:pt x="111" y="524"/>
                      </a:lnTo>
                      <a:lnTo>
                        <a:pt x="99" y="457"/>
                      </a:lnTo>
                      <a:lnTo>
                        <a:pt x="123" y="450"/>
                      </a:lnTo>
                      <a:lnTo>
                        <a:pt x="127" y="441"/>
                      </a:lnTo>
                      <a:lnTo>
                        <a:pt x="135" y="429"/>
                      </a:lnTo>
                      <a:lnTo>
                        <a:pt x="137" y="417"/>
                      </a:lnTo>
                      <a:lnTo>
                        <a:pt x="137" y="405"/>
                      </a:lnTo>
                      <a:lnTo>
                        <a:pt x="130" y="363"/>
                      </a:lnTo>
                      <a:lnTo>
                        <a:pt x="137" y="339"/>
                      </a:lnTo>
                      <a:lnTo>
                        <a:pt x="144" y="325"/>
                      </a:lnTo>
                      <a:lnTo>
                        <a:pt x="172" y="292"/>
                      </a:lnTo>
                      <a:lnTo>
                        <a:pt x="191" y="282"/>
                      </a:lnTo>
                      <a:lnTo>
                        <a:pt x="215" y="275"/>
                      </a:lnTo>
                      <a:lnTo>
                        <a:pt x="269" y="280"/>
                      </a:lnTo>
                      <a:lnTo>
                        <a:pt x="293" y="261"/>
                      </a:lnTo>
                      <a:lnTo>
                        <a:pt x="302" y="244"/>
                      </a:lnTo>
                      <a:lnTo>
                        <a:pt x="324" y="220"/>
                      </a:lnTo>
                      <a:lnTo>
                        <a:pt x="331" y="209"/>
                      </a:lnTo>
                      <a:lnTo>
                        <a:pt x="336" y="194"/>
                      </a:lnTo>
                      <a:lnTo>
                        <a:pt x="340" y="166"/>
                      </a:lnTo>
                      <a:lnTo>
                        <a:pt x="354" y="147"/>
                      </a:lnTo>
                      <a:lnTo>
                        <a:pt x="366" y="138"/>
                      </a:lnTo>
                      <a:lnTo>
                        <a:pt x="376" y="133"/>
                      </a:lnTo>
                      <a:lnTo>
                        <a:pt x="383" y="133"/>
                      </a:lnTo>
                      <a:lnTo>
                        <a:pt x="409" y="112"/>
                      </a:lnTo>
                      <a:lnTo>
                        <a:pt x="433" y="86"/>
                      </a:lnTo>
                      <a:lnTo>
                        <a:pt x="449" y="74"/>
                      </a:lnTo>
                      <a:lnTo>
                        <a:pt x="461" y="69"/>
                      </a:lnTo>
                      <a:lnTo>
                        <a:pt x="475" y="71"/>
                      </a:lnTo>
                      <a:lnTo>
                        <a:pt x="499" y="86"/>
                      </a:lnTo>
                      <a:lnTo>
                        <a:pt x="511" y="88"/>
                      </a:lnTo>
                      <a:lnTo>
                        <a:pt x="518" y="81"/>
                      </a:lnTo>
                      <a:lnTo>
                        <a:pt x="522" y="69"/>
                      </a:lnTo>
                      <a:lnTo>
                        <a:pt x="520" y="62"/>
                      </a:lnTo>
                      <a:lnTo>
                        <a:pt x="518" y="52"/>
                      </a:lnTo>
                      <a:lnTo>
                        <a:pt x="515" y="45"/>
                      </a:lnTo>
                      <a:lnTo>
                        <a:pt x="513" y="29"/>
                      </a:lnTo>
                      <a:lnTo>
                        <a:pt x="520" y="17"/>
                      </a:lnTo>
                      <a:lnTo>
                        <a:pt x="525" y="14"/>
                      </a:lnTo>
                      <a:lnTo>
                        <a:pt x="534" y="17"/>
                      </a:lnTo>
                      <a:lnTo>
                        <a:pt x="541" y="19"/>
                      </a:lnTo>
                      <a:lnTo>
                        <a:pt x="548" y="19"/>
                      </a:lnTo>
                      <a:lnTo>
                        <a:pt x="556" y="17"/>
                      </a:lnTo>
                      <a:lnTo>
                        <a:pt x="558" y="12"/>
                      </a:lnTo>
                      <a:lnTo>
                        <a:pt x="565" y="0"/>
                      </a:lnTo>
                      <a:lnTo>
                        <a:pt x="570" y="7"/>
                      </a:lnTo>
                      <a:lnTo>
                        <a:pt x="582" y="14"/>
                      </a:lnTo>
                      <a:lnTo>
                        <a:pt x="577" y="24"/>
                      </a:lnTo>
                      <a:lnTo>
                        <a:pt x="574" y="36"/>
                      </a:lnTo>
                      <a:lnTo>
                        <a:pt x="574" y="57"/>
                      </a:lnTo>
                      <a:lnTo>
                        <a:pt x="579" y="59"/>
                      </a:lnTo>
                      <a:lnTo>
                        <a:pt x="589" y="64"/>
                      </a:lnTo>
                      <a:lnTo>
                        <a:pt x="589" y="83"/>
                      </a:lnTo>
                      <a:lnTo>
                        <a:pt x="608" y="88"/>
                      </a:lnTo>
                      <a:lnTo>
                        <a:pt x="631" y="90"/>
                      </a:lnTo>
                      <a:lnTo>
                        <a:pt x="650" y="102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1" name="Freeform 11"/>
                <p:cNvSpPr>
                  <a:spLocks/>
                </p:cNvSpPr>
                <p:nvPr/>
              </p:nvSpPr>
              <p:spPr bwMode="auto">
                <a:xfrm>
                  <a:off x="3257540" y="1876400"/>
                  <a:ext cx="1899119" cy="1274926"/>
                </a:xfrm>
                <a:custGeom>
                  <a:avLst/>
                  <a:gdLst>
                    <a:gd name="T0" fmla="*/ 1868 w 1932"/>
                    <a:gd name="T1" fmla="*/ 975 h 1297"/>
                    <a:gd name="T2" fmla="*/ 1866 w 1932"/>
                    <a:gd name="T3" fmla="*/ 999 h 1297"/>
                    <a:gd name="T4" fmla="*/ 1906 w 1932"/>
                    <a:gd name="T5" fmla="*/ 1103 h 1297"/>
                    <a:gd name="T6" fmla="*/ 1866 w 1932"/>
                    <a:gd name="T7" fmla="*/ 1125 h 1297"/>
                    <a:gd name="T8" fmla="*/ 1707 w 1932"/>
                    <a:gd name="T9" fmla="*/ 1148 h 1297"/>
                    <a:gd name="T10" fmla="*/ 1639 w 1932"/>
                    <a:gd name="T11" fmla="*/ 1186 h 1297"/>
                    <a:gd name="T12" fmla="*/ 1582 w 1932"/>
                    <a:gd name="T13" fmla="*/ 1207 h 1297"/>
                    <a:gd name="T14" fmla="*/ 1556 w 1932"/>
                    <a:gd name="T15" fmla="*/ 1274 h 1297"/>
                    <a:gd name="T16" fmla="*/ 1343 w 1932"/>
                    <a:gd name="T17" fmla="*/ 1293 h 1297"/>
                    <a:gd name="T18" fmla="*/ 1185 w 1932"/>
                    <a:gd name="T19" fmla="*/ 1186 h 1297"/>
                    <a:gd name="T20" fmla="*/ 1144 w 1932"/>
                    <a:gd name="T21" fmla="*/ 1099 h 1297"/>
                    <a:gd name="T22" fmla="*/ 1071 w 1932"/>
                    <a:gd name="T23" fmla="*/ 949 h 1297"/>
                    <a:gd name="T24" fmla="*/ 929 w 1932"/>
                    <a:gd name="T25" fmla="*/ 942 h 1297"/>
                    <a:gd name="T26" fmla="*/ 686 w 1932"/>
                    <a:gd name="T27" fmla="*/ 1016 h 1297"/>
                    <a:gd name="T28" fmla="*/ 641 w 1932"/>
                    <a:gd name="T29" fmla="*/ 1006 h 1297"/>
                    <a:gd name="T30" fmla="*/ 487 w 1932"/>
                    <a:gd name="T31" fmla="*/ 990 h 1297"/>
                    <a:gd name="T32" fmla="*/ 397 w 1932"/>
                    <a:gd name="T33" fmla="*/ 1075 h 1297"/>
                    <a:gd name="T34" fmla="*/ 302 w 1932"/>
                    <a:gd name="T35" fmla="*/ 1167 h 1297"/>
                    <a:gd name="T36" fmla="*/ 293 w 1932"/>
                    <a:gd name="T37" fmla="*/ 1037 h 1297"/>
                    <a:gd name="T38" fmla="*/ 298 w 1932"/>
                    <a:gd name="T39" fmla="*/ 956 h 1297"/>
                    <a:gd name="T40" fmla="*/ 293 w 1932"/>
                    <a:gd name="T41" fmla="*/ 878 h 1297"/>
                    <a:gd name="T42" fmla="*/ 241 w 1932"/>
                    <a:gd name="T43" fmla="*/ 814 h 1297"/>
                    <a:gd name="T44" fmla="*/ 175 w 1932"/>
                    <a:gd name="T45" fmla="*/ 779 h 1297"/>
                    <a:gd name="T46" fmla="*/ 116 w 1932"/>
                    <a:gd name="T47" fmla="*/ 807 h 1297"/>
                    <a:gd name="T48" fmla="*/ 2 w 1932"/>
                    <a:gd name="T49" fmla="*/ 639 h 1297"/>
                    <a:gd name="T50" fmla="*/ 80 w 1932"/>
                    <a:gd name="T51" fmla="*/ 589 h 1297"/>
                    <a:gd name="T52" fmla="*/ 109 w 1932"/>
                    <a:gd name="T53" fmla="*/ 554 h 1297"/>
                    <a:gd name="T54" fmla="*/ 85 w 1932"/>
                    <a:gd name="T55" fmla="*/ 490 h 1297"/>
                    <a:gd name="T56" fmla="*/ 49 w 1932"/>
                    <a:gd name="T57" fmla="*/ 440 h 1297"/>
                    <a:gd name="T58" fmla="*/ 64 w 1932"/>
                    <a:gd name="T59" fmla="*/ 364 h 1297"/>
                    <a:gd name="T60" fmla="*/ 177 w 1932"/>
                    <a:gd name="T61" fmla="*/ 319 h 1297"/>
                    <a:gd name="T62" fmla="*/ 300 w 1932"/>
                    <a:gd name="T63" fmla="*/ 348 h 1297"/>
                    <a:gd name="T64" fmla="*/ 338 w 1932"/>
                    <a:gd name="T65" fmla="*/ 369 h 1297"/>
                    <a:gd name="T66" fmla="*/ 456 w 1932"/>
                    <a:gd name="T67" fmla="*/ 353 h 1297"/>
                    <a:gd name="T68" fmla="*/ 553 w 1932"/>
                    <a:gd name="T69" fmla="*/ 317 h 1297"/>
                    <a:gd name="T70" fmla="*/ 610 w 1932"/>
                    <a:gd name="T71" fmla="*/ 265 h 1297"/>
                    <a:gd name="T72" fmla="*/ 851 w 1932"/>
                    <a:gd name="T73" fmla="*/ 149 h 1297"/>
                    <a:gd name="T74" fmla="*/ 920 w 1932"/>
                    <a:gd name="T75" fmla="*/ 161 h 1297"/>
                    <a:gd name="T76" fmla="*/ 998 w 1932"/>
                    <a:gd name="T77" fmla="*/ 121 h 1297"/>
                    <a:gd name="T78" fmla="*/ 1090 w 1932"/>
                    <a:gd name="T79" fmla="*/ 71 h 1297"/>
                    <a:gd name="T80" fmla="*/ 1149 w 1932"/>
                    <a:gd name="T81" fmla="*/ 21 h 1297"/>
                    <a:gd name="T82" fmla="*/ 1315 w 1932"/>
                    <a:gd name="T83" fmla="*/ 42 h 1297"/>
                    <a:gd name="T84" fmla="*/ 1435 w 1932"/>
                    <a:gd name="T85" fmla="*/ 80 h 1297"/>
                    <a:gd name="T86" fmla="*/ 1480 w 1932"/>
                    <a:gd name="T87" fmla="*/ 80 h 1297"/>
                    <a:gd name="T88" fmla="*/ 1516 w 1932"/>
                    <a:gd name="T89" fmla="*/ 147 h 1297"/>
                    <a:gd name="T90" fmla="*/ 1568 w 1932"/>
                    <a:gd name="T91" fmla="*/ 128 h 1297"/>
                    <a:gd name="T92" fmla="*/ 1584 w 1932"/>
                    <a:gd name="T93" fmla="*/ 156 h 1297"/>
                    <a:gd name="T94" fmla="*/ 1591 w 1932"/>
                    <a:gd name="T95" fmla="*/ 187 h 1297"/>
                    <a:gd name="T96" fmla="*/ 1662 w 1932"/>
                    <a:gd name="T97" fmla="*/ 232 h 1297"/>
                    <a:gd name="T98" fmla="*/ 1759 w 1932"/>
                    <a:gd name="T99" fmla="*/ 244 h 1297"/>
                    <a:gd name="T100" fmla="*/ 1792 w 1932"/>
                    <a:gd name="T101" fmla="*/ 234 h 1297"/>
                    <a:gd name="T102" fmla="*/ 1816 w 1932"/>
                    <a:gd name="T103" fmla="*/ 279 h 1297"/>
                    <a:gd name="T104" fmla="*/ 1795 w 1932"/>
                    <a:gd name="T105" fmla="*/ 348 h 1297"/>
                    <a:gd name="T106" fmla="*/ 1769 w 1932"/>
                    <a:gd name="T107" fmla="*/ 381 h 1297"/>
                    <a:gd name="T108" fmla="*/ 1830 w 1932"/>
                    <a:gd name="T109" fmla="*/ 511 h 1297"/>
                    <a:gd name="T110" fmla="*/ 1878 w 1932"/>
                    <a:gd name="T111" fmla="*/ 675 h 1297"/>
                    <a:gd name="T112" fmla="*/ 1932 w 1932"/>
                    <a:gd name="T113" fmla="*/ 746 h 1297"/>
                    <a:gd name="T114" fmla="*/ 1866 w 1932"/>
                    <a:gd name="T115" fmla="*/ 883 h 1297"/>
                    <a:gd name="T116" fmla="*/ 1875 w 1932"/>
                    <a:gd name="T117" fmla="*/ 935 h 12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932" h="1297">
                      <a:moveTo>
                        <a:pt x="1889" y="947"/>
                      </a:moveTo>
                      <a:lnTo>
                        <a:pt x="1889" y="947"/>
                      </a:lnTo>
                      <a:lnTo>
                        <a:pt x="1894" y="956"/>
                      </a:lnTo>
                      <a:lnTo>
                        <a:pt x="1894" y="961"/>
                      </a:lnTo>
                      <a:lnTo>
                        <a:pt x="1868" y="975"/>
                      </a:lnTo>
                      <a:lnTo>
                        <a:pt x="1863" y="978"/>
                      </a:lnTo>
                      <a:lnTo>
                        <a:pt x="1859" y="987"/>
                      </a:lnTo>
                      <a:lnTo>
                        <a:pt x="1859" y="990"/>
                      </a:lnTo>
                      <a:lnTo>
                        <a:pt x="1863" y="992"/>
                      </a:lnTo>
                      <a:lnTo>
                        <a:pt x="1866" y="999"/>
                      </a:lnTo>
                      <a:lnTo>
                        <a:pt x="1866" y="1032"/>
                      </a:lnTo>
                      <a:lnTo>
                        <a:pt x="1870" y="1054"/>
                      </a:lnTo>
                      <a:lnTo>
                        <a:pt x="1873" y="1070"/>
                      </a:lnTo>
                      <a:lnTo>
                        <a:pt x="1887" y="1096"/>
                      </a:lnTo>
                      <a:lnTo>
                        <a:pt x="1906" y="1103"/>
                      </a:lnTo>
                      <a:lnTo>
                        <a:pt x="1915" y="1117"/>
                      </a:lnTo>
                      <a:lnTo>
                        <a:pt x="1922" y="1141"/>
                      </a:lnTo>
                      <a:lnTo>
                        <a:pt x="1906" y="1127"/>
                      </a:lnTo>
                      <a:lnTo>
                        <a:pt x="1896" y="1122"/>
                      </a:lnTo>
                      <a:lnTo>
                        <a:pt x="1866" y="1125"/>
                      </a:lnTo>
                      <a:lnTo>
                        <a:pt x="1811" y="1108"/>
                      </a:lnTo>
                      <a:lnTo>
                        <a:pt x="1792" y="1108"/>
                      </a:lnTo>
                      <a:lnTo>
                        <a:pt x="1771" y="1115"/>
                      </a:lnTo>
                      <a:lnTo>
                        <a:pt x="1726" y="1144"/>
                      </a:lnTo>
                      <a:lnTo>
                        <a:pt x="1707" y="1148"/>
                      </a:lnTo>
                      <a:lnTo>
                        <a:pt x="1651" y="1151"/>
                      </a:lnTo>
                      <a:lnTo>
                        <a:pt x="1639" y="1146"/>
                      </a:lnTo>
                      <a:lnTo>
                        <a:pt x="1639" y="1162"/>
                      </a:lnTo>
                      <a:lnTo>
                        <a:pt x="1641" y="1177"/>
                      </a:lnTo>
                      <a:lnTo>
                        <a:pt x="1639" y="1186"/>
                      </a:lnTo>
                      <a:lnTo>
                        <a:pt x="1634" y="1193"/>
                      </a:lnTo>
                      <a:lnTo>
                        <a:pt x="1624" y="1198"/>
                      </a:lnTo>
                      <a:lnTo>
                        <a:pt x="1613" y="1198"/>
                      </a:lnTo>
                      <a:lnTo>
                        <a:pt x="1598" y="1200"/>
                      </a:lnTo>
                      <a:lnTo>
                        <a:pt x="1582" y="1207"/>
                      </a:lnTo>
                      <a:lnTo>
                        <a:pt x="1575" y="1219"/>
                      </a:lnTo>
                      <a:lnTo>
                        <a:pt x="1570" y="1236"/>
                      </a:lnTo>
                      <a:lnTo>
                        <a:pt x="1570" y="1248"/>
                      </a:lnTo>
                      <a:lnTo>
                        <a:pt x="1568" y="1260"/>
                      </a:lnTo>
                      <a:lnTo>
                        <a:pt x="1556" y="1274"/>
                      </a:lnTo>
                      <a:lnTo>
                        <a:pt x="1535" y="1281"/>
                      </a:lnTo>
                      <a:lnTo>
                        <a:pt x="1516" y="1274"/>
                      </a:lnTo>
                      <a:lnTo>
                        <a:pt x="1497" y="1262"/>
                      </a:lnTo>
                      <a:lnTo>
                        <a:pt x="1476" y="1260"/>
                      </a:lnTo>
                      <a:lnTo>
                        <a:pt x="1343" y="1293"/>
                      </a:lnTo>
                      <a:lnTo>
                        <a:pt x="1270" y="1297"/>
                      </a:lnTo>
                      <a:lnTo>
                        <a:pt x="1263" y="1290"/>
                      </a:lnTo>
                      <a:lnTo>
                        <a:pt x="1208" y="1248"/>
                      </a:lnTo>
                      <a:lnTo>
                        <a:pt x="1194" y="1222"/>
                      </a:lnTo>
                      <a:lnTo>
                        <a:pt x="1185" y="1186"/>
                      </a:lnTo>
                      <a:lnTo>
                        <a:pt x="1170" y="1151"/>
                      </a:lnTo>
                      <a:lnTo>
                        <a:pt x="1154" y="1127"/>
                      </a:lnTo>
                      <a:lnTo>
                        <a:pt x="1147" y="1113"/>
                      </a:lnTo>
                      <a:lnTo>
                        <a:pt x="1144" y="1103"/>
                      </a:lnTo>
                      <a:lnTo>
                        <a:pt x="1144" y="1099"/>
                      </a:lnTo>
                      <a:lnTo>
                        <a:pt x="1144" y="1084"/>
                      </a:lnTo>
                      <a:lnTo>
                        <a:pt x="1149" y="1072"/>
                      </a:lnTo>
                      <a:lnTo>
                        <a:pt x="1149" y="1058"/>
                      </a:lnTo>
                      <a:lnTo>
                        <a:pt x="1144" y="1027"/>
                      </a:lnTo>
                      <a:lnTo>
                        <a:pt x="1071" y="949"/>
                      </a:lnTo>
                      <a:lnTo>
                        <a:pt x="1036" y="919"/>
                      </a:lnTo>
                      <a:lnTo>
                        <a:pt x="1024" y="911"/>
                      </a:lnTo>
                      <a:lnTo>
                        <a:pt x="1017" y="909"/>
                      </a:lnTo>
                      <a:lnTo>
                        <a:pt x="1005" y="909"/>
                      </a:lnTo>
                      <a:lnTo>
                        <a:pt x="929" y="942"/>
                      </a:lnTo>
                      <a:lnTo>
                        <a:pt x="842" y="966"/>
                      </a:lnTo>
                      <a:lnTo>
                        <a:pt x="820" y="961"/>
                      </a:lnTo>
                      <a:lnTo>
                        <a:pt x="773" y="973"/>
                      </a:lnTo>
                      <a:lnTo>
                        <a:pt x="754" y="975"/>
                      </a:lnTo>
                      <a:lnTo>
                        <a:pt x="686" y="1016"/>
                      </a:lnTo>
                      <a:lnTo>
                        <a:pt x="671" y="1018"/>
                      </a:lnTo>
                      <a:lnTo>
                        <a:pt x="664" y="1018"/>
                      </a:lnTo>
                      <a:lnTo>
                        <a:pt x="662" y="1016"/>
                      </a:lnTo>
                      <a:lnTo>
                        <a:pt x="655" y="1011"/>
                      </a:lnTo>
                      <a:lnTo>
                        <a:pt x="641" y="1006"/>
                      </a:lnTo>
                      <a:lnTo>
                        <a:pt x="586" y="999"/>
                      </a:lnTo>
                      <a:lnTo>
                        <a:pt x="553" y="983"/>
                      </a:lnTo>
                      <a:lnTo>
                        <a:pt x="534" y="978"/>
                      </a:lnTo>
                      <a:lnTo>
                        <a:pt x="508" y="983"/>
                      </a:lnTo>
                      <a:lnTo>
                        <a:pt x="487" y="990"/>
                      </a:lnTo>
                      <a:lnTo>
                        <a:pt x="416" y="1042"/>
                      </a:lnTo>
                      <a:lnTo>
                        <a:pt x="407" y="1054"/>
                      </a:lnTo>
                      <a:lnTo>
                        <a:pt x="402" y="1061"/>
                      </a:lnTo>
                      <a:lnTo>
                        <a:pt x="399" y="1068"/>
                      </a:lnTo>
                      <a:lnTo>
                        <a:pt x="397" y="1075"/>
                      </a:lnTo>
                      <a:lnTo>
                        <a:pt x="390" y="1096"/>
                      </a:lnTo>
                      <a:lnTo>
                        <a:pt x="364" y="1115"/>
                      </a:lnTo>
                      <a:lnTo>
                        <a:pt x="326" y="1158"/>
                      </a:lnTo>
                      <a:lnTo>
                        <a:pt x="314" y="1165"/>
                      </a:lnTo>
                      <a:lnTo>
                        <a:pt x="302" y="1167"/>
                      </a:lnTo>
                      <a:lnTo>
                        <a:pt x="295" y="1165"/>
                      </a:lnTo>
                      <a:lnTo>
                        <a:pt x="284" y="1160"/>
                      </a:lnTo>
                      <a:lnTo>
                        <a:pt x="250" y="1141"/>
                      </a:lnTo>
                      <a:lnTo>
                        <a:pt x="272" y="1101"/>
                      </a:lnTo>
                      <a:lnTo>
                        <a:pt x="293" y="1037"/>
                      </a:lnTo>
                      <a:lnTo>
                        <a:pt x="298" y="1016"/>
                      </a:lnTo>
                      <a:lnTo>
                        <a:pt x="300" y="1001"/>
                      </a:lnTo>
                      <a:lnTo>
                        <a:pt x="293" y="980"/>
                      </a:lnTo>
                      <a:lnTo>
                        <a:pt x="293" y="966"/>
                      </a:lnTo>
                      <a:lnTo>
                        <a:pt x="298" y="956"/>
                      </a:lnTo>
                      <a:lnTo>
                        <a:pt x="314" y="930"/>
                      </a:lnTo>
                      <a:lnTo>
                        <a:pt x="326" y="911"/>
                      </a:lnTo>
                      <a:lnTo>
                        <a:pt x="324" y="900"/>
                      </a:lnTo>
                      <a:lnTo>
                        <a:pt x="317" y="890"/>
                      </a:lnTo>
                      <a:lnTo>
                        <a:pt x="293" y="878"/>
                      </a:lnTo>
                      <a:lnTo>
                        <a:pt x="265" y="852"/>
                      </a:lnTo>
                      <a:lnTo>
                        <a:pt x="258" y="843"/>
                      </a:lnTo>
                      <a:lnTo>
                        <a:pt x="250" y="833"/>
                      </a:lnTo>
                      <a:lnTo>
                        <a:pt x="248" y="824"/>
                      </a:lnTo>
                      <a:lnTo>
                        <a:pt x="241" y="814"/>
                      </a:lnTo>
                      <a:lnTo>
                        <a:pt x="222" y="793"/>
                      </a:lnTo>
                      <a:lnTo>
                        <a:pt x="206" y="769"/>
                      </a:lnTo>
                      <a:lnTo>
                        <a:pt x="196" y="765"/>
                      </a:lnTo>
                      <a:lnTo>
                        <a:pt x="184" y="772"/>
                      </a:lnTo>
                      <a:lnTo>
                        <a:pt x="175" y="779"/>
                      </a:lnTo>
                      <a:lnTo>
                        <a:pt x="156" y="786"/>
                      </a:lnTo>
                      <a:lnTo>
                        <a:pt x="144" y="793"/>
                      </a:lnTo>
                      <a:lnTo>
                        <a:pt x="135" y="803"/>
                      </a:lnTo>
                      <a:lnTo>
                        <a:pt x="127" y="807"/>
                      </a:lnTo>
                      <a:lnTo>
                        <a:pt x="116" y="807"/>
                      </a:lnTo>
                      <a:lnTo>
                        <a:pt x="101" y="800"/>
                      </a:lnTo>
                      <a:lnTo>
                        <a:pt x="75" y="781"/>
                      </a:lnTo>
                      <a:lnTo>
                        <a:pt x="49" y="746"/>
                      </a:lnTo>
                      <a:lnTo>
                        <a:pt x="14" y="677"/>
                      </a:lnTo>
                      <a:lnTo>
                        <a:pt x="2" y="639"/>
                      </a:lnTo>
                      <a:lnTo>
                        <a:pt x="0" y="632"/>
                      </a:lnTo>
                      <a:lnTo>
                        <a:pt x="2" y="611"/>
                      </a:lnTo>
                      <a:lnTo>
                        <a:pt x="5" y="594"/>
                      </a:lnTo>
                      <a:lnTo>
                        <a:pt x="73" y="594"/>
                      </a:lnTo>
                      <a:lnTo>
                        <a:pt x="80" y="589"/>
                      </a:lnTo>
                      <a:lnTo>
                        <a:pt x="90" y="587"/>
                      </a:lnTo>
                      <a:lnTo>
                        <a:pt x="90" y="582"/>
                      </a:lnTo>
                      <a:lnTo>
                        <a:pt x="106" y="563"/>
                      </a:lnTo>
                      <a:lnTo>
                        <a:pt x="109" y="559"/>
                      </a:lnTo>
                      <a:lnTo>
                        <a:pt x="109" y="554"/>
                      </a:lnTo>
                      <a:lnTo>
                        <a:pt x="111" y="542"/>
                      </a:lnTo>
                      <a:lnTo>
                        <a:pt x="106" y="528"/>
                      </a:lnTo>
                      <a:lnTo>
                        <a:pt x="101" y="511"/>
                      </a:lnTo>
                      <a:lnTo>
                        <a:pt x="92" y="497"/>
                      </a:lnTo>
                      <a:lnTo>
                        <a:pt x="85" y="490"/>
                      </a:lnTo>
                      <a:lnTo>
                        <a:pt x="73" y="480"/>
                      </a:lnTo>
                      <a:lnTo>
                        <a:pt x="64" y="471"/>
                      </a:lnTo>
                      <a:lnTo>
                        <a:pt x="57" y="462"/>
                      </a:lnTo>
                      <a:lnTo>
                        <a:pt x="52" y="450"/>
                      </a:lnTo>
                      <a:lnTo>
                        <a:pt x="49" y="440"/>
                      </a:lnTo>
                      <a:lnTo>
                        <a:pt x="47" y="419"/>
                      </a:lnTo>
                      <a:lnTo>
                        <a:pt x="45" y="405"/>
                      </a:lnTo>
                      <a:lnTo>
                        <a:pt x="47" y="390"/>
                      </a:lnTo>
                      <a:lnTo>
                        <a:pt x="54" y="376"/>
                      </a:lnTo>
                      <a:lnTo>
                        <a:pt x="64" y="364"/>
                      </a:lnTo>
                      <a:lnTo>
                        <a:pt x="135" y="312"/>
                      </a:lnTo>
                      <a:lnTo>
                        <a:pt x="142" y="308"/>
                      </a:lnTo>
                      <a:lnTo>
                        <a:pt x="149" y="308"/>
                      </a:lnTo>
                      <a:lnTo>
                        <a:pt x="168" y="317"/>
                      </a:lnTo>
                      <a:lnTo>
                        <a:pt x="177" y="319"/>
                      </a:lnTo>
                      <a:lnTo>
                        <a:pt x="198" y="319"/>
                      </a:lnTo>
                      <a:lnTo>
                        <a:pt x="220" y="322"/>
                      </a:lnTo>
                      <a:lnTo>
                        <a:pt x="232" y="324"/>
                      </a:lnTo>
                      <a:lnTo>
                        <a:pt x="262" y="312"/>
                      </a:lnTo>
                      <a:lnTo>
                        <a:pt x="300" y="348"/>
                      </a:lnTo>
                      <a:lnTo>
                        <a:pt x="312" y="367"/>
                      </a:lnTo>
                      <a:lnTo>
                        <a:pt x="314" y="374"/>
                      </a:lnTo>
                      <a:lnTo>
                        <a:pt x="321" y="383"/>
                      </a:lnTo>
                      <a:lnTo>
                        <a:pt x="326" y="383"/>
                      </a:lnTo>
                      <a:lnTo>
                        <a:pt x="338" y="369"/>
                      </a:lnTo>
                      <a:lnTo>
                        <a:pt x="371" y="353"/>
                      </a:lnTo>
                      <a:lnTo>
                        <a:pt x="395" y="336"/>
                      </a:lnTo>
                      <a:lnTo>
                        <a:pt x="404" y="331"/>
                      </a:lnTo>
                      <a:lnTo>
                        <a:pt x="411" y="331"/>
                      </a:lnTo>
                      <a:lnTo>
                        <a:pt x="456" y="353"/>
                      </a:lnTo>
                      <a:lnTo>
                        <a:pt x="473" y="357"/>
                      </a:lnTo>
                      <a:lnTo>
                        <a:pt x="489" y="360"/>
                      </a:lnTo>
                      <a:lnTo>
                        <a:pt x="511" y="355"/>
                      </a:lnTo>
                      <a:lnTo>
                        <a:pt x="527" y="348"/>
                      </a:lnTo>
                      <a:lnTo>
                        <a:pt x="553" y="317"/>
                      </a:lnTo>
                      <a:lnTo>
                        <a:pt x="570" y="303"/>
                      </a:lnTo>
                      <a:lnTo>
                        <a:pt x="591" y="291"/>
                      </a:lnTo>
                      <a:lnTo>
                        <a:pt x="600" y="284"/>
                      </a:lnTo>
                      <a:lnTo>
                        <a:pt x="608" y="274"/>
                      </a:lnTo>
                      <a:lnTo>
                        <a:pt x="610" y="265"/>
                      </a:lnTo>
                      <a:lnTo>
                        <a:pt x="615" y="253"/>
                      </a:lnTo>
                      <a:lnTo>
                        <a:pt x="709" y="194"/>
                      </a:lnTo>
                      <a:lnTo>
                        <a:pt x="747" y="147"/>
                      </a:lnTo>
                      <a:lnTo>
                        <a:pt x="775" y="163"/>
                      </a:lnTo>
                      <a:lnTo>
                        <a:pt x="851" y="149"/>
                      </a:lnTo>
                      <a:lnTo>
                        <a:pt x="854" y="151"/>
                      </a:lnTo>
                      <a:lnTo>
                        <a:pt x="863" y="156"/>
                      </a:lnTo>
                      <a:lnTo>
                        <a:pt x="887" y="170"/>
                      </a:lnTo>
                      <a:lnTo>
                        <a:pt x="903" y="170"/>
                      </a:lnTo>
                      <a:lnTo>
                        <a:pt x="920" y="161"/>
                      </a:lnTo>
                      <a:lnTo>
                        <a:pt x="936" y="147"/>
                      </a:lnTo>
                      <a:lnTo>
                        <a:pt x="962" y="130"/>
                      </a:lnTo>
                      <a:lnTo>
                        <a:pt x="974" y="123"/>
                      </a:lnTo>
                      <a:lnTo>
                        <a:pt x="986" y="121"/>
                      </a:lnTo>
                      <a:lnTo>
                        <a:pt x="998" y="121"/>
                      </a:lnTo>
                      <a:lnTo>
                        <a:pt x="1005" y="118"/>
                      </a:lnTo>
                      <a:lnTo>
                        <a:pt x="1026" y="109"/>
                      </a:lnTo>
                      <a:lnTo>
                        <a:pt x="1059" y="87"/>
                      </a:lnTo>
                      <a:lnTo>
                        <a:pt x="1085" y="76"/>
                      </a:lnTo>
                      <a:lnTo>
                        <a:pt x="1090" y="71"/>
                      </a:lnTo>
                      <a:lnTo>
                        <a:pt x="1097" y="59"/>
                      </a:lnTo>
                      <a:lnTo>
                        <a:pt x="1099" y="52"/>
                      </a:lnTo>
                      <a:lnTo>
                        <a:pt x="1114" y="21"/>
                      </a:lnTo>
                      <a:lnTo>
                        <a:pt x="1144" y="21"/>
                      </a:lnTo>
                      <a:lnTo>
                        <a:pt x="1149" y="21"/>
                      </a:lnTo>
                      <a:lnTo>
                        <a:pt x="1189" y="0"/>
                      </a:lnTo>
                      <a:lnTo>
                        <a:pt x="1204" y="0"/>
                      </a:lnTo>
                      <a:lnTo>
                        <a:pt x="1215" y="2"/>
                      </a:lnTo>
                      <a:lnTo>
                        <a:pt x="1251" y="23"/>
                      </a:lnTo>
                      <a:lnTo>
                        <a:pt x="1315" y="42"/>
                      </a:lnTo>
                      <a:lnTo>
                        <a:pt x="1348" y="57"/>
                      </a:lnTo>
                      <a:lnTo>
                        <a:pt x="1395" y="52"/>
                      </a:lnTo>
                      <a:lnTo>
                        <a:pt x="1414" y="64"/>
                      </a:lnTo>
                      <a:lnTo>
                        <a:pt x="1423" y="76"/>
                      </a:lnTo>
                      <a:lnTo>
                        <a:pt x="1435" y="80"/>
                      </a:lnTo>
                      <a:lnTo>
                        <a:pt x="1452" y="85"/>
                      </a:lnTo>
                      <a:lnTo>
                        <a:pt x="1459" y="85"/>
                      </a:lnTo>
                      <a:lnTo>
                        <a:pt x="1466" y="83"/>
                      </a:lnTo>
                      <a:lnTo>
                        <a:pt x="1471" y="80"/>
                      </a:lnTo>
                      <a:lnTo>
                        <a:pt x="1480" y="80"/>
                      </a:lnTo>
                      <a:lnTo>
                        <a:pt x="1487" y="85"/>
                      </a:lnTo>
                      <a:lnTo>
                        <a:pt x="1492" y="92"/>
                      </a:lnTo>
                      <a:lnTo>
                        <a:pt x="1504" y="123"/>
                      </a:lnTo>
                      <a:lnTo>
                        <a:pt x="1509" y="132"/>
                      </a:lnTo>
                      <a:lnTo>
                        <a:pt x="1516" y="147"/>
                      </a:lnTo>
                      <a:lnTo>
                        <a:pt x="1523" y="149"/>
                      </a:lnTo>
                      <a:lnTo>
                        <a:pt x="1532" y="149"/>
                      </a:lnTo>
                      <a:lnTo>
                        <a:pt x="1551" y="130"/>
                      </a:lnTo>
                      <a:lnTo>
                        <a:pt x="1561" y="125"/>
                      </a:lnTo>
                      <a:lnTo>
                        <a:pt x="1568" y="128"/>
                      </a:lnTo>
                      <a:lnTo>
                        <a:pt x="1572" y="132"/>
                      </a:lnTo>
                      <a:lnTo>
                        <a:pt x="1577" y="139"/>
                      </a:lnTo>
                      <a:lnTo>
                        <a:pt x="1580" y="142"/>
                      </a:lnTo>
                      <a:lnTo>
                        <a:pt x="1582" y="149"/>
                      </a:lnTo>
                      <a:lnTo>
                        <a:pt x="1584" y="156"/>
                      </a:lnTo>
                      <a:lnTo>
                        <a:pt x="1584" y="163"/>
                      </a:lnTo>
                      <a:lnTo>
                        <a:pt x="1584" y="175"/>
                      </a:lnTo>
                      <a:lnTo>
                        <a:pt x="1584" y="180"/>
                      </a:lnTo>
                      <a:lnTo>
                        <a:pt x="1587" y="187"/>
                      </a:lnTo>
                      <a:lnTo>
                        <a:pt x="1591" y="187"/>
                      </a:lnTo>
                      <a:lnTo>
                        <a:pt x="1598" y="187"/>
                      </a:lnTo>
                      <a:lnTo>
                        <a:pt x="1615" y="184"/>
                      </a:lnTo>
                      <a:lnTo>
                        <a:pt x="1636" y="194"/>
                      </a:lnTo>
                      <a:lnTo>
                        <a:pt x="1648" y="211"/>
                      </a:lnTo>
                      <a:lnTo>
                        <a:pt x="1662" y="232"/>
                      </a:lnTo>
                      <a:lnTo>
                        <a:pt x="1721" y="232"/>
                      </a:lnTo>
                      <a:lnTo>
                        <a:pt x="1740" y="237"/>
                      </a:lnTo>
                      <a:lnTo>
                        <a:pt x="1750" y="241"/>
                      </a:lnTo>
                      <a:lnTo>
                        <a:pt x="1755" y="244"/>
                      </a:lnTo>
                      <a:lnTo>
                        <a:pt x="1759" y="244"/>
                      </a:lnTo>
                      <a:lnTo>
                        <a:pt x="1766" y="239"/>
                      </a:lnTo>
                      <a:lnTo>
                        <a:pt x="1781" y="227"/>
                      </a:lnTo>
                      <a:lnTo>
                        <a:pt x="1785" y="227"/>
                      </a:lnTo>
                      <a:lnTo>
                        <a:pt x="1788" y="229"/>
                      </a:lnTo>
                      <a:lnTo>
                        <a:pt x="1792" y="234"/>
                      </a:lnTo>
                      <a:lnTo>
                        <a:pt x="1795" y="241"/>
                      </a:lnTo>
                      <a:lnTo>
                        <a:pt x="1797" y="251"/>
                      </a:lnTo>
                      <a:lnTo>
                        <a:pt x="1800" y="253"/>
                      </a:lnTo>
                      <a:lnTo>
                        <a:pt x="1807" y="265"/>
                      </a:lnTo>
                      <a:lnTo>
                        <a:pt x="1816" y="279"/>
                      </a:lnTo>
                      <a:lnTo>
                        <a:pt x="1847" y="296"/>
                      </a:lnTo>
                      <a:lnTo>
                        <a:pt x="1814" y="348"/>
                      </a:lnTo>
                      <a:lnTo>
                        <a:pt x="1802" y="357"/>
                      </a:lnTo>
                      <a:lnTo>
                        <a:pt x="1800" y="355"/>
                      </a:lnTo>
                      <a:lnTo>
                        <a:pt x="1795" y="348"/>
                      </a:lnTo>
                      <a:lnTo>
                        <a:pt x="1790" y="343"/>
                      </a:lnTo>
                      <a:lnTo>
                        <a:pt x="1783" y="345"/>
                      </a:lnTo>
                      <a:lnTo>
                        <a:pt x="1776" y="355"/>
                      </a:lnTo>
                      <a:lnTo>
                        <a:pt x="1769" y="372"/>
                      </a:lnTo>
                      <a:lnTo>
                        <a:pt x="1769" y="381"/>
                      </a:lnTo>
                      <a:lnTo>
                        <a:pt x="1771" y="390"/>
                      </a:lnTo>
                      <a:lnTo>
                        <a:pt x="1790" y="419"/>
                      </a:lnTo>
                      <a:lnTo>
                        <a:pt x="1804" y="443"/>
                      </a:lnTo>
                      <a:lnTo>
                        <a:pt x="1816" y="471"/>
                      </a:lnTo>
                      <a:lnTo>
                        <a:pt x="1830" y="511"/>
                      </a:lnTo>
                      <a:lnTo>
                        <a:pt x="1835" y="528"/>
                      </a:lnTo>
                      <a:lnTo>
                        <a:pt x="1870" y="601"/>
                      </a:lnTo>
                      <a:lnTo>
                        <a:pt x="1875" y="630"/>
                      </a:lnTo>
                      <a:lnTo>
                        <a:pt x="1875" y="665"/>
                      </a:lnTo>
                      <a:lnTo>
                        <a:pt x="1878" y="675"/>
                      </a:lnTo>
                      <a:lnTo>
                        <a:pt x="1885" y="689"/>
                      </a:lnTo>
                      <a:lnTo>
                        <a:pt x="1894" y="701"/>
                      </a:lnTo>
                      <a:lnTo>
                        <a:pt x="1927" y="729"/>
                      </a:lnTo>
                      <a:lnTo>
                        <a:pt x="1930" y="739"/>
                      </a:lnTo>
                      <a:lnTo>
                        <a:pt x="1932" y="746"/>
                      </a:lnTo>
                      <a:lnTo>
                        <a:pt x="1927" y="758"/>
                      </a:lnTo>
                      <a:lnTo>
                        <a:pt x="1915" y="788"/>
                      </a:lnTo>
                      <a:lnTo>
                        <a:pt x="1889" y="843"/>
                      </a:lnTo>
                      <a:lnTo>
                        <a:pt x="1868" y="871"/>
                      </a:lnTo>
                      <a:lnTo>
                        <a:pt x="1866" y="883"/>
                      </a:lnTo>
                      <a:lnTo>
                        <a:pt x="1866" y="893"/>
                      </a:lnTo>
                      <a:lnTo>
                        <a:pt x="1868" y="904"/>
                      </a:lnTo>
                      <a:lnTo>
                        <a:pt x="1868" y="923"/>
                      </a:lnTo>
                      <a:lnTo>
                        <a:pt x="1870" y="930"/>
                      </a:lnTo>
                      <a:lnTo>
                        <a:pt x="1875" y="935"/>
                      </a:lnTo>
                      <a:lnTo>
                        <a:pt x="1885" y="940"/>
                      </a:lnTo>
                      <a:lnTo>
                        <a:pt x="1889" y="945"/>
                      </a:lnTo>
                      <a:lnTo>
                        <a:pt x="1889" y="947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3" name="Freeform 13"/>
                <p:cNvSpPr>
                  <a:spLocks/>
                </p:cNvSpPr>
                <p:nvPr/>
              </p:nvSpPr>
              <p:spPr bwMode="auto">
                <a:xfrm>
                  <a:off x="2657922" y="2769930"/>
                  <a:ext cx="1848004" cy="740185"/>
                </a:xfrm>
                <a:custGeom>
                  <a:avLst/>
                  <a:gdLst>
                    <a:gd name="T0" fmla="*/ 1880 w 1880"/>
                    <a:gd name="T1" fmla="*/ 388 h 753"/>
                    <a:gd name="T2" fmla="*/ 1771 w 1880"/>
                    <a:gd name="T3" fmla="*/ 441 h 753"/>
                    <a:gd name="T4" fmla="*/ 1712 w 1880"/>
                    <a:gd name="T5" fmla="*/ 467 h 753"/>
                    <a:gd name="T6" fmla="*/ 1686 w 1880"/>
                    <a:gd name="T7" fmla="*/ 547 h 753"/>
                    <a:gd name="T8" fmla="*/ 1643 w 1880"/>
                    <a:gd name="T9" fmla="*/ 604 h 753"/>
                    <a:gd name="T10" fmla="*/ 1620 w 1880"/>
                    <a:gd name="T11" fmla="*/ 623 h 753"/>
                    <a:gd name="T12" fmla="*/ 1596 w 1880"/>
                    <a:gd name="T13" fmla="*/ 649 h 753"/>
                    <a:gd name="T14" fmla="*/ 1556 w 1880"/>
                    <a:gd name="T15" fmla="*/ 682 h 753"/>
                    <a:gd name="T16" fmla="*/ 1534 w 1880"/>
                    <a:gd name="T17" fmla="*/ 746 h 753"/>
                    <a:gd name="T18" fmla="*/ 1487 w 1880"/>
                    <a:gd name="T19" fmla="*/ 715 h 753"/>
                    <a:gd name="T20" fmla="*/ 1421 w 1880"/>
                    <a:gd name="T21" fmla="*/ 715 h 753"/>
                    <a:gd name="T22" fmla="*/ 1383 w 1880"/>
                    <a:gd name="T23" fmla="*/ 715 h 753"/>
                    <a:gd name="T24" fmla="*/ 1158 w 1880"/>
                    <a:gd name="T25" fmla="*/ 706 h 753"/>
                    <a:gd name="T26" fmla="*/ 1097 w 1880"/>
                    <a:gd name="T27" fmla="*/ 715 h 753"/>
                    <a:gd name="T28" fmla="*/ 946 w 1880"/>
                    <a:gd name="T29" fmla="*/ 713 h 753"/>
                    <a:gd name="T30" fmla="*/ 860 w 1880"/>
                    <a:gd name="T31" fmla="*/ 715 h 753"/>
                    <a:gd name="T32" fmla="*/ 719 w 1880"/>
                    <a:gd name="T33" fmla="*/ 692 h 753"/>
                    <a:gd name="T34" fmla="*/ 565 w 1880"/>
                    <a:gd name="T35" fmla="*/ 729 h 753"/>
                    <a:gd name="T36" fmla="*/ 404 w 1880"/>
                    <a:gd name="T37" fmla="*/ 703 h 753"/>
                    <a:gd name="T38" fmla="*/ 153 w 1880"/>
                    <a:gd name="T39" fmla="*/ 696 h 753"/>
                    <a:gd name="T40" fmla="*/ 113 w 1880"/>
                    <a:gd name="T41" fmla="*/ 694 h 753"/>
                    <a:gd name="T42" fmla="*/ 130 w 1880"/>
                    <a:gd name="T43" fmla="*/ 616 h 753"/>
                    <a:gd name="T44" fmla="*/ 208 w 1880"/>
                    <a:gd name="T45" fmla="*/ 552 h 753"/>
                    <a:gd name="T46" fmla="*/ 281 w 1880"/>
                    <a:gd name="T47" fmla="*/ 549 h 753"/>
                    <a:gd name="T48" fmla="*/ 291 w 1880"/>
                    <a:gd name="T49" fmla="*/ 542 h 753"/>
                    <a:gd name="T50" fmla="*/ 231 w 1880"/>
                    <a:gd name="T51" fmla="*/ 474 h 753"/>
                    <a:gd name="T52" fmla="*/ 170 w 1880"/>
                    <a:gd name="T53" fmla="*/ 403 h 753"/>
                    <a:gd name="T54" fmla="*/ 139 w 1880"/>
                    <a:gd name="T55" fmla="*/ 365 h 753"/>
                    <a:gd name="T56" fmla="*/ 99 w 1880"/>
                    <a:gd name="T57" fmla="*/ 325 h 753"/>
                    <a:gd name="T58" fmla="*/ 92 w 1880"/>
                    <a:gd name="T59" fmla="*/ 298 h 753"/>
                    <a:gd name="T60" fmla="*/ 89 w 1880"/>
                    <a:gd name="T61" fmla="*/ 246 h 753"/>
                    <a:gd name="T62" fmla="*/ 0 w 1880"/>
                    <a:gd name="T63" fmla="*/ 201 h 753"/>
                    <a:gd name="T64" fmla="*/ 11 w 1880"/>
                    <a:gd name="T65" fmla="*/ 182 h 753"/>
                    <a:gd name="T66" fmla="*/ 19 w 1880"/>
                    <a:gd name="T67" fmla="*/ 171 h 753"/>
                    <a:gd name="T68" fmla="*/ 101 w 1880"/>
                    <a:gd name="T69" fmla="*/ 199 h 753"/>
                    <a:gd name="T70" fmla="*/ 274 w 1880"/>
                    <a:gd name="T71" fmla="*/ 235 h 753"/>
                    <a:gd name="T72" fmla="*/ 378 w 1880"/>
                    <a:gd name="T73" fmla="*/ 230 h 753"/>
                    <a:gd name="T74" fmla="*/ 468 w 1880"/>
                    <a:gd name="T75" fmla="*/ 156 h 753"/>
                    <a:gd name="T76" fmla="*/ 593 w 1880"/>
                    <a:gd name="T77" fmla="*/ 159 h 753"/>
                    <a:gd name="T78" fmla="*/ 735 w 1880"/>
                    <a:gd name="T79" fmla="*/ 161 h 753"/>
                    <a:gd name="T80" fmla="*/ 894 w 1880"/>
                    <a:gd name="T81" fmla="*/ 251 h 753"/>
                    <a:gd name="T82" fmla="*/ 936 w 1880"/>
                    <a:gd name="T83" fmla="*/ 249 h 753"/>
                    <a:gd name="T84" fmla="*/ 1009 w 1880"/>
                    <a:gd name="T85" fmla="*/ 159 h 753"/>
                    <a:gd name="T86" fmla="*/ 1097 w 1880"/>
                    <a:gd name="T87" fmla="*/ 81 h 753"/>
                    <a:gd name="T88" fmla="*/ 1196 w 1880"/>
                    <a:gd name="T89" fmla="*/ 90 h 753"/>
                    <a:gd name="T90" fmla="*/ 1274 w 1880"/>
                    <a:gd name="T91" fmla="*/ 109 h 753"/>
                    <a:gd name="T92" fmla="*/ 1383 w 1880"/>
                    <a:gd name="T93" fmla="*/ 64 h 753"/>
                    <a:gd name="T94" fmla="*/ 1615 w 1880"/>
                    <a:gd name="T95" fmla="*/ 0 h 753"/>
                    <a:gd name="T96" fmla="*/ 1681 w 1880"/>
                    <a:gd name="T97" fmla="*/ 40 h 753"/>
                    <a:gd name="T98" fmla="*/ 1754 w 1880"/>
                    <a:gd name="T99" fmla="*/ 175 h 753"/>
                    <a:gd name="T100" fmla="*/ 1764 w 1880"/>
                    <a:gd name="T101" fmla="*/ 218 h 753"/>
                    <a:gd name="T102" fmla="*/ 1818 w 1880"/>
                    <a:gd name="T103" fmla="*/ 339 h 7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880" h="753">
                      <a:moveTo>
                        <a:pt x="1818" y="339"/>
                      </a:moveTo>
                      <a:lnTo>
                        <a:pt x="1818" y="339"/>
                      </a:lnTo>
                      <a:lnTo>
                        <a:pt x="1873" y="381"/>
                      </a:lnTo>
                      <a:lnTo>
                        <a:pt x="1880" y="388"/>
                      </a:lnTo>
                      <a:lnTo>
                        <a:pt x="1847" y="391"/>
                      </a:lnTo>
                      <a:lnTo>
                        <a:pt x="1809" y="412"/>
                      </a:lnTo>
                      <a:lnTo>
                        <a:pt x="1790" y="457"/>
                      </a:lnTo>
                      <a:lnTo>
                        <a:pt x="1771" y="441"/>
                      </a:lnTo>
                      <a:lnTo>
                        <a:pt x="1762" y="441"/>
                      </a:lnTo>
                      <a:lnTo>
                        <a:pt x="1738" y="462"/>
                      </a:lnTo>
                      <a:lnTo>
                        <a:pt x="1724" y="467"/>
                      </a:lnTo>
                      <a:lnTo>
                        <a:pt x="1712" y="467"/>
                      </a:lnTo>
                      <a:lnTo>
                        <a:pt x="1705" y="471"/>
                      </a:lnTo>
                      <a:lnTo>
                        <a:pt x="1695" y="493"/>
                      </a:lnTo>
                      <a:lnTo>
                        <a:pt x="1691" y="512"/>
                      </a:lnTo>
                      <a:lnTo>
                        <a:pt x="1686" y="547"/>
                      </a:lnTo>
                      <a:lnTo>
                        <a:pt x="1679" y="583"/>
                      </a:lnTo>
                      <a:lnTo>
                        <a:pt x="1676" y="587"/>
                      </a:lnTo>
                      <a:lnTo>
                        <a:pt x="1660" y="597"/>
                      </a:lnTo>
                      <a:lnTo>
                        <a:pt x="1643" y="604"/>
                      </a:lnTo>
                      <a:lnTo>
                        <a:pt x="1636" y="599"/>
                      </a:lnTo>
                      <a:lnTo>
                        <a:pt x="1624" y="609"/>
                      </a:lnTo>
                      <a:lnTo>
                        <a:pt x="1620" y="613"/>
                      </a:lnTo>
                      <a:lnTo>
                        <a:pt x="1620" y="623"/>
                      </a:lnTo>
                      <a:lnTo>
                        <a:pt x="1613" y="635"/>
                      </a:lnTo>
                      <a:lnTo>
                        <a:pt x="1610" y="649"/>
                      </a:lnTo>
                      <a:lnTo>
                        <a:pt x="1598" y="649"/>
                      </a:lnTo>
                      <a:lnTo>
                        <a:pt x="1596" y="649"/>
                      </a:lnTo>
                      <a:lnTo>
                        <a:pt x="1584" y="668"/>
                      </a:lnTo>
                      <a:lnTo>
                        <a:pt x="1577" y="675"/>
                      </a:lnTo>
                      <a:lnTo>
                        <a:pt x="1570" y="677"/>
                      </a:lnTo>
                      <a:lnTo>
                        <a:pt x="1556" y="682"/>
                      </a:lnTo>
                      <a:lnTo>
                        <a:pt x="1549" y="687"/>
                      </a:lnTo>
                      <a:lnTo>
                        <a:pt x="1542" y="703"/>
                      </a:lnTo>
                      <a:lnTo>
                        <a:pt x="1539" y="727"/>
                      </a:lnTo>
                      <a:lnTo>
                        <a:pt x="1534" y="746"/>
                      </a:lnTo>
                      <a:lnTo>
                        <a:pt x="1523" y="753"/>
                      </a:lnTo>
                      <a:lnTo>
                        <a:pt x="1511" y="744"/>
                      </a:lnTo>
                      <a:lnTo>
                        <a:pt x="1501" y="727"/>
                      </a:lnTo>
                      <a:lnTo>
                        <a:pt x="1487" y="715"/>
                      </a:lnTo>
                      <a:lnTo>
                        <a:pt x="1464" y="727"/>
                      </a:lnTo>
                      <a:lnTo>
                        <a:pt x="1452" y="727"/>
                      </a:lnTo>
                      <a:lnTo>
                        <a:pt x="1426" y="720"/>
                      </a:lnTo>
                      <a:lnTo>
                        <a:pt x="1421" y="715"/>
                      </a:lnTo>
                      <a:lnTo>
                        <a:pt x="1419" y="711"/>
                      </a:lnTo>
                      <a:lnTo>
                        <a:pt x="1414" y="706"/>
                      </a:lnTo>
                      <a:lnTo>
                        <a:pt x="1407" y="706"/>
                      </a:lnTo>
                      <a:lnTo>
                        <a:pt x="1383" y="715"/>
                      </a:lnTo>
                      <a:lnTo>
                        <a:pt x="1227" y="739"/>
                      </a:lnTo>
                      <a:lnTo>
                        <a:pt x="1218" y="739"/>
                      </a:lnTo>
                      <a:lnTo>
                        <a:pt x="1170" y="708"/>
                      </a:lnTo>
                      <a:lnTo>
                        <a:pt x="1158" y="706"/>
                      </a:lnTo>
                      <a:lnTo>
                        <a:pt x="1144" y="703"/>
                      </a:lnTo>
                      <a:lnTo>
                        <a:pt x="1132" y="706"/>
                      </a:lnTo>
                      <a:lnTo>
                        <a:pt x="1109" y="715"/>
                      </a:lnTo>
                      <a:lnTo>
                        <a:pt x="1097" y="715"/>
                      </a:lnTo>
                      <a:lnTo>
                        <a:pt x="1024" y="694"/>
                      </a:lnTo>
                      <a:lnTo>
                        <a:pt x="1000" y="696"/>
                      </a:lnTo>
                      <a:lnTo>
                        <a:pt x="955" y="711"/>
                      </a:lnTo>
                      <a:lnTo>
                        <a:pt x="946" y="713"/>
                      </a:lnTo>
                      <a:lnTo>
                        <a:pt x="896" y="711"/>
                      </a:lnTo>
                      <a:lnTo>
                        <a:pt x="884" y="711"/>
                      </a:lnTo>
                      <a:lnTo>
                        <a:pt x="872" y="715"/>
                      </a:lnTo>
                      <a:lnTo>
                        <a:pt x="860" y="715"/>
                      </a:lnTo>
                      <a:lnTo>
                        <a:pt x="768" y="701"/>
                      </a:lnTo>
                      <a:lnTo>
                        <a:pt x="737" y="706"/>
                      </a:lnTo>
                      <a:lnTo>
                        <a:pt x="730" y="703"/>
                      </a:lnTo>
                      <a:lnTo>
                        <a:pt x="719" y="692"/>
                      </a:lnTo>
                      <a:lnTo>
                        <a:pt x="711" y="692"/>
                      </a:lnTo>
                      <a:lnTo>
                        <a:pt x="669" y="701"/>
                      </a:lnTo>
                      <a:lnTo>
                        <a:pt x="636" y="701"/>
                      </a:lnTo>
                      <a:lnTo>
                        <a:pt x="565" y="729"/>
                      </a:lnTo>
                      <a:lnTo>
                        <a:pt x="534" y="734"/>
                      </a:lnTo>
                      <a:lnTo>
                        <a:pt x="518" y="729"/>
                      </a:lnTo>
                      <a:lnTo>
                        <a:pt x="466" y="708"/>
                      </a:lnTo>
                      <a:lnTo>
                        <a:pt x="404" y="703"/>
                      </a:lnTo>
                      <a:lnTo>
                        <a:pt x="231" y="720"/>
                      </a:lnTo>
                      <a:lnTo>
                        <a:pt x="184" y="699"/>
                      </a:lnTo>
                      <a:lnTo>
                        <a:pt x="158" y="694"/>
                      </a:lnTo>
                      <a:lnTo>
                        <a:pt x="153" y="696"/>
                      </a:lnTo>
                      <a:lnTo>
                        <a:pt x="142" y="703"/>
                      </a:lnTo>
                      <a:lnTo>
                        <a:pt x="134" y="703"/>
                      </a:lnTo>
                      <a:lnTo>
                        <a:pt x="127" y="701"/>
                      </a:lnTo>
                      <a:lnTo>
                        <a:pt x="113" y="694"/>
                      </a:lnTo>
                      <a:lnTo>
                        <a:pt x="108" y="692"/>
                      </a:lnTo>
                      <a:lnTo>
                        <a:pt x="108" y="684"/>
                      </a:lnTo>
                      <a:lnTo>
                        <a:pt x="125" y="632"/>
                      </a:lnTo>
                      <a:lnTo>
                        <a:pt x="130" y="616"/>
                      </a:lnTo>
                      <a:lnTo>
                        <a:pt x="130" y="602"/>
                      </a:lnTo>
                      <a:lnTo>
                        <a:pt x="130" y="583"/>
                      </a:lnTo>
                      <a:lnTo>
                        <a:pt x="144" y="573"/>
                      </a:lnTo>
                      <a:lnTo>
                        <a:pt x="208" y="552"/>
                      </a:lnTo>
                      <a:lnTo>
                        <a:pt x="234" y="533"/>
                      </a:lnTo>
                      <a:lnTo>
                        <a:pt x="243" y="531"/>
                      </a:lnTo>
                      <a:lnTo>
                        <a:pt x="250" y="533"/>
                      </a:lnTo>
                      <a:lnTo>
                        <a:pt x="281" y="549"/>
                      </a:lnTo>
                      <a:lnTo>
                        <a:pt x="286" y="549"/>
                      </a:lnTo>
                      <a:lnTo>
                        <a:pt x="288" y="547"/>
                      </a:lnTo>
                      <a:lnTo>
                        <a:pt x="291" y="545"/>
                      </a:lnTo>
                      <a:lnTo>
                        <a:pt x="291" y="542"/>
                      </a:lnTo>
                      <a:lnTo>
                        <a:pt x="291" y="540"/>
                      </a:lnTo>
                      <a:lnTo>
                        <a:pt x="291" y="535"/>
                      </a:lnTo>
                      <a:lnTo>
                        <a:pt x="286" y="528"/>
                      </a:lnTo>
                      <a:lnTo>
                        <a:pt x="231" y="474"/>
                      </a:lnTo>
                      <a:lnTo>
                        <a:pt x="191" y="443"/>
                      </a:lnTo>
                      <a:lnTo>
                        <a:pt x="182" y="433"/>
                      </a:lnTo>
                      <a:lnTo>
                        <a:pt x="175" y="417"/>
                      </a:lnTo>
                      <a:lnTo>
                        <a:pt x="170" y="403"/>
                      </a:lnTo>
                      <a:lnTo>
                        <a:pt x="165" y="388"/>
                      </a:lnTo>
                      <a:lnTo>
                        <a:pt x="158" y="379"/>
                      </a:lnTo>
                      <a:lnTo>
                        <a:pt x="146" y="370"/>
                      </a:lnTo>
                      <a:lnTo>
                        <a:pt x="139" y="365"/>
                      </a:lnTo>
                      <a:lnTo>
                        <a:pt x="123" y="353"/>
                      </a:lnTo>
                      <a:lnTo>
                        <a:pt x="113" y="341"/>
                      </a:lnTo>
                      <a:lnTo>
                        <a:pt x="104" y="334"/>
                      </a:lnTo>
                      <a:lnTo>
                        <a:pt x="99" y="325"/>
                      </a:lnTo>
                      <a:lnTo>
                        <a:pt x="94" y="315"/>
                      </a:lnTo>
                      <a:lnTo>
                        <a:pt x="92" y="310"/>
                      </a:lnTo>
                      <a:lnTo>
                        <a:pt x="92" y="306"/>
                      </a:lnTo>
                      <a:lnTo>
                        <a:pt x="92" y="298"/>
                      </a:lnTo>
                      <a:lnTo>
                        <a:pt x="92" y="289"/>
                      </a:lnTo>
                      <a:lnTo>
                        <a:pt x="97" y="265"/>
                      </a:lnTo>
                      <a:lnTo>
                        <a:pt x="97" y="253"/>
                      </a:lnTo>
                      <a:lnTo>
                        <a:pt x="89" y="246"/>
                      </a:lnTo>
                      <a:lnTo>
                        <a:pt x="23" y="235"/>
                      </a:lnTo>
                      <a:lnTo>
                        <a:pt x="11" y="230"/>
                      </a:lnTo>
                      <a:lnTo>
                        <a:pt x="4" y="220"/>
                      </a:lnTo>
                      <a:lnTo>
                        <a:pt x="0" y="201"/>
                      </a:lnTo>
                      <a:lnTo>
                        <a:pt x="9" y="194"/>
                      </a:lnTo>
                      <a:lnTo>
                        <a:pt x="11" y="190"/>
                      </a:lnTo>
                      <a:lnTo>
                        <a:pt x="11" y="187"/>
                      </a:lnTo>
                      <a:lnTo>
                        <a:pt x="11" y="182"/>
                      </a:lnTo>
                      <a:lnTo>
                        <a:pt x="11" y="180"/>
                      </a:lnTo>
                      <a:lnTo>
                        <a:pt x="14" y="175"/>
                      </a:lnTo>
                      <a:lnTo>
                        <a:pt x="14" y="173"/>
                      </a:lnTo>
                      <a:lnTo>
                        <a:pt x="19" y="171"/>
                      </a:lnTo>
                      <a:lnTo>
                        <a:pt x="26" y="171"/>
                      </a:lnTo>
                      <a:lnTo>
                        <a:pt x="35" y="173"/>
                      </a:lnTo>
                      <a:lnTo>
                        <a:pt x="66" y="187"/>
                      </a:lnTo>
                      <a:lnTo>
                        <a:pt x="101" y="199"/>
                      </a:lnTo>
                      <a:lnTo>
                        <a:pt x="149" y="204"/>
                      </a:lnTo>
                      <a:lnTo>
                        <a:pt x="172" y="201"/>
                      </a:lnTo>
                      <a:lnTo>
                        <a:pt x="210" y="206"/>
                      </a:lnTo>
                      <a:lnTo>
                        <a:pt x="274" y="235"/>
                      </a:lnTo>
                      <a:lnTo>
                        <a:pt x="286" y="239"/>
                      </a:lnTo>
                      <a:lnTo>
                        <a:pt x="300" y="242"/>
                      </a:lnTo>
                      <a:lnTo>
                        <a:pt x="324" y="242"/>
                      </a:lnTo>
                      <a:lnTo>
                        <a:pt x="378" y="230"/>
                      </a:lnTo>
                      <a:lnTo>
                        <a:pt x="404" y="218"/>
                      </a:lnTo>
                      <a:lnTo>
                        <a:pt x="440" y="192"/>
                      </a:lnTo>
                      <a:lnTo>
                        <a:pt x="454" y="178"/>
                      </a:lnTo>
                      <a:lnTo>
                        <a:pt x="468" y="156"/>
                      </a:lnTo>
                      <a:lnTo>
                        <a:pt x="480" y="152"/>
                      </a:lnTo>
                      <a:lnTo>
                        <a:pt x="494" y="147"/>
                      </a:lnTo>
                      <a:lnTo>
                        <a:pt x="522" y="152"/>
                      </a:lnTo>
                      <a:lnTo>
                        <a:pt x="593" y="159"/>
                      </a:lnTo>
                      <a:lnTo>
                        <a:pt x="607" y="156"/>
                      </a:lnTo>
                      <a:lnTo>
                        <a:pt x="683" y="161"/>
                      </a:lnTo>
                      <a:lnTo>
                        <a:pt x="716" y="159"/>
                      </a:lnTo>
                      <a:lnTo>
                        <a:pt x="735" y="161"/>
                      </a:lnTo>
                      <a:lnTo>
                        <a:pt x="763" y="171"/>
                      </a:lnTo>
                      <a:lnTo>
                        <a:pt x="834" y="208"/>
                      </a:lnTo>
                      <a:lnTo>
                        <a:pt x="860" y="232"/>
                      </a:lnTo>
                      <a:lnTo>
                        <a:pt x="894" y="251"/>
                      </a:lnTo>
                      <a:lnTo>
                        <a:pt x="905" y="256"/>
                      </a:lnTo>
                      <a:lnTo>
                        <a:pt x="912" y="258"/>
                      </a:lnTo>
                      <a:lnTo>
                        <a:pt x="924" y="256"/>
                      </a:lnTo>
                      <a:lnTo>
                        <a:pt x="936" y="249"/>
                      </a:lnTo>
                      <a:lnTo>
                        <a:pt x="974" y="206"/>
                      </a:lnTo>
                      <a:lnTo>
                        <a:pt x="1000" y="187"/>
                      </a:lnTo>
                      <a:lnTo>
                        <a:pt x="1007" y="166"/>
                      </a:lnTo>
                      <a:lnTo>
                        <a:pt x="1009" y="159"/>
                      </a:lnTo>
                      <a:lnTo>
                        <a:pt x="1012" y="152"/>
                      </a:lnTo>
                      <a:lnTo>
                        <a:pt x="1017" y="145"/>
                      </a:lnTo>
                      <a:lnTo>
                        <a:pt x="1026" y="133"/>
                      </a:lnTo>
                      <a:lnTo>
                        <a:pt x="1097" y="81"/>
                      </a:lnTo>
                      <a:lnTo>
                        <a:pt x="1118" y="74"/>
                      </a:lnTo>
                      <a:lnTo>
                        <a:pt x="1144" y="69"/>
                      </a:lnTo>
                      <a:lnTo>
                        <a:pt x="1163" y="74"/>
                      </a:lnTo>
                      <a:lnTo>
                        <a:pt x="1196" y="90"/>
                      </a:lnTo>
                      <a:lnTo>
                        <a:pt x="1251" y="97"/>
                      </a:lnTo>
                      <a:lnTo>
                        <a:pt x="1265" y="102"/>
                      </a:lnTo>
                      <a:lnTo>
                        <a:pt x="1272" y="107"/>
                      </a:lnTo>
                      <a:lnTo>
                        <a:pt x="1274" y="109"/>
                      </a:lnTo>
                      <a:lnTo>
                        <a:pt x="1281" y="109"/>
                      </a:lnTo>
                      <a:lnTo>
                        <a:pt x="1296" y="107"/>
                      </a:lnTo>
                      <a:lnTo>
                        <a:pt x="1364" y="66"/>
                      </a:lnTo>
                      <a:lnTo>
                        <a:pt x="1383" y="64"/>
                      </a:lnTo>
                      <a:lnTo>
                        <a:pt x="1430" y="52"/>
                      </a:lnTo>
                      <a:lnTo>
                        <a:pt x="1452" y="57"/>
                      </a:lnTo>
                      <a:lnTo>
                        <a:pt x="1539" y="33"/>
                      </a:lnTo>
                      <a:lnTo>
                        <a:pt x="1615" y="0"/>
                      </a:lnTo>
                      <a:lnTo>
                        <a:pt x="1627" y="0"/>
                      </a:lnTo>
                      <a:lnTo>
                        <a:pt x="1634" y="2"/>
                      </a:lnTo>
                      <a:lnTo>
                        <a:pt x="1646" y="10"/>
                      </a:lnTo>
                      <a:lnTo>
                        <a:pt x="1681" y="40"/>
                      </a:lnTo>
                      <a:lnTo>
                        <a:pt x="1754" y="118"/>
                      </a:lnTo>
                      <a:lnTo>
                        <a:pt x="1759" y="149"/>
                      </a:lnTo>
                      <a:lnTo>
                        <a:pt x="1759" y="163"/>
                      </a:lnTo>
                      <a:lnTo>
                        <a:pt x="1754" y="175"/>
                      </a:lnTo>
                      <a:lnTo>
                        <a:pt x="1754" y="190"/>
                      </a:lnTo>
                      <a:lnTo>
                        <a:pt x="1754" y="194"/>
                      </a:lnTo>
                      <a:lnTo>
                        <a:pt x="1757" y="204"/>
                      </a:lnTo>
                      <a:lnTo>
                        <a:pt x="1764" y="218"/>
                      </a:lnTo>
                      <a:lnTo>
                        <a:pt x="1780" y="242"/>
                      </a:lnTo>
                      <a:lnTo>
                        <a:pt x="1795" y="277"/>
                      </a:lnTo>
                      <a:lnTo>
                        <a:pt x="1804" y="313"/>
                      </a:lnTo>
                      <a:lnTo>
                        <a:pt x="1818" y="339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5" name="Freeform 15"/>
                <p:cNvSpPr>
                  <a:spLocks/>
                </p:cNvSpPr>
                <p:nvPr/>
              </p:nvSpPr>
              <p:spPr bwMode="auto">
                <a:xfrm>
                  <a:off x="2557659" y="1077238"/>
                  <a:ext cx="1527552" cy="1383054"/>
                </a:xfrm>
                <a:custGeom>
                  <a:avLst/>
                  <a:gdLst>
                    <a:gd name="T0" fmla="*/ 83 w 1554"/>
                    <a:gd name="T1" fmla="*/ 926 h 1407"/>
                    <a:gd name="T2" fmla="*/ 2 w 1554"/>
                    <a:gd name="T3" fmla="*/ 822 h 1407"/>
                    <a:gd name="T4" fmla="*/ 50 w 1554"/>
                    <a:gd name="T5" fmla="*/ 770 h 1407"/>
                    <a:gd name="T6" fmla="*/ 118 w 1554"/>
                    <a:gd name="T7" fmla="*/ 701 h 1407"/>
                    <a:gd name="T8" fmla="*/ 343 w 1554"/>
                    <a:gd name="T9" fmla="*/ 559 h 1407"/>
                    <a:gd name="T10" fmla="*/ 433 w 1554"/>
                    <a:gd name="T11" fmla="*/ 415 h 1407"/>
                    <a:gd name="T12" fmla="*/ 435 w 1554"/>
                    <a:gd name="T13" fmla="*/ 323 h 1407"/>
                    <a:gd name="T14" fmla="*/ 411 w 1554"/>
                    <a:gd name="T15" fmla="*/ 266 h 1407"/>
                    <a:gd name="T16" fmla="*/ 556 w 1554"/>
                    <a:gd name="T17" fmla="*/ 244 h 1407"/>
                    <a:gd name="T18" fmla="*/ 620 w 1554"/>
                    <a:gd name="T19" fmla="*/ 233 h 1407"/>
                    <a:gd name="T20" fmla="*/ 655 w 1554"/>
                    <a:gd name="T21" fmla="*/ 183 h 1407"/>
                    <a:gd name="T22" fmla="*/ 650 w 1554"/>
                    <a:gd name="T23" fmla="*/ 76 h 1407"/>
                    <a:gd name="T24" fmla="*/ 636 w 1554"/>
                    <a:gd name="T25" fmla="*/ 0 h 1407"/>
                    <a:gd name="T26" fmla="*/ 771 w 1554"/>
                    <a:gd name="T27" fmla="*/ 50 h 1407"/>
                    <a:gd name="T28" fmla="*/ 811 w 1554"/>
                    <a:gd name="T29" fmla="*/ 86 h 1407"/>
                    <a:gd name="T30" fmla="*/ 795 w 1554"/>
                    <a:gd name="T31" fmla="*/ 109 h 1407"/>
                    <a:gd name="T32" fmla="*/ 851 w 1554"/>
                    <a:gd name="T33" fmla="*/ 157 h 1407"/>
                    <a:gd name="T34" fmla="*/ 1085 w 1554"/>
                    <a:gd name="T35" fmla="*/ 121 h 1407"/>
                    <a:gd name="T36" fmla="*/ 1171 w 1554"/>
                    <a:gd name="T37" fmla="*/ 81 h 1407"/>
                    <a:gd name="T38" fmla="*/ 1218 w 1554"/>
                    <a:gd name="T39" fmla="*/ 76 h 1407"/>
                    <a:gd name="T40" fmla="*/ 1258 w 1554"/>
                    <a:gd name="T41" fmla="*/ 93 h 1407"/>
                    <a:gd name="T42" fmla="*/ 1348 w 1554"/>
                    <a:gd name="T43" fmla="*/ 100 h 1407"/>
                    <a:gd name="T44" fmla="*/ 1457 w 1554"/>
                    <a:gd name="T45" fmla="*/ 131 h 1407"/>
                    <a:gd name="T46" fmla="*/ 1440 w 1554"/>
                    <a:gd name="T47" fmla="*/ 152 h 1407"/>
                    <a:gd name="T48" fmla="*/ 1469 w 1554"/>
                    <a:gd name="T49" fmla="*/ 211 h 1407"/>
                    <a:gd name="T50" fmla="*/ 1551 w 1554"/>
                    <a:gd name="T51" fmla="*/ 410 h 1407"/>
                    <a:gd name="T52" fmla="*/ 1478 w 1554"/>
                    <a:gd name="T53" fmla="*/ 436 h 1407"/>
                    <a:gd name="T54" fmla="*/ 1329 w 1554"/>
                    <a:gd name="T55" fmla="*/ 510 h 1407"/>
                    <a:gd name="T56" fmla="*/ 1227 w 1554"/>
                    <a:gd name="T57" fmla="*/ 484 h 1407"/>
                    <a:gd name="T58" fmla="*/ 1216 w 1554"/>
                    <a:gd name="T59" fmla="*/ 505 h 1407"/>
                    <a:gd name="T60" fmla="*/ 1230 w 1554"/>
                    <a:gd name="T61" fmla="*/ 609 h 1407"/>
                    <a:gd name="T62" fmla="*/ 1225 w 1554"/>
                    <a:gd name="T63" fmla="*/ 640 h 1407"/>
                    <a:gd name="T64" fmla="*/ 1213 w 1554"/>
                    <a:gd name="T65" fmla="*/ 678 h 1407"/>
                    <a:gd name="T66" fmla="*/ 1419 w 1554"/>
                    <a:gd name="T67" fmla="*/ 782 h 1407"/>
                    <a:gd name="T68" fmla="*/ 1464 w 1554"/>
                    <a:gd name="T69" fmla="*/ 853 h 1407"/>
                    <a:gd name="T70" fmla="*/ 1327 w 1554"/>
                    <a:gd name="T71" fmla="*/ 1066 h 1407"/>
                    <a:gd name="T72" fmla="*/ 1265 w 1554"/>
                    <a:gd name="T73" fmla="*/ 1130 h 1407"/>
                    <a:gd name="T74" fmla="*/ 1123 w 1554"/>
                    <a:gd name="T75" fmla="*/ 1144 h 1407"/>
                    <a:gd name="T76" fmla="*/ 1033 w 1554"/>
                    <a:gd name="T77" fmla="*/ 1196 h 1407"/>
                    <a:gd name="T78" fmla="*/ 932 w 1554"/>
                    <a:gd name="T79" fmla="*/ 1135 h 1407"/>
                    <a:gd name="T80" fmla="*/ 847 w 1554"/>
                    <a:gd name="T81" fmla="*/ 1125 h 1407"/>
                    <a:gd name="T82" fmla="*/ 761 w 1554"/>
                    <a:gd name="T83" fmla="*/ 1253 h 1407"/>
                    <a:gd name="T84" fmla="*/ 804 w 1554"/>
                    <a:gd name="T85" fmla="*/ 1310 h 1407"/>
                    <a:gd name="T86" fmla="*/ 818 w 1554"/>
                    <a:gd name="T87" fmla="*/ 1376 h 1407"/>
                    <a:gd name="T88" fmla="*/ 672 w 1554"/>
                    <a:gd name="T89" fmla="*/ 1386 h 1407"/>
                    <a:gd name="T90" fmla="*/ 641 w 1554"/>
                    <a:gd name="T91" fmla="*/ 1291 h 1407"/>
                    <a:gd name="T92" fmla="*/ 622 w 1554"/>
                    <a:gd name="T93" fmla="*/ 1147 h 1407"/>
                    <a:gd name="T94" fmla="*/ 568 w 1554"/>
                    <a:gd name="T95" fmla="*/ 1128 h 1407"/>
                    <a:gd name="T96" fmla="*/ 598 w 1554"/>
                    <a:gd name="T97" fmla="*/ 1080 h 1407"/>
                    <a:gd name="T98" fmla="*/ 419 w 1554"/>
                    <a:gd name="T99" fmla="*/ 1000 h 1407"/>
                    <a:gd name="T100" fmla="*/ 416 w 1554"/>
                    <a:gd name="T101" fmla="*/ 922 h 1407"/>
                    <a:gd name="T102" fmla="*/ 466 w 1554"/>
                    <a:gd name="T103" fmla="*/ 900 h 1407"/>
                    <a:gd name="T104" fmla="*/ 336 w 1554"/>
                    <a:gd name="T105" fmla="*/ 919 h 1407"/>
                    <a:gd name="T106" fmla="*/ 227 w 1554"/>
                    <a:gd name="T107" fmla="*/ 886 h 1407"/>
                    <a:gd name="T108" fmla="*/ 154 w 1554"/>
                    <a:gd name="T109" fmla="*/ 929 h 14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54" h="1407">
                      <a:moveTo>
                        <a:pt x="147" y="936"/>
                      </a:moveTo>
                      <a:lnTo>
                        <a:pt x="147" y="936"/>
                      </a:lnTo>
                      <a:lnTo>
                        <a:pt x="113" y="950"/>
                      </a:lnTo>
                      <a:lnTo>
                        <a:pt x="102" y="960"/>
                      </a:lnTo>
                      <a:lnTo>
                        <a:pt x="97" y="948"/>
                      </a:lnTo>
                      <a:lnTo>
                        <a:pt x="83" y="926"/>
                      </a:lnTo>
                      <a:lnTo>
                        <a:pt x="24" y="879"/>
                      </a:lnTo>
                      <a:lnTo>
                        <a:pt x="14" y="870"/>
                      </a:lnTo>
                      <a:lnTo>
                        <a:pt x="7" y="858"/>
                      </a:lnTo>
                      <a:lnTo>
                        <a:pt x="0" y="846"/>
                      </a:lnTo>
                      <a:lnTo>
                        <a:pt x="0" y="829"/>
                      </a:lnTo>
                      <a:lnTo>
                        <a:pt x="2" y="822"/>
                      </a:lnTo>
                      <a:lnTo>
                        <a:pt x="7" y="820"/>
                      </a:lnTo>
                      <a:lnTo>
                        <a:pt x="12" y="820"/>
                      </a:lnTo>
                      <a:lnTo>
                        <a:pt x="16" y="815"/>
                      </a:lnTo>
                      <a:lnTo>
                        <a:pt x="24" y="799"/>
                      </a:lnTo>
                      <a:lnTo>
                        <a:pt x="26" y="794"/>
                      </a:lnTo>
                      <a:lnTo>
                        <a:pt x="50" y="770"/>
                      </a:lnTo>
                      <a:lnTo>
                        <a:pt x="57" y="758"/>
                      </a:lnTo>
                      <a:lnTo>
                        <a:pt x="66" y="735"/>
                      </a:lnTo>
                      <a:lnTo>
                        <a:pt x="73" y="727"/>
                      </a:lnTo>
                      <a:lnTo>
                        <a:pt x="83" y="718"/>
                      </a:lnTo>
                      <a:lnTo>
                        <a:pt x="121" y="704"/>
                      </a:lnTo>
                      <a:lnTo>
                        <a:pt x="118" y="701"/>
                      </a:lnTo>
                      <a:lnTo>
                        <a:pt x="128" y="692"/>
                      </a:lnTo>
                      <a:lnTo>
                        <a:pt x="149" y="675"/>
                      </a:lnTo>
                      <a:lnTo>
                        <a:pt x="170" y="645"/>
                      </a:lnTo>
                      <a:lnTo>
                        <a:pt x="180" y="635"/>
                      </a:lnTo>
                      <a:lnTo>
                        <a:pt x="248" y="593"/>
                      </a:lnTo>
                      <a:lnTo>
                        <a:pt x="343" y="559"/>
                      </a:lnTo>
                      <a:lnTo>
                        <a:pt x="364" y="543"/>
                      </a:lnTo>
                      <a:lnTo>
                        <a:pt x="423" y="469"/>
                      </a:lnTo>
                      <a:lnTo>
                        <a:pt x="430" y="450"/>
                      </a:lnTo>
                      <a:lnTo>
                        <a:pt x="430" y="427"/>
                      </a:lnTo>
                      <a:lnTo>
                        <a:pt x="430" y="422"/>
                      </a:lnTo>
                      <a:lnTo>
                        <a:pt x="433" y="415"/>
                      </a:lnTo>
                      <a:lnTo>
                        <a:pt x="435" y="408"/>
                      </a:lnTo>
                      <a:lnTo>
                        <a:pt x="435" y="396"/>
                      </a:lnTo>
                      <a:lnTo>
                        <a:pt x="428" y="365"/>
                      </a:lnTo>
                      <a:lnTo>
                        <a:pt x="428" y="356"/>
                      </a:lnTo>
                      <a:lnTo>
                        <a:pt x="428" y="344"/>
                      </a:lnTo>
                      <a:lnTo>
                        <a:pt x="435" y="323"/>
                      </a:lnTo>
                      <a:lnTo>
                        <a:pt x="435" y="313"/>
                      </a:lnTo>
                      <a:lnTo>
                        <a:pt x="430" y="304"/>
                      </a:lnTo>
                      <a:lnTo>
                        <a:pt x="423" y="294"/>
                      </a:lnTo>
                      <a:lnTo>
                        <a:pt x="416" y="275"/>
                      </a:lnTo>
                      <a:lnTo>
                        <a:pt x="414" y="270"/>
                      </a:lnTo>
                      <a:lnTo>
                        <a:pt x="411" y="266"/>
                      </a:lnTo>
                      <a:lnTo>
                        <a:pt x="416" y="259"/>
                      </a:lnTo>
                      <a:lnTo>
                        <a:pt x="421" y="252"/>
                      </a:lnTo>
                      <a:lnTo>
                        <a:pt x="442" y="240"/>
                      </a:lnTo>
                      <a:lnTo>
                        <a:pt x="466" y="233"/>
                      </a:lnTo>
                      <a:lnTo>
                        <a:pt x="542" y="240"/>
                      </a:lnTo>
                      <a:lnTo>
                        <a:pt x="556" y="244"/>
                      </a:lnTo>
                      <a:lnTo>
                        <a:pt x="568" y="252"/>
                      </a:lnTo>
                      <a:lnTo>
                        <a:pt x="582" y="266"/>
                      </a:lnTo>
                      <a:lnTo>
                        <a:pt x="612" y="275"/>
                      </a:lnTo>
                      <a:lnTo>
                        <a:pt x="615" y="275"/>
                      </a:lnTo>
                      <a:lnTo>
                        <a:pt x="615" y="247"/>
                      </a:lnTo>
                      <a:lnTo>
                        <a:pt x="620" y="233"/>
                      </a:lnTo>
                      <a:lnTo>
                        <a:pt x="622" y="233"/>
                      </a:lnTo>
                      <a:lnTo>
                        <a:pt x="636" y="228"/>
                      </a:lnTo>
                      <a:lnTo>
                        <a:pt x="641" y="225"/>
                      </a:lnTo>
                      <a:lnTo>
                        <a:pt x="646" y="218"/>
                      </a:lnTo>
                      <a:lnTo>
                        <a:pt x="648" y="211"/>
                      </a:lnTo>
                      <a:lnTo>
                        <a:pt x="655" y="183"/>
                      </a:lnTo>
                      <a:lnTo>
                        <a:pt x="657" y="169"/>
                      </a:lnTo>
                      <a:lnTo>
                        <a:pt x="657" y="152"/>
                      </a:lnTo>
                      <a:lnTo>
                        <a:pt x="653" y="135"/>
                      </a:lnTo>
                      <a:lnTo>
                        <a:pt x="643" y="100"/>
                      </a:lnTo>
                      <a:lnTo>
                        <a:pt x="643" y="88"/>
                      </a:lnTo>
                      <a:lnTo>
                        <a:pt x="650" y="76"/>
                      </a:lnTo>
                      <a:lnTo>
                        <a:pt x="641" y="74"/>
                      </a:lnTo>
                      <a:lnTo>
                        <a:pt x="638" y="72"/>
                      </a:lnTo>
                      <a:lnTo>
                        <a:pt x="627" y="57"/>
                      </a:lnTo>
                      <a:lnTo>
                        <a:pt x="624" y="60"/>
                      </a:lnTo>
                      <a:lnTo>
                        <a:pt x="624" y="48"/>
                      </a:lnTo>
                      <a:lnTo>
                        <a:pt x="636" y="0"/>
                      </a:lnTo>
                      <a:lnTo>
                        <a:pt x="667" y="3"/>
                      </a:lnTo>
                      <a:lnTo>
                        <a:pt x="681" y="8"/>
                      </a:lnTo>
                      <a:lnTo>
                        <a:pt x="695" y="17"/>
                      </a:lnTo>
                      <a:lnTo>
                        <a:pt x="712" y="27"/>
                      </a:lnTo>
                      <a:lnTo>
                        <a:pt x="764" y="45"/>
                      </a:lnTo>
                      <a:lnTo>
                        <a:pt x="771" y="50"/>
                      </a:lnTo>
                      <a:lnTo>
                        <a:pt x="787" y="67"/>
                      </a:lnTo>
                      <a:lnTo>
                        <a:pt x="792" y="74"/>
                      </a:lnTo>
                      <a:lnTo>
                        <a:pt x="797" y="76"/>
                      </a:lnTo>
                      <a:lnTo>
                        <a:pt x="802" y="79"/>
                      </a:lnTo>
                      <a:lnTo>
                        <a:pt x="806" y="81"/>
                      </a:lnTo>
                      <a:lnTo>
                        <a:pt x="811" y="86"/>
                      </a:lnTo>
                      <a:lnTo>
                        <a:pt x="811" y="93"/>
                      </a:lnTo>
                      <a:lnTo>
                        <a:pt x="806" y="95"/>
                      </a:lnTo>
                      <a:lnTo>
                        <a:pt x="804" y="95"/>
                      </a:lnTo>
                      <a:lnTo>
                        <a:pt x="802" y="98"/>
                      </a:lnTo>
                      <a:lnTo>
                        <a:pt x="799" y="107"/>
                      </a:lnTo>
                      <a:lnTo>
                        <a:pt x="795" y="109"/>
                      </a:lnTo>
                      <a:lnTo>
                        <a:pt x="795" y="114"/>
                      </a:lnTo>
                      <a:lnTo>
                        <a:pt x="802" y="128"/>
                      </a:lnTo>
                      <a:lnTo>
                        <a:pt x="804" y="133"/>
                      </a:lnTo>
                      <a:lnTo>
                        <a:pt x="821" y="145"/>
                      </a:lnTo>
                      <a:lnTo>
                        <a:pt x="828" y="150"/>
                      </a:lnTo>
                      <a:lnTo>
                        <a:pt x="851" y="157"/>
                      </a:lnTo>
                      <a:lnTo>
                        <a:pt x="953" y="150"/>
                      </a:lnTo>
                      <a:lnTo>
                        <a:pt x="1029" y="162"/>
                      </a:lnTo>
                      <a:lnTo>
                        <a:pt x="1033" y="159"/>
                      </a:lnTo>
                      <a:lnTo>
                        <a:pt x="1041" y="157"/>
                      </a:lnTo>
                      <a:lnTo>
                        <a:pt x="1052" y="143"/>
                      </a:lnTo>
                      <a:lnTo>
                        <a:pt x="1085" y="121"/>
                      </a:lnTo>
                      <a:lnTo>
                        <a:pt x="1093" y="107"/>
                      </a:lnTo>
                      <a:lnTo>
                        <a:pt x="1102" y="62"/>
                      </a:lnTo>
                      <a:lnTo>
                        <a:pt x="1109" y="53"/>
                      </a:lnTo>
                      <a:lnTo>
                        <a:pt x="1130" y="69"/>
                      </a:lnTo>
                      <a:lnTo>
                        <a:pt x="1161" y="79"/>
                      </a:lnTo>
                      <a:lnTo>
                        <a:pt x="1171" y="81"/>
                      </a:lnTo>
                      <a:lnTo>
                        <a:pt x="1180" y="76"/>
                      </a:lnTo>
                      <a:lnTo>
                        <a:pt x="1199" y="62"/>
                      </a:lnTo>
                      <a:lnTo>
                        <a:pt x="1208" y="60"/>
                      </a:lnTo>
                      <a:lnTo>
                        <a:pt x="1216" y="62"/>
                      </a:lnTo>
                      <a:lnTo>
                        <a:pt x="1218" y="69"/>
                      </a:lnTo>
                      <a:lnTo>
                        <a:pt x="1218" y="76"/>
                      </a:lnTo>
                      <a:lnTo>
                        <a:pt x="1223" y="81"/>
                      </a:lnTo>
                      <a:lnTo>
                        <a:pt x="1227" y="79"/>
                      </a:lnTo>
                      <a:lnTo>
                        <a:pt x="1237" y="74"/>
                      </a:lnTo>
                      <a:lnTo>
                        <a:pt x="1242" y="74"/>
                      </a:lnTo>
                      <a:lnTo>
                        <a:pt x="1251" y="83"/>
                      </a:lnTo>
                      <a:lnTo>
                        <a:pt x="1258" y="93"/>
                      </a:lnTo>
                      <a:lnTo>
                        <a:pt x="1265" y="98"/>
                      </a:lnTo>
                      <a:lnTo>
                        <a:pt x="1277" y="98"/>
                      </a:lnTo>
                      <a:lnTo>
                        <a:pt x="1284" y="83"/>
                      </a:lnTo>
                      <a:lnTo>
                        <a:pt x="1286" y="86"/>
                      </a:lnTo>
                      <a:lnTo>
                        <a:pt x="1303" y="98"/>
                      </a:lnTo>
                      <a:lnTo>
                        <a:pt x="1348" y="100"/>
                      </a:lnTo>
                      <a:lnTo>
                        <a:pt x="1374" y="105"/>
                      </a:lnTo>
                      <a:lnTo>
                        <a:pt x="1398" y="112"/>
                      </a:lnTo>
                      <a:lnTo>
                        <a:pt x="1424" y="112"/>
                      </a:lnTo>
                      <a:lnTo>
                        <a:pt x="1435" y="114"/>
                      </a:lnTo>
                      <a:lnTo>
                        <a:pt x="1447" y="119"/>
                      </a:lnTo>
                      <a:lnTo>
                        <a:pt x="1457" y="131"/>
                      </a:lnTo>
                      <a:lnTo>
                        <a:pt x="1459" y="140"/>
                      </a:lnTo>
                      <a:lnTo>
                        <a:pt x="1461" y="145"/>
                      </a:lnTo>
                      <a:lnTo>
                        <a:pt x="1459" y="147"/>
                      </a:lnTo>
                      <a:lnTo>
                        <a:pt x="1443" y="150"/>
                      </a:lnTo>
                      <a:lnTo>
                        <a:pt x="1440" y="150"/>
                      </a:lnTo>
                      <a:lnTo>
                        <a:pt x="1440" y="152"/>
                      </a:lnTo>
                      <a:lnTo>
                        <a:pt x="1440" y="157"/>
                      </a:lnTo>
                      <a:lnTo>
                        <a:pt x="1440" y="166"/>
                      </a:lnTo>
                      <a:lnTo>
                        <a:pt x="1440" y="173"/>
                      </a:lnTo>
                      <a:lnTo>
                        <a:pt x="1443" y="183"/>
                      </a:lnTo>
                      <a:lnTo>
                        <a:pt x="1447" y="192"/>
                      </a:lnTo>
                      <a:lnTo>
                        <a:pt x="1469" y="211"/>
                      </a:lnTo>
                      <a:lnTo>
                        <a:pt x="1487" y="216"/>
                      </a:lnTo>
                      <a:lnTo>
                        <a:pt x="1497" y="249"/>
                      </a:lnTo>
                      <a:lnTo>
                        <a:pt x="1513" y="256"/>
                      </a:lnTo>
                      <a:lnTo>
                        <a:pt x="1518" y="266"/>
                      </a:lnTo>
                      <a:lnTo>
                        <a:pt x="1537" y="318"/>
                      </a:lnTo>
                      <a:lnTo>
                        <a:pt x="1551" y="410"/>
                      </a:lnTo>
                      <a:lnTo>
                        <a:pt x="1554" y="436"/>
                      </a:lnTo>
                      <a:lnTo>
                        <a:pt x="1542" y="424"/>
                      </a:lnTo>
                      <a:lnTo>
                        <a:pt x="1532" y="420"/>
                      </a:lnTo>
                      <a:lnTo>
                        <a:pt x="1523" y="420"/>
                      </a:lnTo>
                      <a:lnTo>
                        <a:pt x="1490" y="429"/>
                      </a:lnTo>
                      <a:lnTo>
                        <a:pt x="1478" y="436"/>
                      </a:lnTo>
                      <a:lnTo>
                        <a:pt x="1469" y="448"/>
                      </a:lnTo>
                      <a:lnTo>
                        <a:pt x="1461" y="467"/>
                      </a:lnTo>
                      <a:lnTo>
                        <a:pt x="1454" y="476"/>
                      </a:lnTo>
                      <a:lnTo>
                        <a:pt x="1357" y="519"/>
                      </a:lnTo>
                      <a:lnTo>
                        <a:pt x="1341" y="517"/>
                      </a:lnTo>
                      <a:lnTo>
                        <a:pt x="1329" y="510"/>
                      </a:lnTo>
                      <a:lnTo>
                        <a:pt x="1303" y="484"/>
                      </a:lnTo>
                      <a:lnTo>
                        <a:pt x="1291" y="474"/>
                      </a:lnTo>
                      <a:lnTo>
                        <a:pt x="1279" y="469"/>
                      </a:lnTo>
                      <a:lnTo>
                        <a:pt x="1268" y="467"/>
                      </a:lnTo>
                      <a:lnTo>
                        <a:pt x="1234" y="472"/>
                      </a:lnTo>
                      <a:lnTo>
                        <a:pt x="1227" y="484"/>
                      </a:lnTo>
                      <a:lnTo>
                        <a:pt x="1223" y="486"/>
                      </a:lnTo>
                      <a:lnTo>
                        <a:pt x="1220" y="491"/>
                      </a:lnTo>
                      <a:lnTo>
                        <a:pt x="1218" y="493"/>
                      </a:lnTo>
                      <a:lnTo>
                        <a:pt x="1216" y="495"/>
                      </a:lnTo>
                      <a:lnTo>
                        <a:pt x="1216" y="498"/>
                      </a:lnTo>
                      <a:lnTo>
                        <a:pt x="1216" y="505"/>
                      </a:lnTo>
                      <a:lnTo>
                        <a:pt x="1220" y="550"/>
                      </a:lnTo>
                      <a:lnTo>
                        <a:pt x="1220" y="559"/>
                      </a:lnTo>
                      <a:lnTo>
                        <a:pt x="1218" y="569"/>
                      </a:lnTo>
                      <a:lnTo>
                        <a:pt x="1218" y="576"/>
                      </a:lnTo>
                      <a:lnTo>
                        <a:pt x="1227" y="604"/>
                      </a:lnTo>
                      <a:lnTo>
                        <a:pt x="1230" y="609"/>
                      </a:lnTo>
                      <a:lnTo>
                        <a:pt x="1232" y="611"/>
                      </a:lnTo>
                      <a:lnTo>
                        <a:pt x="1232" y="614"/>
                      </a:lnTo>
                      <a:lnTo>
                        <a:pt x="1234" y="619"/>
                      </a:lnTo>
                      <a:lnTo>
                        <a:pt x="1232" y="626"/>
                      </a:lnTo>
                      <a:lnTo>
                        <a:pt x="1225" y="638"/>
                      </a:lnTo>
                      <a:lnTo>
                        <a:pt x="1225" y="640"/>
                      </a:lnTo>
                      <a:lnTo>
                        <a:pt x="1225" y="642"/>
                      </a:lnTo>
                      <a:lnTo>
                        <a:pt x="1225" y="647"/>
                      </a:lnTo>
                      <a:lnTo>
                        <a:pt x="1225" y="652"/>
                      </a:lnTo>
                      <a:lnTo>
                        <a:pt x="1218" y="671"/>
                      </a:lnTo>
                      <a:lnTo>
                        <a:pt x="1216" y="675"/>
                      </a:lnTo>
                      <a:lnTo>
                        <a:pt x="1213" y="678"/>
                      </a:lnTo>
                      <a:lnTo>
                        <a:pt x="1208" y="680"/>
                      </a:lnTo>
                      <a:lnTo>
                        <a:pt x="1208" y="687"/>
                      </a:lnTo>
                      <a:lnTo>
                        <a:pt x="1223" y="699"/>
                      </a:lnTo>
                      <a:lnTo>
                        <a:pt x="1355" y="765"/>
                      </a:lnTo>
                      <a:lnTo>
                        <a:pt x="1395" y="777"/>
                      </a:lnTo>
                      <a:lnTo>
                        <a:pt x="1419" y="782"/>
                      </a:lnTo>
                      <a:lnTo>
                        <a:pt x="1435" y="787"/>
                      </a:lnTo>
                      <a:lnTo>
                        <a:pt x="1452" y="796"/>
                      </a:lnTo>
                      <a:lnTo>
                        <a:pt x="1461" y="803"/>
                      </a:lnTo>
                      <a:lnTo>
                        <a:pt x="1469" y="810"/>
                      </a:lnTo>
                      <a:lnTo>
                        <a:pt x="1473" y="832"/>
                      </a:lnTo>
                      <a:lnTo>
                        <a:pt x="1464" y="853"/>
                      </a:lnTo>
                      <a:lnTo>
                        <a:pt x="1461" y="893"/>
                      </a:lnTo>
                      <a:lnTo>
                        <a:pt x="1466" y="919"/>
                      </a:lnTo>
                      <a:lnTo>
                        <a:pt x="1466" y="931"/>
                      </a:lnTo>
                      <a:lnTo>
                        <a:pt x="1459" y="960"/>
                      </a:lnTo>
                      <a:lnTo>
                        <a:pt x="1421" y="1007"/>
                      </a:lnTo>
                      <a:lnTo>
                        <a:pt x="1327" y="1066"/>
                      </a:lnTo>
                      <a:lnTo>
                        <a:pt x="1322" y="1078"/>
                      </a:lnTo>
                      <a:lnTo>
                        <a:pt x="1320" y="1087"/>
                      </a:lnTo>
                      <a:lnTo>
                        <a:pt x="1312" y="1097"/>
                      </a:lnTo>
                      <a:lnTo>
                        <a:pt x="1303" y="1104"/>
                      </a:lnTo>
                      <a:lnTo>
                        <a:pt x="1282" y="1116"/>
                      </a:lnTo>
                      <a:lnTo>
                        <a:pt x="1265" y="1130"/>
                      </a:lnTo>
                      <a:lnTo>
                        <a:pt x="1239" y="1161"/>
                      </a:lnTo>
                      <a:lnTo>
                        <a:pt x="1223" y="1168"/>
                      </a:lnTo>
                      <a:lnTo>
                        <a:pt x="1201" y="1173"/>
                      </a:lnTo>
                      <a:lnTo>
                        <a:pt x="1185" y="1170"/>
                      </a:lnTo>
                      <a:lnTo>
                        <a:pt x="1168" y="1166"/>
                      </a:lnTo>
                      <a:lnTo>
                        <a:pt x="1123" y="1144"/>
                      </a:lnTo>
                      <a:lnTo>
                        <a:pt x="1116" y="1144"/>
                      </a:lnTo>
                      <a:lnTo>
                        <a:pt x="1107" y="1149"/>
                      </a:lnTo>
                      <a:lnTo>
                        <a:pt x="1083" y="1166"/>
                      </a:lnTo>
                      <a:lnTo>
                        <a:pt x="1050" y="1182"/>
                      </a:lnTo>
                      <a:lnTo>
                        <a:pt x="1038" y="1196"/>
                      </a:lnTo>
                      <a:lnTo>
                        <a:pt x="1033" y="1196"/>
                      </a:lnTo>
                      <a:lnTo>
                        <a:pt x="1026" y="1187"/>
                      </a:lnTo>
                      <a:lnTo>
                        <a:pt x="1024" y="1180"/>
                      </a:lnTo>
                      <a:lnTo>
                        <a:pt x="1012" y="1161"/>
                      </a:lnTo>
                      <a:lnTo>
                        <a:pt x="974" y="1125"/>
                      </a:lnTo>
                      <a:lnTo>
                        <a:pt x="944" y="1137"/>
                      </a:lnTo>
                      <a:lnTo>
                        <a:pt x="932" y="1135"/>
                      </a:lnTo>
                      <a:lnTo>
                        <a:pt x="910" y="1132"/>
                      </a:lnTo>
                      <a:lnTo>
                        <a:pt x="889" y="1132"/>
                      </a:lnTo>
                      <a:lnTo>
                        <a:pt x="880" y="1130"/>
                      </a:lnTo>
                      <a:lnTo>
                        <a:pt x="861" y="1121"/>
                      </a:lnTo>
                      <a:lnTo>
                        <a:pt x="854" y="1121"/>
                      </a:lnTo>
                      <a:lnTo>
                        <a:pt x="847" y="1125"/>
                      </a:lnTo>
                      <a:lnTo>
                        <a:pt x="776" y="1177"/>
                      </a:lnTo>
                      <a:lnTo>
                        <a:pt x="766" y="1189"/>
                      </a:lnTo>
                      <a:lnTo>
                        <a:pt x="759" y="1203"/>
                      </a:lnTo>
                      <a:lnTo>
                        <a:pt x="757" y="1218"/>
                      </a:lnTo>
                      <a:lnTo>
                        <a:pt x="759" y="1232"/>
                      </a:lnTo>
                      <a:lnTo>
                        <a:pt x="761" y="1253"/>
                      </a:lnTo>
                      <a:lnTo>
                        <a:pt x="764" y="1263"/>
                      </a:lnTo>
                      <a:lnTo>
                        <a:pt x="769" y="1275"/>
                      </a:lnTo>
                      <a:lnTo>
                        <a:pt x="776" y="1284"/>
                      </a:lnTo>
                      <a:lnTo>
                        <a:pt x="785" y="1293"/>
                      </a:lnTo>
                      <a:lnTo>
                        <a:pt x="797" y="1303"/>
                      </a:lnTo>
                      <a:lnTo>
                        <a:pt x="804" y="1310"/>
                      </a:lnTo>
                      <a:lnTo>
                        <a:pt x="813" y="1324"/>
                      </a:lnTo>
                      <a:lnTo>
                        <a:pt x="818" y="1341"/>
                      </a:lnTo>
                      <a:lnTo>
                        <a:pt x="823" y="1355"/>
                      </a:lnTo>
                      <a:lnTo>
                        <a:pt x="821" y="1367"/>
                      </a:lnTo>
                      <a:lnTo>
                        <a:pt x="821" y="1372"/>
                      </a:lnTo>
                      <a:lnTo>
                        <a:pt x="818" y="1376"/>
                      </a:lnTo>
                      <a:lnTo>
                        <a:pt x="802" y="1395"/>
                      </a:lnTo>
                      <a:lnTo>
                        <a:pt x="802" y="1400"/>
                      </a:lnTo>
                      <a:lnTo>
                        <a:pt x="792" y="1402"/>
                      </a:lnTo>
                      <a:lnTo>
                        <a:pt x="785" y="1407"/>
                      </a:lnTo>
                      <a:lnTo>
                        <a:pt x="717" y="1407"/>
                      </a:lnTo>
                      <a:lnTo>
                        <a:pt x="672" y="1386"/>
                      </a:lnTo>
                      <a:lnTo>
                        <a:pt x="641" y="1365"/>
                      </a:lnTo>
                      <a:lnTo>
                        <a:pt x="634" y="1350"/>
                      </a:lnTo>
                      <a:lnTo>
                        <a:pt x="629" y="1336"/>
                      </a:lnTo>
                      <a:lnTo>
                        <a:pt x="631" y="1320"/>
                      </a:lnTo>
                      <a:lnTo>
                        <a:pt x="638" y="1301"/>
                      </a:lnTo>
                      <a:lnTo>
                        <a:pt x="641" y="1291"/>
                      </a:lnTo>
                      <a:lnTo>
                        <a:pt x="641" y="1279"/>
                      </a:lnTo>
                      <a:lnTo>
                        <a:pt x="636" y="1270"/>
                      </a:lnTo>
                      <a:lnTo>
                        <a:pt x="622" y="1251"/>
                      </a:lnTo>
                      <a:lnTo>
                        <a:pt x="634" y="1166"/>
                      </a:lnTo>
                      <a:lnTo>
                        <a:pt x="629" y="1156"/>
                      </a:lnTo>
                      <a:lnTo>
                        <a:pt x="622" y="1147"/>
                      </a:lnTo>
                      <a:lnTo>
                        <a:pt x="603" y="1147"/>
                      </a:lnTo>
                      <a:lnTo>
                        <a:pt x="586" y="1144"/>
                      </a:lnTo>
                      <a:lnTo>
                        <a:pt x="579" y="1140"/>
                      </a:lnTo>
                      <a:lnTo>
                        <a:pt x="575" y="1137"/>
                      </a:lnTo>
                      <a:lnTo>
                        <a:pt x="572" y="1135"/>
                      </a:lnTo>
                      <a:lnTo>
                        <a:pt x="568" y="1128"/>
                      </a:lnTo>
                      <a:lnTo>
                        <a:pt x="568" y="1121"/>
                      </a:lnTo>
                      <a:lnTo>
                        <a:pt x="572" y="1116"/>
                      </a:lnTo>
                      <a:lnTo>
                        <a:pt x="601" y="1111"/>
                      </a:lnTo>
                      <a:lnTo>
                        <a:pt x="610" y="1106"/>
                      </a:lnTo>
                      <a:lnTo>
                        <a:pt x="617" y="1095"/>
                      </a:lnTo>
                      <a:lnTo>
                        <a:pt x="598" y="1080"/>
                      </a:lnTo>
                      <a:lnTo>
                        <a:pt x="463" y="1073"/>
                      </a:lnTo>
                      <a:lnTo>
                        <a:pt x="452" y="1069"/>
                      </a:lnTo>
                      <a:lnTo>
                        <a:pt x="445" y="1059"/>
                      </a:lnTo>
                      <a:lnTo>
                        <a:pt x="440" y="1052"/>
                      </a:lnTo>
                      <a:lnTo>
                        <a:pt x="423" y="1014"/>
                      </a:lnTo>
                      <a:lnTo>
                        <a:pt x="419" y="1000"/>
                      </a:lnTo>
                      <a:lnTo>
                        <a:pt x="416" y="986"/>
                      </a:lnTo>
                      <a:lnTo>
                        <a:pt x="411" y="955"/>
                      </a:lnTo>
                      <a:lnTo>
                        <a:pt x="411" y="941"/>
                      </a:lnTo>
                      <a:lnTo>
                        <a:pt x="411" y="931"/>
                      </a:lnTo>
                      <a:lnTo>
                        <a:pt x="414" y="926"/>
                      </a:lnTo>
                      <a:lnTo>
                        <a:pt x="416" y="922"/>
                      </a:lnTo>
                      <a:lnTo>
                        <a:pt x="421" y="922"/>
                      </a:lnTo>
                      <a:lnTo>
                        <a:pt x="442" y="924"/>
                      </a:lnTo>
                      <a:lnTo>
                        <a:pt x="452" y="922"/>
                      </a:lnTo>
                      <a:lnTo>
                        <a:pt x="461" y="919"/>
                      </a:lnTo>
                      <a:lnTo>
                        <a:pt x="468" y="910"/>
                      </a:lnTo>
                      <a:lnTo>
                        <a:pt x="466" y="900"/>
                      </a:lnTo>
                      <a:lnTo>
                        <a:pt x="459" y="896"/>
                      </a:lnTo>
                      <a:lnTo>
                        <a:pt x="452" y="891"/>
                      </a:lnTo>
                      <a:lnTo>
                        <a:pt x="445" y="889"/>
                      </a:lnTo>
                      <a:lnTo>
                        <a:pt x="421" y="877"/>
                      </a:lnTo>
                      <a:lnTo>
                        <a:pt x="376" y="907"/>
                      </a:lnTo>
                      <a:lnTo>
                        <a:pt x="336" y="919"/>
                      </a:lnTo>
                      <a:lnTo>
                        <a:pt x="307" y="919"/>
                      </a:lnTo>
                      <a:lnTo>
                        <a:pt x="277" y="915"/>
                      </a:lnTo>
                      <a:lnTo>
                        <a:pt x="274" y="915"/>
                      </a:lnTo>
                      <a:lnTo>
                        <a:pt x="270" y="912"/>
                      </a:lnTo>
                      <a:lnTo>
                        <a:pt x="246" y="893"/>
                      </a:lnTo>
                      <a:lnTo>
                        <a:pt x="227" y="886"/>
                      </a:lnTo>
                      <a:lnTo>
                        <a:pt x="208" y="886"/>
                      </a:lnTo>
                      <a:lnTo>
                        <a:pt x="177" y="893"/>
                      </a:lnTo>
                      <a:lnTo>
                        <a:pt x="165" y="898"/>
                      </a:lnTo>
                      <a:lnTo>
                        <a:pt x="158" y="907"/>
                      </a:lnTo>
                      <a:lnTo>
                        <a:pt x="156" y="924"/>
                      </a:lnTo>
                      <a:lnTo>
                        <a:pt x="154" y="929"/>
                      </a:lnTo>
                      <a:lnTo>
                        <a:pt x="147" y="936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7" name="Freeform 17"/>
                <p:cNvSpPr>
                  <a:spLocks/>
                </p:cNvSpPr>
                <p:nvPr/>
              </p:nvSpPr>
              <p:spPr bwMode="auto">
                <a:xfrm>
                  <a:off x="2246054" y="1939312"/>
                  <a:ext cx="1331939" cy="1123547"/>
                </a:xfrm>
                <a:custGeom>
                  <a:avLst/>
                  <a:gdLst>
                    <a:gd name="T0" fmla="*/ 111 w 1355"/>
                    <a:gd name="T1" fmla="*/ 1129 h 1143"/>
                    <a:gd name="T2" fmla="*/ 47 w 1355"/>
                    <a:gd name="T3" fmla="*/ 1082 h 1143"/>
                    <a:gd name="T4" fmla="*/ 9 w 1355"/>
                    <a:gd name="T5" fmla="*/ 1039 h 1143"/>
                    <a:gd name="T6" fmla="*/ 0 w 1355"/>
                    <a:gd name="T7" fmla="*/ 926 h 1143"/>
                    <a:gd name="T8" fmla="*/ 149 w 1355"/>
                    <a:gd name="T9" fmla="*/ 843 h 1143"/>
                    <a:gd name="T10" fmla="*/ 208 w 1355"/>
                    <a:gd name="T11" fmla="*/ 847 h 1143"/>
                    <a:gd name="T12" fmla="*/ 265 w 1355"/>
                    <a:gd name="T13" fmla="*/ 805 h 1143"/>
                    <a:gd name="T14" fmla="*/ 286 w 1355"/>
                    <a:gd name="T15" fmla="*/ 760 h 1143"/>
                    <a:gd name="T16" fmla="*/ 345 w 1355"/>
                    <a:gd name="T17" fmla="*/ 724 h 1143"/>
                    <a:gd name="T18" fmla="*/ 381 w 1355"/>
                    <a:gd name="T19" fmla="*/ 637 h 1143"/>
                    <a:gd name="T20" fmla="*/ 355 w 1355"/>
                    <a:gd name="T21" fmla="*/ 570 h 1143"/>
                    <a:gd name="T22" fmla="*/ 343 w 1355"/>
                    <a:gd name="T23" fmla="*/ 537 h 1143"/>
                    <a:gd name="T24" fmla="*/ 307 w 1355"/>
                    <a:gd name="T25" fmla="*/ 445 h 1143"/>
                    <a:gd name="T26" fmla="*/ 409 w 1355"/>
                    <a:gd name="T27" fmla="*/ 452 h 1143"/>
                    <a:gd name="T28" fmla="*/ 438 w 1355"/>
                    <a:gd name="T29" fmla="*/ 525 h 1143"/>
                    <a:gd name="T30" fmla="*/ 490 w 1355"/>
                    <a:gd name="T31" fmla="*/ 568 h 1143"/>
                    <a:gd name="T32" fmla="*/ 589 w 1355"/>
                    <a:gd name="T33" fmla="*/ 615 h 1143"/>
                    <a:gd name="T34" fmla="*/ 622 w 1355"/>
                    <a:gd name="T35" fmla="*/ 620 h 1143"/>
                    <a:gd name="T36" fmla="*/ 634 w 1355"/>
                    <a:gd name="T37" fmla="*/ 568 h 1143"/>
                    <a:gd name="T38" fmla="*/ 631 w 1355"/>
                    <a:gd name="T39" fmla="*/ 514 h 1143"/>
                    <a:gd name="T40" fmla="*/ 636 w 1355"/>
                    <a:gd name="T41" fmla="*/ 473 h 1143"/>
                    <a:gd name="T42" fmla="*/ 641 w 1355"/>
                    <a:gd name="T43" fmla="*/ 416 h 1143"/>
                    <a:gd name="T44" fmla="*/ 589 w 1355"/>
                    <a:gd name="T45" fmla="*/ 353 h 1143"/>
                    <a:gd name="T46" fmla="*/ 497 w 1355"/>
                    <a:gd name="T47" fmla="*/ 355 h 1143"/>
                    <a:gd name="T48" fmla="*/ 508 w 1355"/>
                    <a:gd name="T49" fmla="*/ 324 h 1143"/>
                    <a:gd name="T50" fmla="*/ 544 w 1355"/>
                    <a:gd name="T51" fmla="*/ 210 h 1143"/>
                    <a:gd name="T52" fmla="*/ 466 w 1355"/>
                    <a:gd name="T53" fmla="*/ 123 h 1143"/>
                    <a:gd name="T54" fmla="*/ 419 w 1355"/>
                    <a:gd name="T55" fmla="*/ 83 h 1143"/>
                    <a:gd name="T56" fmla="*/ 475 w 1355"/>
                    <a:gd name="T57" fmla="*/ 30 h 1143"/>
                    <a:gd name="T58" fmla="*/ 563 w 1355"/>
                    <a:gd name="T59" fmla="*/ 16 h 1143"/>
                    <a:gd name="T60" fmla="*/ 653 w 1355"/>
                    <a:gd name="T61" fmla="*/ 42 h 1143"/>
                    <a:gd name="T62" fmla="*/ 776 w 1355"/>
                    <a:gd name="T63" fmla="*/ 19 h 1143"/>
                    <a:gd name="T64" fmla="*/ 759 w 1355"/>
                    <a:gd name="T65" fmla="*/ 47 h 1143"/>
                    <a:gd name="T66" fmla="*/ 728 w 1355"/>
                    <a:gd name="T67" fmla="*/ 64 h 1143"/>
                    <a:gd name="T68" fmla="*/ 757 w 1355"/>
                    <a:gd name="T69" fmla="*/ 175 h 1143"/>
                    <a:gd name="T70" fmla="*/ 934 w 1355"/>
                    <a:gd name="T71" fmla="*/ 218 h 1143"/>
                    <a:gd name="T72" fmla="*/ 885 w 1355"/>
                    <a:gd name="T73" fmla="*/ 251 h 1143"/>
                    <a:gd name="T74" fmla="*/ 920 w 1355"/>
                    <a:gd name="T75" fmla="*/ 270 h 1143"/>
                    <a:gd name="T76" fmla="*/ 953 w 1355"/>
                    <a:gd name="T77" fmla="*/ 393 h 1143"/>
                    <a:gd name="T78" fmla="*/ 946 w 1355"/>
                    <a:gd name="T79" fmla="*/ 459 h 1143"/>
                    <a:gd name="T80" fmla="*/ 1031 w 1355"/>
                    <a:gd name="T81" fmla="*/ 547 h 1143"/>
                    <a:gd name="T82" fmla="*/ 1104 w 1355"/>
                    <a:gd name="T83" fmla="*/ 717 h 1143"/>
                    <a:gd name="T84" fmla="*/ 1173 w 1355"/>
                    <a:gd name="T85" fmla="*/ 729 h 1143"/>
                    <a:gd name="T86" fmla="*/ 1235 w 1355"/>
                    <a:gd name="T87" fmla="*/ 705 h 1143"/>
                    <a:gd name="T88" fmla="*/ 1287 w 1355"/>
                    <a:gd name="T89" fmla="*/ 779 h 1143"/>
                    <a:gd name="T90" fmla="*/ 1355 w 1355"/>
                    <a:gd name="T91" fmla="*/ 847 h 1143"/>
                    <a:gd name="T92" fmla="*/ 1329 w 1355"/>
                    <a:gd name="T93" fmla="*/ 937 h 1143"/>
                    <a:gd name="T94" fmla="*/ 1253 w 1355"/>
                    <a:gd name="T95" fmla="*/ 1053 h 1143"/>
                    <a:gd name="T96" fmla="*/ 1026 w 1355"/>
                    <a:gd name="T97" fmla="*/ 1001 h 1143"/>
                    <a:gd name="T98" fmla="*/ 887 w 1355"/>
                    <a:gd name="T99" fmla="*/ 1001 h 1143"/>
                    <a:gd name="T100" fmla="*/ 743 w 1355"/>
                    <a:gd name="T101" fmla="*/ 1087 h 1143"/>
                    <a:gd name="T102" fmla="*/ 591 w 1355"/>
                    <a:gd name="T103" fmla="*/ 1046 h 1143"/>
                    <a:gd name="T104" fmla="*/ 445 w 1355"/>
                    <a:gd name="T105" fmla="*/ 1016 h 1143"/>
                    <a:gd name="T106" fmla="*/ 430 w 1355"/>
                    <a:gd name="T107" fmla="*/ 1027 h 1143"/>
                    <a:gd name="T108" fmla="*/ 386 w 1355"/>
                    <a:gd name="T109" fmla="*/ 1023 h 1143"/>
                    <a:gd name="T110" fmla="*/ 296 w 1355"/>
                    <a:gd name="T111" fmla="*/ 1016 h 1143"/>
                    <a:gd name="T112" fmla="*/ 192 w 1355"/>
                    <a:gd name="T113" fmla="*/ 1089 h 1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355" h="1143">
                      <a:moveTo>
                        <a:pt x="192" y="1089"/>
                      </a:moveTo>
                      <a:lnTo>
                        <a:pt x="192" y="1089"/>
                      </a:lnTo>
                      <a:lnTo>
                        <a:pt x="132" y="1129"/>
                      </a:lnTo>
                      <a:lnTo>
                        <a:pt x="114" y="1143"/>
                      </a:lnTo>
                      <a:lnTo>
                        <a:pt x="111" y="1129"/>
                      </a:lnTo>
                      <a:lnTo>
                        <a:pt x="95" y="1127"/>
                      </a:lnTo>
                      <a:lnTo>
                        <a:pt x="62" y="1139"/>
                      </a:lnTo>
                      <a:lnTo>
                        <a:pt x="62" y="1134"/>
                      </a:lnTo>
                      <a:lnTo>
                        <a:pt x="52" y="1094"/>
                      </a:lnTo>
                      <a:lnTo>
                        <a:pt x="47" y="1082"/>
                      </a:lnTo>
                      <a:lnTo>
                        <a:pt x="40" y="1068"/>
                      </a:lnTo>
                      <a:lnTo>
                        <a:pt x="33" y="1063"/>
                      </a:lnTo>
                      <a:lnTo>
                        <a:pt x="19" y="1056"/>
                      </a:lnTo>
                      <a:lnTo>
                        <a:pt x="14" y="1049"/>
                      </a:lnTo>
                      <a:lnTo>
                        <a:pt x="9" y="1039"/>
                      </a:lnTo>
                      <a:lnTo>
                        <a:pt x="5" y="1027"/>
                      </a:lnTo>
                      <a:lnTo>
                        <a:pt x="2" y="1006"/>
                      </a:lnTo>
                      <a:lnTo>
                        <a:pt x="2" y="992"/>
                      </a:lnTo>
                      <a:lnTo>
                        <a:pt x="5" y="947"/>
                      </a:lnTo>
                      <a:lnTo>
                        <a:pt x="0" y="926"/>
                      </a:lnTo>
                      <a:lnTo>
                        <a:pt x="19" y="911"/>
                      </a:lnTo>
                      <a:lnTo>
                        <a:pt x="28" y="907"/>
                      </a:lnTo>
                      <a:lnTo>
                        <a:pt x="50" y="904"/>
                      </a:lnTo>
                      <a:lnTo>
                        <a:pt x="128" y="864"/>
                      </a:lnTo>
                      <a:lnTo>
                        <a:pt x="149" y="843"/>
                      </a:lnTo>
                      <a:lnTo>
                        <a:pt x="161" y="840"/>
                      </a:lnTo>
                      <a:lnTo>
                        <a:pt x="168" y="840"/>
                      </a:lnTo>
                      <a:lnTo>
                        <a:pt x="187" y="847"/>
                      </a:lnTo>
                      <a:lnTo>
                        <a:pt x="196" y="850"/>
                      </a:lnTo>
                      <a:lnTo>
                        <a:pt x="208" y="847"/>
                      </a:lnTo>
                      <a:lnTo>
                        <a:pt x="232" y="840"/>
                      </a:lnTo>
                      <a:lnTo>
                        <a:pt x="244" y="833"/>
                      </a:lnTo>
                      <a:lnTo>
                        <a:pt x="253" y="826"/>
                      </a:lnTo>
                      <a:lnTo>
                        <a:pt x="260" y="817"/>
                      </a:lnTo>
                      <a:lnTo>
                        <a:pt x="265" y="805"/>
                      </a:lnTo>
                      <a:lnTo>
                        <a:pt x="267" y="784"/>
                      </a:lnTo>
                      <a:lnTo>
                        <a:pt x="272" y="772"/>
                      </a:lnTo>
                      <a:lnTo>
                        <a:pt x="274" y="767"/>
                      </a:lnTo>
                      <a:lnTo>
                        <a:pt x="281" y="762"/>
                      </a:lnTo>
                      <a:lnTo>
                        <a:pt x="286" y="760"/>
                      </a:lnTo>
                      <a:lnTo>
                        <a:pt x="322" y="750"/>
                      </a:lnTo>
                      <a:lnTo>
                        <a:pt x="329" y="746"/>
                      </a:lnTo>
                      <a:lnTo>
                        <a:pt x="336" y="739"/>
                      </a:lnTo>
                      <a:lnTo>
                        <a:pt x="341" y="734"/>
                      </a:lnTo>
                      <a:lnTo>
                        <a:pt x="345" y="724"/>
                      </a:lnTo>
                      <a:lnTo>
                        <a:pt x="350" y="717"/>
                      </a:lnTo>
                      <a:lnTo>
                        <a:pt x="359" y="679"/>
                      </a:lnTo>
                      <a:lnTo>
                        <a:pt x="367" y="665"/>
                      </a:lnTo>
                      <a:lnTo>
                        <a:pt x="376" y="646"/>
                      </a:lnTo>
                      <a:lnTo>
                        <a:pt x="381" y="637"/>
                      </a:lnTo>
                      <a:lnTo>
                        <a:pt x="383" y="627"/>
                      </a:lnTo>
                      <a:lnTo>
                        <a:pt x="383" y="622"/>
                      </a:lnTo>
                      <a:lnTo>
                        <a:pt x="381" y="618"/>
                      </a:lnTo>
                      <a:lnTo>
                        <a:pt x="359" y="582"/>
                      </a:lnTo>
                      <a:lnTo>
                        <a:pt x="355" y="570"/>
                      </a:lnTo>
                      <a:lnTo>
                        <a:pt x="352" y="561"/>
                      </a:lnTo>
                      <a:lnTo>
                        <a:pt x="355" y="554"/>
                      </a:lnTo>
                      <a:lnTo>
                        <a:pt x="355" y="549"/>
                      </a:lnTo>
                      <a:lnTo>
                        <a:pt x="352" y="544"/>
                      </a:lnTo>
                      <a:lnTo>
                        <a:pt x="343" y="537"/>
                      </a:lnTo>
                      <a:lnTo>
                        <a:pt x="317" y="523"/>
                      </a:lnTo>
                      <a:lnTo>
                        <a:pt x="298" y="511"/>
                      </a:lnTo>
                      <a:lnTo>
                        <a:pt x="274" y="483"/>
                      </a:lnTo>
                      <a:lnTo>
                        <a:pt x="296" y="454"/>
                      </a:lnTo>
                      <a:lnTo>
                        <a:pt x="307" y="445"/>
                      </a:lnTo>
                      <a:lnTo>
                        <a:pt x="333" y="435"/>
                      </a:lnTo>
                      <a:lnTo>
                        <a:pt x="359" y="431"/>
                      </a:lnTo>
                      <a:lnTo>
                        <a:pt x="400" y="435"/>
                      </a:lnTo>
                      <a:lnTo>
                        <a:pt x="412" y="433"/>
                      </a:lnTo>
                      <a:lnTo>
                        <a:pt x="409" y="452"/>
                      </a:lnTo>
                      <a:lnTo>
                        <a:pt x="421" y="464"/>
                      </a:lnTo>
                      <a:lnTo>
                        <a:pt x="442" y="473"/>
                      </a:lnTo>
                      <a:lnTo>
                        <a:pt x="459" y="485"/>
                      </a:lnTo>
                      <a:lnTo>
                        <a:pt x="442" y="499"/>
                      </a:lnTo>
                      <a:lnTo>
                        <a:pt x="438" y="525"/>
                      </a:lnTo>
                      <a:lnTo>
                        <a:pt x="445" y="551"/>
                      </a:lnTo>
                      <a:lnTo>
                        <a:pt x="466" y="563"/>
                      </a:lnTo>
                      <a:lnTo>
                        <a:pt x="475" y="563"/>
                      </a:lnTo>
                      <a:lnTo>
                        <a:pt x="482" y="563"/>
                      </a:lnTo>
                      <a:lnTo>
                        <a:pt x="490" y="568"/>
                      </a:lnTo>
                      <a:lnTo>
                        <a:pt x="530" y="599"/>
                      </a:lnTo>
                      <a:lnTo>
                        <a:pt x="570" y="620"/>
                      </a:lnTo>
                      <a:lnTo>
                        <a:pt x="577" y="622"/>
                      </a:lnTo>
                      <a:lnTo>
                        <a:pt x="584" y="620"/>
                      </a:lnTo>
                      <a:lnTo>
                        <a:pt x="589" y="615"/>
                      </a:lnTo>
                      <a:lnTo>
                        <a:pt x="596" y="613"/>
                      </a:lnTo>
                      <a:lnTo>
                        <a:pt x="603" y="618"/>
                      </a:lnTo>
                      <a:lnTo>
                        <a:pt x="608" y="620"/>
                      </a:lnTo>
                      <a:lnTo>
                        <a:pt x="613" y="622"/>
                      </a:lnTo>
                      <a:lnTo>
                        <a:pt x="622" y="620"/>
                      </a:lnTo>
                      <a:lnTo>
                        <a:pt x="624" y="615"/>
                      </a:lnTo>
                      <a:lnTo>
                        <a:pt x="641" y="587"/>
                      </a:lnTo>
                      <a:lnTo>
                        <a:pt x="641" y="578"/>
                      </a:lnTo>
                      <a:lnTo>
                        <a:pt x="636" y="573"/>
                      </a:lnTo>
                      <a:lnTo>
                        <a:pt x="634" y="568"/>
                      </a:lnTo>
                      <a:lnTo>
                        <a:pt x="631" y="561"/>
                      </a:lnTo>
                      <a:lnTo>
                        <a:pt x="629" y="554"/>
                      </a:lnTo>
                      <a:lnTo>
                        <a:pt x="627" y="537"/>
                      </a:lnTo>
                      <a:lnTo>
                        <a:pt x="627" y="533"/>
                      </a:lnTo>
                      <a:lnTo>
                        <a:pt x="631" y="514"/>
                      </a:lnTo>
                      <a:lnTo>
                        <a:pt x="631" y="514"/>
                      </a:lnTo>
                      <a:lnTo>
                        <a:pt x="631" y="514"/>
                      </a:lnTo>
                      <a:lnTo>
                        <a:pt x="627" y="490"/>
                      </a:lnTo>
                      <a:lnTo>
                        <a:pt x="629" y="490"/>
                      </a:lnTo>
                      <a:lnTo>
                        <a:pt x="636" y="473"/>
                      </a:lnTo>
                      <a:lnTo>
                        <a:pt x="636" y="469"/>
                      </a:lnTo>
                      <a:lnTo>
                        <a:pt x="641" y="447"/>
                      </a:lnTo>
                      <a:lnTo>
                        <a:pt x="643" y="445"/>
                      </a:lnTo>
                      <a:lnTo>
                        <a:pt x="643" y="431"/>
                      </a:lnTo>
                      <a:lnTo>
                        <a:pt x="641" y="416"/>
                      </a:lnTo>
                      <a:lnTo>
                        <a:pt x="636" y="405"/>
                      </a:lnTo>
                      <a:lnTo>
                        <a:pt x="629" y="390"/>
                      </a:lnTo>
                      <a:lnTo>
                        <a:pt x="610" y="367"/>
                      </a:lnTo>
                      <a:lnTo>
                        <a:pt x="598" y="357"/>
                      </a:lnTo>
                      <a:lnTo>
                        <a:pt x="589" y="353"/>
                      </a:lnTo>
                      <a:lnTo>
                        <a:pt x="577" y="353"/>
                      </a:lnTo>
                      <a:lnTo>
                        <a:pt x="561" y="364"/>
                      </a:lnTo>
                      <a:lnTo>
                        <a:pt x="551" y="367"/>
                      </a:lnTo>
                      <a:lnTo>
                        <a:pt x="508" y="367"/>
                      </a:lnTo>
                      <a:lnTo>
                        <a:pt x="497" y="355"/>
                      </a:lnTo>
                      <a:lnTo>
                        <a:pt x="506" y="334"/>
                      </a:lnTo>
                      <a:lnTo>
                        <a:pt x="506" y="334"/>
                      </a:lnTo>
                      <a:lnTo>
                        <a:pt x="506" y="334"/>
                      </a:lnTo>
                      <a:lnTo>
                        <a:pt x="506" y="334"/>
                      </a:lnTo>
                      <a:lnTo>
                        <a:pt x="508" y="324"/>
                      </a:lnTo>
                      <a:lnTo>
                        <a:pt x="508" y="317"/>
                      </a:lnTo>
                      <a:lnTo>
                        <a:pt x="508" y="310"/>
                      </a:lnTo>
                      <a:lnTo>
                        <a:pt x="508" y="303"/>
                      </a:lnTo>
                      <a:lnTo>
                        <a:pt x="511" y="293"/>
                      </a:lnTo>
                      <a:lnTo>
                        <a:pt x="544" y="210"/>
                      </a:lnTo>
                      <a:lnTo>
                        <a:pt x="542" y="208"/>
                      </a:lnTo>
                      <a:lnTo>
                        <a:pt x="520" y="187"/>
                      </a:lnTo>
                      <a:lnTo>
                        <a:pt x="487" y="135"/>
                      </a:lnTo>
                      <a:lnTo>
                        <a:pt x="473" y="125"/>
                      </a:lnTo>
                      <a:lnTo>
                        <a:pt x="466" y="123"/>
                      </a:lnTo>
                      <a:lnTo>
                        <a:pt x="449" y="109"/>
                      </a:lnTo>
                      <a:lnTo>
                        <a:pt x="430" y="102"/>
                      </a:lnTo>
                      <a:lnTo>
                        <a:pt x="423" y="94"/>
                      </a:lnTo>
                      <a:lnTo>
                        <a:pt x="419" y="83"/>
                      </a:lnTo>
                      <a:lnTo>
                        <a:pt x="419" y="83"/>
                      </a:lnTo>
                      <a:lnTo>
                        <a:pt x="430" y="73"/>
                      </a:lnTo>
                      <a:lnTo>
                        <a:pt x="464" y="59"/>
                      </a:lnTo>
                      <a:lnTo>
                        <a:pt x="471" y="52"/>
                      </a:lnTo>
                      <a:lnTo>
                        <a:pt x="473" y="47"/>
                      </a:lnTo>
                      <a:lnTo>
                        <a:pt x="475" y="30"/>
                      </a:lnTo>
                      <a:lnTo>
                        <a:pt x="482" y="21"/>
                      </a:lnTo>
                      <a:lnTo>
                        <a:pt x="494" y="16"/>
                      </a:lnTo>
                      <a:lnTo>
                        <a:pt x="525" y="9"/>
                      </a:lnTo>
                      <a:lnTo>
                        <a:pt x="544" y="9"/>
                      </a:lnTo>
                      <a:lnTo>
                        <a:pt x="563" y="16"/>
                      </a:lnTo>
                      <a:lnTo>
                        <a:pt x="587" y="35"/>
                      </a:lnTo>
                      <a:lnTo>
                        <a:pt x="591" y="38"/>
                      </a:lnTo>
                      <a:lnTo>
                        <a:pt x="594" y="38"/>
                      </a:lnTo>
                      <a:lnTo>
                        <a:pt x="624" y="42"/>
                      </a:lnTo>
                      <a:lnTo>
                        <a:pt x="653" y="42"/>
                      </a:lnTo>
                      <a:lnTo>
                        <a:pt x="693" y="30"/>
                      </a:lnTo>
                      <a:lnTo>
                        <a:pt x="738" y="0"/>
                      </a:lnTo>
                      <a:lnTo>
                        <a:pt x="762" y="12"/>
                      </a:lnTo>
                      <a:lnTo>
                        <a:pt x="769" y="14"/>
                      </a:lnTo>
                      <a:lnTo>
                        <a:pt x="776" y="19"/>
                      </a:lnTo>
                      <a:lnTo>
                        <a:pt x="783" y="23"/>
                      </a:lnTo>
                      <a:lnTo>
                        <a:pt x="785" y="33"/>
                      </a:lnTo>
                      <a:lnTo>
                        <a:pt x="778" y="42"/>
                      </a:lnTo>
                      <a:lnTo>
                        <a:pt x="769" y="45"/>
                      </a:lnTo>
                      <a:lnTo>
                        <a:pt x="759" y="47"/>
                      </a:lnTo>
                      <a:lnTo>
                        <a:pt x="738" y="45"/>
                      </a:lnTo>
                      <a:lnTo>
                        <a:pt x="733" y="45"/>
                      </a:lnTo>
                      <a:lnTo>
                        <a:pt x="731" y="49"/>
                      </a:lnTo>
                      <a:lnTo>
                        <a:pt x="728" y="54"/>
                      </a:lnTo>
                      <a:lnTo>
                        <a:pt x="728" y="64"/>
                      </a:lnTo>
                      <a:lnTo>
                        <a:pt x="728" y="78"/>
                      </a:lnTo>
                      <a:lnTo>
                        <a:pt x="733" y="109"/>
                      </a:lnTo>
                      <a:lnTo>
                        <a:pt x="736" y="123"/>
                      </a:lnTo>
                      <a:lnTo>
                        <a:pt x="740" y="137"/>
                      </a:lnTo>
                      <a:lnTo>
                        <a:pt x="757" y="175"/>
                      </a:lnTo>
                      <a:lnTo>
                        <a:pt x="762" y="182"/>
                      </a:lnTo>
                      <a:lnTo>
                        <a:pt x="769" y="192"/>
                      </a:lnTo>
                      <a:lnTo>
                        <a:pt x="780" y="196"/>
                      </a:lnTo>
                      <a:lnTo>
                        <a:pt x="915" y="203"/>
                      </a:lnTo>
                      <a:lnTo>
                        <a:pt x="934" y="218"/>
                      </a:lnTo>
                      <a:lnTo>
                        <a:pt x="927" y="229"/>
                      </a:lnTo>
                      <a:lnTo>
                        <a:pt x="918" y="234"/>
                      </a:lnTo>
                      <a:lnTo>
                        <a:pt x="889" y="239"/>
                      </a:lnTo>
                      <a:lnTo>
                        <a:pt x="885" y="244"/>
                      </a:lnTo>
                      <a:lnTo>
                        <a:pt x="885" y="251"/>
                      </a:lnTo>
                      <a:lnTo>
                        <a:pt x="889" y="258"/>
                      </a:lnTo>
                      <a:lnTo>
                        <a:pt x="892" y="260"/>
                      </a:lnTo>
                      <a:lnTo>
                        <a:pt x="896" y="263"/>
                      </a:lnTo>
                      <a:lnTo>
                        <a:pt x="903" y="267"/>
                      </a:lnTo>
                      <a:lnTo>
                        <a:pt x="920" y="270"/>
                      </a:lnTo>
                      <a:lnTo>
                        <a:pt x="939" y="270"/>
                      </a:lnTo>
                      <a:lnTo>
                        <a:pt x="946" y="279"/>
                      </a:lnTo>
                      <a:lnTo>
                        <a:pt x="951" y="289"/>
                      </a:lnTo>
                      <a:lnTo>
                        <a:pt x="939" y="374"/>
                      </a:lnTo>
                      <a:lnTo>
                        <a:pt x="953" y="393"/>
                      </a:lnTo>
                      <a:lnTo>
                        <a:pt x="958" y="402"/>
                      </a:lnTo>
                      <a:lnTo>
                        <a:pt x="958" y="414"/>
                      </a:lnTo>
                      <a:lnTo>
                        <a:pt x="955" y="424"/>
                      </a:lnTo>
                      <a:lnTo>
                        <a:pt x="948" y="443"/>
                      </a:lnTo>
                      <a:lnTo>
                        <a:pt x="946" y="459"/>
                      </a:lnTo>
                      <a:lnTo>
                        <a:pt x="951" y="473"/>
                      </a:lnTo>
                      <a:lnTo>
                        <a:pt x="958" y="488"/>
                      </a:lnTo>
                      <a:lnTo>
                        <a:pt x="989" y="509"/>
                      </a:lnTo>
                      <a:lnTo>
                        <a:pt x="1034" y="530"/>
                      </a:lnTo>
                      <a:lnTo>
                        <a:pt x="1031" y="547"/>
                      </a:lnTo>
                      <a:lnTo>
                        <a:pt x="1029" y="568"/>
                      </a:lnTo>
                      <a:lnTo>
                        <a:pt x="1031" y="575"/>
                      </a:lnTo>
                      <a:lnTo>
                        <a:pt x="1043" y="613"/>
                      </a:lnTo>
                      <a:lnTo>
                        <a:pt x="1078" y="682"/>
                      </a:lnTo>
                      <a:lnTo>
                        <a:pt x="1104" y="717"/>
                      </a:lnTo>
                      <a:lnTo>
                        <a:pt x="1130" y="736"/>
                      </a:lnTo>
                      <a:lnTo>
                        <a:pt x="1145" y="743"/>
                      </a:lnTo>
                      <a:lnTo>
                        <a:pt x="1156" y="743"/>
                      </a:lnTo>
                      <a:lnTo>
                        <a:pt x="1164" y="739"/>
                      </a:lnTo>
                      <a:lnTo>
                        <a:pt x="1173" y="729"/>
                      </a:lnTo>
                      <a:lnTo>
                        <a:pt x="1185" y="722"/>
                      </a:lnTo>
                      <a:lnTo>
                        <a:pt x="1204" y="715"/>
                      </a:lnTo>
                      <a:lnTo>
                        <a:pt x="1213" y="708"/>
                      </a:lnTo>
                      <a:lnTo>
                        <a:pt x="1225" y="701"/>
                      </a:lnTo>
                      <a:lnTo>
                        <a:pt x="1235" y="705"/>
                      </a:lnTo>
                      <a:lnTo>
                        <a:pt x="1251" y="729"/>
                      </a:lnTo>
                      <a:lnTo>
                        <a:pt x="1270" y="750"/>
                      </a:lnTo>
                      <a:lnTo>
                        <a:pt x="1277" y="760"/>
                      </a:lnTo>
                      <a:lnTo>
                        <a:pt x="1279" y="769"/>
                      </a:lnTo>
                      <a:lnTo>
                        <a:pt x="1287" y="779"/>
                      </a:lnTo>
                      <a:lnTo>
                        <a:pt x="1294" y="788"/>
                      </a:lnTo>
                      <a:lnTo>
                        <a:pt x="1322" y="814"/>
                      </a:lnTo>
                      <a:lnTo>
                        <a:pt x="1346" y="826"/>
                      </a:lnTo>
                      <a:lnTo>
                        <a:pt x="1353" y="836"/>
                      </a:lnTo>
                      <a:lnTo>
                        <a:pt x="1355" y="847"/>
                      </a:lnTo>
                      <a:lnTo>
                        <a:pt x="1343" y="866"/>
                      </a:lnTo>
                      <a:lnTo>
                        <a:pt x="1327" y="892"/>
                      </a:lnTo>
                      <a:lnTo>
                        <a:pt x="1322" y="902"/>
                      </a:lnTo>
                      <a:lnTo>
                        <a:pt x="1322" y="916"/>
                      </a:lnTo>
                      <a:lnTo>
                        <a:pt x="1329" y="937"/>
                      </a:lnTo>
                      <a:lnTo>
                        <a:pt x="1327" y="952"/>
                      </a:lnTo>
                      <a:lnTo>
                        <a:pt x="1322" y="973"/>
                      </a:lnTo>
                      <a:lnTo>
                        <a:pt x="1301" y="1037"/>
                      </a:lnTo>
                      <a:lnTo>
                        <a:pt x="1279" y="1077"/>
                      </a:lnTo>
                      <a:lnTo>
                        <a:pt x="1253" y="1053"/>
                      </a:lnTo>
                      <a:lnTo>
                        <a:pt x="1182" y="1016"/>
                      </a:lnTo>
                      <a:lnTo>
                        <a:pt x="1154" y="1006"/>
                      </a:lnTo>
                      <a:lnTo>
                        <a:pt x="1135" y="1004"/>
                      </a:lnTo>
                      <a:lnTo>
                        <a:pt x="1102" y="1006"/>
                      </a:lnTo>
                      <a:lnTo>
                        <a:pt x="1026" y="1001"/>
                      </a:lnTo>
                      <a:lnTo>
                        <a:pt x="1012" y="1004"/>
                      </a:lnTo>
                      <a:lnTo>
                        <a:pt x="941" y="997"/>
                      </a:lnTo>
                      <a:lnTo>
                        <a:pt x="913" y="992"/>
                      </a:lnTo>
                      <a:lnTo>
                        <a:pt x="899" y="997"/>
                      </a:lnTo>
                      <a:lnTo>
                        <a:pt x="887" y="1001"/>
                      </a:lnTo>
                      <a:lnTo>
                        <a:pt x="873" y="1023"/>
                      </a:lnTo>
                      <a:lnTo>
                        <a:pt x="859" y="1037"/>
                      </a:lnTo>
                      <a:lnTo>
                        <a:pt x="823" y="1063"/>
                      </a:lnTo>
                      <a:lnTo>
                        <a:pt x="797" y="1075"/>
                      </a:lnTo>
                      <a:lnTo>
                        <a:pt x="743" y="1087"/>
                      </a:lnTo>
                      <a:lnTo>
                        <a:pt x="719" y="1087"/>
                      </a:lnTo>
                      <a:lnTo>
                        <a:pt x="705" y="1084"/>
                      </a:lnTo>
                      <a:lnTo>
                        <a:pt x="693" y="1080"/>
                      </a:lnTo>
                      <a:lnTo>
                        <a:pt x="629" y="1051"/>
                      </a:lnTo>
                      <a:lnTo>
                        <a:pt x="591" y="1046"/>
                      </a:lnTo>
                      <a:lnTo>
                        <a:pt x="568" y="1049"/>
                      </a:lnTo>
                      <a:lnTo>
                        <a:pt x="520" y="1044"/>
                      </a:lnTo>
                      <a:lnTo>
                        <a:pt x="485" y="1032"/>
                      </a:lnTo>
                      <a:lnTo>
                        <a:pt x="454" y="1018"/>
                      </a:lnTo>
                      <a:lnTo>
                        <a:pt x="445" y="1016"/>
                      </a:lnTo>
                      <a:lnTo>
                        <a:pt x="438" y="1016"/>
                      </a:lnTo>
                      <a:lnTo>
                        <a:pt x="433" y="1018"/>
                      </a:lnTo>
                      <a:lnTo>
                        <a:pt x="433" y="1020"/>
                      </a:lnTo>
                      <a:lnTo>
                        <a:pt x="430" y="1025"/>
                      </a:lnTo>
                      <a:lnTo>
                        <a:pt x="430" y="1027"/>
                      </a:lnTo>
                      <a:lnTo>
                        <a:pt x="430" y="1032"/>
                      </a:lnTo>
                      <a:lnTo>
                        <a:pt x="430" y="1035"/>
                      </a:lnTo>
                      <a:lnTo>
                        <a:pt x="428" y="1039"/>
                      </a:lnTo>
                      <a:lnTo>
                        <a:pt x="419" y="1046"/>
                      </a:lnTo>
                      <a:lnTo>
                        <a:pt x="386" y="1023"/>
                      </a:lnTo>
                      <a:lnTo>
                        <a:pt x="371" y="1018"/>
                      </a:lnTo>
                      <a:lnTo>
                        <a:pt x="357" y="1016"/>
                      </a:lnTo>
                      <a:lnTo>
                        <a:pt x="338" y="1018"/>
                      </a:lnTo>
                      <a:lnTo>
                        <a:pt x="317" y="1013"/>
                      </a:lnTo>
                      <a:lnTo>
                        <a:pt x="296" y="1016"/>
                      </a:lnTo>
                      <a:lnTo>
                        <a:pt x="272" y="1025"/>
                      </a:lnTo>
                      <a:lnTo>
                        <a:pt x="255" y="1027"/>
                      </a:lnTo>
                      <a:lnTo>
                        <a:pt x="241" y="1032"/>
                      </a:lnTo>
                      <a:lnTo>
                        <a:pt x="229" y="1039"/>
                      </a:lnTo>
                      <a:lnTo>
                        <a:pt x="192" y="1089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9" name="Freeform 19"/>
                <p:cNvSpPr>
                  <a:spLocks/>
                </p:cNvSpPr>
                <p:nvPr/>
              </p:nvSpPr>
              <p:spPr bwMode="auto">
                <a:xfrm>
                  <a:off x="2304050" y="2935071"/>
                  <a:ext cx="639921" cy="530810"/>
                </a:xfrm>
                <a:custGeom>
                  <a:avLst/>
                  <a:gdLst>
                    <a:gd name="T0" fmla="*/ 485 w 651"/>
                    <a:gd name="T1" fmla="*/ 464 h 540"/>
                    <a:gd name="T2" fmla="*/ 468 w 651"/>
                    <a:gd name="T3" fmla="*/ 524 h 540"/>
                    <a:gd name="T4" fmla="*/ 428 w 651"/>
                    <a:gd name="T5" fmla="*/ 526 h 540"/>
                    <a:gd name="T6" fmla="*/ 376 w 651"/>
                    <a:gd name="T7" fmla="*/ 540 h 540"/>
                    <a:gd name="T8" fmla="*/ 338 w 651"/>
                    <a:gd name="T9" fmla="*/ 524 h 540"/>
                    <a:gd name="T10" fmla="*/ 265 w 651"/>
                    <a:gd name="T11" fmla="*/ 514 h 540"/>
                    <a:gd name="T12" fmla="*/ 218 w 651"/>
                    <a:gd name="T13" fmla="*/ 462 h 540"/>
                    <a:gd name="T14" fmla="*/ 194 w 651"/>
                    <a:gd name="T15" fmla="*/ 434 h 540"/>
                    <a:gd name="T16" fmla="*/ 161 w 651"/>
                    <a:gd name="T17" fmla="*/ 431 h 540"/>
                    <a:gd name="T18" fmla="*/ 149 w 651"/>
                    <a:gd name="T19" fmla="*/ 424 h 540"/>
                    <a:gd name="T20" fmla="*/ 144 w 651"/>
                    <a:gd name="T21" fmla="*/ 403 h 540"/>
                    <a:gd name="T22" fmla="*/ 147 w 651"/>
                    <a:gd name="T23" fmla="*/ 381 h 540"/>
                    <a:gd name="T24" fmla="*/ 144 w 651"/>
                    <a:gd name="T25" fmla="*/ 360 h 540"/>
                    <a:gd name="T26" fmla="*/ 121 w 651"/>
                    <a:gd name="T27" fmla="*/ 332 h 540"/>
                    <a:gd name="T28" fmla="*/ 81 w 651"/>
                    <a:gd name="T29" fmla="*/ 332 h 540"/>
                    <a:gd name="T30" fmla="*/ 69 w 651"/>
                    <a:gd name="T31" fmla="*/ 322 h 540"/>
                    <a:gd name="T32" fmla="*/ 52 w 651"/>
                    <a:gd name="T33" fmla="*/ 313 h 540"/>
                    <a:gd name="T34" fmla="*/ 26 w 651"/>
                    <a:gd name="T35" fmla="*/ 308 h 540"/>
                    <a:gd name="T36" fmla="*/ 33 w 651"/>
                    <a:gd name="T37" fmla="*/ 287 h 540"/>
                    <a:gd name="T38" fmla="*/ 19 w 651"/>
                    <a:gd name="T39" fmla="*/ 265 h 540"/>
                    <a:gd name="T40" fmla="*/ 7 w 651"/>
                    <a:gd name="T41" fmla="*/ 230 h 540"/>
                    <a:gd name="T42" fmla="*/ 5 w 651"/>
                    <a:gd name="T43" fmla="*/ 199 h 540"/>
                    <a:gd name="T44" fmla="*/ 57 w 651"/>
                    <a:gd name="T45" fmla="*/ 145 h 540"/>
                    <a:gd name="T46" fmla="*/ 73 w 651"/>
                    <a:gd name="T47" fmla="*/ 116 h 540"/>
                    <a:gd name="T48" fmla="*/ 170 w 651"/>
                    <a:gd name="T49" fmla="*/ 26 h 540"/>
                    <a:gd name="T50" fmla="*/ 196 w 651"/>
                    <a:gd name="T51" fmla="*/ 14 h 540"/>
                    <a:gd name="T52" fmla="*/ 237 w 651"/>
                    <a:gd name="T53" fmla="*/ 3 h 540"/>
                    <a:gd name="T54" fmla="*/ 279 w 651"/>
                    <a:gd name="T55" fmla="*/ 5 h 540"/>
                    <a:gd name="T56" fmla="*/ 312 w 651"/>
                    <a:gd name="T57" fmla="*/ 5 h 540"/>
                    <a:gd name="T58" fmla="*/ 360 w 651"/>
                    <a:gd name="T59" fmla="*/ 33 h 540"/>
                    <a:gd name="T60" fmla="*/ 371 w 651"/>
                    <a:gd name="T61" fmla="*/ 62 h 540"/>
                    <a:gd name="T62" fmla="*/ 449 w 651"/>
                    <a:gd name="T63" fmla="*/ 78 h 540"/>
                    <a:gd name="T64" fmla="*/ 457 w 651"/>
                    <a:gd name="T65" fmla="*/ 97 h 540"/>
                    <a:gd name="T66" fmla="*/ 452 w 651"/>
                    <a:gd name="T67" fmla="*/ 130 h 540"/>
                    <a:gd name="T68" fmla="*/ 452 w 651"/>
                    <a:gd name="T69" fmla="*/ 142 h 540"/>
                    <a:gd name="T70" fmla="*/ 459 w 651"/>
                    <a:gd name="T71" fmla="*/ 157 h 540"/>
                    <a:gd name="T72" fmla="*/ 473 w 651"/>
                    <a:gd name="T73" fmla="*/ 173 h 540"/>
                    <a:gd name="T74" fmla="*/ 499 w 651"/>
                    <a:gd name="T75" fmla="*/ 197 h 540"/>
                    <a:gd name="T76" fmla="*/ 518 w 651"/>
                    <a:gd name="T77" fmla="*/ 211 h 540"/>
                    <a:gd name="T78" fmla="*/ 530 w 651"/>
                    <a:gd name="T79" fmla="*/ 235 h 540"/>
                    <a:gd name="T80" fmla="*/ 542 w 651"/>
                    <a:gd name="T81" fmla="*/ 265 h 540"/>
                    <a:gd name="T82" fmla="*/ 591 w 651"/>
                    <a:gd name="T83" fmla="*/ 306 h 540"/>
                    <a:gd name="T84" fmla="*/ 651 w 651"/>
                    <a:gd name="T85" fmla="*/ 367 h 540"/>
                    <a:gd name="T86" fmla="*/ 651 w 651"/>
                    <a:gd name="T87" fmla="*/ 374 h 540"/>
                    <a:gd name="T88" fmla="*/ 648 w 651"/>
                    <a:gd name="T89" fmla="*/ 379 h 540"/>
                    <a:gd name="T90" fmla="*/ 641 w 651"/>
                    <a:gd name="T91" fmla="*/ 381 h 540"/>
                    <a:gd name="T92" fmla="*/ 603 w 651"/>
                    <a:gd name="T93" fmla="*/ 363 h 540"/>
                    <a:gd name="T94" fmla="*/ 568 w 651"/>
                    <a:gd name="T95" fmla="*/ 384 h 540"/>
                    <a:gd name="T96" fmla="*/ 490 w 651"/>
                    <a:gd name="T97" fmla="*/ 415 h 540"/>
                    <a:gd name="T98" fmla="*/ 490 w 651"/>
                    <a:gd name="T99" fmla="*/ 448 h 5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51" h="540">
                      <a:moveTo>
                        <a:pt x="485" y="464"/>
                      </a:moveTo>
                      <a:lnTo>
                        <a:pt x="485" y="464"/>
                      </a:lnTo>
                      <a:lnTo>
                        <a:pt x="468" y="516"/>
                      </a:lnTo>
                      <a:lnTo>
                        <a:pt x="468" y="524"/>
                      </a:lnTo>
                      <a:lnTo>
                        <a:pt x="466" y="524"/>
                      </a:lnTo>
                      <a:lnTo>
                        <a:pt x="428" y="526"/>
                      </a:lnTo>
                      <a:lnTo>
                        <a:pt x="388" y="538"/>
                      </a:lnTo>
                      <a:lnTo>
                        <a:pt x="376" y="540"/>
                      </a:lnTo>
                      <a:lnTo>
                        <a:pt x="362" y="535"/>
                      </a:lnTo>
                      <a:lnTo>
                        <a:pt x="338" y="524"/>
                      </a:lnTo>
                      <a:lnTo>
                        <a:pt x="298" y="521"/>
                      </a:lnTo>
                      <a:lnTo>
                        <a:pt x="265" y="514"/>
                      </a:lnTo>
                      <a:lnTo>
                        <a:pt x="237" y="495"/>
                      </a:lnTo>
                      <a:lnTo>
                        <a:pt x="218" y="462"/>
                      </a:lnTo>
                      <a:lnTo>
                        <a:pt x="208" y="441"/>
                      </a:lnTo>
                      <a:lnTo>
                        <a:pt x="194" y="434"/>
                      </a:lnTo>
                      <a:lnTo>
                        <a:pt x="178" y="434"/>
                      </a:lnTo>
                      <a:lnTo>
                        <a:pt x="161" y="431"/>
                      </a:lnTo>
                      <a:lnTo>
                        <a:pt x="154" y="426"/>
                      </a:lnTo>
                      <a:lnTo>
                        <a:pt x="149" y="424"/>
                      </a:lnTo>
                      <a:lnTo>
                        <a:pt x="147" y="417"/>
                      </a:lnTo>
                      <a:lnTo>
                        <a:pt x="144" y="403"/>
                      </a:lnTo>
                      <a:lnTo>
                        <a:pt x="144" y="389"/>
                      </a:lnTo>
                      <a:lnTo>
                        <a:pt x="147" y="381"/>
                      </a:lnTo>
                      <a:lnTo>
                        <a:pt x="147" y="374"/>
                      </a:lnTo>
                      <a:lnTo>
                        <a:pt x="144" y="360"/>
                      </a:lnTo>
                      <a:lnTo>
                        <a:pt x="135" y="336"/>
                      </a:lnTo>
                      <a:lnTo>
                        <a:pt x="121" y="332"/>
                      </a:lnTo>
                      <a:lnTo>
                        <a:pt x="90" y="334"/>
                      </a:lnTo>
                      <a:lnTo>
                        <a:pt x="81" y="332"/>
                      </a:lnTo>
                      <a:lnTo>
                        <a:pt x="73" y="327"/>
                      </a:lnTo>
                      <a:lnTo>
                        <a:pt x="69" y="322"/>
                      </a:lnTo>
                      <a:lnTo>
                        <a:pt x="59" y="315"/>
                      </a:lnTo>
                      <a:lnTo>
                        <a:pt x="52" y="313"/>
                      </a:lnTo>
                      <a:lnTo>
                        <a:pt x="33" y="310"/>
                      </a:lnTo>
                      <a:lnTo>
                        <a:pt x="26" y="308"/>
                      </a:lnTo>
                      <a:lnTo>
                        <a:pt x="33" y="296"/>
                      </a:lnTo>
                      <a:lnTo>
                        <a:pt x="33" y="287"/>
                      </a:lnTo>
                      <a:lnTo>
                        <a:pt x="26" y="277"/>
                      </a:lnTo>
                      <a:lnTo>
                        <a:pt x="19" y="265"/>
                      </a:lnTo>
                      <a:lnTo>
                        <a:pt x="12" y="242"/>
                      </a:lnTo>
                      <a:lnTo>
                        <a:pt x="7" y="230"/>
                      </a:lnTo>
                      <a:lnTo>
                        <a:pt x="0" y="220"/>
                      </a:lnTo>
                      <a:lnTo>
                        <a:pt x="5" y="199"/>
                      </a:lnTo>
                      <a:lnTo>
                        <a:pt x="45" y="168"/>
                      </a:lnTo>
                      <a:lnTo>
                        <a:pt x="57" y="145"/>
                      </a:lnTo>
                      <a:lnTo>
                        <a:pt x="55" y="130"/>
                      </a:lnTo>
                      <a:lnTo>
                        <a:pt x="73" y="116"/>
                      </a:lnTo>
                      <a:lnTo>
                        <a:pt x="133" y="76"/>
                      </a:lnTo>
                      <a:lnTo>
                        <a:pt x="170" y="26"/>
                      </a:lnTo>
                      <a:lnTo>
                        <a:pt x="182" y="19"/>
                      </a:lnTo>
                      <a:lnTo>
                        <a:pt x="196" y="14"/>
                      </a:lnTo>
                      <a:lnTo>
                        <a:pt x="213" y="12"/>
                      </a:lnTo>
                      <a:lnTo>
                        <a:pt x="237" y="3"/>
                      </a:lnTo>
                      <a:lnTo>
                        <a:pt x="258" y="0"/>
                      </a:lnTo>
                      <a:lnTo>
                        <a:pt x="279" y="5"/>
                      </a:lnTo>
                      <a:lnTo>
                        <a:pt x="298" y="3"/>
                      </a:lnTo>
                      <a:lnTo>
                        <a:pt x="312" y="5"/>
                      </a:lnTo>
                      <a:lnTo>
                        <a:pt x="327" y="10"/>
                      </a:lnTo>
                      <a:lnTo>
                        <a:pt x="360" y="33"/>
                      </a:lnTo>
                      <a:lnTo>
                        <a:pt x="364" y="52"/>
                      </a:lnTo>
                      <a:lnTo>
                        <a:pt x="371" y="62"/>
                      </a:lnTo>
                      <a:lnTo>
                        <a:pt x="383" y="67"/>
                      </a:lnTo>
                      <a:lnTo>
                        <a:pt x="449" y="78"/>
                      </a:lnTo>
                      <a:lnTo>
                        <a:pt x="457" y="85"/>
                      </a:lnTo>
                      <a:lnTo>
                        <a:pt x="457" y="97"/>
                      </a:lnTo>
                      <a:lnTo>
                        <a:pt x="452" y="121"/>
                      </a:lnTo>
                      <a:lnTo>
                        <a:pt x="452" y="130"/>
                      </a:lnTo>
                      <a:lnTo>
                        <a:pt x="452" y="138"/>
                      </a:lnTo>
                      <a:lnTo>
                        <a:pt x="452" y="142"/>
                      </a:lnTo>
                      <a:lnTo>
                        <a:pt x="454" y="147"/>
                      </a:lnTo>
                      <a:lnTo>
                        <a:pt x="459" y="157"/>
                      </a:lnTo>
                      <a:lnTo>
                        <a:pt x="464" y="166"/>
                      </a:lnTo>
                      <a:lnTo>
                        <a:pt x="473" y="173"/>
                      </a:lnTo>
                      <a:lnTo>
                        <a:pt x="483" y="185"/>
                      </a:lnTo>
                      <a:lnTo>
                        <a:pt x="499" y="197"/>
                      </a:lnTo>
                      <a:lnTo>
                        <a:pt x="506" y="202"/>
                      </a:lnTo>
                      <a:lnTo>
                        <a:pt x="518" y="211"/>
                      </a:lnTo>
                      <a:lnTo>
                        <a:pt x="525" y="220"/>
                      </a:lnTo>
                      <a:lnTo>
                        <a:pt x="530" y="235"/>
                      </a:lnTo>
                      <a:lnTo>
                        <a:pt x="535" y="249"/>
                      </a:lnTo>
                      <a:lnTo>
                        <a:pt x="542" y="265"/>
                      </a:lnTo>
                      <a:lnTo>
                        <a:pt x="551" y="275"/>
                      </a:lnTo>
                      <a:lnTo>
                        <a:pt x="591" y="306"/>
                      </a:lnTo>
                      <a:lnTo>
                        <a:pt x="646" y="360"/>
                      </a:lnTo>
                      <a:lnTo>
                        <a:pt x="651" y="367"/>
                      </a:lnTo>
                      <a:lnTo>
                        <a:pt x="651" y="372"/>
                      </a:lnTo>
                      <a:lnTo>
                        <a:pt x="651" y="374"/>
                      </a:lnTo>
                      <a:lnTo>
                        <a:pt x="651" y="377"/>
                      </a:lnTo>
                      <a:lnTo>
                        <a:pt x="648" y="379"/>
                      </a:lnTo>
                      <a:lnTo>
                        <a:pt x="646" y="381"/>
                      </a:lnTo>
                      <a:lnTo>
                        <a:pt x="641" y="381"/>
                      </a:lnTo>
                      <a:lnTo>
                        <a:pt x="610" y="365"/>
                      </a:lnTo>
                      <a:lnTo>
                        <a:pt x="603" y="363"/>
                      </a:lnTo>
                      <a:lnTo>
                        <a:pt x="594" y="365"/>
                      </a:lnTo>
                      <a:lnTo>
                        <a:pt x="568" y="384"/>
                      </a:lnTo>
                      <a:lnTo>
                        <a:pt x="504" y="405"/>
                      </a:lnTo>
                      <a:lnTo>
                        <a:pt x="490" y="415"/>
                      </a:lnTo>
                      <a:lnTo>
                        <a:pt x="490" y="434"/>
                      </a:lnTo>
                      <a:lnTo>
                        <a:pt x="490" y="448"/>
                      </a:lnTo>
                      <a:lnTo>
                        <a:pt x="485" y="464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21" name="Freeform 21"/>
                <p:cNvSpPr>
                  <a:spLocks/>
                </p:cNvSpPr>
                <p:nvPr/>
              </p:nvSpPr>
              <p:spPr bwMode="auto">
                <a:xfrm>
                  <a:off x="856118" y="2353147"/>
                  <a:ext cx="1766417" cy="1170730"/>
                </a:xfrm>
                <a:custGeom>
                  <a:avLst/>
                  <a:gdLst>
                    <a:gd name="T0" fmla="*/ 1395 w 1797"/>
                    <a:gd name="T1" fmla="*/ 772 h 1191"/>
                    <a:gd name="T2" fmla="*/ 1222 w 1797"/>
                    <a:gd name="T3" fmla="*/ 860 h 1191"/>
                    <a:gd name="T4" fmla="*/ 1142 w 1797"/>
                    <a:gd name="T5" fmla="*/ 862 h 1191"/>
                    <a:gd name="T6" fmla="*/ 1059 w 1797"/>
                    <a:gd name="T7" fmla="*/ 874 h 1191"/>
                    <a:gd name="T8" fmla="*/ 1038 w 1797"/>
                    <a:gd name="T9" fmla="*/ 881 h 1191"/>
                    <a:gd name="T10" fmla="*/ 998 w 1797"/>
                    <a:gd name="T11" fmla="*/ 869 h 1191"/>
                    <a:gd name="T12" fmla="*/ 920 w 1797"/>
                    <a:gd name="T13" fmla="*/ 905 h 1191"/>
                    <a:gd name="T14" fmla="*/ 738 w 1797"/>
                    <a:gd name="T15" fmla="*/ 1021 h 1191"/>
                    <a:gd name="T16" fmla="*/ 726 w 1797"/>
                    <a:gd name="T17" fmla="*/ 1120 h 1191"/>
                    <a:gd name="T18" fmla="*/ 669 w 1797"/>
                    <a:gd name="T19" fmla="*/ 1172 h 1191"/>
                    <a:gd name="T20" fmla="*/ 579 w 1797"/>
                    <a:gd name="T21" fmla="*/ 1180 h 1191"/>
                    <a:gd name="T22" fmla="*/ 513 w 1797"/>
                    <a:gd name="T23" fmla="*/ 1172 h 1191"/>
                    <a:gd name="T24" fmla="*/ 504 w 1797"/>
                    <a:gd name="T25" fmla="*/ 1142 h 1191"/>
                    <a:gd name="T26" fmla="*/ 307 w 1797"/>
                    <a:gd name="T27" fmla="*/ 1139 h 1191"/>
                    <a:gd name="T28" fmla="*/ 239 w 1797"/>
                    <a:gd name="T29" fmla="*/ 1021 h 1191"/>
                    <a:gd name="T30" fmla="*/ 203 w 1797"/>
                    <a:gd name="T31" fmla="*/ 988 h 1191"/>
                    <a:gd name="T32" fmla="*/ 137 w 1797"/>
                    <a:gd name="T33" fmla="*/ 1078 h 1191"/>
                    <a:gd name="T34" fmla="*/ 101 w 1797"/>
                    <a:gd name="T35" fmla="*/ 1132 h 1191"/>
                    <a:gd name="T36" fmla="*/ 23 w 1797"/>
                    <a:gd name="T37" fmla="*/ 1137 h 1191"/>
                    <a:gd name="T38" fmla="*/ 23 w 1797"/>
                    <a:gd name="T39" fmla="*/ 1056 h 1191"/>
                    <a:gd name="T40" fmla="*/ 16 w 1797"/>
                    <a:gd name="T41" fmla="*/ 966 h 1191"/>
                    <a:gd name="T42" fmla="*/ 49 w 1797"/>
                    <a:gd name="T43" fmla="*/ 784 h 1191"/>
                    <a:gd name="T44" fmla="*/ 120 w 1797"/>
                    <a:gd name="T45" fmla="*/ 647 h 1191"/>
                    <a:gd name="T46" fmla="*/ 175 w 1797"/>
                    <a:gd name="T47" fmla="*/ 566 h 1191"/>
                    <a:gd name="T48" fmla="*/ 182 w 1797"/>
                    <a:gd name="T49" fmla="*/ 455 h 1191"/>
                    <a:gd name="T50" fmla="*/ 151 w 1797"/>
                    <a:gd name="T51" fmla="*/ 367 h 1191"/>
                    <a:gd name="T52" fmla="*/ 184 w 1797"/>
                    <a:gd name="T53" fmla="*/ 358 h 1191"/>
                    <a:gd name="T54" fmla="*/ 191 w 1797"/>
                    <a:gd name="T55" fmla="*/ 391 h 1191"/>
                    <a:gd name="T56" fmla="*/ 274 w 1797"/>
                    <a:gd name="T57" fmla="*/ 353 h 1191"/>
                    <a:gd name="T58" fmla="*/ 409 w 1797"/>
                    <a:gd name="T59" fmla="*/ 389 h 1191"/>
                    <a:gd name="T60" fmla="*/ 504 w 1797"/>
                    <a:gd name="T61" fmla="*/ 374 h 1191"/>
                    <a:gd name="T62" fmla="*/ 567 w 1797"/>
                    <a:gd name="T63" fmla="*/ 462 h 1191"/>
                    <a:gd name="T64" fmla="*/ 586 w 1797"/>
                    <a:gd name="T65" fmla="*/ 502 h 1191"/>
                    <a:gd name="T66" fmla="*/ 754 w 1797"/>
                    <a:gd name="T67" fmla="*/ 471 h 1191"/>
                    <a:gd name="T68" fmla="*/ 828 w 1797"/>
                    <a:gd name="T69" fmla="*/ 412 h 1191"/>
                    <a:gd name="T70" fmla="*/ 854 w 1797"/>
                    <a:gd name="T71" fmla="*/ 377 h 1191"/>
                    <a:gd name="T72" fmla="*/ 981 w 1797"/>
                    <a:gd name="T73" fmla="*/ 310 h 1191"/>
                    <a:gd name="T74" fmla="*/ 1019 w 1797"/>
                    <a:gd name="T75" fmla="*/ 220 h 1191"/>
                    <a:gd name="T76" fmla="*/ 1178 w 1797"/>
                    <a:gd name="T77" fmla="*/ 192 h 1191"/>
                    <a:gd name="T78" fmla="*/ 1433 w 1797"/>
                    <a:gd name="T79" fmla="*/ 107 h 1191"/>
                    <a:gd name="T80" fmla="*/ 1405 w 1797"/>
                    <a:gd name="T81" fmla="*/ 50 h 1191"/>
                    <a:gd name="T82" fmla="*/ 1440 w 1797"/>
                    <a:gd name="T83" fmla="*/ 0 h 1191"/>
                    <a:gd name="T84" fmla="*/ 1435 w 1797"/>
                    <a:gd name="T85" fmla="*/ 40 h 1191"/>
                    <a:gd name="T86" fmla="*/ 1530 w 1797"/>
                    <a:gd name="T87" fmla="*/ 40 h 1191"/>
                    <a:gd name="T88" fmla="*/ 1601 w 1797"/>
                    <a:gd name="T89" fmla="*/ 59 h 1191"/>
                    <a:gd name="T90" fmla="*/ 1684 w 1797"/>
                    <a:gd name="T91" fmla="*/ 69 h 1191"/>
                    <a:gd name="T92" fmla="*/ 1769 w 1797"/>
                    <a:gd name="T93" fmla="*/ 128 h 1191"/>
                    <a:gd name="T94" fmla="*/ 1797 w 1797"/>
                    <a:gd name="T95" fmla="*/ 201 h 1191"/>
                    <a:gd name="T96" fmla="*/ 1764 w 1797"/>
                    <a:gd name="T97" fmla="*/ 296 h 1191"/>
                    <a:gd name="T98" fmla="*/ 1700 w 1797"/>
                    <a:gd name="T99" fmla="*/ 339 h 1191"/>
                    <a:gd name="T100" fmla="*/ 1674 w 1797"/>
                    <a:gd name="T101" fmla="*/ 396 h 1191"/>
                    <a:gd name="T102" fmla="*/ 1601 w 1797"/>
                    <a:gd name="T103" fmla="*/ 426 h 1191"/>
                    <a:gd name="T104" fmla="*/ 1442 w 1797"/>
                    <a:gd name="T105" fmla="*/ 486 h 1191"/>
                    <a:gd name="T106" fmla="*/ 1419 w 1797"/>
                    <a:gd name="T107" fmla="*/ 606 h 1191"/>
                    <a:gd name="T108" fmla="*/ 1461 w 1797"/>
                    <a:gd name="T109" fmla="*/ 661 h 1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97" h="1191">
                      <a:moveTo>
                        <a:pt x="1466" y="673"/>
                      </a:moveTo>
                      <a:lnTo>
                        <a:pt x="1466" y="673"/>
                      </a:lnTo>
                      <a:lnTo>
                        <a:pt x="1476" y="713"/>
                      </a:lnTo>
                      <a:lnTo>
                        <a:pt x="1476" y="718"/>
                      </a:lnTo>
                      <a:lnTo>
                        <a:pt x="1461" y="720"/>
                      </a:lnTo>
                      <a:lnTo>
                        <a:pt x="1395" y="772"/>
                      </a:lnTo>
                      <a:lnTo>
                        <a:pt x="1343" y="782"/>
                      </a:lnTo>
                      <a:lnTo>
                        <a:pt x="1312" y="798"/>
                      </a:lnTo>
                      <a:lnTo>
                        <a:pt x="1284" y="820"/>
                      </a:lnTo>
                      <a:lnTo>
                        <a:pt x="1263" y="843"/>
                      </a:lnTo>
                      <a:lnTo>
                        <a:pt x="1230" y="853"/>
                      </a:lnTo>
                      <a:lnTo>
                        <a:pt x="1222" y="860"/>
                      </a:lnTo>
                      <a:lnTo>
                        <a:pt x="1211" y="874"/>
                      </a:lnTo>
                      <a:lnTo>
                        <a:pt x="1201" y="876"/>
                      </a:lnTo>
                      <a:lnTo>
                        <a:pt x="1187" y="874"/>
                      </a:lnTo>
                      <a:lnTo>
                        <a:pt x="1161" y="860"/>
                      </a:lnTo>
                      <a:lnTo>
                        <a:pt x="1147" y="860"/>
                      </a:lnTo>
                      <a:lnTo>
                        <a:pt x="1142" y="862"/>
                      </a:lnTo>
                      <a:lnTo>
                        <a:pt x="1137" y="862"/>
                      </a:lnTo>
                      <a:lnTo>
                        <a:pt x="1135" y="862"/>
                      </a:lnTo>
                      <a:lnTo>
                        <a:pt x="1135" y="862"/>
                      </a:lnTo>
                      <a:lnTo>
                        <a:pt x="1097" y="860"/>
                      </a:lnTo>
                      <a:lnTo>
                        <a:pt x="1078" y="865"/>
                      </a:lnTo>
                      <a:lnTo>
                        <a:pt x="1059" y="874"/>
                      </a:lnTo>
                      <a:lnTo>
                        <a:pt x="1059" y="874"/>
                      </a:lnTo>
                      <a:lnTo>
                        <a:pt x="1059" y="874"/>
                      </a:lnTo>
                      <a:lnTo>
                        <a:pt x="1059" y="874"/>
                      </a:lnTo>
                      <a:lnTo>
                        <a:pt x="1052" y="879"/>
                      </a:lnTo>
                      <a:lnTo>
                        <a:pt x="1045" y="881"/>
                      </a:lnTo>
                      <a:lnTo>
                        <a:pt x="1038" y="881"/>
                      </a:lnTo>
                      <a:lnTo>
                        <a:pt x="1031" y="876"/>
                      </a:lnTo>
                      <a:lnTo>
                        <a:pt x="1029" y="872"/>
                      </a:lnTo>
                      <a:lnTo>
                        <a:pt x="1021" y="869"/>
                      </a:lnTo>
                      <a:lnTo>
                        <a:pt x="1017" y="867"/>
                      </a:lnTo>
                      <a:lnTo>
                        <a:pt x="1005" y="865"/>
                      </a:lnTo>
                      <a:lnTo>
                        <a:pt x="998" y="869"/>
                      </a:lnTo>
                      <a:lnTo>
                        <a:pt x="991" y="874"/>
                      </a:lnTo>
                      <a:lnTo>
                        <a:pt x="986" y="884"/>
                      </a:lnTo>
                      <a:lnTo>
                        <a:pt x="986" y="884"/>
                      </a:lnTo>
                      <a:lnTo>
                        <a:pt x="965" y="912"/>
                      </a:lnTo>
                      <a:lnTo>
                        <a:pt x="943" y="914"/>
                      </a:lnTo>
                      <a:lnTo>
                        <a:pt x="920" y="905"/>
                      </a:lnTo>
                      <a:lnTo>
                        <a:pt x="891" y="905"/>
                      </a:lnTo>
                      <a:lnTo>
                        <a:pt x="842" y="919"/>
                      </a:lnTo>
                      <a:lnTo>
                        <a:pt x="794" y="943"/>
                      </a:lnTo>
                      <a:lnTo>
                        <a:pt x="783" y="952"/>
                      </a:lnTo>
                      <a:lnTo>
                        <a:pt x="740" y="1007"/>
                      </a:lnTo>
                      <a:lnTo>
                        <a:pt x="738" y="1021"/>
                      </a:lnTo>
                      <a:lnTo>
                        <a:pt x="735" y="1061"/>
                      </a:lnTo>
                      <a:lnTo>
                        <a:pt x="726" y="1097"/>
                      </a:lnTo>
                      <a:lnTo>
                        <a:pt x="726" y="1101"/>
                      </a:lnTo>
                      <a:lnTo>
                        <a:pt x="728" y="1111"/>
                      </a:lnTo>
                      <a:lnTo>
                        <a:pt x="728" y="1118"/>
                      </a:lnTo>
                      <a:lnTo>
                        <a:pt x="726" y="1120"/>
                      </a:lnTo>
                      <a:lnTo>
                        <a:pt x="716" y="1125"/>
                      </a:lnTo>
                      <a:lnTo>
                        <a:pt x="714" y="1130"/>
                      </a:lnTo>
                      <a:lnTo>
                        <a:pt x="702" y="1161"/>
                      </a:lnTo>
                      <a:lnTo>
                        <a:pt x="693" y="1172"/>
                      </a:lnTo>
                      <a:lnTo>
                        <a:pt x="683" y="1175"/>
                      </a:lnTo>
                      <a:lnTo>
                        <a:pt x="669" y="1172"/>
                      </a:lnTo>
                      <a:lnTo>
                        <a:pt x="643" y="1175"/>
                      </a:lnTo>
                      <a:lnTo>
                        <a:pt x="631" y="1177"/>
                      </a:lnTo>
                      <a:lnTo>
                        <a:pt x="608" y="1189"/>
                      </a:lnTo>
                      <a:lnTo>
                        <a:pt x="600" y="1191"/>
                      </a:lnTo>
                      <a:lnTo>
                        <a:pt x="593" y="1189"/>
                      </a:lnTo>
                      <a:lnTo>
                        <a:pt x="579" y="1180"/>
                      </a:lnTo>
                      <a:lnTo>
                        <a:pt x="572" y="1177"/>
                      </a:lnTo>
                      <a:lnTo>
                        <a:pt x="565" y="1177"/>
                      </a:lnTo>
                      <a:lnTo>
                        <a:pt x="551" y="1184"/>
                      </a:lnTo>
                      <a:lnTo>
                        <a:pt x="544" y="1184"/>
                      </a:lnTo>
                      <a:lnTo>
                        <a:pt x="520" y="1175"/>
                      </a:lnTo>
                      <a:lnTo>
                        <a:pt x="513" y="1172"/>
                      </a:lnTo>
                      <a:lnTo>
                        <a:pt x="496" y="1180"/>
                      </a:lnTo>
                      <a:lnTo>
                        <a:pt x="489" y="1182"/>
                      </a:lnTo>
                      <a:lnTo>
                        <a:pt x="485" y="1172"/>
                      </a:lnTo>
                      <a:lnTo>
                        <a:pt x="487" y="1165"/>
                      </a:lnTo>
                      <a:lnTo>
                        <a:pt x="501" y="1151"/>
                      </a:lnTo>
                      <a:lnTo>
                        <a:pt x="504" y="1142"/>
                      </a:lnTo>
                      <a:lnTo>
                        <a:pt x="494" y="1132"/>
                      </a:lnTo>
                      <a:lnTo>
                        <a:pt x="435" y="1106"/>
                      </a:lnTo>
                      <a:lnTo>
                        <a:pt x="423" y="1104"/>
                      </a:lnTo>
                      <a:lnTo>
                        <a:pt x="409" y="1108"/>
                      </a:lnTo>
                      <a:lnTo>
                        <a:pt x="338" y="1139"/>
                      </a:lnTo>
                      <a:lnTo>
                        <a:pt x="307" y="1139"/>
                      </a:lnTo>
                      <a:lnTo>
                        <a:pt x="281" y="1123"/>
                      </a:lnTo>
                      <a:lnTo>
                        <a:pt x="276" y="1099"/>
                      </a:lnTo>
                      <a:lnTo>
                        <a:pt x="279" y="1061"/>
                      </a:lnTo>
                      <a:lnTo>
                        <a:pt x="274" y="1045"/>
                      </a:lnTo>
                      <a:lnTo>
                        <a:pt x="265" y="1037"/>
                      </a:lnTo>
                      <a:lnTo>
                        <a:pt x="239" y="1021"/>
                      </a:lnTo>
                      <a:lnTo>
                        <a:pt x="220" y="997"/>
                      </a:lnTo>
                      <a:lnTo>
                        <a:pt x="210" y="990"/>
                      </a:lnTo>
                      <a:lnTo>
                        <a:pt x="210" y="990"/>
                      </a:lnTo>
                      <a:lnTo>
                        <a:pt x="210" y="990"/>
                      </a:lnTo>
                      <a:lnTo>
                        <a:pt x="206" y="988"/>
                      </a:lnTo>
                      <a:lnTo>
                        <a:pt x="203" y="988"/>
                      </a:lnTo>
                      <a:lnTo>
                        <a:pt x="198" y="988"/>
                      </a:lnTo>
                      <a:lnTo>
                        <a:pt x="180" y="1004"/>
                      </a:lnTo>
                      <a:lnTo>
                        <a:pt x="163" y="1028"/>
                      </a:lnTo>
                      <a:lnTo>
                        <a:pt x="154" y="1054"/>
                      </a:lnTo>
                      <a:lnTo>
                        <a:pt x="156" y="1075"/>
                      </a:lnTo>
                      <a:lnTo>
                        <a:pt x="137" y="1078"/>
                      </a:lnTo>
                      <a:lnTo>
                        <a:pt x="123" y="1075"/>
                      </a:lnTo>
                      <a:lnTo>
                        <a:pt x="111" y="1080"/>
                      </a:lnTo>
                      <a:lnTo>
                        <a:pt x="101" y="1099"/>
                      </a:lnTo>
                      <a:lnTo>
                        <a:pt x="101" y="1113"/>
                      </a:lnTo>
                      <a:lnTo>
                        <a:pt x="101" y="1123"/>
                      </a:lnTo>
                      <a:lnTo>
                        <a:pt x="101" y="1132"/>
                      </a:lnTo>
                      <a:lnTo>
                        <a:pt x="94" y="1144"/>
                      </a:lnTo>
                      <a:lnTo>
                        <a:pt x="64" y="1165"/>
                      </a:lnTo>
                      <a:lnTo>
                        <a:pt x="47" y="1172"/>
                      </a:lnTo>
                      <a:lnTo>
                        <a:pt x="42" y="1172"/>
                      </a:lnTo>
                      <a:lnTo>
                        <a:pt x="40" y="1170"/>
                      </a:lnTo>
                      <a:lnTo>
                        <a:pt x="23" y="1137"/>
                      </a:lnTo>
                      <a:lnTo>
                        <a:pt x="2" y="1111"/>
                      </a:lnTo>
                      <a:lnTo>
                        <a:pt x="0" y="1099"/>
                      </a:lnTo>
                      <a:lnTo>
                        <a:pt x="0" y="1090"/>
                      </a:lnTo>
                      <a:lnTo>
                        <a:pt x="9" y="1078"/>
                      </a:lnTo>
                      <a:lnTo>
                        <a:pt x="16" y="1068"/>
                      </a:lnTo>
                      <a:lnTo>
                        <a:pt x="23" y="1056"/>
                      </a:lnTo>
                      <a:lnTo>
                        <a:pt x="26" y="1042"/>
                      </a:lnTo>
                      <a:lnTo>
                        <a:pt x="26" y="1023"/>
                      </a:lnTo>
                      <a:lnTo>
                        <a:pt x="23" y="1011"/>
                      </a:lnTo>
                      <a:lnTo>
                        <a:pt x="19" y="997"/>
                      </a:lnTo>
                      <a:lnTo>
                        <a:pt x="16" y="983"/>
                      </a:lnTo>
                      <a:lnTo>
                        <a:pt x="16" y="966"/>
                      </a:lnTo>
                      <a:lnTo>
                        <a:pt x="19" y="921"/>
                      </a:lnTo>
                      <a:lnTo>
                        <a:pt x="23" y="900"/>
                      </a:lnTo>
                      <a:lnTo>
                        <a:pt x="47" y="853"/>
                      </a:lnTo>
                      <a:lnTo>
                        <a:pt x="54" y="824"/>
                      </a:lnTo>
                      <a:lnTo>
                        <a:pt x="52" y="796"/>
                      </a:lnTo>
                      <a:lnTo>
                        <a:pt x="49" y="784"/>
                      </a:lnTo>
                      <a:lnTo>
                        <a:pt x="35" y="737"/>
                      </a:lnTo>
                      <a:lnTo>
                        <a:pt x="19" y="706"/>
                      </a:lnTo>
                      <a:lnTo>
                        <a:pt x="64" y="694"/>
                      </a:lnTo>
                      <a:lnTo>
                        <a:pt x="80" y="687"/>
                      </a:lnTo>
                      <a:lnTo>
                        <a:pt x="109" y="661"/>
                      </a:lnTo>
                      <a:lnTo>
                        <a:pt x="120" y="647"/>
                      </a:lnTo>
                      <a:lnTo>
                        <a:pt x="132" y="628"/>
                      </a:lnTo>
                      <a:lnTo>
                        <a:pt x="144" y="592"/>
                      </a:lnTo>
                      <a:lnTo>
                        <a:pt x="146" y="585"/>
                      </a:lnTo>
                      <a:lnTo>
                        <a:pt x="154" y="578"/>
                      </a:lnTo>
                      <a:lnTo>
                        <a:pt x="168" y="571"/>
                      </a:lnTo>
                      <a:lnTo>
                        <a:pt x="175" y="566"/>
                      </a:lnTo>
                      <a:lnTo>
                        <a:pt x="184" y="550"/>
                      </a:lnTo>
                      <a:lnTo>
                        <a:pt x="191" y="526"/>
                      </a:lnTo>
                      <a:lnTo>
                        <a:pt x="196" y="500"/>
                      </a:lnTo>
                      <a:lnTo>
                        <a:pt x="191" y="476"/>
                      </a:lnTo>
                      <a:lnTo>
                        <a:pt x="187" y="464"/>
                      </a:lnTo>
                      <a:lnTo>
                        <a:pt x="182" y="455"/>
                      </a:lnTo>
                      <a:lnTo>
                        <a:pt x="175" y="448"/>
                      </a:lnTo>
                      <a:lnTo>
                        <a:pt x="163" y="445"/>
                      </a:lnTo>
                      <a:lnTo>
                        <a:pt x="165" y="400"/>
                      </a:lnTo>
                      <a:lnTo>
                        <a:pt x="165" y="391"/>
                      </a:lnTo>
                      <a:lnTo>
                        <a:pt x="158" y="379"/>
                      </a:lnTo>
                      <a:lnTo>
                        <a:pt x="151" y="367"/>
                      </a:lnTo>
                      <a:lnTo>
                        <a:pt x="149" y="358"/>
                      </a:lnTo>
                      <a:lnTo>
                        <a:pt x="158" y="353"/>
                      </a:lnTo>
                      <a:lnTo>
                        <a:pt x="170" y="348"/>
                      </a:lnTo>
                      <a:lnTo>
                        <a:pt x="175" y="346"/>
                      </a:lnTo>
                      <a:lnTo>
                        <a:pt x="180" y="348"/>
                      </a:lnTo>
                      <a:lnTo>
                        <a:pt x="184" y="358"/>
                      </a:lnTo>
                      <a:lnTo>
                        <a:pt x="182" y="363"/>
                      </a:lnTo>
                      <a:lnTo>
                        <a:pt x="180" y="367"/>
                      </a:lnTo>
                      <a:lnTo>
                        <a:pt x="177" y="374"/>
                      </a:lnTo>
                      <a:lnTo>
                        <a:pt x="182" y="384"/>
                      </a:lnTo>
                      <a:lnTo>
                        <a:pt x="184" y="389"/>
                      </a:lnTo>
                      <a:lnTo>
                        <a:pt x="191" y="391"/>
                      </a:lnTo>
                      <a:lnTo>
                        <a:pt x="203" y="396"/>
                      </a:lnTo>
                      <a:lnTo>
                        <a:pt x="236" y="396"/>
                      </a:lnTo>
                      <a:lnTo>
                        <a:pt x="243" y="393"/>
                      </a:lnTo>
                      <a:lnTo>
                        <a:pt x="253" y="384"/>
                      </a:lnTo>
                      <a:lnTo>
                        <a:pt x="265" y="363"/>
                      </a:lnTo>
                      <a:lnTo>
                        <a:pt x="274" y="353"/>
                      </a:lnTo>
                      <a:lnTo>
                        <a:pt x="291" y="351"/>
                      </a:lnTo>
                      <a:lnTo>
                        <a:pt x="390" y="374"/>
                      </a:lnTo>
                      <a:lnTo>
                        <a:pt x="395" y="379"/>
                      </a:lnTo>
                      <a:lnTo>
                        <a:pt x="397" y="384"/>
                      </a:lnTo>
                      <a:lnTo>
                        <a:pt x="402" y="389"/>
                      </a:lnTo>
                      <a:lnTo>
                        <a:pt x="409" y="389"/>
                      </a:lnTo>
                      <a:lnTo>
                        <a:pt x="430" y="384"/>
                      </a:lnTo>
                      <a:lnTo>
                        <a:pt x="456" y="367"/>
                      </a:lnTo>
                      <a:lnTo>
                        <a:pt x="466" y="363"/>
                      </a:lnTo>
                      <a:lnTo>
                        <a:pt x="478" y="363"/>
                      </a:lnTo>
                      <a:lnTo>
                        <a:pt x="485" y="365"/>
                      </a:lnTo>
                      <a:lnTo>
                        <a:pt x="504" y="374"/>
                      </a:lnTo>
                      <a:lnTo>
                        <a:pt x="499" y="384"/>
                      </a:lnTo>
                      <a:lnTo>
                        <a:pt x="478" y="403"/>
                      </a:lnTo>
                      <a:lnTo>
                        <a:pt x="485" y="410"/>
                      </a:lnTo>
                      <a:lnTo>
                        <a:pt x="522" y="424"/>
                      </a:lnTo>
                      <a:lnTo>
                        <a:pt x="565" y="457"/>
                      </a:lnTo>
                      <a:lnTo>
                        <a:pt x="567" y="462"/>
                      </a:lnTo>
                      <a:lnTo>
                        <a:pt x="570" y="469"/>
                      </a:lnTo>
                      <a:lnTo>
                        <a:pt x="570" y="476"/>
                      </a:lnTo>
                      <a:lnTo>
                        <a:pt x="567" y="483"/>
                      </a:lnTo>
                      <a:lnTo>
                        <a:pt x="565" y="483"/>
                      </a:lnTo>
                      <a:lnTo>
                        <a:pt x="574" y="498"/>
                      </a:lnTo>
                      <a:lnTo>
                        <a:pt x="586" y="502"/>
                      </a:lnTo>
                      <a:lnTo>
                        <a:pt x="662" y="493"/>
                      </a:lnTo>
                      <a:lnTo>
                        <a:pt x="676" y="486"/>
                      </a:lnTo>
                      <a:lnTo>
                        <a:pt x="719" y="445"/>
                      </a:lnTo>
                      <a:lnTo>
                        <a:pt x="735" y="438"/>
                      </a:lnTo>
                      <a:lnTo>
                        <a:pt x="752" y="443"/>
                      </a:lnTo>
                      <a:lnTo>
                        <a:pt x="754" y="471"/>
                      </a:lnTo>
                      <a:lnTo>
                        <a:pt x="773" y="471"/>
                      </a:lnTo>
                      <a:lnTo>
                        <a:pt x="787" y="462"/>
                      </a:lnTo>
                      <a:lnTo>
                        <a:pt x="797" y="450"/>
                      </a:lnTo>
                      <a:lnTo>
                        <a:pt x="804" y="436"/>
                      </a:lnTo>
                      <a:lnTo>
                        <a:pt x="816" y="419"/>
                      </a:lnTo>
                      <a:lnTo>
                        <a:pt x="828" y="412"/>
                      </a:lnTo>
                      <a:lnTo>
                        <a:pt x="861" y="408"/>
                      </a:lnTo>
                      <a:lnTo>
                        <a:pt x="870" y="400"/>
                      </a:lnTo>
                      <a:lnTo>
                        <a:pt x="875" y="389"/>
                      </a:lnTo>
                      <a:lnTo>
                        <a:pt x="872" y="381"/>
                      </a:lnTo>
                      <a:lnTo>
                        <a:pt x="863" y="377"/>
                      </a:lnTo>
                      <a:lnTo>
                        <a:pt x="854" y="377"/>
                      </a:lnTo>
                      <a:lnTo>
                        <a:pt x="882" y="332"/>
                      </a:lnTo>
                      <a:lnTo>
                        <a:pt x="898" y="327"/>
                      </a:lnTo>
                      <a:lnTo>
                        <a:pt x="915" y="325"/>
                      </a:lnTo>
                      <a:lnTo>
                        <a:pt x="934" y="329"/>
                      </a:lnTo>
                      <a:lnTo>
                        <a:pt x="967" y="318"/>
                      </a:lnTo>
                      <a:lnTo>
                        <a:pt x="981" y="310"/>
                      </a:lnTo>
                      <a:lnTo>
                        <a:pt x="991" y="294"/>
                      </a:lnTo>
                      <a:lnTo>
                        <a:pt x="993" y="282"/>
                      </a:lnTo>
                      <a:lnTo>
                        <a:pt x="995" y="256"/>
                      </a:lnTo>
                      <a:lnTo>
                        <a:pt x="998" y="244"/>
                      </a:lnTo>
                      <a:lnTo>
                        <a:pt x="1017" y="223"/>
                      </a:lnTo>
                      <a:lnTo>
                        <a:pt x="1019" y="220"/>
                      </a:lnTo>
                      <a:lnTo>
                        <a:pt x="1031" y="218"/>
                      </a:lnTo>
                      <a:lnTo>
                        <a:pt x="1064" y="220"/>
                      </a:lnTo>
                      <a:lnTo>
                        <a:pt x="1123" y="211"/>
                      </a:lnTo>
                      <a:lnTo>
                        <a:pt x="1166" y="213"/>
                      </a:lnTo>
                      <a:lnTo>
                        <a:pt x="1173" y="211"/>
                      </a:lnTo>
                      <a:lnTo>
                        <a:pt x="1178" y="192"/>
                      </a:lnTo>
                      <a:lnTo>
                        <a:pt x="1185" y="185"/>
                      </a:lnTo>
                      <a:lnTo>
                        <a:pt x="1241" y="164"/>
                      </a:lnTo>
                      <a:lnTo>
                        <a:pt x="1409" y="147"/>
                      </a:lnTo>
                      <a:lnTo>
                        <a:pt x="1414" y="145"/>
                      </a:lnTo>
                      <a:lnTo>
                        <a:pt x="1431" y="114"/>
                      </a:lnTo>
                      <a:lnTo>
                        <a:pt x="1433" y="107"/>
                      </a:lnTo>
                      <a:lnTo>
                        <a:pt x="1431" y="97"/>
                      </a:lnTo>
                      <a:lnTo>
                        <a:pt x="1426" y="69"/>
                      </a:lnTo>
                      <a:lnTo>
                        <a:pt x="1423" y="62"/>
                      </a:lnTo>
                      <a:lnTo>
                        <a:pt x="1419" y="59"/>
                      </a:lnTo>
                      <a:lnTo>
                        <a:pt x="1412" y="55"/>
                      </a:lnTo>
                      <a:lnTo>
                        <a:pt x="1405" y="50"/>
                      </a:lnTo>
                      <a:lnTo>
                        <a:pt x="1402" y="43"/>
                      </a:lnTo>
                      <a:lnTo>
                        <a:pt x="1400" y="36"/>
                      </a:lnTo>
                      <a:lnTo>
                        <a:pt x="1409" y="29"/>
                      </a:lnTo>
                      <a:lnTo>
                        <a:pt x="1426" y="12"/>
                      </a:lnTo>
                      <a:lnTo>
                        <a:pt x="1431" y="7"/>
                      </a:lnTo>
                      <a:lnTo>
                        <a:pt x="1440" y="0"/>
                      </a:lnTo>
                      <a:lnTo>
                        <a:pt x="1442" y="0"/>
                      </a:lnTo>
                      <a:lnTo>
                        <a:pt x="1440" y="5"/>
                      </a:lnTo>
                      <a:lnTo>
                        <a:pt x="1440" y="17"/>
                      </a:lnTo>
                      <a:lnTo>
                        <a:pt x="1440" y="26"/>
                      </a:lnTo>
                      <a:lnTo>
                        <a:pt x="1435" y="33"/>
                      </a:lnTo>
                      <a:lnTo>
                        <a:pt x="1435" y="40"/>
                      </a:lnTo>
                      <a:lnTo>
                        <a:pt x="1440" y="52"/>
                      </a:lnTo>
                      <a:lnTo>
                        <a:pt x="1450" y="57"/>
                      </a:lnTo>
                      <a:lnTo>
                        <a:pt x="1457" y="55"/>
                      </a:lnTo>
                      <a:lnTo>
                        <a:pt x="1471" y="43"/>
                      </a:lnTo>
                      <a:lnTo>
                        <a:pt x="1487" y="38"/>
                      </a:lnTo>
                      <a:lnTo>
                        <a:pt x="1530" y="40"/>
                      </a:lnTo>
                      <a:lnTo>
                        <a:pt x="1542" y="38"/>
                      </a:lnTo>
                      <a:lnTo>
                        <a:pt x="1568" y="22"/>
                      </a:lnTo>
                      <a:lnTo>
                        <a:pt x="1580" y="24"/>
                      </a:lnTo>
                      <a:lnTo>
                        <a:pt x="1584" y="29"/>
                      </a:lnTo>
                      <a:lnTo>
                        <a:pt x="1596" y="50"/>
                      </a:lnTo>
                      <a:lnTo>
                        <a:pt x="1601" y="59"/>
                      </a:lnTo>
                      <a:lnTo>
                        <a:pt x="1608" y="64"/>
                      </a:lnTo>
                      <a:lnTo>
                        <a:pt x="1632" y="78"/>
                      </a:lnTo>
                      <a:lnTo>
                        <a:pt x="1643" y="83"/>
                      </a:lnTo>
                      <a:lnTo>
                        <a:pt x="1658" y="81"/>
                      </a:lnTo>
                      <a:lnTo>
                        <a:pt x="1672" y="76"/>
                      </a:lnTo>
                      <a:lnTo>
                        <a:pt x="1684" y="69"/>
                      </a:lnTo>
                      <a:lnTo>
                        <a:pt x="1688" y="62"/>
                      </a:lnTo>
                      <a:lnTo>
                        <a:pt x="1712" y="90"/>
                      </a:lnTo>
                      <a:lnTo>
                        <a:pt x="1731" y="102"/>
                      </a:lnTo>
                      <a:lnTo>
                        <a:pt x="1757" y="116"/>
                      </a:lnTo>
                      <a:lnTo>
                        <a:pt x="1766" y="123"/>
                      </a:lnTo>
                      <a:lnTo>
                        <a:pt x="1769" y="128"/>
                      </a:lnTo>
                      <a:lnTo>
                        <a:pt x="1769" y="133"/>
                      </a:lnTo>
                      <a:lnTo>
                        <a:pt x="1766" y="140"/>
                      </a:lnTo>
                      <a:lnTo>
                        <a:pt x="1769" y="149"/>
                      </a:lnTo>
                      <a:lnTo>
                        <a:pt x="1773" y="161"/>
                      </a:lnTo>
                      <a:lnTo>
                        <a:pt x="1795" y="197"/>
                      </a:lnTo>
                      <a:lnTo>
                        <a:pt x="1797" y="201"/>
                      </a:lnTo>
                      <a:lnTo>
                        <a:pt x="1797" y="206"/>
                      </a:lnTo>
                      <a:lnTo>
                        <a:pt x="1795" y="216"/>
                      </a:lnTo>
                      <a:lnTo>
                        <a:pt x="1790" y="225"/>
                      </a:lnTo>
                      <a:lnTo>
                        <a:pt x="1781" y="244"/>
                      </a:lnTo>
                      <a:lnTo>
                        <a:pt x="1773" y="258"/>
                      </a:lnTo>
                      <a:lnTo>
                        <a:pt x="1764" y="296"/>
                      </a:lnTo>
                      <a:lnTo>
                        <a:pt x="1759" y="303"/>
                      </a:lnTo>
                      <a:lnTo>
                        <a:pt x="1755" y="313"/>
                      </a:lnTo>
                      <a:lnTo>
                        <a:pt x="1750" y="318"/>
                      </a:lnTo>
                      <a:lnTo>
                        <a:pt x="1743" y="325"/>
                      </a:lnTo>
                      <a:lnTo>
                        <a:pt x="1736" y="329"/>
                      </a:lnTo>
                      <a:lnTo>
                        <a:pt x="1700" y="339"/>
                      </a:lnTo>
                      <a:lnTo>
                        <a:pt x="1695" y="341"/>
                      </a:lnTo>
                      <a:lnTo>
                        <a:pt x="1688" y="346"/>
                      </a:lnTo>
                      <a:lnTo>
                        <a:pt x="1686" y="351"/>
                      </a:lnTo>
                      <a:lnTo>
                        <a:pt x="1681" y="363"/>
                      </a:lnTo>
                      <a:lnTo>
                        <a:pt x="1679" y="384"/>
                      </a:lnTo>
                      <a:lnTo>
                        <a:pt x="1674" y="396"/>
                      </a:lnTo>
                      <a:lnTo>
                        <a:pt x="1667" y="405"/>
                      </a:lnTo>
                      <a:lnTo>
                        <a:pt x="1658" y="412"/>
                      </a:lnTo>
                      <a:lnTo>
                        <a:pt x="1646" y="419"/>
                      </a:lnTo>
                      <a:lnTo>
                        <a:pt x="1622" y="426"/>
                      </a:lnTo>
                      <a:lnTo>
                        <a:pt x="1610" y="429"/>
                      </a:lnTo>
                      <a:lnTo>
                        <a:pt x="1601" y="426"/>
                      </a:lnTo>
                      <a:lnTo>
                        <a:pt x="1582" y="419"/>
                      </a:lnTo>
                      <a:lnTo>
                        <a:pt x="1575" y="419"/>
                      </a:lnTo>
                      <a:lnTo>
                        <a:pt x="1563" y="422"/>
                      </a:lnTo>
                      <a:lnTo>
                        <a:pt x="1542" y="443"/>
                      </a:lnTo>
                      <a:lnTo>
                        <a:pt x="1464" y="483"/>
                      </a:lnTo>
                      <a:lnTo>
                        <a:pt x="1442" y="486"/>
                      </a:lnTo>
                      <a:lnTo>
                        <a:pt x="1433" y="490"/>
                      </a:lnTo>
                      <a:lnTo>
                        <a:pt x="1414" y="505"/>
                      </a:lnTo>
                      <a:lnTo>
                        <a:pt x="1419" y="526"/>
                      </a:lnTo>
                      <a:lnTo>
                        <a:pt x="1416" y="571"/>
                      </a:lnTo>
                      <a:lnTo>
                        <a:pt x="1416" y="585"/>
                      </a:lnTo>
                      <a:lnTo>
                        <a:pt x="1419" y="606"/>
                      </a:lnTo>
                      <a:lnTo>
                        <a:pt x="1423" y="618"/>
                      </a:lnTo>
                      <a:lnTo>
                        <a:pt x="1428" y="628"/>
                      </a:lnTo>
                      <a:lnTo>
                        <a:pt x="1433" y="635"/>
                      </a:lnTo>
                      <a:lnTo>
                        <a:pt x="1447" y="642"/>
                      </a:lnTo>
                      <a:lnTo>
                        <a:pt x="1454" y="647"/>
                      </a:lnTo>
                      <a:lnTo>
                        <a:pt x="1461" y="661"/>
                      </a:lnTo>
                      <a:lnTo>
                        <a:pt x="1466" y="673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25" name="Freeform 25"/>
                <p:cNvSpPr>
                  <a:spLocks/>
                </p:cNvSpPr>
                <p:nvPr/>
              </p:nvSpPr>
              <p:spPr bwMode="auto">
                <a:xfrm>
                  <a:off x="4923693" y="1194212"/>
                  <a:ext cx="282116" cy="219205"/>
                </a:xfrm>
                <a:custGeom>
                  <a:avLst/>
                  <a:gdLst>
                    <a:gd name="T0" fmla="*/ 17 w 287"/>
                    <a:gd name="T1" fmla="*/ 156 h 223"/>
                    <a:gd name="T2" fmla="*/ 17 w 287"/>
                    <a:gd name="T3" fmla="*/ 156 h 223"/>
                    <a:gd name="T4" fmla="*/ 10 w 287"/>
                    <a:gd name="T5" fmla="*/ 151 h 223"/>
                    <a:gd name="T6" fmla="*/ 3 w 287"/>
                    <a:gd name="T7" fmla="*/ 142 h 223"/>
                    <a:gd name="T8" fmla="*/ 0 w 287"/>
                    <a:gd name="T9" fmla="*/ 133 h 223"/>
                    <a:gd name="T10" fmla="*/ 0 w 287"/>
                    <a:gd name="T11" fmla="*/ 123 h 223"/>
                    <a:gd name="T12" fmla="*/ 3 w 287"/>
                    <a:gd name="T13" fmla="*/ 121 h 223"/>
                    <a:gd name="T14" fmla="*/ 5 w 287"/>
                    <a:gd name="T15" fmla="*/ 111 h 223"/>
                    <a:gd name="T16" fmla="*/ 8 w 287"/>
                    <a:gd name="T17" fmla="*/ 104 h 223"/>
                    <a:gd name="T18" fmla="*/ 26 w 287"/>
                    <a:gd name="T19" fmla="*/ 109 h 223"/>
                    <a:gd name="T20" fmla="*/ 36 w 287"/>
                    <a:gd name="T21" fmla="*/ 106 h 223"/>
                    <a:gd name="T22" fmla="*/ 45 w 287"/>
                    <a:gd name="T23" fmla="*/ 102 h 223"/>
                    <a:gd name="T24" fmla="*/ 50 w 287"/>
                    <a:gd name="T25" fmla="*/ 97 h 223"/>
                    <a:gd name="T26" fmla="*/ 57 w 287"/>
                    <a:gd name="T27" fmla="*/ 88 h 223"/>
                    <a:gd name="T28" fmla="*/ 60 w 287"/>
                    <a:gd name="T29" fmla="*/ 80 h 223"/>
                    <a:gd name="T30" fmla="*/ 100 w 287"/>
                    <a:gd name="T31" fmla="*/ 40 h 223"/>
                    <a:gd name="T32" fmla="*/ 121 w 287"/>
                    <a:gd name="T33" fmla="*/ 24 h 223"/>
                    <a:gd name="T34" fmla="*/ 133 w 287"/>
                    <a:gd name="T35" fmla="*/ 16 h 223"/>
                    <a:gd name="T36" fmla="*/ 138 w 287"/>
                    <a:gd name="T37" fmla="*/ 12 h 223"/>
                    <a:gd name="T38" fmla="*/ 138 w 287"/>
                    <a:gd name="T39" fmla="*/ 2 h 223"/>
                    <a:gd name="T40" fmla="*/ 159 w 287"/>
                    <a:gd name="T41" fmla="*/ 0 h 223"/>
                    <a:gd name="T42" fmla="*/ 164 w 287"/>
                    <a:gd name="T43" fmla="*/ 5 h 223"/>
                    <a:gd name="T44" fmla="*/ 192 w 287"/>
                    <a:gd name="T45" fmla="*/ 35 h 223"/>
                    <a:gd name="T46" fmla="*/ 194 w 287"/>
                    <a:gd name="T47" fmla="*/ 38 h 223"/>
                    <a:gd name="T48" fmla="*/ 194 w 287"/>
                    <a:gd name="T49" fmla="*/ 35 h 223"/>
                    <a:gd name="T50" fmla="*/ 194 w 287"/>
                    <a:gd name="T51" fmla="*/ 31 h 223"/>
                    <a:gd name="T52" fmla="*/ 199 w 287"/>
                    <a:gd name="T53" fmla="*/ 24 h 223"/>
                    <a:gd name="T54" fmla="*/ 211 w 287"/>
                    <a:gd name="T55" fmla="*/ 16 h 223"/>
                    <a:gd name="T56" fmla="*/ 220 w 287"/>
                    <a:gd name="T57" fmla="*/ 24 h 223"/>
                    <a:gd name="T58" fmla="*/ 225 w 287"/>
                    <a:gd name="T59" fmla="*/ 31 h 223"/>
                    <a:gd name="T60" fmla="*/ 235 w 287"/>
                    <a:gd name="T61" fmla="*/ 38 h 223"/>
                    <a:gd name="T62" fmla="*/ 239 w 287"/>
                    <a:gd name="T63" fmla="*/ 45 h 223"/>
                    <a:gd name="T64" fmla="*/ 244 w 287"/>
                    <a:gd name="T65" fmla="*/ 59 h 223"/>
                    <a:gd name="T66" fmla="*/ 251 w 287"/>
                    <a:gd name="T67" fmla="*/ 61 h 223"/>
                    <a:gd name="T68" fmla="*/ 253 w 287"/>
                    <a:gd name="T69" fmla="*/ 66 h 223"/>
                    <a:gd name="T70" fmla="*/ 253 w 287"/>
                    <a:gd name="T71" fmla="*/ 69 h 223"/>
                    <a:gd name="T72" fmla="*/ 253 w 287"/>
                    <a:gd name="T73" fmla="*/ 71 h 223"/>
                    <a:gd name="T74" fmla="*/ 253 w 287"/>
                    <a:gd name="T75" fmla="*/ 95 h 223"/>
                    <a:gd name="T76" fmla="*/ 258 w 287"/>
                    <a:gd name="T77" fmla="*/ 125 h 223"/>
                    <a:gd name="T78" fmla="*/ 265 w 287"/>
                    <a:gd name="T79" fmla="*/ 140 h 223"/>
                    <a:gd name="T80" fmla="*/ 287 w 287"/>
                    <a:gd name="T81" fmla="*/ 168 h 223"/>
                    <a:gd name="T82" fmla="*/ 237 w 287"/>
                    <a:gd name="T83" fmla="*/ 170 h 223"/>
                    <a:gd name="T84" fmla="*/ 204 w 287"/>
                    <a:gd name="T85" fmla="*/ 178 h 223"/>
                    <a:gd name="T86" fmla="*/ 194 w 287"/>
                    <a:gd name="T87" fmla="*/ 182 h 223"/>
                    <a:gd name="T88" fmla="*/ 190 w 287"/>
                    <a:gd name="T89" fmla="*/ 189 h 223"/>
                    <a:gd name="T90" fmla="*/ 190 w 287"/>
                    <a:gd name="T91" fmla="*/ 194 h 223"/>
                    <a:gd name="T92" fmla="*/ 187 w 287"/>
                    <a:gd name="T93" fmla="*/ 199 h 223"/>
                    <a:gd name="T94" fmla="*/ 185 w 287"/>
                    <a:gd name="T95" fmla="*/ 204 h 223"/>
                    <a:gd name="T96" fmla="*/ 178 w 287"/>
                    <a:gd name="T97" fmla="*/ 211 h 223"/>
                    <a:gd name="T98" fmla="*/ 164 w 287"/>
                    <a:gd name="T99" fmla="*/ 213 h 223"/>
                    <a:gd name="T100" fmla="*/ 157 w 287"/>
                    <a:gd name="T101" fmla="*/ 213 h 223"/>
                    <a:gd name="T102" fmla="*/ 142 w 287"/>
                    <a:gd name="T103" fmla="*/ 211 h 223"/>
                    <a:gd name="T104" fmla="*/ 131 w 287"/>
                    <a:gd name="T105" fmla="*/ 206 h 223"/>
                    <a:gd name="T106" fmla="*/ 114 w 287"/>
                    <a:gd name="T107" fmla="*/ 211 h 223"/>
                    <a:gd name="T108" fmla="*/ 95 w 287"/>
                    <a:gd name="T109" fmla="*/ 218 h 223"/>
                    <a:gd name="T110" fmla="*/ 52 w 287"/>
                    <a:gd name="T111" fmla="*/ 223 h 223"/>
                    <a:gd name="T112" fmla="*/ 43 w 287"/>
                    <a:gd name="T113" fmla="*/ 220 h 223"/>
                    <a:gd name="T114" fmla="*/ 38 w 287"/>
                    <a:gd name="T115" fmla="*/ 213 h 223"/>
                    <a:gd name="T116" fmla="*/ 34 w 287"/>
                    <a:gd name="T117" fmla="*/ 208 h 223"/>
                    <a:gd name="T118" fmla="*/ 24 w 287"/>
                    <a:gd name="T119" fmla="*/ 199 h 223"/>
                    <a:gd name="T120" fmla="*/ 24 w 287"/>
                    <a:gd name="T121" fmla="*/ 168 h 223"/>
                    <a:gd name="T122" fmla="*/ 22 w 287"/>
                    <a:gd name="T123" fmla="*/ 161 h 223"/>
                    <a:gd name="T124" fmla="*/ 17 w 287"/>
                    <a:gd name="T125" fmla="*/ 156 h 2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87" h="223">
                      <a:moveTo>
                        <a:pt x="17" y="156"/>
                      </a:moveTo>
                      <a:lnTo>
                        <a:pt x="17" y="156"/>
                      </a:lnTo>
                      <a:lnTo>
                        <a:pt x="10" y="151"/>
                      </a:lnTo>
                      <a:lnTo>
                        <a:pt x="3" y="142"/>
                      </a:lnTo>
                      <a:lnTo>
                        <a:pt x="0" y="133"/>
                      </a:lnTo>
                      <a:lnTo>
                        <a:pt x="0" y="123"/>
                      </a:lnTo>
                      <a:lnTo>
                        <a:pt x="3" y="121"/>
                      </a:lnTo>
                      <a:lnTo>
                        <a:pt x="5" y="111"/>
                      </a:lnTo>
                      <a:lnTo>
                        <a:pt x="8" y="104"/>
                      </a:lnTo>
                      <a:lnTo>
                        <a:pt x="26" y="109"/>
                      </a:lnTo>
                      <a:lnTo>
                        <a:pt x="36" y="106"/>
                      </a:lnTo>
                      <a:lnTo>
                        <a:pt x="45" y="102"/>
                      </a:lnTo>
                      <a:lnTo>
                        <a:pt x="50" y="97"/>
                      </a:lnTo>
                      <a:lnTo>
                        <a:pt x="57" y="88"/>
                      </a:lnTo>
                      <a:lnTo>
                        <a:pt x="60" y="80"/>
                      </a:lnTo>
                      <a:lnTo>
                        <a:pt x="100" y="40"/>
                      </a:lnTo>
                      <a:lnTo>
                        <a:pt x="121" y="24"/>
                      </a:lnTo>
                      <a:lnTo>
                        <a:pt x="133" y="16"/>
                      </a:lnTo>
                      <a:lnTo>
                        <a:pt x="138" y="12"/>
                      </a:lnTo>
                      <a:lnTo>
                        <a:pt x="138" y="2"/>
                      </a:lnTo>
                      <a:lnTo>
                        <a:pt x="159" y="0"/>
                      </a:lnTo>
                      <a:lnTo>
                        <a:pt x="164" y="5"/>
                      </a:lnTo>
                      <a:lnTo>
                        <a:pt x="192" y="35"/>
                      </a:lnTo>
                      <a:lnTo>
                        <a:pt x="194" y="38"/>
                      </a:lnTo>
                      <a:lnTo>
                        <a:pt x="194" y="35"/>
                      </a:lnTo>
                      <a:lnTo>
                        <a:pt x="194" y="31"/>
                      </a:lnTo>
                      <a:lnTo>
                        <a:pt x="199" y="24"/>
                      </a:lnTo>
                      <a:lnTo>
                        <a:pt x="211" y="16"/>
                      </a:lnTo>
                      <a:lnTo>
                        <a:pt x="220" y="24"/>
                      </a:lnTo>
                      <a:lnTo>
                        <a:pt x="225" y="31"/>
                      </a:lnTo>
                      <a:lnTo>
                        <a:pt x="235" y="38"/>
                      </a:lnTo>
                      <a:lnTo>
                        <a:pt x="239" y="45"/>
                      </a:lnTo>
                      <a:lnTo>
                        <a:pt x="244" y="59"/>
                      </a:lnTo>
                      <a:lnTo>
                        <a:pt x="251" y="61"/>
                      </a:lnTo>
                      <a:lnTo>
                        <a:pt x="253" y="66"/>
                      </a:lnTo>
                      <a:lnTo>
                        <a:pt x="253" y="69"/>
                      </a:lnTo>
                      <a:lnTo>
                        <a:pt x="253" y="71"/>
                      </a:lnTo>
                      <a:lnTo>
                        <a:pt x="253" y="95"/>
                      </a:lnTo>
                      <a:lnTo>
                        <a:pt x="258" y="125"/>
                      </a:lnTo>
                      <a:lnTo>
                        <a:pt x="265" y="140"/>
                      </a:lnTo>
                      <a:lnTo>
                        <a:pt x="287" y="168"/>
                      </a:lnTo>
                      <a:lnTo>
                        <a:pt x="237" y="170"/>
                      </a:lnTo>
                      <a:lnTo>
                        <a:pt x="204" y="178"/>
                      </a:lnTo>
                      <a:lnTo>
                        <a:pt x="194" y="182"/>
                      </a:lnTo>
                      <a:lnTo>
                        <a:pt x="190" y="189"/>
                      </a:lnTo>
                      <a:lnTo>
                        <a:pt x="190" y="194"/>
                      </a:lnTo>
                      <a:lnTo>
                        <a:pt x="187" y="199"/>
                      </a:lnTo>
                      <a:lnTo>
                        <a:pt x="185" y="204"/>
                      </a:lnTo>
                      <a:lnTo>
                        <a:pt x="178" y="211"/>
                      </a:lnTo>
                      <a:lnTo>
                        <a:pt x="164" y="213"/>
                      </a:lnTo>
                      <a:lnTo>
                        <a:pt x="157" y="213"/>
                      </a:lnTo>
                      <a:lnTo>
                        <a:pt x="142" y="211"/>
                      </a:lnTo>
                      <a:lnTo>
                        <a:pt x="131" y="206"/>
                      </a:lnTo>
                      <a:lnTo>
                        <a:pt x="114" y="211"/>
                      </a:lnTo>
                      <a:lnTo>
                        <a:pt x="95" y="218"/>
                      </a:lnTo>
                      <a:lnTo>
                        <a:pt x="52" y="223"/>
                      </a:lnTo>
                      <a:lnTo>
                        <a:pt x="43" y="220"/>
                      </a:lnTo>
                      <a:lnTo>
                        <a:pt x="38" y="213"/>
                      </a:lnTo>
                      <a:lnTo>
                        <a:pt x="34" y="208"/>
                      </a:lnTo>
                      <a:lnTo>
                        <a:pt x="24" y="199"/>
                      </a:lnTo>
                      <a:lnTo>
                        <a:pt x="24" y="168"/>
                      </a:lnTo>
                      <a:lnTo>
                        <a:pt x="22" y="161"/>
                      </a:lnTo>
                      <a:lnTo>
                        <a:pt x="17" y="156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</p:grp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388220" y="663402"/>
                <a:ext cx="5267794" cy="2860474"/>
              </a:xfrm>
              <a:custGeom>
                <a:avLst/>
                <a:gdLst>
                  <a:gd name="T0" fmla="*/ 3943 w 5359"/>
                  <a:gd name="T1" fmla="*/ 21 h 2910"/>
                  <a:gd name="T2" fmla="*/ 4262 w 5359"/>
                  <a:gd name="T3" fmla="*/ 71 h 2910"/>
                  <a:gd name="T4" fmla="*/ 4617 w 5359"/>
                  <a:gd name="T5" fmla="*/ 125 h 2910"/>
                  <a:gd name="T6" fmla="*/ 4827 w 5359"/>
                  <a:gd name="T7" fmla="*/ 69 h 2910"/>
                  <a:gd name="T8" fmla="*/ 5050 w 5359"/>
                  <a:gd name="T9" fmla="*/ 277 h 2910"/>
                  <a:gd name="T10" fmla="*/ 5092 w 5359"/>
                  <a:gd name="T11" fmla="*/ 474 h 2910"/>
                  <a:gd name="T12" fmla="*/ 5163 w 5359"/>
                  <a:gd name="T13" fmla="*/ 583 h 2910"/>
                  <a:gd name="T14" fmla="*/ 5319 w 5359"/>
                  <a:gd name="T15" fmla="*/ 767 h 2910"/>
                  <a:gd name="T16" fmla="*/ 5303 w 5359"/>
                  <a:gd name="T17" fmla="*/ 935 h 2910"/>
                  <a:gd name="T18" fmla="*/ 5296 w 5359"/>
                  <a:gd name="T19" fmla="*/ 1137 h 2910"/>
                  <a:gd name="T20" fmla="*/ 4967 w 5359"/>
                  <a:gd name="T21" fmla="*/ 1153 h 2910"/>
                  <a:gd name="T22" fmla="*/ 5026 w 5359"/>
                  <a:gd name="T23" fmla="*/ 1272 h 2910"/>
                  <a:gd name="T24" fmla="*/ 4990 w 5359"/>
                  <a:gd name="T25" fmla="*/ 1518 h 2910"/>
                  <a:gd name="T26" fmla="*/ 5005 w 5359"/>
                  <a:gd name="T27" fmla="*/ 1703 h 2910"/>
                  <a:gd name="T28" fmla="*/ 5078 w 5359"/>
                  <a:gd name="T29" fmla="*/ 1842 h 2910"/>
                  <a:gd name="T30" fmla="*/ 5064 w 5359"/>
                  <a:gd name="T31" fmla="*/ 1970 h 2910"/>
                  <a:gd name="T32" fmla="*/ 4934 w 5359"/>
                  <a:gd name="T33" fmla="*/ 2041 h 2910"/>
                  <a:gd name="T34" fmla="*/ 4787 w 5359"/>
                  <a:gd name="T35" fmla="*/ 2269 h 2910"/>
                  <a:gd name="T36" fmla="*/ 4558 w 5359"/>
                  <a:gd name="T37" fmla="*/ 2396 h 2910"/>
                  <a:gd name="T38" fmla="*/ 4262 w 5359"/>
                  <a:gd name="T39" fmla="*/ 2527 h 2910"/>
                  <a:gd name="T40" fmla="*/ 3945 w 5359"/>
                  <a:gd name="T41" fmla="*/ 2745 h 2910"/>
                  <a:gd name="T42" fmla="*/ 3822 w 5359"/>
                  <a:gd name="T43" fmla="*/ 2889 h 2910"/>
                  <a:gd name="T44" fmla="*/ 3418 w 5359"/>
                  <a:gd name="T45" fmla="*/ 2858 h 2910"/>
                  <a:gd name="T46" fmla="*/ 2874 w 5359"/>
                  <a:gd name="T47" fmla="*/ 2875 h 2910"/>
                  <a:gd name="T48" fmla="*/ 2313 w 5359"/>
                  <a:gd name="T49" fmla="*/ 2846 h 2910"/>
                  <a:gd name="T50" fmla="*/ 2093 w 5359"/>
                  <a:gd name="T51" fmla="*/ 2671 h 2910"/>
                  <a:gd name="T52" fmla="*/ 1949 w 5359"/>
                  <a:gd name="T53" fmla="*/ 2531 h 2910"/>
                  <a:gd name="T54" fmla="*/ 1637 w 5359"/>
                  <a:gd name="T55" fmla="*/ 2579 h 2910"/>
                  <a:gd name="T56" fmla="*/ 1500 w 5359"/>
                  <a:gd name="T57" fmla="*/ 2588 h 2910"/>
                  <a:gd name="T58" fmla="*/ 1202 w 5359"/>
                  <a:gd name="T59" fmla="*/ 2816 h 2910"/>
                  <a:gd name="T60" fmla="*/ 1048 w 5359"/>
                  <a:gd name="T61" fmla="*/ 2896 h 2910"/>
                  <a:gd name="T62" fmla="*/ 783 w 5359"/>
                  <a:gd name="T63" fmla="*/ 2858 h 2910"/>
                  <a:gd name="T64" fmla="*/ 632 w 5359"/>
                  <a:gd name="T65" fmla="*/ 2794 h 2910"/>
                  <a:gd name="T66" fmla="*/ 313 w 5359"/>
                  <a:gd name="T67" fmla="*/ 2816 h 2910"/>
                  <a:gd name="T68" fmla="*/ 76 w 5359"/>
                  <a:gd name="T69" fmla="*/ 2607 h 2910"/>
                  <a:gd name="T70" fmla="*/ 93 w 5359"/>
                  <a:gd name="T71" fmla="*/ 2325 h 2910"/>
                  <a:gd name="T72" fmla="*/ 185 w 5359"/>
                  <a:gd name="T73" fmla="*/ 2129 h 2910"/>
                  <a:gd name="T74" fmla="*/ 322 w 5359"/>
                  <a:gd name="T75" fmla="*/ 2212 h 2910"/>
                  <a:gd name="T76" fmla="*/ 433 w 5359"/>
                  <a:gd name="T77" fmla="*/ 2328 h 2910"/>
                  <a:gd name="T78" fmla="*/ 481 w 5359"/>
                  <a:gd name="T79" fmla="*/ 2427 h 2910"/>
                  <a:gd name="T80" fmla="*/ 658 w 5359"/>
                  <a:gd name="T81" fmla="*/ 2174 h 2910"/>
                  <a:gd name="T82" fmla="*/ 663 w 5359"/>
                  <a:gd name="T83" fmla="*/ 2108 h 2910"/>
                  <a:gd name="T84" fmla="*/ 954 w 5359"/>
                  <a:gd name="T85" fmla="*/ 2082 h 2910"/>
                  <a:gd name="T86" fmla="*/ 1195 w 5359"/>
                  <a:gd name="T87" fmla="*/ 2164 h 2910"/>
                  <a:gd name="T88" fmla="*/ 1374 w 5359"/>
                  <a:gd name="T89" fmla="*/ 2046 h 2910"/>
                  <a:gd name="T90" fmla="*/ 1661 w 5359"/>
                  <a:gd name="T91" fmla="*/ 1904 h 2910"/>
                  <a:gd name="T92" fmla="*/ 1916 w 5359"/>
                  <a:gd name="T93" fmla="*/ 1719 h 2910"/>
                  <a:gd name="T94" fmla="*/ 2072 w 5359"/>
                  <a:gd name="T95" fmla="*/ 1769 h 2910"/>
                  <a:gd name="T96" fmla="*/ 2349 w 5359"/>
                  <a:gd name="T97" fmla="*/ 1783 h 2910"/>
                  <a:gd name="T98" fmla="*/ 2512 w 5359"/>
                  <a:gd name="T99" fmla="*/ 1918 h 2910"/>
                  <a:gd name="T100" fmla="*/ 2531 w 5359"/>
                  <a:gd name="T101" fmla="*/ 1745 h 2910"/>
                  <a:gd name="T102" fmla="*/ 2398 w 5359"/>
                  <a:gd name="T103" fmla="*/ 1622 h 2910"/>
                  <a:gd name="T104" fmla="*/ 2231 w 5359"/>
                  <a:gd name="T105" fmla="*/ 1302 h 2910"/>
                  <a:gd name="T106" fmla="*/ 2325 w 5359"/>
                  <a:gd name="T107" fmla="*/ 1125 h 2910"/>
                  <a:gd name="T108" fmla="*/ 2635 w 5359"/>
                  <a:gd name="T109" fmla="*/ 767 h 2910"/>
                  <a:gd name="T110" fmla="*/ 2822 w 5359"/>
                  <a:gd name="T111" fmla="*/ 696 h 2910"/>
                  <a:gd name="T112" fmla="*/ 2834 w 5359"/>
                  <a:gd name="T113" fmla="*/ 478 h 2910"/>
                  <a:gd name="T114" fmla="*/ 3013 w 5359"/>
                  <a:gd name="T115" fmla="*/ 516 h 2910"/>
                  <a:gd name="T116" fmla="*/ 3302 w 5359"/>
                  <a:gd name="T117" fmla="*/ 528 h 2910"/>
                  <a:gd name="T118" fmla="*/ 3465 w 5359"/>
                  <a:gd name="T119" fmla="*/ 514 h 2910"/>
                  <a:gd name="T120" fmla="*/ 3633 w 5359"/>
                  <a:gd name="T121" fmla="*/ 263 h 2910"/>
                  <a:gd name="T122" fmla="*/ 3661 w 5359"/>
                  <a:gd name="T123" fmla="*/ 17 h 2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359" h="2910">
                    <a:moveTo>
                      <a:pt x="3732" y="69"/>
                    </a:moveTo>
                    <a:lnTo>
                      <a:pt x="3732" y="69"/>
                    </a:lnTo>
                    <a:lnTo>
                      <a:pt x="3744" y="66"/>
                    </a:lnTo>
                    <a:lnTo>
                      <a:pt x="3796" y="43"/>
                    </a:lnTo>
                    <a:lnTo>
                      <a:pt x="3799" y="40"/>
                    </a:lnTo>
                    <a:lnTo>
                      <a:pt x="3806" y="26"/>
                    </a:lnTo>
                    <a:lnTo>
                      <a:pt x="3806" y="19"/>
                    </a:lnTo>
                    <a:lnTo>
                      <a:pt x="3806" y="5"/>
                    </a:lnTo>
                    <a:lnTo>
                      <a:pt x="3808" y="0"/>
                    </a:lnTo>
                    <a:lnTo>
                      <a:pt x="3813" y="0"/>
                    </a:lnTo>
                    <a:lnTo>
                      <a:pt x="3817" y="2"/>
                    </a:lnTo>
                    <a:lnTo>
                      <a:pt x="3820" y="7"/>
                    </a:lnTo>
                    <a:lnTo>
                      <a:pt x="3825" y="9"/>
                    </a:lnTo>
                    <a:lnTo>
                      <a:pt x="3858" y="2"/>
                    </a:lnTo>
                    <a:lnTo>
                      <a:pt x="3874" y="5"/>
                    </a:lnTo>
                    <a:lnTo>
                      <a:pt x="3910" y="17"/>
                    </a:lnTo>
                    <a:lnTo>
                      <a:pt x="3943" y="21"/>
                    </a:lnTo>
                    <a:lnTo>
                      <a:pt x="3959" y="26"/>
                    </a:lnTo>
                    <a:lnTo>
                      <a:pt x="4000" y="50"/>
                    </a:lnTo>
                    <a:lnTo>
                      <a:pt x="4061" y="62"/>
                    </a:lnTo>
                    <a:lnTo>
                      <a:pt x="4123" y="80"/>
                    </a:lnTo>
                    <a:lnTo>
                      <a:pt x="4139" y="83"/>
                    </a:lnTo>
                    <a:lnTo>
                      <a:pt x="4153" y="78"/>
                    </a:lnTo>
                    <a:lnTo>
                      <a:pt x="4165" y="73"/>
                    </a:lnTo>
                    <a:lnTo>
                      <a:pt x="4186" y="54"/>
                    </a:lnTo>
                    <a:lnTo>
                      <a:pt x="4193" y="52"/>
                    </a:lnTo>
                    <a:lnTo>
                      <a:pt x="4215" y="47"/>
                    </a:lnTo>
                    <a:lnTo>
                      <a:pt x="4219" y="50"/>
                    </a:lnTo>
                    <a:lnTo>
                      <a:pt x="4224" y="62"/>
                    </a:lnTo>
                    <a:lnTo>
                      <a:pt x="4229" y="66"/>
                    </a:lnTo>
                    <a:lnTo>
                      <a:pt x="4234" y="69"/>
                    </a:lnTo>
                    <a:lnTo>
                      <a:pt x="4248" y="66"/>
                    </a:lnTo>
                    <a:lnTo>
                      <a:pt x="4255" y="71"/>
                    </a:lnTo>
                    <a:lnTo>
                      <a:pt x="4262" y="71"/>
                    </a:lnTo>
                    <a:lnTo>
                      <a:pt x="4267" y="71"/>
                    </a:lnTo>
                    <a:lnTo>
                      <a:pt x="4262" y="80"/>
                    </a:lnTo>
                    <a:lnTo>
                      <a:pt x="4272" y="78"/>
                    </a:lnTo>
                    <a:lnTo>
                      <a:pt x="4279" y="76"/>
                    </a:lnTo>
                    <a:lnTo>
                      <a:pt x="4286" y="80"/>
                    </a:lnTo>
                    <a:lnTo>
                      <a:pt x="4288" y="92"/>
                    </a:lnTo>
                    <a:lnTo>
                      <a:pt x="4300" y="85"/>
                    </a:lnTo>
                    <a:lnTo>
                      <a:pt x="4302" y="90"/>
                    </a:lnTo>
                    <a:lnTo>
                      <a:pt x="4305" y="97"/>
                    </a:lnTo>
                    <a:lnTo>
                      <a:pt x="4307" y="102"/>
                    </a:lnTo>
                    <a:lnTo>
                      <a:pt x="4387" y="140"/>
                    </a:lnTo>
                    <a:lnTo>
                      <a:pt x="4428" y="149"/>
                    </a:lnTo>
                    <a:lnTo>
                      <a:pt x="4491" y="133"/>
                    </a:lnTo>
                    <a:lnTo>
                      <a:pt x="4591" y="125"/>
                    </a:lnTo>
                    <a:lnTo>
                      <a:pt x="4591" y="125"/>
                    </a:lnTo>
                    <a:lnTo>
                      <a:pt x="4605" y="121"/>
                    </a:lnTo>
                    <a:lnTo>
                      <a:pt x="4617" y="125"/>
                    </a:lnTo>
                    <a:lnTo>
                      <a:pt x="4619" y="125"/>
                    </a:lnTo>
                    <a:lnTo>
                      <a:pt x="4631" y="121"/>
                    </a:lnTo>
                    <a:lnTo>
                      <a:pt x="4636" y="111"/>
                    </a:lnTo>
                    <a:lnTo>
                      <a:pt x="4657" y="43"/>
                    </a:lnTo>
                    <a:lnTo>
                      <a:pt x="4669" y="33"/>
                    </a:lnTo>
                    <a:lnTo>
                      <a:pt x="4688" y="31"/>
                    </a:lnTo>
                    <a:lnTo>
                      <a:pt x="4695" y="31"/>
                    </a:lnTo>
                    <a:lnTo>
                      <a:pt x="4707" y="21"/>
                    </a:lnTo>
                    <a:lnTo>
                      <a:pt x="4714" y="19"/>
                    </a:lnTo>
                    <a:lnTo>
                      <a:pt x="4721" y="21"/>
                    </a:lnTo>
                    <a:lnTo>
                      <a:pt x="4733" y="26"/>
                    </a:lnTo>
                    <a:lnTo>
                      <a:pt x="4778" y="28"/>
                    </a:lnTo>
                    <a:lnTo>
                      <a:pt x="4789" y="28"/>
                    </a:lnTo>
                    <a:lnTo>
                      <a:pt x="4806" y="31"/>
                    </a:lnTo>
                    <a:lnTo>
                      <a:pt x="4813" y="43"/>
                    </a:lnTo>
                    <a:lnTo>
                      <a:pt x="4820" y="57"/>
                    </a:lnTo>
                    <a:lnTo>
                      <a:pt x="4827" y="69"/>
                    </a:lnTo>
                    <a:lnTo>
                      <a:pt x="4837" y="73"/>
                    </a:lnTo>
                    <a:lnTo>
                      <a:pt x="4849" y="73"/>
                    </a:lnTo>
                    <a:lnTo>
                      <a:pt x="4875" y="66"/>
                    </a:lnTo>
                    <a:lnTo>
                      <a:pt x="4886" y="69"/>
                    </a:lnTo>
                    <a:lnTo>
                      <a:pt x="4915" y="78"/>
                    </a:lnTo>
                    <a:lnTo>
                      <a:pt x="4929" y="80"/>
                    </a:lnTo>
                    <a:lnTo>
                      <a:pt x="4941" y="76"/>
                    </a:lnTo>
                    <a:lnTo>
                      <a:pt x="4967" y="62"/>
                    </a:lnTo>
                    <a:lnTo>
                      <a:pt x="4979" y="59"/>
                    </a:lnTo>
                    <a:lnTo>
                      <a:pt x="5000" y="80"/>
                    </a:lnTo>
                    <a:lnTo>
                      <a:pt x="5024" y="149"/>
                    </a:lnTo>
                    <a:lnTo>
                      <a:pt x="5054" y="173"/>
                    </a:lnTo>
                    <a:lnTo>
                      <a:pt x="5073" y="220"/>
                    </a:lnTo>
                    <a:lnTo>
                      <a:pt x="5071" y="239"/>
                    </a:lnTo>
                    <a:lnTo>
                      <a:pt x="5064" y="256"/>
                    </a:lnTo>
                    <a:lnTo>
                      <a:pt x="5054" y="268"/>
                    </a:lnTo>
                    <a:lnTo>
                      <a:pt x="5050" y="277"/>
                    </a:lnTo>
                    <a:lnTo>
                      <a:pt x="5050" y="294"/>
                    </a:lnTo>
                    <a:lnTo>
                      <a:pt x="5038" y="324"/>
                    </a:lnTo>
                    <a:lnTo>
                      <a:pt x="5033" y="339"/>
                    </a:lnTo>
                    <a:lnTo>
                      <a:pt x="5035" y="355"/>
                    </a:lnTo>
                    <a:lnTo>
                      <a:pt x="5040" y="414"/>
                    </a:lnTo>
                    <a:lnTo>
                      <a:pt x="5040" y="421"/>
                    </a:lnTo>
                    <a:lnTo>
                      <a:pt x="5040" y="424"/>
                    </a:lnTo>
                    <a:lnTo>
                      <a:pt x="5040" y="429"/>
                    </a:lnTo>
                    <a:lnTo>
                      <a:pt x="5042" y="440"/>
                    </a:lnTo>
                    <a:lnTo>
                      <a:pt x="5045" y="448"/>
                    </a:lnTo>
                    <a:lnTo>
                      <a:pt x="5052" y="450"/>
                    </a:lnTo>
                    <a:lnTo>
                      <a:pt x="5066" y="448"/>
                    </a:lnTo>
                    <a:lnTo>
                      <a:pt x="5071" y="450"/>
                    </a:lnTo>
                    <a:lnTo>
                      <a:pt x="5078" y="455"/>
                    </a:lnTo>
                    <a:lnTo>
                      <a:pt x="5087" y="462"/>
                    </a:lnTo>
                    <a:lnTo>
                      <a:pt x="5092" y="469"/>
                    </a:lnTo>
                    <a:lnTo>
                      <a:pt x="5092" y="474"/>
                    </a:lnTo>
                    <a:lnTo>
                      <a:pt x="5092" y="481"/>
                    </a:lnTo>
                    <a:lnTo>
                      <a:pt x="5090" y="485"/>
                    </a:lnTo>
                    <a:lnTo>
                      <a:pt x="5095" y="488"/>
                    </a:lnTo>
                    <a:lnTo>
                      <a:pt x="5097" y="490"/>
                    </a:lnTo>
                    <a:lnTo>
                      <a:pt x="5099" y="495"/>
                    </a:lnTo>
                    <a:lnTo>
                      <a:pt x="5104" y="500"/>
                    </a:lnTo>
                    <a:lnTo>
                      <a:pt x="5106" y="504"/>
                    </a:lnTo>
                    <a:lnTo>
                      <a:pt x="5109" y="509"/>
                    </a:lnTo>
                    <a:lnTo>
                      <a:pt x="5116" y="511"/>
                    </a:lnTo>
                    <a:lnTo>
                      <a:pt x="5123" y="514"/>
                    </a:lnTo>
                    <a:lnTo>
                      <a:pt x="5132" y="519"/>
                    </a:lnTo>
                    <a:lnTo>
                      <a:pt x="5137" y="521"/>
                    </a:lnTo>
                    <a:lnTo>
                      <a:pt x="5139" y="523"/>
                    </a:lnTo>
                    <a:lnTo>
                      <a:pt x="5142" y="528"/>
                    </a:lnTo>
                    <a:lnTo>
                      <a:pt x="5144" y="540"/>
                    </a:lnTo>
                    <a:lnTo>
                      <a:pt x="5144" y="545"/>
                    </a:lnTo>
                    <a:lnTo>
                      <a:pt x="5163" y="583"/>
                    </a:lnTo>
                    <a:lnTo>
                      <a:pt x="5173" y="599"/>
                    </a:lnTo>
                    <a:lnTo>
                      <a:pt x="5177" y="623"/>
                    </a:lnTo>
                    <a:lnTo>
                      <a:pt x="5187" y="639"/>
                    </a:lnTo>
                    <a:lnTo>
                      <a:pt x="5208" y="654"/>
                    </a:lnTo>
                    <a:lnTo>
                      <a:pt x="5220" y="658"/>
                    </a:lnTo>
                    <a:lnTo>
                      <a:pt x="5229" y="658"/>
                    </a:lnTo>
                    <a:lnTo>
                      <a:pt x="5239" y="661"/>
                    </a:lnTo>
                    <a:lnTo>
                      <a:pt x="5258" y="684"/>
                    </a:lnTo>
                    <a:lnTo>
                      <a:pt x="5270" y="691"/>
                    </a:lnTo>
                    <a:lnTo>
                      <a:pt x="5265" y="703"/>
                    </a:lnTo>
                    <a:lnTo>
                      <a:pt x="5262" y="713"/>
                    </a:lnTo>
                    <a:lnTo>
                      <a:pt x="5265" y="734"/>
                    </a:lnTo>
                    <a:lnTo>
                      <a:pt x="5267" y="736"/>
                    </a:lnTo>
                    <a:lnTo>
                      <a:pt x="5277" y="741"/>
                    </a:lnTo>
                    <a:lnTo>
                      <a:pt x="5277" y="760"/>
                    </a:lnTo>
                    <a:lnTo>
                      <a:pt x="5296" y="765"/>
                    </a:lnTo>
                    <a:lnTo>
                      <a:pt x="5319" y="767"/>
                    </a:lnTo>
                    <a:lnTo>
                      <a:pt x="5338" y="779"/>
                    </a:lnTo>
                    <a:lnTo>
                      <a:pt x="5303" y="826"/>
                    </a:lnTo>
                    <a:lnTo>
                      <a:pt x="5312" y="834"/>
                    </a:lnTo>
                    <a:lnTo>
                      <a:pt x="5314" y="841"/>
                    </a:lnTo>
                    <a:lnTo>
                      <a:pt x="5312" y="848"/>
                    </a:lnTo>
                    <a:lnTo>
                      <a:pt x="5312" y="857"/>
                    </a:lnTo>
                    <a:lnTo>
                      <a:pt x="5312" y="860"/>
                    </a:lnTo>
                    <a:lnTo>
                      <a:pt x="5305" y="867"/>
                    </a:lnTo>
                    <a:lnTo>
                      <a:pt x="5305" y="869"/>
                    </a:lnTo>
                    <a:lnTo>
                      <a:pt x="5307" y="874"/>
                    </a:lnTo>
                    <a:lnTo>
                      <a:pt x="5310" y="876"/>
                    </a:lnTo>
                    <a:lnTo>
                      <a:pt x="5314" y="876"/>
                    </a:lnTo>
                    <a:lnTo>
                      <a:pt x="5317" y="876"/>
                    </a:lnTo>
                    <a:lnTo>
                      <a:pt x="5317" y="897"/>
                    </a:lnTo>
                    <a:lnTo>
                      <a:pt x="5317" y="912"/>
                    </a:lnTo>
                    <a:lnTo>
                      <a:pt x="5312" y="924"/>
                    </a:lnTo>
                    <a:lnTo>
                      <a:pt x="5303" y="935"/>
                    </a:lnTo>
                    <a:lnTo>
                      <a:pt x="5279" y="947"/>
                    </a:lnTo>
                    <a:lnTo>
                      <a:pt x="5272" y="954"/>
                    </a:lnTo>
                    <a:lnTo>
                      <a:pt x="5274" y="964"/>
                    </a:lnTo>
                    <a:lnTo>
                      <a:pt x="5281" y="969"/>
                    </a:lnTo>
                    <a:lnTo>
                      <a:pt x="5296" y="973"/>
                    </a:lnTo>
                    <a:lnTo>
                      <a:pt x="5303" y="976"/>
                    </a:lnTo>
                    <a:lnTo>
                      <a:pt x="5314" y="995"/>
                    </a:lnTo>
                    <a:lnTo>
                      <a:pt x="5319" y="999"/>
                    </a:lnTo>
                    <a:lnTo>
                      <a:pt x="5312" y="1014"/>
                    </a:lnTo>
                    <a:lnTo>
                      <a:pt x="5317" y="1032"/>
                    </a:lnTo>
                    <a:lnTo>
                      <a:pt x="5326" y="1054"/>
                    </a:lnTo>
                    <a:lnTo>
                      <a:pt x="5336" y="1087"/>
                    </a:lnTo>
                    <a:lnTo>
                      <a:pt x="5343" y="1096"/>
                    </a:lnTo>
                    <a:lnTo>
                      <a:pt x="5350" y="1104"/>
                    </a:lnTo>
                    <a:lnTo>
                      <a:pt x="5359" y="1108"/>
                    </a:lnTo>
                    <a:lnTo>
                      <a:pt x="5345" y="1118"/>
                    </a:lnTo>
                    <a:lnTo>
                      <a:pt x="5296" y="1137"/>
                    </a:lnTo>
                    <a:lnTo>
                      <a:pt x="5244" y="1163"/>
                    </a:lnTo>
                    <a:lnTo>
                      <a:pt x="5215" y="1163"/>
                    </a:lnTo>
                    <a:lnTo>
                      <a:pt x="5199" y="1137"/>
                    </a:lnTo>
                    <a:lnTo>
                      <a:pt x="5191" y="1146"/>
                    </a:lnTo>
                    <a:lnTo>
                      <a:pt x="5182" y="1172"/>
                    </a:lnTo>
                    <a:lnTo>
                      <a:pt x="5177" y="1182"/>
                    </a:lnTo>
                    <a:lnTo>
                      <a:pt x="5170" y="1184"/>
                    </a:lnTo>
                    <a:lnTo>
                      <a:pt x="5130" y="1186"/>
                    </a:lnTo>
                    <a:lnTo>
                      <a:pt x="5121" y="1184"/>
                    </a:lnTo>
                    <a:lnTo>
                      <a:pt x="5111" y="1177"/>
                    </a:lnTo>
                    <a:lnTo>
                      <a:pt x="5104" y="1167"/>
                    </a:lnTo>
                    <a:lnTo>
                      <a:pt x="5099" y="1156"/>
                    </a:lnTo>
                    <a:lnTo>
                      <a:pt x="5092" y="1148"/>
                    </a:lnTo>
                    <a:lnTo>
                      <a:pt x="5083" y="1144"/>
                    </a:lnTo>
                    <a:lnTo>
                      <a:pt x="5021" y="1132"/>
                    </a:lnTo>
                    <a:lnTo>
                      <a:pt x="4990" y="1134"/>
                    </a:lnTo>
                    <a:lnTo>
                      <a:pt x="4967" y="1153"/>
                    </a:lnTo>
                    <a:lnTo>
                      <a:pt x="4967" y="1165"/>
                    </a:lnTo>
                    <a:lnTo>
                      <a:pt x="4969" y="1177"/>
                    </a:lnTo>
                    <a:lnTo>
                      <a:pt x="4969" y="1189"/>
                    </a:lnTo>
                    <a:lnTo>
                      <a:pt x="4964" y="1196"/>
                    </a:lnTo>
                    <a:lnTo>
                      <a:pt x="4938" y="1217"/>
                    </a:lnTo>
                    <a:lnTo>
                      <a:pt x="4931" y="1227"/>
                    </a:lnTo>
                    <a:lnTo>
                      <a:pt x="4929" y="1229"/>
                    </a:lnTo>
                    <a:lnTo>
                      <a:pt x="4924" y="1229"/>
                    </a:lnTo>
                    <a:lnTo>
                      <a:pt x="4920" y="1227"/>
                    </a:lnTo>
                    <a:lnTo>
                      <a:pt x="4915" y="1222"/>
                    </a:lnTo>
                    <a:lnTo>
                      <a:pt x="4910" y="1229"/>
                    </a:lnTo>
                    <a:lnTo>
                      <a:pt x="4903" y="1248"/>
                    </a:lnTo>
                    <a:lnTo>
                      <a:pt x="4901" y="1257"/>
                    </a:lnTo>
                    <a:lnTo>
                      <a:pt x="4915" y="1262"/>
                    </a:lnTo>
                    <a:lnTo>
                      <a:pt x="4957" y="1272"/>
                    </a:lnTo>
                    <a:lnTo>
                      <a:pt x="4976" y="1262"/>
                    </a:lnTo>
                    <a:lnTo>
                      <a:pt x="5026" y="1272"/>
                    </a:lnTo>
                    <a:lnTo>
                      <a:pt x="5050" y="1265"/>
                    </a:lnTo>
                    <a:lnTo>
                      <a:pt x="5066" y="1267"/>
                    </a:lnTo>
                    <a:lnTo>
                      <a:pt x="5083" y="1281"/>
                    </a:lnTo>
                    <a:lnTo>
                      <a:pt x="5092" y="1302"/>
                    </a:lnTo>
                    <a:lnTo>
                      <a:pt x="5092" y="1324"/>
                    </a:lnTo>
                    <a:lnTo>
                      <a:pt x="5106" y="1328"/>
                    </a:lnTo>
                    <a:lnTo>
                      <a:pt x="5118" y="1336"/>
                    </a:lnTo>
                    <a:lnTo>
                      <a:pt x="5128" y="1347"/>
                    </a:lnTo>
                    <a:lnTo>
                      <a:pt x="5130" y="1364"/>
                    </a:lnTo>
                    <a:lnTo>
                      <a:pt x="5125" y="1381"/>
                    </a:lnTo>
                    <a:lnTo>
                      <a:pt x="5106" y="1392"/>
                    </a:lnTo>
                    <a:lnTo>
                      <a:pt x="5099" y="1404"/>
                    </a:lnTo>
                    <a:lnTo>
                      <a:pt x="5111" y="1447"/>
                    </a:lnTo>
                    <a:lnTo>
                      <a:pt x="5083" y="1482"/>
                    </a:lnTo>
                    <a:lnTo>
                      <a:pt x="5014" y="1534"/>
                    </a:lnTo>
                    <a:lnTo>
                      <a:pt x="5002" y="1523"/>
                    </a:lnTo>
                    <a:lnTo>
                      <a:pt x="4990" y="1518"/>
                    </a:lnTo>
                    <a:lnTo>
                      <a:pt x="4983" y="1523"/>
                    </a:lnTo>
                    <a:lnTo>
                      <a:pt x="4979" y="1537"/>
                    </a:lnTo>
                    <a:lnTo>
                      <a:pt x="4988" y="1577"/>
                    </a:lnTo>
                    <a:lnTo>
                      <a:pt x="4988" y="1582"/>
                    </a:lnTo>
                    <a:lnTo>
                      <a:pt x="4986" y="1584"/>
                    </a:lnTo>
                    <a:lnTo>
                      <a:pt x="4983" y="1587"/>
                    </a:lnTo>
                    <a:lnTo>
                      <a:pt x="4983" y="1594"/>
                    </a:lnTo>
                    <a:lnTo>
                      <a:pt x="4986" y="1598"/>
                    </a:lnTo>
                    <a:lnTo>
                      <a:pt x="4990" y="1598"/>
                    </a:lnTo>
                    <a:lnTo>
                      <a:pt x="4993" y="1598"/>
                    </a:lnTo>
                    <a:lnTo>
                      <a:pt x="4995" y="1601"/>
                    </a:lnTo>
                    <a:lnTo>
                      <a:pt x="5026" y="1643"/>
                    </a:lnTo>
                    <a:lnTo>
                      <a:pt x="5033" y="1660"/>
                    </a:lnTo>
                    <a:lnTo>
                      <a:pt x="5031" y="1674"/>
                    </a:lnTo>
                    <a:lnTo>
                      <a:pt x="5024" y="1686"/>
                    </a:lnTo>
                    <a:lnTo>
                      <a:pt x="5005" y="1703"/>
                    </a:lnTo>
                    <a:lnTo>
                      <a:pt x="5005" y="1703"/>
                    </a:lnTo>
                    <a:lnTo>
                      <a:pt x="5005" y="1703"/>
                    </a:lnTo>
                    <a:lnTo>
                      <a:pt x="5012" y="1722"/>
                    </a:lnTo>
                    <a:lnTo>
                      <a:pt x="5005" y="1748"/>
                    </a:lnTo>
                    <a:lnTo>
                      <a:pt x="5012" y="1764"/>
                    </a:lnTo>
                    <a:lnTo>
                      <a:pt x="5016" y="1767"/>
                    </a:lnTo>
                    <a:lnTo>
                      <a:pt x="5021" y="1767"/>
                    </a:lnTo>
                    <a:lnTo>
                      <a:pt x="5028" y="1764"/>
                    </a:lnTo>
                    <a:lnTo>
                      <a:pt x="5033" y="1771"/>
                    </a:lnTo>
                    <a:lnTo>
                      <a:pt x="5035" y="1781"/>
                    </a:lnTo>
                    <a:lnTo>
                      <a:pt x="5033" y="1800"/>
                    </a:lnTo>
                    <a:lnTo>
                      <a:pt x="5035" y="1807"/>
                    </a:lnTo>
                    <a:lnTo>
                      <a:pt x="5045" y="1812"/>
                    </a:lnTo>
                    <a:lnTo>
                      <a:pt x="5069" y="1793"/>
                    </a:lnTo>
                    <a:lnTo>
                      <a:pt x="5080" y="1793"/>
                    </a:lnTo>
                    <a:lnTo>
                      <a:pt x="5092" y="1804"/>
                    </a:lnTo>
                    <a:lnTo>
                      <a:pt x="5090" y="1816"/>
                    </a:lnTo>
                    <a:lnTo>
                      <a:pt x="5078" y="1842"/>
                    </a:lnTo>
                    <a:lnTo>
                      <a:pt x="5066" y="1854"/>
                    </a:lnTo>
                    <a:lnTo>
                      <a:pt x="5064" y="1871"/>
                    </a:lnTo>
                    <a:lnTo>
                      <a:pt x="5073" y="1885"/>
                    </a:lnTo>
                    <a:lnTo>
                      <a:pt x="5087" y="1887"/>
                    </a:lnTo>
                    <a:lnTo>
                      <a:pt x="5097" y="1890"/>
                    </a:lnTo>
                    <a:lnTo>
                      <a:pt x="5102" y="1894"/>
                    </a:lnTo>
                    <a:lnTo>
                      <a:pt x="5099" y="1902"/>
                    </a:lnTo>
                    <a:lnTo>
                      <a:pt x="5092" y="1906"/>
                    </a:lnTo>
                    <a:lnTo>
                      <a:pt x="5064" y="1928"/>
                    </a:lnTo>
                    <a:lnTo>
                      <a:pt x="5057" y="1937"/>
                    </a:lnTo>
                    <a:lnTo>
                      <a:pt x="5078" y="1935"/>
                    </a:lnTo>
                    <a:lnTo>
                      <a:pt x="5087" y="1937"/>
                    </a:lnTo>
                    <a:lnTo>
                      <a:pt x="5099" y="1944"/>
                    </a:lnTo>
                    <a:lnTo>
                      <a:pt x="5106" y="1956"/>
                    </a:lnTo>
                    <a:lnTo>
                      <a:pt x="5092" y="1961"/>
                    </a:lnTo>
                    <a:lnTo>
                      <a:pt x="5076" y="1965"/>
                    </a:lnTo>
                    <a:lnTo>
                      <a:pt x="5064" y="1970"/>
                    </a:lnTo>
                    <a:lnTo>
                      <a:pt x="5064" y="1970"/>
                    </a:lnTo>
                    <a:lnTo>
                      <a:pt x="5061" y="1975"/>
                    </a:lnTo>
                    <a:lnTo>
                      <a:pt x="5057" y="1975"/>
                    </a:lnTo>
                    <a:lnTo>
                      <a:pt x="5054" y="1975"/>
                    </a:lnTo>
                    <a:lnTo>
                      <a:pt x="5050" y="1973"/>
                    </a:lnTo>
                    <a:lnTo>
                      <a:pt x="5035" y="1965"/>
                    </a:lnTo>
                    <a:lnTo>
                      <a:pt x="5019" y="1968"/>
                    </a:lnTo>
                    <a:lnTo>
                      <a:pt x="4990" y="1977"/>
                    </a:lnTo>
                    <a:lnTo>
                      <a:pt x="4962" y="1977"/>
                    </a:lnTo>
                    <a:lnTo>
                      <a:pt x="4953" y="1980"/>
                    </a:lnTo>
                    <a:lnTo>
                      <a:pt x="4950" y="1994"/>
                    </a:lnTo>
                    <a:lnTo>
                      <a:pt x="4950" y="2010"/>
                    </a:lnTo>
                    <a:lnTo>
                      <a:pt x="4946" y="2018"/>
                    </a:lnTo>
                    <a:lnTo>
                      <a:pt x="4938" y="2020"/>
                    </a:lnTo>
                    <a:lnTo>
                      <a:pt x="4931" y="2027"/>
                    </a:lnTo>
                    <a:lnTo>
                      <a:pt x="4931" y="2034"/>
                    </a:lnTo>
                    <a:lnTo>
                      <a:pt x="4934" y="2041"/>
                    </a:lnTo>
                    <a:lnTo>
                      <a:pt x="4934" y="2048"/>
                    </a:lnTo>
                    <a:lnTo>
                      <a:pt x="4931" y="2055"/>
                    </a:lnTo>
                    <a:lnTo>
                      <a:pt x="4927" y="2060"/>
                    </a:lnTo>
                    <a:lnTo>
                      <a:pt x="4912" y="2070"/>
                    </a:lnTo>
                    <a:lnTo>
                      <a:pt x="4898" y="2089"/>
                    </a:lnTo>
                    <a:lnTo>
                      <a:pt x="4891" y="2098"/>
                    </a:lnTo>
                    <a:lnTo>
                      <a:pt x="4872" y="2141"/>
                    </a:lnTo>
                    <a:lnTo>
                      <a:pt x="4865" y="2150"/>
                    </a:lnTo>
                    <a:lnTo>
                      <a:pt x="4856" y="2160"/>
                    </a:lnTo>
                    <a:lnTo>
                      <a:pt x="4815" y="2195"/>
                    </a:lnTo>
                    <a:lnTo>
                      <a:pt x="4787" y="2209"/>
                    </a:lnTo>
                    <a:lnTo>
                      <a:pt x="4782" y="2214"/>
                    </a:lnTo>
                    <a:lnTo>
                      <a:pt x="4778" y="2221"/>
                    </a:lnTo>
                    <a:lnTo>
                      <a:pt x="4778" y="2224"/>
                    </a:lnTo>
                    <a:lnTo>
                      <a:pt x="4782" y="2226"/>
                    </a:lnTo>
                    <a:lnTo>
                      <a:pt x="4785" y="2233"/>
                    </a:lnTo>
                    <a:lnTo>
                      <a:pt x="4787" y="2269"/>
                    </a:lnTo>
                    <a:lnTo>
                      <a:pt x="4789" y="2288"/>
                    </a:lnTo>
                    <a:lnTo>
                      <a:pt x="4794" y="2306"/>
                    </a:lnTo>
                    <a:lnTo>
                      <a:pt x="4806" y="2330"/>
                    </a:lnTo>
                    <a:lnTo>
                      <a:pt x="4825" y="2337"/>
                    </a:lnTo>
                    <a:lnTo>
                      <a:pt x="4837" y="2351"/>
                    </a:lnTo>
                    <a:lnTo>
                      <a:pt x="4841" y="2375"/>
                    </a:lnTo>
                    <a:lnTo>
                      <a:pt x="4825" y="2361"/>
                    </a:lnTo>
                    <a:lnTo>
                      <a:pt x="4815" y="2359"/>
                    </a:lnTo>
                    <a:lnTo>
                      <a:pt x="4785" y="2359"/>
                    </a:lnTo>
                    <a:lnTo>
                      <a:pt x="4733" y="2342"/>
                    </a:lnTo>
                    <a:lnTo>
                      <a:pt x="4711" y="2342"/>
                    </a:lnTo>
                    <a:lnTo>
                      <a:pt x="4690" y="2349"/>
                    </a:lnTo>
                    <a:lnTo>
                      <a:pt x="4648" y="2378"/>
                    </a:lnTo>
                    <a:lnTo>
                      <a:pt x="4629" y="2382"/>
                    </a:lnTo>
                    <a:lnTo>
                      <a:pt x="4570" y="2387"/>
                    </a:lnTo>
                    <a:lnTo>
                      <a:pt x="4558" y="2380"/>
                    </a:lnTo>
                    <a:lnTo>
                      <a:pt x="4558" y="2396"/>
                    </a:lnTo>
                    <a:lnTo>
                      <a:pt x="4562" y="2411"/>
                    </a:lnTo>
                    <a:lnTo>
                      <a:pt x="4560" y="2423"/>
                    </a:lnTo>
                    <a:lnTo>
                      <a:pt x="4553" y="2430"/>
                    </a:lnTo>
                    <a:lnTo>
                      <a:pt x="4543" y="2434"/>
                    </a:lnTo>
                    <a:lnTo>
                      <a:pt x="4532" y="2432"/>
                    </a:lnTo>
                    <a:lnTo>
                      <a:pt x="4517" y="2437"/>
                    </a:lnTo>
                    <a:lnTo>
                      <a:pt x="4503" y="2444"/>
                    </a:lnTo>
                    <a:lnTo>
                      <a:pt x="4494" y="2453"/>
                    </a:lnTo>
                    <a:lnTo>
                      <a:pt x="4489" y="2470"/>
                    </a:lnTo>
                    <a:lnTo>
                      <a:pt x="4489" y="2484"/>
                    </a:lnTo>
                    <a:lnTo>
                      <a:pt x="4487" y="2494"/>
                    </a:lnTo>
                    <a:lnTo>
                      <a:pt x="4475" y="2508"/>
                    </a:lnTo>
                    <a:lnTo>
                      <a:pt x="4454" y="2517"/>
                    </a:lnTo>
                    <a:lnTo>
                      <a:pt x="4437" y="2508"/>
                    </a:lnTo>
                    <a:lnTo>
                      <a:pt x="4416" y="2498"/>
                    </a:lnTo>
                    <a:lnTo>
                      <a:pt x="4395" y="2494"/>
                    </a:lnTo>
                    <a:lnTo>
                      <a:pt x="4262" y="2527"/>
                    </a:lnTo>
                    <a:lnTo>
                      <a:pt x="4158" y="2534"/>
                    </a:lnTo>
                    <a:lnTo>
                      <a:pt x="4118" y="2555"/>
                    </a:lnTo>
                    <a:lnTo>
                      <a:pt x="4099" y="2600"/>
                    </a:lnTo>
                    <a:lnTo>
                      <a:pt x="4080" y="2584"/>
                    </a:lnTo>
                    <a:lnTo>
                      <a:pt x="4071" y="2584"/>
                    </a:lnTo>
                    <a:lnTo>
                      <a:pt x="4047" y="2605"/>
                    </a:lnTo>
                    <a:lnTo>
                      <a:pt x="4033" y="2610"/>
                    </a:lnTo>
                    <a:lnTo>
                      <a:pt x="4023" y="2610"/>
                    </a:lnTo>
                    <a:lnTo>
                      <a:pt x="4014" y="2617"/>
                    </a:lnTo>
                    <a:lnTo>
                      <a:pt x="4004" y="2636"/>
                    </a:lnTo>
                    <a:lnTo>
                      <a:pt x="4000" y="2655"/>
                    </a:lnTo>
                    <a:lnTo>
                      <a:pt x="3995" y="2692"/>
                    </a:lnTo>
                    <a:lnTo>
                      <a:pt x="3988" y="2726"/>
                    </a:lnTo>
                    <a:lnTo>
                      <a:pt x="3985" y="2730"/>
                    </a:lnTo>
                    <a:lnTo>
                      <a:pt x="3969" y="2740"/>
                    </a:lnTo>
                    <a:lnTo>
                      <a:pt x="3952" y="2747"/>
                    </a:lnTo>
                    <a:lnTo>
                      <a:pt x="3945" y="2745"/>
                    </a:lnTo>
                    <a:lnTo>
                      <a:pt x="3933" y="2752"/>
                    </a:lnTo>
                    <a:lnTo>
                      <a:pt x="3931" y="2756"/>
                    </a:lnTo>
                    <a:lnTo>
                      <a:pt x="3929" y="2766"/>
                    </a:lnTo>
                    <a:lnTo>
                      <a:pt x="3922" y="2778"/>
                    </a:lnTo>
                    <a:lnTo>
                      <a:pt x="3919" y="2792"/>
                    </a:lnTo>
                    <a:lnTo>
                      <a:pt x="3907" y="2792"/>
                    </a:lnTo>
                    <a:lnTo>
                      <a:pt x="3905" y="2794"/>
                    </a:lnTo>
                    <a:lnTo>
                      <a:pt x="3893" y="2811"/>
                    </a:lnTo>
                    <a:lnTo>
                      <a:pt x="3886" y="2818"/>
                    </a:lnTo>
                    <a:lnTo>
                      <a:pt x="3879" y="2820"/>
                    </a:lnTo>
                    <a:lnTo>
                      <a:pt x="3865" y="2825"/>
                    </a:lnTo>
                    <a:lnTo>
                      <a:pt x="3858" y="2830"/>
                    </a:lnTo>
                    <a:lnTo>
                      <a:pt x="3851" y="2849"/>
                    </a:lnTo>
                    <a:lnTo>
                      <a:pt x="3848" y="2870"/>
                    </a:lnTo>
                    <a:lnTo>
                      <a:pt x="3843" y="2889"/>
                    </a:lnTo>
                    <a:lnTo>
                      <a:pt x="3832" y="2896"/>
                    </a:lnTo>
                    <a:lnTo>
                      <a:pt x="3822" y="2889"/>
                    </a:lnTo>
                    <a:lnTo>
                      <a:pt x="3810" y="2872"/>
                    </a:lnTo>
                    <a:lnTo>
                      <a:pt x="3796" y="2858"/>
                    </a:lnTo>
                    <a:lnTo>
                      <a:pt x="3773" y="2870"/>
                    </a:lnTo>
                    <a:lnTo>
                      <a:pt x="3761" y="2870"/>
                    </a:lnTo>
                    <a:lnTo>
                      <a:pt x="3737" y="2863"/>
                    </a:lnTo>
                    <a:lnTo>
                      <a:pt x="3730" y="2858"/>
                    </a:lnTo>
                    <a:lnTo>
                      <a:pt x="3728" y="2854"/>
                    </a:lnTo>
                    <a:lnTo>
                      <a:pt x="3723" y="2849"/>
                    </a:lnTo>
                    <a:lnTo>
                      <a:pt x="3716" y="2849"/>
                    </a:lnTo>
                    <a:lnTo>
                      <a:pt x="3692" y="2858"/>
                    </a:lnTo>
                    <a:lnTo>
                      <a:pt x="3536" y="2882"/>
                    </a:lnTo>
                    <a:lnTo>
                      <a:pt x="3527" y="2882"/>
                    </a:lnTo>
                    <a:lnTo>
                      <a:pt x="3479" y="2854"/>
                    </a:lnTo>
                    <a:lnTo>
                      <a:pt x="3467" y="2849"/>
                    </a:lnTo>
                    <a:lnTo>
                      <a:pt x="3453" y="2846"/>
                    </a:lnTo>
                    <a:lnTo>
                      <a:pt x="3441" y="2849"/>
                    </a:lnTo>
                    <a:lnTo>
                      <a:pt x="3418" y="2858"/>
                    </a:lnTo>
                    <a:lnTo>
                      <a:pt x="3406" y="2858"/>
                    </a:lnTo>
                    <a:lnTo>
                      <a:pt x="3333" y="2839"/>
                    </a:lnTo>
                    <a:lnTo>
                      <a:pt x="3311" y="2839"/>
                    </a:lnTo>
                    <a:lnTo>
                      <a:pt x="3264" y="2856"/>
                    </a:lnTo>
                    <a:lnTo>
                      <a:pt x="3255" y="2856"/>
                    </a:lnTo>
                    <a:lnTo>
                      <a:pt x="3205" y="2854"/>
                    </a:lnTo>
                    <a:lnTo>
                      <a:pt x="3193" y="2854"/>
                    </a:lnTo>
                    <a:lnTo>
                      <a:pt x="3181" y="2858"/>
                    </a:lnTo>
                    <a:lnTo>
                      <a:pt x="3169" y="2858"/>
                    </a:lnTo>
                    <a:lnTo>
                      <a:pt x="3077" y="2844"/>
                    </a:lnTo>
                    <a:lnTo>
                      <a:pt x="3046" y="2849"/>
                    </a:lnTo>
                    <a:lnTo>
                      <a:pt x="3039" y="2846"/>
                    </a:lnTo>
                    <a:lnTo>
                      <a:pt x="3028" y="2835"/>
                    </a:lnTo>
                    <a:lnTo>
                      <a:pt x="3023" y="2835"/>
                    </a:lnTo>
                    <a:lnTo>
                      <a:pt x="2978" y="2846"/>
                    </a:lnTo>
                    <a:lnTo>
                      <a:pt x="2945" y="2844"/>
                    </a:lnTo>
                    <a:lnTo>
                      <a:pt x="2874" y="2875"/>
                    </a:lnTo>
                    <a:lnTo>
                      <a:pt x="2843" y="2877"/>
                    </a:lnTo>
                    <a:lnTo>
                      <a:pt x="2827" y="2872"/>
                    </a:lnTo>
                    <a:lnTo>
                      <a:pt x="2775" y="2851"/>
                    </a:lnTo>
                    <a:lnTo>
                      <a:pt x="2713" y="2849"/>
                    </a:lnTo>
                    <a:lnTo>
                      <a:pt x="2540" y="2863"/>
                    </a:lnTo>
                    <a:lnTo>
                      <a:pt x="2493" y="2842"/>
                    </a:lnTo>
                    <a:lnTo>
                      <a:pt x="2467" y="2837"/>
                    </a:lnTo>
                    <a:lnTo>
                      <a:pt x="2462" y="2839"/>
                    </a:lnTo>
                    <a:lnTo>
                      <a:pt x="2451" y="2846"/>
                    </a:lnTo>
                    <a:lnTo>
                      <a:pt x="2443" y="2846"/>
                    </a:lnTo>
                    <a:lnTo>
                      <a:pt x="2436" y="2846"/>
                    </a:lnTo>
                    <a:lnTo>
                      <a:pt x="2422" y="2837"/>
                    </a:lnTo>
                    <a:lnTo>
                      <a:pt x="2415" y="2835"/>
                    </a:lnTo>
                    <a:lnTo>
                      <a:pt x="2377" y="2837"/>
                    </a:lnTo>
                    <a:lnTo>
                      <a:pt x="2337" y="2849"/>
                    </a:lnTo>
                    <a:lnTo>
                      <a:pt x="2325" y="2851"/>
                    </a:lnTo>
                    <a:lnTo>
                      <a:pt x="2313" y="2846"/>
                    </a:lnTo>
                    <a:lnTo>
                      <a:pt x="2287" y="2835"/>
                    </a:lnTo>
                    <a:lnTo>
                      <a:pt x="2247" y="2832"/>
                    </a:lnTo>
                    <a:lnTo>
                      <a:pt x="2214" y="2825"/>
                    </a:lnTo>
                    <a:lnTo>
                      <a:pt x="2186" y="2806"/>
                    </a:lnTo>
                    <a:lnTo>
                      <a:pt x="2167" y="2775"/>
                    </a:lnTo>
                    <a:lnTo>
                      <a:pt x="2157" y="2752"/>
                    </a:lnTo>
                    <a:lnTo>
                      <a:pt x="2143" y="2745"/>
                    </a:lnTo>
                    <a:lnTo>
                      <a:pt x="2127" y="2747"/>
                    </a:lnTo>
                    <a:lnTo>
                      <a:pt x="2112" y="2742"/>
                    </a:lnTo>
                    <a:lnTo>
                      <a:pt x="2103" y="2737"/>
                    </a:lnTo>
                    <a:lnTo>
                      <a:pt x="2098" y="2735"/>
                    </a:lnTo>
                    <a:lnTo>
                      <a:pt x="2096" y="2728"/>
                    </a:lnTo>
                    <a:lnTo>
                      <a:pt x="2093" y="2714"/>
                    </a:lnTo>
                    <a:lnTo>
                      <a:pt x="2093" y="2702"/>
                    </a:lnTo>
                    <a:lnTo>
                      <a:pt x="2096" y="2692"/>
                    </a:lnTo>
                    <a:lnTo>
                      <a:pt x="2096" y="2685"/>
                    </a:lnTo>
                    <a:lnTo>
                      <a:pt x="2093" y="2671"/>
                    </a:lnTo>
                    <a:lnTo>
                      <a:pt x="2084" y="2650"/>
                    </a:lnTo>
                    <a:lnTo>
                      <a:pt x="2070" y="2643"/>
                    </a:lnTo>
                    <a:lnTo>
                      <a:pt x="2039" y="2647"/>
                    </a:lnTo>
                    <a:lnTo>
                      <a:pt x="2030" y="2645"/>
                    </a:lnTo>
                    <a:lnTo>
                      <a:pt x="2025" y="2640"/>
                    </a:lnTo>
                    <a:lnTo>
                      <a:pt x="2018" y="2633"/>
                    </a:lnTo>
                    <a:lnTo>
                      <a:pt x="2008" y="2626"/>
                    </a:lnTo>
                    <a:lnTo>
                      <a:pt x="2001" y="2624"/>
                    </a:lnTo>
                    <a:lnTo>
                      <a:pt x="1982" y="2624"/>
                    </a:lnTo>
                    <a:lnTo>
                      <a:pt x="1975" y="2621"/>
                    </a:lnTo>
                    <a:lnTo>
                      <a:pt x="1985" y="2607"/>
                    </a:lnTo>
                    <a:lnTo>
                      <a:pt x="1982" y="2598"/>
                    </a:lnTo>
                    <a:lnTo>
                      <a:pt x="1975" y="2588"/>
                    </a:lnTo>
                    <a:lnTo>
                      <a:pt x="1968" y="2576"/>
                    </a:lnTo>
                    <a:lnTo>
                      <a:pt x="1961" y="2553"/>
                    </a:lnTo>
                    <a:lnTo>
                      <a:pt x="1956" y="2541"/>
                    </a:lnTo>
                    <a:lnTo>
                      <a:pt x="1949" y="2531"/>
                    </a:lnTo>
                    <a:lnTo>
                      <a:pt x="1954" y="2513"/>
                    </a:lnTo>
                    <a:lnTo>
                      <a:pt x="1994" y="2479"/>
                    </a:lnTo>
                    <a:lnTo>
                      <a:pt x="2006" y="2456"/>
                    </a:lnTo>
                    <a:lnTo>
                      <a:pt x="2001" y="2427"/>
                    </a:lnTo>
                    <a:lnTo>
                      <a:pt x="1985" y="2425"/>
                    </a:lnTo>
                    <a:lnTo>
                      <a:pt x="1940" y="2441"/>
                    </a:lnTo>
                    <a:lnTo>
                      <a:pt x="1871" y="2491"/>
                    </a:lnTo>
                    <a:lnTo>
                      <a:pt x="1819" y="2501"/>
                    </a:lnTo>
                    <a:lnTo>
                      <a:pt x="1788" y="2517"/>
                    </a:lnTo>
                    <a:lnTo>
                      <a:pt x="1760" y="2539"/>
                    </a:lnTo>
                    <a:lnTo>
                      <a:pt x="1739" y="2562"/>
                    </a:lnTo>
                    <a:lnTo>
                      <a:pt x="1706" y="2574"/>
                    </a:lnTo>
                    <a:lnTo>
                      <a:pt x="1698" y="2579"/>
                    </a:lnTo>
                    <a:lnTo>
                      <a:pt x="1687" y="2593"/>
                    </a:lnTo>
                    <a:lnTo>
                      <a:pt x="1677" y="2598"/>
                    </a:lnTo>
                    <a:lnTo>
                      <a:pt x="1663" y="2593"/>
                    </a:lnTo>
                    <a:lnTo>
                      <a:pt x="1637" y="2579"/>
                    </a:lnTo>
                    <a:lnTo>
                      <a:pt x="1623" y="2579"/>
                    </a:lnTo>
                    <a:lnTo>
                      <a:pt x="1618" y="2581"/>
                    </a:lnTo>
                    <a:lnTo>
                      <a:pt x="1613" y="2581"/>
                    </a:lnTo>
                    <a:lnTo>
                      <a:pt x="1611" y="2581"/>
                    </a:lnTo>
                    <a:lnTo>
                      <a:pt x="1611" y="2581"/>
                    </a:lnTo>
                    <a:lnTo>
                      <a:pt x="1573" y="2579"/>
                    </a:lnTo>
                    <a:lnTo>
                      <a:pt x="1557" y="2584"/>
                    </a:lnTo>
                    <a:lnTo>
                      <a:pt x="1535" y="2593"/>
                    </a:lnTo>
                    <a:lnTo>
                      <a:pt x="1535" y="2593"/>
                    </a:lnTo>
                    <a:lnTo>
                      <a:pt x="1535" y="2593"/>
                    </a:lnTo>
                    <a:lnTo>
                      <a:pt x="1535" y="2593"/>
                    </a:lnTo>
                    <a:lnTo>
                      <a:pt x="1528" y="2598"/>
                    </a:lnTo>
                    <a:lnTo>
                      <a:pt x="1521" y="2600"/>
                    </a:lnTo>
                    <a:lnTo>
                      <a:pt x="1514" y="2600"/>
                    </a:lnTo>
                    <a:lnTo>
                      <a:pt x="1509" y="2598"/>
                    </a:lnTo>
                    <a:lnTo>
                      <a:pt x="1505" y="2593"/>
                    </a:lnTo>
                    <a:lnTo>
                      <a:pt x="1500" y="2588"/>
                    </a:lnTo>
                    <a:lnTo>
                      <a:pt x="1493" y="2586"/>
                    </a:lnTo>
                    <a:lnTo>
                      <a:pt x="1481" y="2586"/>
                    </a:lnTo>
                    <a:lnTo>
                      <a:pt x="1474" y="2588"/>
                    </a:lnTo>
                    <a:lnTo>
                      <a:pt x="1467" y="2593"/>
                    </a:lnTo>
                    <a:lnTo>
                      <a:pt x="1464" y="2603"/>
                    </a:lnTo>
                    <a:lnTo>
                      <a:pt x="1464" y="2603"/>
                    </a:lnTo>
                    <a:lnTo>
                      <a:pt x="1443" y="2631"/>
                    </a:lnTo>
                    <a:lnTo>
                      <a:pt x="1419" y="2633"/>
                    </a:lnTo>
                    <a:lnTo>
                      <a:pt x="1396" y="2626"/>
                    </a:lnTo>
                    <a:lnTo>
                      <a:pt x="1367" y="2624"/>
                    </a:lnTo>
                    <a:lnTo>
                      <a:pt x="1318" y="2638"/>
                    </a:lnTo>
                    <a:lnTo>
                      <a:pt x="1270" y="2662"/>
                    </a:lnTo>
                    <a:lnTo>
                      <a:pt x="1259" y="2674"/>
                    </a:lnTo>
                    <a:lnTo>
                      <a:pt x="1218" y="2726"/>
                    </a:lnTo>
                    <a:lnTo>
                      <a:pt x="1214" y="2740"/>
                    </a:lnTo>
                    <a:lnTo>
                      <a:pt x="1211" y="2780"/>
                    </a:lnTo>
                    <a:lnTo>
                      <a:pt x="1202" y="2816"/>
                    </a:lnTo>
                    <a:lnTo>
                      <a:pt x="1202" y="2820"/>
                    </a:lnTo>
                    <a:lnTo>
                      <a:pt x="1204" y="2830"/>
                    </a:lnTo>
                    <a:lnTo>
                      <a:pt x="1204" y="2837"/>
                    </a:lnTo>
                    <a:lnTo>
                      <a:pt x="1202" y="2839"/>
                    </a:lnTo>
                    <a:lnTo>
                      <a:pt x="1192" y="2844"/>
                    </a:lnTo>
                    <a:lnTo>
                      <a:pt x="1190" y="2849"/>
                    </a:lnTo>
                    <a:lnTo>
                      <a:pt x="1178" y="2880"/>
                    </a:lnTo>
                    <a:lnTo>
                      <a:pt x="1169" y="2891"/>
                    </a:lnTo>
                    <a:lnTo>
                      <a:pt x="1159" y="2894"/>
                    </a:lnTo>
                    <a:lnTo>
                      <a:pt x="1147" y="2891"/>
                    </a:lnTo>
                    <a:lnTo>
                      <a:pt x="1121" y="2894"/>
                    </a:lnTo>
                    <a:lnTo>
                      <a:pt x="1107" y="2896"/>
                    </a:lnTo>
                    <a:lnTo>
                      <a:pt x="1084" y="2908"/>
                    </a:lnTo>
                    <a:lnTo>
                      <a:pt x="1076" y="2910"/>
                    </a:lnTo>
                    <a:lnTo>
                      <a:pt x="1069" y="2908"/>
                    </a:lnTo>
                    <a:lnTo>
                      <a:pt x="1055" y="2899"/>
                    </a:lnTo>
                    <a:lnTo>
                      <a:pt x="1048" y="2896"/>
                    </a:lnTo>
                    <a:lnTo>
                      <a:pt x="1041" y="2896"/>
                    </a:lnTo>
                    <a:lnTo>
                      <a:pt x="1027" y="2903"/>
                    </a:lnTo>
                    <a:lnTo>
                      <a:pt x="1020" y="2903"/>
                    </a:lnTo>
                    <a:lnTo>
                      <a:pt x="998" y="2894"/>
                    </a:lnTo>
                    <a:lnTo>
                      <a:pt x="989" y="2891"/>
                    </a:lnTo>
                    <a:lnTo>
                      <a:pt x="975" y="2899"/>
                    </a:lnTo>
                    <a:lnTo>
                      <a:pt x="965" y="2901"/>
                    </a:lnTo>
                    <a:lnTo>
                      <a:pt x="961" y="2891"/>
                    </a:lnTo>
                    <a:lnTo>
                      <a:pt x="963" y="2887"/>
                    </a:lnTo>
                    <a:lnTo>
                      <a:pt x="977" y="2870"/>
                    </a:lnTo>
                    <a:lnTo>
                      <a:pt x="980" y="2863"/>
                    </a:lnTo>
                    <a:lnTo>
                      <a:pt x="970" y="2851"/>
                    </a:lnTo>
                    <a:lnTo>
                      <a:pt x="911" y="2825"/>
                    </a:lnTo>
                    <a:lnTo>
                      <a:pt x="899" y="2823"/>
                    </a:lnTo>
                    <a:lnTo>
                      <a:pt x="885" y="2827"/>
                    </a:lnTo>
                    <a:lnTo>
                      <a:pt x="814" y="2858"/>
                    </a:lnTo>
                    <a:lnTo>
                      <a:pt x="783" y="2858"/>
                    </a:lnTo>
                    <a:lnTo>
                      <a:pt x="757" y="2842"/>
                    </a:lnTo>
                    <a:lnTo>
                      <a:pt x="752" y="2818"/>
                    </a:lnTo>
                    <a:lnTo>
                      <a:pt x="755" y="2780"/>
                    </a:lnTo>
                    <a:lnTo>
                      <a:pt x="750" y="2764"/>
                    </a:lnTo>
                    <a:lnTo>
                      <a:pt x="743" y="2756"/>
                    </a:lnTo>
                    <a:lnTo>
                      <a:pt x="715" y="2740"/>
                    </a:lnTo>
                    <a:lnTo>
                      <a:pt x="696" y="2716"/>
                    </a:lnTo>
                    <a:lnTo>
                      <a:pt x="686" y="2709"/>
                    </a:lnTo>
                    <a:lnTo>
                      <a:pt x="686" y="2709"/>
                    </a:lnTo>
                    <a:lnTo>
                      <a:pt x="686" y="2709"/>
                    </a:lnTo>
                    <a:lnTo>
                      <a:pt x="684" y="2707"/>
                    </a:lnTo>
                    <a:lnTo>
                      <a:pt x="679" y="2707"/>
                    </a:lnTo>
                    <a:lnTo>
                      <a:pt x="674" y="2709"/>
                    </a:lnTo>
                    <a:lnTo>
                      <a:pt x="656" y="2723"/>
                    </a:lnTo>
                    <a:lnTo>
                      <a:pt x="639" y="2747"/>
                    </a:lnTo>
                    <a:lnTo>
                      <a:pt x="630" y="2773"/>
                    </a:lnTo>
                    <a:lnTo>
                      <a:pt x="632" y="2794"/>
                    </a:lnTo>
                    <a:lnTo>
                      <a:pt x="613" y="2797"/>
                    </a:lnTo>
                    <a:lnTo>
                      <a:pt x="599" y="2794"/>
                    </a:lnTo>
                    <a:lnTo>
                      <a:pt x="587" y="2799"/>
                    </a:lnTo>
                    <a:lnTo>
                      <a:pt x="580" y="2820"/>
                    </a:lnTo>
                    <a:lnTo>
                      <a:pt x="577" y="2835"/>
                    </a:lnTo>
                    <a:lnTo>
                      <a:pt x="577" y="2842"/>
                    </a:lnTo>
                    <a:lnTo>
                      <a:pt x="577" y="2851"/>
                    </a:lnTo>
                    <a:lnTo>
                      <a:pt x="570" y="2863"/>
                    </a:lnTo>
                    <a:lnTo>
                      <a:pt x="542" y="2884"/>
                    </a:lnTo>
                    <a:lnTo>
                      <a:pt x="523" y="2891"/>
                    </a:lnTo>
                    <a:lnTo>
                      <a:pt x="507" y="2894"/>
                    </a:lnTo>
                    <a:lnTo>
                      <a:pt x="473" y="2887"/>
                    </a:lnTo>
                    <a:lnTo>
                      <a:pt x="457" y="2880"/>
                    </a:lnTo>
                    <a:lnTo>
                      <a:pt x="424" y="2856"/>
                    </a:lnTo>
                    <a:lnTo>
                      <a:pt x="343" y="2839"/>
                    </a:lnTo>
                    <a:lnTo>
                      <a:pt x="322" y="2827"/>
                    </a:lnTo>
                    <a:lnTo>
                      <a:pt x="313" y="2816"/>
                    </a:lnTo>
                    <a:lnTo>
                      <a:pt x="308" y="2806"/>
                    </a:lnTo>
                    <a:lnTo>
                      <a:pt x="310" y="2794"/>
                    </a:lnTo>
                    <a:lnTo>
                      <a:pt x="308" y="2768"/>
                    </a:lnTo>
                    <a:lnTo>
                      <a:pt x="310" y="2756"/>
                    </a:lnTo>
                    <a:lnTo>
                      <a:pt x="310" y="2749"/>
                    </a:lnTo>
                    <a:lnTo>
                      <a:pt x="306" y="2747"/>
                    </a:lnTo>
                    <a:lnTo>
                      <a:pt x="301" y="2749"/>
                    </a:lnTo>
                    <a:lnTo>
                      <a:pt x="298" y="2747"/>
                    </a:lnTo>
                    <a:lnTo>
                      <a:pt x="298" y="2733"/>
                    </a:lnTo>
                    <a:lnTo>
                      <a:pt x="154" y="2707"/>
                    </a:lnTo>
                    <a:lnTo>
                      <a:pt x="142" y="2707"/>
                    </a:lnTo>
                    <a:lnTo>
                      <a:pt x="104" y="2716"/>
                    </a:lnTo>
                    <a:lnTo>
                      <a:pt x="90" y="2714"/>
                    </a:lnTo>
                    <a:lnTo>
                      <a:pt x="107" y="2685"/>
                    </a:lnTo>
                    <a:lnTo>
                      <a:pt x="107" y="2657"/>
                    </a:lnTo>
                    <a:lnTo>
                      <a:pt x="97" y="2629"/>
                    </a:lnTo>
                    <a:lnTo>
                      <a:pt x="76" y="2607"/>
                    </a:lnTo>
                    <a:lnTo>
                      <a:pt x="52" y="2595"/>
                    </a:lnTo>
                    <a:lnTo>
                      <a:pt x="52" y="2586"/>
                    </a:lnTo>
                    <a:lnTo>
                      <a:pt x="57" y="2569"/>
                    </a:lnTo>
                    <a:lnTo>
                      <a:pt x="57" y="2562"/>
                    </a:lnTo>
                    <a:lnTo>
                      <a:pt x="50" y="2548"/>
                    </a:lnTo>
                    <a:lnTo>
                      <a:pt x="41" y="2539"/>
                    </a:lnTo>
                    <a:lnTo>
                      <a:pt x="36" y="2529"/>
                    </a:lnTo>
                    <a:lnTo>
                      <a:pt x="41" y="2515"/>
                    </a:lnTo>
                    <a:lnTo>
                      <a:pt x="26" y="2503"/>
                    </a:lnTo>
                    <a:lnTo>
                      <a:pt x="17" y="2496"/>
                    </a:lnTo>
                    <a:lnTo>
                      <a:pt x="36" y="2451"/>
                    </a:lnTo>
                    <a:lnTo>
                      <a:pt x="57" y="2418"/>
                    </a:lnTo>
                    <a:lnTo>
                      <a:pt x="60" y="2411"/>
                    </a:lnTo>
                    <a:lnTo>
                      <a:pt x="62" y="2392"/>
                    </a:lnTo>
                    <a:lnTo>
                      <a:pt x="62" y="2382"/>
                    </a:lnTo>
                    <a:lnTo>
                      <a:pt x="88" y="2342"/>
                    </a:lnTo>
                    <a:lnTo>
                      <a:pt x="93" y="2325"/>
                    </a:lnTo>
                    <a:lnTo>
                      <a:pt x="88" y="2278"/>
                    </a:lnTo>
                    <a:lnTo>
                      <a:pt x="64" y="2261"/>
                    </a:lnTo>
                    <a:lnTo>
                      <a:pt x="36" y="2252"/>
                    </a:lnTo>
                    <a:lnTo>
                      <a:pt x="10" y="2224"/>
                    </a:lnTo>
                    <a:lnTo>
                      <a:pt x="0" y="2198"/>
                    </a:lnTo>
                    <a:lnTo>
                      <a:pt x="0" y="2198"/>
                    </a:lnTo>
                    <a:lnTo>
                      <a:pt x="3" y="2200"/>
                    </a:lnTo>
                    <a:lnTo>
                      <a:pt x="50" y="2207"/>
                    </a:lnTo>
                    <a:lnTo>
                      <a:pt x="97" y="2200"/>
                    </a:lnTo>
                    <a:lnTo>
                      <a:pt x="114" y="2188"/>
                    </a:lnTo>
                    <a:lnTo>
                      <a:pt x="123" y="2169"/>
                    </a:lnTo>
                    <a:lnTo>
                      <a:pt x="131" y="2148"/>
                    </a:lnTo>
                    <a:lnTo>
                      <a:pt x="145" y="2129"/>
                    </a:lnTo>
                    <a:lnTo>
                      <a:pt x="154" y="2122"/>
                    </a:lnTo>
                    <a:lnTo>
                      <a:pt x="164" y="2119"/>
                    </a:lnTo>
                    <a:lnTo>
                      <a:pt x="175" y="2122"/>
                    </a:lnTo>
                    <a:lnTo>
                      <a:pt x="185" y="2129"/>
                    </a:lnTo>
                    <a:lnTo>
                      <a:pt x="190" y="2143"/>
                    </a:lnTo>
                    <a:lnTo>
                      <a:pt x="190" y="2155"/>
                    </a:lnTo>
                    <a:lnTo>
                      <a:pt x="192" y="2167"/>
                    </a:lnTo>
                    <a:lnTo>
                      <a:pt x="209" y="2172"/>
                    </a:lnTo>
                    <a:lnTo>
                      <a:pt x="216" y="2172"/>
                    </a:lnTo>
                    <a:lnTo>
                      <a:pt x="223" y="2164"/>
                    </a:lnTo>
                    <a:lnTo>
                      <a:pt x="227" y="2162"/>
                    </a:lnTo>
                    <a:lnTo>
                      <a:pt x="249" y="2169"/>
                    </a:lnTo>
                    <a:lnTo>
                      <a:pt x="270" y="2167"/>
                    </a:lnTo>
                    <a:lnTo>
                      <a:pt x="282" y="2164"/>
                    </a:lnTo>
                    <a:lnTo>
                      <a:pt x="289" y="2155"/>
                    </a:lnTo>
                    <a:lnTo>
                      <a:pt x="294" y="2174"/>
                    </a:lnTo>
                    <a:lnTo>
                      <a:pt x="303" y="2183"/>
                    </a:lnTo>
                    <a:lnTo>
                      <a:pt x="313" y="2190"/>
                    </a:lnTo>
                    <a:lnTo>
                      <a:pt x="322" y="2205"/>
                    </a:lnTo>
                    <a:lnTo>
                      <a:pt x="322" y="2207"/>
                    </a:lnTo>
                    <a:lnTo>
                      <a:pt x="322" y="2212"/>
                    </a:lnTo>
                    <a:lnTo>
                      <a:pt x="324" y="2217"/>
                    </a:lnTo>
                    <a:lnTo>
                      <a:pt x="334" y="2221"/>
                    </a:lnTo>
                    <a:lnTo>
                      <a:pt x="339" y="2217"/>
                    </a:lnTo>
                    <a:lnTo>
                      <a:pt x="346" y="2212"/>
                    </a:lnTo>
                    <a:lnTo>
                      <a:pt x="353" y="2207"/>
                    </a:lnTo>
                    <a:lnTo>
                      <a:pt x="395" y="2254"/>
                    </a:lnTo>
                    <a:lnTo>
                      <a:pt x="402" y="2266"/>
                    </a:lnTo>
                    <a:lnTo>
                      <a:pt x="402" y="2278"/>
                    </a:lnTo>
                    <a:lnTo>
                      <a:pt x="386" y="2295"/>
                    </a:lnTo>
                    <a:lnTo>
                      <a:pt x="395" y="2302"/>
                    </a:lnTo>
                    <a:lnTo>
                      <a:pt x="400" y="2314"/>
                    </a:lnTo>
                    <a:lnTo>
                      <a:pt x="402" y="2325"/>
                    </a:lnTo>
                    <a:lnTo>
                      <a:pt x="407" y="2335"/>
                    </a:lnTo>
                    <a:lnTo>
                      <a:pt x="414" y="2340"/>
                    </a:lnTo>
                    <a:lnTo>
                      <a:pt x="419" y="2340"/>
                    </a:lnTo>
                    <a:lnTo>
                      <a:pt x="424" y="2335"/>
                    </a:lnTo>
                    <a:lnTo>
                      <a:pt x="433" y="2328"/>
                    </a:lnTo>
                    <a:lnTo>
                      <a:pt x="438" y="2328"/>
                    </a:lnTo>
                    <a:lnTo>
                      <a:pt x="445" y="2333"/>
                    </a:lnTo>
                    <a:lnTo>
                      <a:pt x="450" y="2333"/>
                    </a:lnTo>
                    <a:lnTo>
                      <a:pt x="452" y="2330"/>
                    </a:lnTo>
                    <a:lnTo>
                      <a:pt x="459" y="2318"/>
                    </a:lnTo>
                    <a:lnTo>
                      <a:pt x="490" y="2309"/>
                    </a:lnTo>
                    <a:lnTo>
                      <a:pt x="504" y="2314"/>
                    </a:lnTo>
                    <a:lnTo>
                      <a:pt x="507" y="2335"/>
                    </a:lnTo>
                    <a:lnTo>
                      <a:pt x="499" y="2375"/>
                    </a:lnTo>
                    <a:lnTo>
                      <a:pt x="502" y="2382"/>
                    </a:lnTo>
                    <a:lnTo>
                      <a:pt x="502" y="2389"/>
                    </a:lnTo>
                    <a:lnTo>
                      <a:pt x="502" y="2396"/>
                    </a:lnTo>
                    <a:lnTo>
                      <a:pt x="499" y="2401"/>
                    </a:lnTo>
                    <a:lnTo>
                      <a:pt x="490" y="2404"/>
                    </a:lnTo>
                    <a:lnTo>
                      <a:pt x="488" y="2406"/>
                    </a:lnTo>
                    <a:lnTo>
                      <a:pt x="483" y="2420"/>
                    </a:lnTo>
                    <a:lnTo>
                      <a:pt x="481" y="2427"/>
                    </a:lnTo>
                    <a:lnTo>
                      <a:pt x="483" y="2430"/>
                    </a:lnTo>
                    <a:lnTo>
                      <a:pt x="540" y="2413"/>
                    </a:lnTo>
                    <a:lnTo>
                      <a:pt x="556" y="2406"/>
                    </a:lnTo>
                    <a:lnTo>
                      <a:pt x="585" y="2382"/>
                    </a:lnTo>
                    <a:lnTo>
                      <a:pt x="599" y="2366"/>
                    </a:lnTo>
                    <a:lnTo>
                      <a:pt x="608" y="2347"/>
                    </a:lnTo>
                    <a:lnTo>
                      <a:pt x="620" y="2311"/>
                    </a:lnTo>
                    <a:lnTo>
                      <a:pt x="625" y="2304"/>
                    </a:lnTo>
                    <a:lnTo>
                      <a:pt x="630" y="2299"/>
                    </a:lnTo>
                    <a:lnTo>
                      <a:pt x="646" y="2290"/>
                    </a:lnTo>
                    <a:lnTo>
                      <a:pt x="651" y="2285"/>
                    </a:lnTo>
                    <a:lnTo>
                      <a:pt x="660" y="2269"/>
                    </a:lnTo>
                    <a:lnTo>
                      <a:pt x="667" y="2245"/>
                    </a:lnTo>
                    <a:lnTo>
                      <a:pt x="672" y="2219"/>
                    </a:lnTo>
                    <a:lnTo>
                      <a:pt x="667" y="2198"/>
                    </a:lnTo>
                    <a:lnTo>
                      <a:pt x="663" y="2183"/>
                    </a:lnTo>
                    <a:lnTo>
                      <a:pt x="658" y="2174"/>
                    </a:lnTo>
                    <a:lnTo>
                      <a:pt x="651" y="2169"/>
                    </a:lnTo>
                    <a:lnTo>
                      <a:pt x="641" y="2164"/>
                    </a:lnTo>
                    <a:lnTo>
                      <a:pt x="641" y="2119"/>
                    </a:lnTo>
                    <a:lnTo>
                      <a:pt x="641" y="2110"/>
                    </a:lnTo>
                    <a:lnTo>
                      <a:pt x="634" y="2098"/>
                    </a:lnTo>
                    <a:lnTo>
                      <a:pt x="627" y="2086"/>
                    </a:lnTo>
                    <a:lnTo>
                      <a:pt x="625" y="2077"/>
                    </a:lnTo>
                    <a:lnTo>
                      <a:pt x="634" y="2072"/>
                    </a:lnTo>
                    <a:lnTo>
                      <a:pt x="646" y="2067"/>
                    </a:lnTo>
                    <a:lnTo>
                      <a:pt x="653" y="2065"/>
                    </a:lnTo>
                    <a:lnTo>
                      <a:pt x="656" y="2067"/>
                    </a:lnTo>
                    <a:lnTo>
                      <a:pt x="660" y="2077"/>
                    </a:lnTo>
                    <a:lnTo>
                      <a:pt x="660" y="2082"/>
                    </a:lnTo>
                    <a:lnTo>
                      <a:pt x="656" y="2086"/>
                    </a:lnTo>
                    <a:lnTo>
                      <a:pt x="656" y="2093"/>
                    </a:lnTo>
                    <a:lnTo>
                      <a:pt x="658" y="2103"/>
                    </a:lnTo>
                    <a:lnTo>
                      <a:pt x="663" y="2108"/>
                    </a:lnTo>
                    <a:lnTo>
                      <a:pt x="667" y="2110"/>
                    </a:lnTo>
                    <a:lnTo>
                      <a:pt x="679" y="2115"/>
                    </a:lnTo>
                    <a:lnTo>
                      <a:pt x="712" y="2115"/>
                    </a:lnTo>
                    <a:lnTo>
                      <a:pt x="719" y="2112"/>
                    </a:lnTo>
                    <a:lnTo>
                      <a:pt x="729" y="2105"/>
                    </a:lnTo>
                    <a:lnTo>
                      <a:pt x="741" y="2082"/>
                    </a:lnTo>
                    <a:lnTo>
                      <a:pt x="750" y="2072"/>
                    </a:lnTo>
                    <a:lnTo>
                      <a:pt x="767" y="2072"/>
                    </a:lnTo>
                    <a:lnTo>
                      <a:pt x="868" y="2096"/>
                    </a:lnTo>
                    <a:lnTo>
                      <a:pt x="871" y="2098"/>
                    </a:lnTo>
                    <a:lnTo>
                      <a:pt x="873" y="2103"/>
                    </a:lnTo>
                    <a:lnTo>
                      <a:pt x="878" y="2108"/>
                    </a:lnTo>
                    <a:lnTo>
                      <a:pt x="885" y="2110"/>
                    </a:lnTo>
                    <a:lnTo>
                      <a:pt x="906" y="2103"/>
                    </a:lnTo>
                    <a:lnTo>
                      <a:pt x="932" y="2086"/>
                    </a:lnTo>
                    <a:lnTo>
                      <a:pt x="944" y="2082"/>
                    </a:lnTo>
                    <a:lnTo>
                      <a:pt x="954" y="2082"/>
                    </a:lnTo>
                    <a:lnTo>
                      <a:pt x="961" y="2084"/>
                    </a:lnTo>
                    <a:lnTo>
                      <a:pt x="980" y="2096"/>
                    </a:lnTo>
                    <a:lnTo>
                      <a:pt x="975" y="2103"/>
                    </a:lnTo>
                    <a:lnTo>
                      <a:pt x="954" y="2122"/>
                    </a:lnTo>
                    <a:lnTo>
                      <a:pt x="961" y="2131"/>
                    </a:lnTo>
                    <a:lnTo>
                      <a:pt x="1001" y="2143"/>
                    </a:lnTo>
                    <a:lnTo>
                      <a:pt x="1041" y="2176"/>
                    </a:lnTo>
                    <a:lnTo>
                      <a:pt x="1043" y="2181"/>
                    </a:lnTo>
                    <a:lnTo>
                      <a:pt x="1046" y="2188"/>
                    </a:lnTo>
                    <a:lnTo>
                      <a:pt x="1046" y="2198"/>
                    </a:lnTo>
                    <a:lnTo>
                      <a:pt x="1043" y="2202"/>
                    </a:lnTo>
                    <a:lnTo>
                      <a:pt x="1041" y="2202"/>
                    </a:lnTo>
                    <a:lnTo>
                      <a:pt x="1050" y="2217"/>
                    </a:lnTo>
                    <a:lnTo>
                      <a:pt x="1062" y="2221"/>
                    </a:lnTo>
                    <a:lnTo>
                      <a:pt x="1138" y="2212"/>
                    </a:lnTo>
                    <a:lnTo>
                      <a:pt x="1152" y="2205"/>
                    </a:lnTo>
                    <a:lnTo>
                      <a:pt x="1195" y="2164"/>
                    </a:lnTo>
                    <a:lnTo>
                      <a:pt x="1211" y="2157"/>
                    </a:lnTo>
                    <a:lnTo>
                      <a:pt x="1228" y="2162"/>
                    </a:lnTo>
                    <a:lnTo>
                      <a:pt x="1230" y="2190"/>
                    </a:lnTo>
                    <a:lnTo>
                      <a:pt x="1249" y="2190"/>
                    </a:lnTo>
                    <a:lnTo>
                      <a:pt x="1263" y="2181"/>
                    </a:lnTo>
                    <a:lnTo>
                      <a:pt x="1273" y="2169"/>
                    </a:lnTo>
                    <a:lnTo>
                      <a:pt x="1280" y="2155"/>
                    </a:lnTo>
                    <a:lnTo>
                      <a:pt x="1292" y="2138"/>
                    </a:lnTo>
                    <a:lnTo>
                      <a:pt x="1304" y="2134"/>
                    </a:lnTo>
                    <a:lnTo>
                      <a:pt x="1337" y="2127"/>
                    </a:lnTo>
                    <a:lnTo>
                      <a:pt x="1346" y="2122"/>
                    </a:lnTo>
                    <a:lnTo>
                      <a:pt x="1351" y="2110"/>
                    </a:lnTo>
                    <a:lnTo>
                      <a:pt x="1348" y="2100"/>
                    </a:lnTo>
                    <a:lnTo>
                      <a:pt x="1339" y="2098"/>
                    </a:lnTo>
                    <a:lnTo>
                      <a:pt x="1330" y="2096"/>
                    </a:lnTo>
                    <a:lnTo>
                      <a:pt x="1358" y="2051"/>
                    </a:lnTo>
                    <a:lnTo>
                      <a:pt x="1374" y="2046"/>
                    </a:lnTo>
                    <a:lnTo>
                      <a:pt x="1391" y="2046"/>
                    </a:lnTo>
                    <a:lnTo>
                      <a:pt x="1410" y="2048"/>
                    </a:lnTo>
                    <a:lnTo>
                      <a:pt x="1443" y="2037"/>
                    </a:lnTo>
                    <a:lnTo>
                      <a:pt x="1457" y="2029"/>
                    </a:lnTo>
                    <a:lnTo>
                      <a:pt x="1469" y="2013"/>
                    </a:lnTo>
                    <a:lnTo>
                      <a:pt x="1469" y="2001"/>
                    </a:lnTo>
                    <a:lnTo>
                      <a:pt x="1471" y="1975"/>
                    </a:lnTo>
                    <a:lnTo>
                      <a:pt x="1476" y="1963"/>
                    </a:lnTo>
                    <a:lnTo>
                      <a:pt x="1493" y="1942"/>
                    </a:lnTo>
                    <a:lnTo>
                      <a:pt x="1495" y="1939"/>
                    </a:lnTo>
                    <a:lnTo>
                      <a:pt x="1509" y="1937"/>
                    </a:lnTo>
                    <a:lnTo>
                      <a:pt x="1540" y="1939"/>
                    </a:lnTo>
                    <a:lnTo>
                      <a:pt x="1599" y="1932"/>
                    </a:lnTo>
                    <a:lnTo>
                      <a:pt x="1642" y="1935"/>
                    </a:lnTo>
                    <a:lnTo>
                      <a:pt x="1649" y="1930"/>
                    </a:lnTo>
                    <a:lnTo>
                      <a:pt x="1654" y="1911"/>
                    </a:lnTo>
                    <a:lnTo>
                      <a:pt x="1661" y="1904"/>
                    </a:lnTo>
                    <a:lnTo>
                      <a:pt x="1720" y="1883"/>
                    </a:lnTo>
                    <a:lnTo>
                      <a:pt x="1885" y="1866"/>
                    </a:lnTo>
                    <a:lnTo>
                      <a:pt x="1890" y="1864"/>
                    </a:lnTo>
                    <a:lnTo>
                      <a:pt x="1907" y="1833"/>
                    </a:lnTo>
                    <a:lnTo>
                      <a:pt x="1909" y="1826"/>
                    </a:lnTo>
                    <a:lnTo>
                      <a:pt x="1909" y="1816"/>
                    </a:lnTo>
                    <a:lnTo>
                      <a:pt x="1902" y="1788"/>
                    </a:lnTo>
                    <a:lnTo>
                      <a:pt x="1899" y="1781"/>
                    </a:lnTo>
                    <a:lnTo>
                      <a:pt x="1895" y="1781"/>
                    </a:lnTo>
                    <a:lnTo>
                      <a:pt x="1888" y="1774"/>
                    </a:lnTo>
                    <a:lnTo>
                      <a:pt x="1883" y="1769"/>
                    </a:lnTo>
                    <a:lnTo>
                      <a:pt x="1878" y="1762"/>
                    </a:lnTo>
                    <a:lnTo>
                      <a:pt x="1876" y="1755"/>
                    </a:lnTo>
                    <a:lnTo>
                      <a:pt x="1888" y="1748"/>
                    </a:lnTo>
                    <a:lnTo>
                      <a:pt x="1902" y="1731"/>
                    </a:lnTo>
                    <a:lnTo>
                      <a:pt x="1907" y="1726"/>
                    </a:lnTo>
                    <a:lnTo>
                      <a:pt x="1916" y="1719"/>
                    </a:lnTo>
                    <a:lnTo>
                      <a:pt x="1918" y="1719"/>
                    </a:lnTo>
                    <a:lnTo>
                      <a:pt x="1916" y="1724"/>
                    </a:lnTo>
                    <a:lnTo>
                      <a:pt x="1916" y="1736"/>
                    </a:lnTo>
                    <a:lnTo>
                      <a:pt x="1916" y="1745"/>
                    </a:lnTo>
                    <a:lnTo>
                      <a:pt x="1911" y="1752"/>
                    </a:lnTo>
                    <a:lnTo>
                      <a:pt x="1911" y="1759"/>
                    </a:lnTo>
                    <a:lnTo>
                      <a:pt x="1916" y="1771"/>
                    </a:lnTo>
                    <a:lnTo>
                      <a:pt x="1926" y="1776"/>
                    </a:lnTo>
                    <a:lnTo>
                      <a:pt x="1933" y="1774"/>
                    </a:lnTo>
                    <a:lnTo>
                      <a:pt x="1947" y="1764"/>
                    </a:lnTo>
                    <a:lnTo>
                      <a:pt x="1963" y="1759"/>
                    </a:lnTo>
                    <a:lnTo>
                      <a:pt x="2006" y="1762"/>
                    </a:lnTo>
                    <a:lnTo>
                      <a:pt x="2018" y="1757"/>
                    </a:lnTo>
                    <a:lnTo>
                      <a:pt x="2044" y="1741"/>
                    </a:lnTo>
                    <a:lnTo>
                      <a:pt x="2056" y="1743"/>
                    </a:lnTo>
                    <a:lnTo>
                      <a:pt x="2060" y="1748"/>
                    </a:lnTo>
                    <a:lnTo>
                      <a:pt x="2072" y="1769"/>
                    </a:lnTo>
                    <a:lnTo>
                      <a:pt x="2077" y="1778"/>
                    </a:lnTo>
                    <a:lnTo>
                      <a:pt x="2084" y="1783"/>
                    </a:lnTo>
                    <a:lnTo>
                      <a:pt x="2108" y="1797"/>
                    </a:lnTo>
                    <a:lnTo>
                      <a:pt x="2119" y="1802"/>
                    </a:lnTo>
                    <a:lnTo>
                      <a:pt x="2134" y="1800"/>
                    </a:lnTo>
                    <a:lnTo>
                      <a:pt x="2148" y="1795"/>
                    </a:lnTo>
                    <a:lnTo>
                      <a:pt x="2160" y="1788"/>
                    </a:lnTo>
                    <a:lnTo>
                      <a:pt x="2186" y="1752"/>
                    </a:lnTo>
                    <a:lnTo>
                      <a:pt x="2200" y="1745"/>
                    </a:lnTo>
                    <a:lnTo>
                      <a:pt x="2223" y="1733"/>
                    </a:lnTo>
                    <a:lnTo>
                      <a:pt x="2249" y="1731"/>
                    </a:lnTo>
                    <a:lnTo>
                      <a:pt x="2292" y="1733"/>
                    </a:lnTo>
                    <a:lnTo>
                      <a:pt x="2304" y="1731"/>
                    </a:lnTo>
                    <a:lnTo>
                      <a:pt x="2299" y="1750"/>
                    </a:lnTo>
                    <a:lnTo>
                      <a:pt x="2313" y="1762"/>
                    </a:lnTo>
                    <a:lnTo>
                      <a:pt x="2332" y="1771"/>
                    </a:lnTo>
                    <a:lnTo>
                      <a:pt x="2349" y="1783"/>
                    </a:lnTo>
                    <a:lnTo>
                      <a:pt x="2332" y="1797"/>
                    </a:lnTo>
                    <a:lnTo>
                      <a:pt x="2328" y="1823"/>
                    </a:lnTo>
                    <a:lnTo>
                      <a:pt x="2335" y="1849"/>
                    </a:lnTo>
                    <a:lnTo>
                      <a:pt x="2356" y="1861"/>
                    </a:lnTo>
                    <a:lnTo>
                      <a:pt x="2368" y="1861"/>
                    </a:lnTo>
                    <a:lnTo>
                      <a:pt x="2375" y="1864"/>
                    </a:lnTo>
                    <a:lnTo>
                      <a:pt x="2382" y="1866"/>
                    </a:lnTo>
                    <a:lnTo>
                      <a:pt x="2420" y="1899"/>
                    </a:lnTo>
                    <a:lnTo>
                      <a:pt x="2460" y="1920"/>
                    </a:lnTo>
                    <a:lnTo>
                      <a:pt x="2467" y="1920"/>
                    </a:lnTo>
                    <a:lnTo>
                      <a:pt x="2474" y="1918"/>
                    </a:lnTo>
                    <a:lnTo>
                      <a:pt x="2479" y="1913"/>
                    </a:lnTo>
                    <a:lnTo>
                      <a:pt x="2486" y="1913"/>
                    </a:lnTo>
                    <a:lnTo>
                      <a:pt x="2493" y="1916"/>
                    </a:lnTo>
                    <a:lnTo>
                      <a:pt x="2498" y="1918"/>
                    </a:lnTo>
                    <a:lnTo>
                      <a:pt x="2505" y="1920"/>
                    </a:lnTo>
                    <a:lnTo>
                      <a:pt x="2512" y="1918"/>
                    </a:lnTo>
                    <a:lnTo>
                      <a:pt x="2517" y="1913"/>
                    </a:lnTo>
                    <a:lnTo>
                      <a:pt x="2531" y="1885"/>
                    </a:lnTo>
                    <a:lnTo>
                      <a:pt x="2531" y="1878"/>
                    </a:lnTo>
                    <a:lnTo>
                      <a:pt x="2529" y="1871"/>
                    </a:lnTo>
                    <a:lnTo>
                      <a:pt x="2524" y="1866"/>
                    </a:lnTo>
                    <a:lnTo>
                      <a:pt x="2521" y="1859"/>
                    </a:lnTo>
                    <a:lnTo>
                      <a:pt x="2519" y="1854"/>
                    </a:lnTo>
                    <a:lnTo>
                      <a:pt x="2517" y="1835"/>
                    </a:lnTo>
                    <a:lnTo>
                      <a:pt x="2519" y="1831"/>
                    </a:lnTo>
                    <a:lnTo>
                      <a:pt x="2521" y="1814"/>
                    </a:lnTo>
                    <a:lnTo>
                      <a:pt x="2521" y="1812"/>
                    </a:lnTo>
                    <a:lnTo>
                      <a:pt x="2521" y="1812"/>
                    </a:lnTo>
                    <a:lnTo>
                      <a:pt x="2517" y="1788"/>
                    </a:lnTo>
                    <a:lnTo>
                      <a:pt x="2519" y="1788"/>
                    </a:lnTo>
                    <a:lnTo>
                      <a:pt x="2526" y="1771"/>
                    </a:lnTo>
                    <a:lnTo>
                      <a:pt x="2526" y="1767"/>
                    </a:lnTo>
                    <a:lnTo>
                      <a:pt x="2531" y="1745"/>
                    </a:lnTo>
                    <a:lnTo>
                      <a:pt x="2533" y="1743"/>
                    </a:lnTo>
                    <a:lnTo>
                      <a:pt x="2533" y="1729"/>
                    </a:lnTo>
                    <a:lnTo>
                      <a:pt x="2531" y="1717"/>
                    </a:lnTo>
                    <a:lnTo>
                      <a:pt x="2526" y="1703"/>
                    </a:lnTo>
                    <a:lnTo>
                      <a:pt x="2519" y="1688"/>
                    </a:lnTo>
                    <a:lnTo>
                      <a:pt x="2500" y="1665"/>
                    </a:lnTo>
                    <a:lnTo>
                      <a:pt x="2491" y="1655"/>
                    </a:lnTo>
                    <a:lnTo>
                      <a:pt x="2479" y="1651"/>
                    </a:lnTo>
                    <a:lnTo>
                      <a:pt x="2467" y="1651"/>
                    </a:lnTo>
                    <a:lnTo>
                      <a:pt x="2451" y="1662"/>
                    </a:lnTo>
                    <a:lnTo>
                      <a:pt x="2441" y="1665"/>
                    </a:lnTo>
                    <a:lnTo>
                      <a:pt x="2401" y="1665"/>
                    </a:lnTo>
                    <a:lnTo>
                      <a:pt x="2387" y="1655"/>
                    </a:lnTo>
                    <a:lnTo>
                      <a:pt x="2396" y="1632"/>
                    </a:lnTo>
                    <a:lnTo>
                      <a:pt x="2396" y="1632"/>
                    </a:lnTo>
                    <a:lnTo>
                      <a:pt x="2396" y="1632"/>
                    </a:lnTo>
                    <a:lnTo>
                      <a:pt x="2398" y="1622"/>
                    </a:lnTo>
                    <a:lnTo>
                      <a:pt x="2398" y="1615"/>
                    </a:lnTo>
                    <a:lnTo>
                      <a:pt x="2398" y="1608"/>
                    </a:lnTo>
                    <a:lnTo>
                      <a:pt x="2398" y="1601"/>
                    </a:lnTo>
                    <a:lnTo>
                      <a:pt x="2401" y="1591"/>
                    </a:lnTo>
                    <a:lnTo>
                      <a:pt x="2434" y="1508"/>
                    </a:lnTo>
                    <a:lnTo>
                      <a:pt x="2432" y="1506"/>
                    </a:lnTo>
                    <a:lnTo>
                      <a:pt x="2410" y="1485"/>
                    </a:lnTo>
                    <a:lnTo>
                      <a:pt x="2377" y="1433"/>
                    </a:lnTo>
                    <a:lnTo>
                      <a:pt x="2363" y="1423"/>
                    </a:lnTo>
                    <a:lnTo>
                      <a:pt x="2358" y="1421"/>
                    </a:lnTo>
                    <a:lnTo>
                      <a:pt x="2339" y="1407"/>
                    </a:lnTo>
                    <a:lnTo>
                      <a:pt x="2320" y="1400"/>
                    </a:lnTo>
                    <a:lnTo>
                      <a:pt x="2313" y="1392"/>
                    </a:lnTo>
                    <a:lnTo>
                      <a:pt x="2309" y="1383"/>
                    </a:lnTo>
                    <a:lnTo>
                      <a:pt x="2304" y="1369"/>
                    </a:lnTo>
                    <a:lnTo>
                      <a:pt x="2290" y="1347"/>
                    </a:lnTo>
                    <a:lnTo>
                      <a:pt x="2231" y="1302"/>
                    </a:lnTo>
                    <a:lnTo>
                      <a:pt x="2221" y="1293"/>
                    </a:lnTo>
                    <a:lnTo>
                      <a:pt x="2214" y="1281"/>
                    </a:lnTo>
                    <a:lnTo>
                      <a:pt x="2207" y="1267"/>
                    </a:lnTo>
                    <a:lnTo>
                      <a:pt x="2207" y="1253"/>
                    </a:lnTo>
                    <a:lnTo>
                      <a:pt x="2209" y="1243"/>
                    </a:lnTo>
                    <a:lnTo>
                      <a:pt x="2214" y="1241"/>
                    </a:lnTo>
                    <a:lnTo>
                      <a:pt x="2219" y="1241"/>
                    </a:lnTo>
                    <a:lnTo>
                      <a:pt x="2223" y="1238"/>
                    </a:lnTo>
                    <a:lnTo>
                      <a:pt x="2231" y="1220"/>
                    </a:lnTo>
                    <a:lnTo>
                      <a:pt x="2233" y="1215"/>
                    </a:lnTo>
                    <a:lnTo>
                      <a:pt x="2257" y="1191"/>
                    </a:lnTo>
                    <a:lnTo>
                      <a:pt x="2264" y="1179"/>
                    </a:lnTo>
                    <a:lnTo>
                      <a:pt x="2273" y="1156"/>
                    </a:lnTo>
                    <a:lnTo>
                      <a:pt x="2280" y="1148"/>
                    </a:lnTo>
                    <a:lnTo>
                      <a:pt x="2290" y="1139"/>
                    </a:lnTo>
                    <a:lnTo>
                      <a:pt x="2328" y="1127"/>
                    </a:lnTo>
                    <a:lnTo>
                      <a:pt x="2325" y="1125"/>
                    </a:lnTo>
                    <a:lnTo>
                      <a:pt x="2335" y="1113"/>
                    </a:lnTo>
                    <a:lnTo>
                      <a:pt x="2356" y="1096"/>
                    </a:lnTo>
                    <a:lnTo>
                      <a:pt x="2377" y="1066"/>
                    </a:lnTo>
                    <a:lnTo>
                      <a:pt x="2389" y="1056"/>
                    </a:lnTo>
                    <a:lnTo>
                      <a:pt x="2455" y="1014"/>
                    </a:lnTo>
                    <a:lnTo>
                      <a:pt x="2550" y="980"/>
                    </a:lnTo>
                    <a:lnTo>
                      <a:pt x="2571" y="964"/>
                    </a:lnTo>
                    <a:lnTo>
                      <a:pt x="2630" y="890"/>
                    </a:lnTo>
                    <a:lnTo>
                      <a:pt x="2637" y="871"/>
                    </a:lnTo>
                    <a:lnTo>
                      <a:pt x="2637" y="848"/>
                    </a:lnTo>
                    <a:lnTo>
                      <a:pt x="2637" y="843"/>
                    </a:lnTo>
                    <a:lnTo>
                      <a:pt x="2640" y="836"/>
                    </a:lnTo>
                    <a:lnTo>
                      <a:pt x="2642" y="829"/>
                    </a:lnTo>
                    <a:lnTo>
                      <a:pt x="2642" y="817"/>
                    </a:lnTo>
                    <a:lnTo>
                      <a:pt x="2635" y="786"/>
                    </a:lnTo>
                    <a:lnTo>
                      <a:pt x="2635" y="777"/>
                    </a:lnTo>
                    <a:lnTo>
                      <a:pt x="2635" y="767"/>
                    </a:lnTo>
                    <a:lnTo>
                      <a:pt x="2642" y="744"/>
                    </a:lnTo>
                    <a:lnTo>
                      <a:pt x="2642" y="734"/>
                    </a:lnTo>
                    <a:lnTo>
                      <a:pt x="2640" y="725"/>
                    </a:lnTo>
                    <a:lnTo>
                      <a:pt x="2630" y="715"/>
                    </a:lnTo>
                    <a:lnTo>
                      <a:pt x="2623" y="696"/>
                    </a:lnTo>
                    <a:lnTo>
                      <a:pt x="2621" y="691"/>
                    </a:lnTo>
                    <a:lnTo>
                      <a:pt x="2621" y="689"/>
                    </a:lnTo>
                    <a:lnTo>
                      <a:pt x="2623" y="680"/>
                    </a:lnTo>
                    <a:lnTo>
                      <a:pt x="2628" y="673"/>
                    </a:lnTo>
                    <a:lnTo>
                      <a:pt x="2649" y="661"/>
                    </a:lnTo>
                    <a:lnTo>
                      <a:pt x="2673" y="654"/>
                    </a:lnTo>
                    <a:lnTo>
                      <a:pt x="2749" y="661"/>
                    </a:lnTo>
                    <a:lnTo>
                      <a:pt x="2763" y="665"/>
                    </a:lnTo>
                    <a:lnTo>
                      <a:pt x="2775" y="673"/>
                    </a:lnTo>
                    <a:lnTo>
                      <a:pt x="2789" y="687"/>
                    </a:lnTo>
                    <a:lnTo>
                      <a:pt x="2819" y="696"/>
                    </a:lnTo>
                    <a:lnTo>
                      <a:pt x="2822" y="696"/>
                    </a:lnTo>
                    <a:lnTo>
                      <a:pt x="2822" y="668"/>
                    </a:lnTo>
                    <a:lnTo>
                      <a:pt x="2827" y="654"/>
                    </a:lnTo>
                    <a:lnTo>
                      <a:pt x="2829" y="654"/>
                    </a:lnTo>
                    <a:lnTo>
                      <a:pt x="2843" y="649"/>
                    </a:lnTo>
                    <a:lnTo>
                      <a:pt x="2848" y="646"/>
                    </a:lnTo>
                    <a:lnTo>
                      <a:pt x="2853" y="639"/>
                    </a:lnTo>
                    <a:lnTo>
                      <a:pt x="2855" y="632"/>
                    </a:lnTo>
                    <a:lnTo>
                      <a:pt x="2862" y="604"/>
                    </a:lnTo>
                    <a:lnTo>
                      <a:pt x="2864" y="590"/>
                    </a:lnTo>
                    <a:lnTo>
                      <a:pt x="2864" y="573"/>
                    </a:lnTo>
                    <a:lnTo>
                      <a:pt x="2862" y="556"/>
                    </a:lnTo>
                    <a:lnTo>
                      <a:pt x="2850" y="521"/>
                    </a:lnTo>
                    <a:lnTo>
                      <a:pt x="2850" y="509"/>
                    </a:lnTo>
                    <a:lnTo>
                      <a:pt x="2857" y="497"/>
                    </a:lnTo>
                    <a:lnTo>
                      <a:pt x="2848" y="495"/>
                    </a:lnTo>
                    <a:lnTo>
                      <a:pt x="2845" y="493"/>
                    </a:lnTo>
                    <a:lnTo>
                      <a:pt x="2834" y="478"/>
                    </a:lnTo>
                    <a:lnTo>
                      <a:pt x="2831" y="481"/>
                    </a:lnTo>
                    <a:lnTo>
                      <a:pt x="2831" y="471"/>
                    </a:lnTo>
                    <a:lnTo>
                      <a:pt x="2843" y="421"/>
                    </a:lnTo>
                    <a:lnTo>
                      <a:pt x="2874" y="424"/>
                    </a:lnTo>
                    <a:lnTo>
                      <a:pt x="2888" y="429"/>
                    </a:lnTo>
                    <a:lnTo>
                      <a:pt x="2902" y="438"/>
                    </a:lnTo>
                    <a:lnTo>
                      <a:pt x="2921" y="448"/>
                    </a:lnTo>
                    <a:lnTo>
                      <a:pt x="2971" y="466"/>
                    </a:lnTo>
                    <a:lnTo>
                      <a:pt x="2980" y="471"/>
                    </a:lnTo>
                    <a:lnTo>
                      <a:pt x="2994" y="488"/>
                    </a:lnTo>
                    <a:lnTo>
                      <a:pt x="3002" y="495"/>
                    </a:lnTo>
                    <a:lnTo>
                      <a:pt x="3004" y="497"/>
                    </a:lnTo>
                    <a:lnTo>
                      <a:pt x="3009" y="500"/>
                    </a:lnTo>
                    <a:lnTo>
                      <a:pt x="3016" y="502"/>
                    </a:lnTo>
                    <a:lnTo>
                      <a:pt x="3018" y="509"/>
                    </a:lnTo>
                    <a:lnTo>
                      <a:pt x="3018" y="514"/>
                    </a:lnTo>
                    <a:lnTo>
                      <a:pt x="3013" y="516"/>
                    </a:lnTo>
                    <a:lnTo>
                      <a:pt x="3011" y="516"/>
                    </a:lnTo>
                    <a:lnTo>
                      <a:pt x="3009" y="519"/>
                    </a:lnTo>
                    <a:lnTo>
                      <a:pt x="3006" y="530"/>
                    </a:lnTo>
                    <a:lnTo>
                      <a:pt x="3002" y="530"/>
                    </a:lnTo>
                    <a:lnTo>
                      <a:pt x="3002" y="535"/>
                    </a:lnTo>
                    <a:lnTo>
                      <a:pt x="3009" y="549"/>
                    </a:lnTo>
                    <a:lnTo>
                      <a:pt x="3011" y="554"/>
                    </a:lnTo>
                    <a:lnTo>
                      <a:pt x="3028" y="568"/>
                    </a:lnTo>
                    <a:lnTo>
                      <a:pt x="3035" y="571"/>
                    </a:lnTo>
                    <a:lnTo>
                      <a:pt x="3061" y="578"/>
                    </a:lnTo>
                    <a:lnTo>
                      <a:pt x="3160" y="571"/>
                    </a:lnTo>
                    <a:lnTo>
                      <a:pt x="3236" y="583"/>
                    </a:lnTo>
                    <a:lnTo>
                      <a:pt x="3243" y="583"/>
                    </a:lnTo>
                    <a:lnTo>
                      <a:pt x="3248" y="578"/>
                    </a:lnTo>
                    <a:lnTo>
                      <a:pt x="3259" y="564"/>
                    </a:lnTo>
                    <a:lnTo>
                      <a:pt x="3292" y="542"/>
                    </a:lnTo>
                    <a:lnTo>
                      <a:pt x="3302" y="528"/>
                    </a:lnTo>
                    <a:lnTo>
                      <a:pt x="3309" y="483"/>
                    </a:lnTo>
                    <a:lnTo>
                      <a:pt x="3318" y="474"/>
                    </a:lnTo>
                    <a:lnTo>
                      <a:pt x="3337" y="490"/>
                    </a:lnTo>
                    <a:lnTo>
                      <a:pt x="3368" y="502"/>
                    </a:lnTo>
                    <a:lnTo>
                      <a:pt x="3378" y="502"/>
                    </a:lnTo>
                    <a:lnTo>
                      <a:pt x="3387" y="497"/>
                    </a:lnTo>
                    <a:lnTo>
                      <a:pt x="3406" y="483"/>
                    </a:lnTo>
                    <a:lnTo>
                      <a:pt x="3418" y="481"/>
                    </a:lnTo>
                    <a:lnTo>
                      <a:pt x="3423" y="483"/>
                    </a:lnTo>
                    <a:lnTo>
                      <a:pt x="3425" y="490"/>
                    </a:lnTo>
                    <a:lnTo>
                      <a:pt x="3425" y="497"/>
                    </a:lnTo>
                    <a:lnTo>
                      <a:pt x="3430" y="502"/>
                    </a:lnTo>
                    <a:lnTo>
                      <a:pt x="3434" y="500"/>
                    </a:lnTo>
                    <a:lnTo>
                      <a:pt x="3444" y="495"/>
                    </a:lnTo>
                    <a:lnTo>
                      <a:pt x="3449" y="495"/>
                    </a:lnTo>
                    <a:lnTo>
                      <a:pt x="3458" y="504"/>
                    </a:lnTo>
                    <a:lnTo>
                      <a:pt x="3465" y="514"/>
                    </a:lnTo>
                    <a:lnTo>
                      <a:pt x="3472" y="519"/>
                    </a:lnTo>
                    <a:lnTo>
                      <a:pt x="3484" y="519"/>
                    </a:lnTo>
                    <a:lnTo>
                      <a:pt x="3493" y="502"/>
                    </a:lnTo>
                    <a:lnTo>
                      <a:pt x="3493" y="474"/>
                    </a:lnTo>
                    <a:lnTo>
                      <a:pt x="3486" y="440"/>
                    </a:lnTo>
                    <a:lnTo>
                      <a:pt x="3482" y="410"/>
                    </a:lnTo>
                    <a:lnTo>
                      <a:pt x="3491" y="386"/>
                    </a:lnTo>
                    <a:lnTo>
                      <a:pt x="3522" y="346"/>
                    </a:lnTo>
                    <a:lnTo>
                      <a:pt x="3522" y="324"/>
                    </a:lnTo>
                    <a:lnTo>
                      <a:pt x="3527" y="313"/>
                    </a:lnTo>
                    <a:lnTo>
                      <a:pt x="3527" y="298"/>
                    </a:lnTo>
                    <a:lnTo>
                      <a:pt x="3529" y="287"/>
                    </a:lnTo>
                    <a:lnTo>
                      <a:pt x="3538" y="282"/>
                    </a:lnTo>
                    <a:lnTo>
                      <a:pt x="3576" y="279"/>
                    </a:lnTo>
                    <a:lnTo>
                      <a:pt x="3614" y="287"/>
                    </a:lnTo>
                    <a:lnTo>
                      <a:pt x="3628" y="284"/>
                    </a:lnTo>
                    <a:lnTo>
                      <a:pt x="3633" y="263"/>
                    </a:lnTo>
                    <a:lnTo>
                      <a:pt x="3631" y="260"/>
                    </a:lnTo>
                    <a:lnTo>
                      <a:pt x="3626" y="256"/>
                    </a:lnTo>
                    <a:lnTo>
                      <a:pt x="3621" y="246"/>
                    </a:lnTo>
                    <a:lnTo>
                      <a:pt x="3619" y="242"/>
                    </a:lnTo>
                    <a:lnTo>
                      <a:pt x="3619" y="232"/>
                    </a:lnTo>
                    <a:lnTo>
                      <a:pt x="3621" y="218"/>
                    </a:lnTo>
                    <a:lnTo>
                      <a:pt x="3621" y="149"/>
                    </a:lnTo>
                    <a:lnTo>
                      <a:pt x="3616" y="118"/>
                    </a:lnTo>
                    <a:lnTo>
                      <a:pt x="3607" y="88"/>
                    </a:lnTo>
                    <a:lnTo>
                      <a:pt x="3602" y="57"/>
                    </a:lnTo>
                    <a:lnTo>
                      <a:pt x="3607" y="31"/>
                    </a:lnTo>
                    <a:lnTo>
                      <a:pt x="3605" y="26"/>
                    </a:lnTo>
                    <a:lnTo>
                      <a:pt x="3602" y="21"/>
                    </a:lnTo>
                    <a:lnTo>
                      <a:pt x="3605" y="17"/>
                    </a:lnTo>
                    <a:lnTo>
                      <a:pt x="3605" y="14"/>
                    </a:lnTo>
                    <a:lnTo>
                      <a:pt x="3621" y="9"/>
                    </a:lnTo>
                    <a:lnTo>
                      <a:pt x="3661" y="17"/>
                    </a:lnTo>
                    <a:lnTo>
                      <a:pt x="3716" y="9"/>
                    </a:lnTo>
                    <a:lnTo>
                      <a:pt x="3725" y="24"/>
                    </a:lnTo>
                    <a:lnTo>
                      <a:pt x="3730" y="38"/>
                    </a:lnTo>
                    <a:lnTo>
                      <a:pt x="3732" y="54"/>
                    </a:lnTo>
                    <a:lnTo>
                      <a:pt x="3732" y="69"/>
                    </a:lnTo>
                  </a:path>
                </a:pathLst>
              </a:custGeom>
              <a:noFill/>
              <a:ln w="12700" cap="rnd">
                <a:solidFill>
                  <a:schemeClr val="tx1">
                    <a:lumMod val="60000"/>
                    <a:lumOff val="4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6331685" y="1039228"/>
              <a:ext cx="397684" cy="397828"/>
              <a:chOff x="4725402" y="779834"/>
              <a:chExt cx="346262" cy="346262"/>
            </a:xfrm>
          </p:grpSpPr>
          <p:sp>
            <p:nvSpPr>
              <p:cNvPr id="14" name="Teardrop 13"/>
              <p:cNvSpPr/>
              <p:nvPr/>
            </p:nvSpPr>
            <p:spPr>
              <a:xfrm rot="7994273">
                <a:off x="4725402" y="779834"/>
                <a:ext cx="346262" cy="346262"/>
              </a:xfrm>
              <a:prstGeom prst="teardrop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4765642" y="820074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5126993" y="1746632"/>
              <a:ext cx="397684" cy="397828"/>
              <a:chOff x="3821765" y="1310265"/>
              <a:chExt cx="346262" cy="346262"/>
            </a:xfrm>
          </p:grpSpPr>
          <p:sp>
            <p:nvSpPr>
              <p:cNvPr id="32" name="Teardrop 31"/>
              <p:cNvSpPr/>
              <p:nvPr/>
            </p:nvSpPr>
            <p:spPr>
              <a:xfrm rot="7994273">
                <a:off x="3821765" y="1310265"/>
                <a:ext cx="346262" cy="346262"/>
              </a:xfrm>
              <a:prstGeom prst="teardrop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3862005" y="1350505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2877594" y="3226439"/>
              <a:ext cx="397684" cy="397828"/>
              <a:chOff x="2134497" y="2419863"/>
              <a:chExt cx="346262" cy="346262"/>
            </a:xfrm>
          </p:grpSpPr>
          <p:sp>
            <p:nvSpPr>
              <p:cNvPr id="34" name="Teardrop 33"/>
              <p:cNvSpPr/>
              <p:nvPr/>
            </p:nvSpPr>
            <p:spPr>
              <a:xfrm rot="7994273">
                <a:off x="2134497" y="2419863"/>
                <a:ext cx="346262" cy="346262"/>
              </a:xfrm>
              <a:prstGeom prst="teardrop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2174737" y="2460103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6520582" y="2305143"/>
              <a:ext cx="397684" cy="397828"/>
              <a:chOff x="4867093" y="1729051"/>
              <a:chExt cx="346262" cy="346262"/>
            </a:xfrm>
          </p:grpSpPr>
          <p:sp>
            <p:nvSpPr>
              <p:cNvPr id="36" name="Teardrop 35"/>
              <p:cNvSpPr/>
              <p:nvPr/>
            </p:nvSpPr>
            <p:spPr>
              <a:xfrm rot="7994273">
                <a:off x="4867093" y="1729051"/>
                <a:ext cx="346262" cy="346262"/>
              </a:xfrm>
              <a:prstGeom prst="teardrop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4907333" y="1769291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479314" y="5331397"/>
            <a:ext cx="397684" cy="397828"/>
            <a:chOff x="4725402" y="779834"/>
            <a:chExt cx="346262" cy="346262"/>
          </a:xfrm>
        </p:grpSpPr>
        <p:sp>
          <p:nvSpPr>
            <p:cNvPr id="40" name="Teardrop 39"/>
            <p:cNvSpPr/>
            <p:nvPr/>
          </p:nvSpPr>
          <p:spPr>
            <a:xfrm rot="7994273">
              <a:off x="4725402" y="779834"/>
              <a:ext cx="346262" cy="346262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1" name="Oval 40"/>
            <p:cNvSpPr/>
            <p:nvPr/>
          </p:nvSpPr>
          <p:spPr>
            <a:xfrm>
              <a:off x="4765642" y="820074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049450" y="5331397"/>
            <a:ext cx="397684" cy="397828"/>
            <a:chOff x="3821765" y="1310265"/>
            <a:chExt cx="346262" cy="346262"/>
          </a:xfrm>
        </p:grpSpPr>
        <p:sp>
          <p:nvSpPr>
            <p:cNvPr id="43" name="Teardrop 42"/>
            <p:cNvSpPr/>
            <p:nvPr/>
          </p:nvSpPr>
          <p:spPr>
            <a:xfrm rot="7994273">
              <a:off x="3821765" y="1310265"/>
              <a:ext cx="346262" cy="346262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4" name="Oval 43"/>
            <p:cNvSpPr/>
            <p:nvPr/>
          </p:nvSpPr>
          <p:spPr>
            <a:xfrm>
              <a:off x="3862005" y="1350505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7319342" y="5331397"/>
            <a:ext cx="397684" cy="397828"/>
            <a:chOff x="2134497" y="2419863"/>
            <a:chExt cx="346262" cy="346262"/>
          </a:xfrm>
        </p:grpSpPr>
        <p:sp>
          <p:nvSpPr>
            <p:cNvPr id="46" name="Teardrop 45"/>
            <p:cNvSpPr/>
            <p:nvPr/>
          </p:nvSpPr>
          <p:spPr>
            <a:xfrm rot="7994273">
              <a:off x="2134497" y="2419863"/>
              <a:ext cx="346262" cy="346262"/>
            </a:xfrm>
            <a:prstGeom prst="teardrop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7" name="Oval 46"/>
            <p:cNvSpPr/>
            <p:nvPr/>
          </p:nvSpPr>
          <p:spPr>
            <a:xfrm>
              <a:off x="2174737" y="2460103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2748206" y="5331397"/>
            <a:ext cx="397684" cy="397828"/>
            <a:chOff x="4867093" y="1729051"/>
            <a:chExt cx="346262" cy="346262"/>
          </a:xfrm>
        </p:grpSpPr>
        <p:sp>
          <p:nvSpPr>
            <p:cNvPr id="49" name="Teardrop 48"/>
            <p:cNvSpPr/>
            <p:nvPr/>
          </p:nvSpPr>
          <p:spPr>
            <a:xfrm rot="7994273">
              <a:off x="4867093" y="1729051"/>
              <a:ext cx="346262" cy="346262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50" name="Oval 49"/>
            <p:cNvSpPr/>
            <p:nvPr/>
          </p:nvSpPr>
          <p:spPr>
            <a:xfrm>
              <a:off x="4907333" y="1769291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sp>
        <p:nvSpPr>
          <p:cNvPr id="30" name="Textplatzhalter 2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Titel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de-DE" dirty="0"/>
          </a:p>
        </p:txBody>
      </p:sp>
      <p:sp>
        <p:nvSpPr>
          <p:cNvPr id="28" name="Textplatzhalter 2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EE18422A-92C2-41E0-AA78-87467548CF42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22" name="Fußzeilenplatzhalter 2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48</a:t>
            </a:fld>
            <a:endParaRPr lang="de-DE" dirty="0"/>
          </a:p>
        </p:txBody>
      </p:sp>
      <p:sp>
        <p:nvSpPr>
          <p:cNvPr id="55" name="Textplatzhalter 3"/>
          <p:cNvSpPr txBox="1">
            <a:spLocks/>
          </p:cNvSpPr>
          <p:nvPr/>
        </p:nvSpPr>
        <p:spPr>
          <a:xfrm>
            <a:off x="929000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58" name="Textplatzhalter 3"/>
          <p:cNvSpPr txBox="1">
            <a:spLocks/>
          </p:cNvSpPr>
          <p:nvPr/>
        </p:nvSpPr>
        <p:spPr>
          <a:xfrm>
            <a:off x="3193647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59" name="Textplatzhalter 3"/>
          <p:cNvSpPr txBox="1">
            <a:spLocks/>
          </p:cNvSpPr>
          <p:nvPr/>
        </p:nvSpPr>
        <p:spPr>
          <a:xfrm>
            <a:off x="5516162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60" name="Textplatzhalter 3"/>
          <p:cNvSpPr txBox="1">
            <a:spLocks/>
          </p:cNvSpPr>
          <p:nvPr/>
        </p:nvSpPr>
        <p:spPr>
          <a:xfrm>
            <a:off x="7780809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61" name="Textplatzhalter 3"/>
          <p:cNvSpPr txBox="1">
            <a:spLocks/>
          </p:cNvSpPr>
          <p:nvPr/>
        </p:nvSpPr>
        <p:spPr>
          <a:xfrm>
            <a:off x="8831510" y="3028745"/>
            <a:ext cx="1626765" cy="8948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/>
              <a:t>65%</a:t>
            </a:r>
          </a:p>
          <a:p>
            <a:r>
              <a:rPr lang="en-GB" dirty="0"/>
              <a:t>Lorem Ipsum dolore</a:t>
            </a:r>
          </a:p>
        </p:txBody>
      </p:sp>
      <p:sp>
        <p:nvSpPr>
          <p:cNvPr id="62" name="Textplatzhalter 3"/>
          <p:cNvSpPr txBox="1">
            <a:spLocks/>
          </p:cNvSpPr>
          <p:nvPr/>
        </p:nvSpPr>
        <p:spPr>
          <a:xfrm>
            <a:off x="8831510" y="3994005"/>
            <a:ext cx="1626765" cy="8948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/>
              <a:t>35%</a:t>
            </a:r>
          </a:p>
          <a:p>
            <a:r>
              <a:rPr lang="en-GB" dirty="0"/>
              <a:t>Lorem Ipsum dolore</a:t>
            </a:r>
          </a:p>
        </p:txBody>
      </p:sp>
    </p:spTree>
    <p:extLst>
      <p:ext uri="{BB962C8B-B14F-4D97-AF65-F5344CB8AC3E}">
        <p14:creationId xmlns:p14="http://schemas.microsoft.com/office/powerpoint/2010/main" val="171009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evron 6"/>
          <p:cNvSpPr/>
          <p:nvPr/>
        </p:nvSpPr>
        <p:spPr>
          <a:xfrm rot="5400000">
            <a:off x="5086230" y="4059880"/>
            <a:ext cx="1864184" cy="2879945"/>
          </a:xfrm>
          <a:prstGeom prst="chevron">
            <a:avLst>
              <a:gd name="adj" fmla="val 20758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210312" rtlCol="0" anchor="t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21" name="Chevron 20"/>
          <p:cNvSpPr/>
          <p:nvPr/>
        </p:nvSpPr>
        <p:spPr>
          <a:xfrm rot="5400000">
            <a:off x="5086230" y="2782081"/>
            <a:ext cx="1864184" cy="2879945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210312" rtlCol="0" anchor="t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22" name="Chevron 21"/>
          <p:cNvSpPr/>
          <p:nvPr/>
        </p:nvSpPr>
        <p:spPr>
          <a:xfrm rot="5400000">
            <a:off x="5086230" y="1499208"/>
            <a:ext cx="1864185" cy="2879945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210312" rtlCol="0" anchor="t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 rot="5400000">
            <a:off x="5234992" y="373646"/>
            <a:ext cx="1566661" cy="2879945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182880" rtlCol="0" anchor="ctr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Process info graphic</a:t>
            </a:r>
            <a:br>
              <a:rPr lang="en-GB" smtClean="0"/>
            </a:b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9BDE-61D9-4BB9-8D82-47828FB08088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49</a:t>
            </a:fld>
            <a:endParaRPr lang="en-GB" dirty="0"/>
          </a:p>
        </p:txBody>
      </p:sp>
      <p:cxnSp>
        <p:nvCxnSpPr>
          <p:cNvPr id="15" name="Straight Connector 14"/>
          <p:cNvCxnSpPr/>
          <p:nvPr/>
        </p:nvCxnSpPr>
        <p:spPr>
          <a:xfrm flipH="1" flipV="1">
            <a:off x="7458295" y="2944743"/>
            <a:ext cx="439547" cy="2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7458295" y="5429807"/>
            <a:ext cx="439547" cy="225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 flipV="1">
            <a:off x="7462501" y="1696315"/>
            <a:ext cx="439547" cy="22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 flipV="1">
            <a:off x="7462501" y="4199209"/>
            <a:ext cx="439547" cy="22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platzhalter 3"/>
          <p:cNvSpPr txBox="1">
            <a:spLocks/>
          </p:cNvSpPr>
          <p:nvPr/>
        </p:nvSpPr>
        <p:spPr>
          <a:xfrm>
            <a:off x="8820000" y="1338979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28" name="Textplatzhalter 3"/>
          <p:cNvSpPr txBox="1">
            <a:spLocks/>
          </p:cNvSpPr>
          <p:nvPr/>
        </p:nvSpPr>
        <p:spPr>
          <a:xfrm>
            <a:off x="8820000" y="2596949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8820000" y="3841873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8820000" y="5099843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31" name="Textplatzhalter 3"/>
          <p:cNvSpPr txBox="1">
            <a:spLocks/>
          </p:cNvSpPr>
          <p:nvPr/>
        </p:nvSpPr>
        <p:spPr>
          <a:xfrm>
            <a:off x="4578349" y="1413570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01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4582556" y="2660948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02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3" name="Textplatzhalter 3"/>
          <p:cNvSpPr txBox="1">
            <a:spLocks/>
          </p:cNvSpPr>
          <p:nvPr/>
        </p:nvSpPr>
        <p:spPr>
          <a:xfrm>
            <a:off x="4578348" y="3959374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03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4578347" y="5206752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04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50" name="Oval 9"/>
          <p:cNvSpPr/>
          <p:nvPr/>
        </p:nvSpPr>
        <p:spPr>
          <a:xfrm>
            <a:off x="7903500" y="2543357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1" name="Oval 9"/>
          <p:cNvSpPr/>
          <p:nvPr/>
        </p:nvSpPr>
        <p:spPr>
          <a:xfrm>
            <a:off x="7903500" y="128538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2" name="Oval 11"/>
          <p:cNvSpPr/>
          <p:nvPr/>
        </p:nvSpPr>
        <p:spPr>
          <a:xfrm>
            <a:off x="7903389" y="3799497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3" name="Oval 12"/>
          <p:cNvSpPr/>
          <p:nvPr/>
        </p:nvSpPr>
        <p:spPr>
          <a:xfrm>
            <a:off x="7902048" y="5034448"/>
            <a:ext cx="767985" cy="768263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54" name="Gruppieren 53"/>
          <p:cNvGrpSpPr/>
          <p:nvPr/>
        </p:nvGrpSpPr>
        <p:grpSpPr>
          <a:xfrm>
            <a:off x="8013661" y="2681843"/>
            <a:ext cx="547662" cy="529253"/>
            <a:chOff x="5654660" y="2153402"/>
            <a:chExt cx="678871" cy="656051"/>
          </a:xfrm>
          <a:noFill/>
        </p:grpSpPr>
        <p:sp>
          <p:nvSpPr>
            <p:cNvPr id="55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" name="Gruppieren 60"/>
          <p:cNvGrpSpPr/>
          <p:nvPr/>
        </p:nvGrpSpPr>
        <p:grpSpPr>
          <a:xfrm>
            <a:off x="8071916" y="5305353"/>
            <a:ext cx="430932" cy="264352"/>
            <a:chOff x="9759120" y="4480699"/>
            <a:chExt cx="678874" cy="416450"/>
          </a:xfrm>
          <a:noFill/>
        </p:grpSpPr>
        <p:sp>
          <p:nvSpPr>
            <p:cNvPr id="62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4" name="Freeform 331"/>
          <p:cNvSpPr>
            <a:spLocks/>
          </p:cNvSpPr>
          <p:nvPr/>
        </p:nvSpPr>
        <p:spPr bwMode="auto">
          <a:xfrm>
            <a:off x="8122725" y="3973291"/>
            <a:ext cx="329537" cy="416445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5" name="Gruppieren 64"/>
          <p:cNvGrpSpPr/>
          <p:nvPr/>
        </p:nvGrpSpPr>
        <p:grpSpPr>
          <a:xfrm>
            <a:off x="8140941" y="1461294"/>
            <a:ext cx="293325" cy="416448"/>
            <a:chOff x="5688929" y="4380219"/>
            <a:chExt cx="462092" cy="656056"/>
          </a:xfrm>
          <a:noFill/>
        </p:grpSpPr>
        <p:sp>
          <p:nvSpPr>
            <p:cNvPr id="66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2402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52" name="Inhaltsplatzhalter 5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375295"/>
              </p:ext>
            </p:extLst>
          </p:nvPr>
        </p:nvGraphicFramePr>
        <p:xfrm>
          <a:off x="3562350" y="1030288"/>
          <a:ext cx="8208000" cy="437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dirty="0" smtClean="0">
                          <a:solidFill>
                            <a:schemeClr val="tx2"/>
                          </a:solidFill>
                        </a:rPr>
                        <a:t>REQUIREMENTS</a:t>
                      </a: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04</a:t>
                      </a:r>
                      <a:endParaRPr lang="en-GB" sz="60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dirty="0" smtClean="0">
                          <a:solidFill>
                            <a:schemeClr val="tx2"/>
                          </a:solidFill>
                        </a:rPr>
                        <a:t>PROBLEM</a:t>
                      </a:r>
                      <a:endParaRPr lang="en-GB" sz="1400" b="1" dirty="0" smtClean="0">
                        <a:solidFill>
                          <a:schemeClr val="tx2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02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dirty="0" smtClean="0">
                          <a:solidFill>
                            <a:schemeClr val="tx2"/>
                          </a:solidFill>
                        </a:rPr>
                        <a:t>BUSINESS PROCESS</a:t>
                      </a: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05</a:t>
                      </a:r>
                      <a:endParaRPr lang="en-GB" sz="60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dirty="0" smtClean="0">
                          <a:solidFill>
                            <a:schemeClr val="tx2"/>
                          </a:solidFill>
                        </a:rPr>
                        <a:t>Q&amp;A / FEEDBACK </a:t>
                      </a:r>
                      <a:endParaRPr lang="en-GB" sz="1400" b="1" noProof="0" dirty="0" smtClean="0">
                        <a:solidFill>
                          <a:schemeClr val="tx2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03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1" noProof="0" dirty="0" smtClean="0">
                          <a:solidFill>
                            <a:schemeClr val="tx2"/>
                          </a:solidFill>
                        </a:rPr>
                        <a:t>DEMONSTRATION</a:t>
                      </a: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60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1400" b="1" noProof="0" dirty="0">
                        <a:solidFill>
                          <a:schemeClr val="tx2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60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b="1" noProof="0" dirty="0">
                        <a:solidFill>
                          <a:schemeClr val="tx2"/>
                        </a:solidFill>
                      </a:endParaRP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60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endParaRPr lang="en-GB" sz="1400" b="1" noProof="0" dirty="0">
                        <a:solidFill>
                          <a:schemeClr val="tx2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 </a:t>
            </a:r>
            <a:r>
              <a:rPr lang="en-GB" dirty="0">
                <a:solidFill>
                  <a:schemeClr val="accent5"/>
                </a:solidFill>
              </a:rPr>
              <a:t>Topics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40975-7F8F-4B39-967E-70DB3BE1739C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794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l 9"/>
          <p:cNvSpPr/>
          <p:nvPr/>
        </p:nvSpPr>
        <p:spPr>
          <a:xfrm>
            <a:off x="3878777" y="3582278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Chevron 6"/>
          <p:cNvSpPr/>
          <p:nvPr/>
        </p:nvSpPr>
        <p:spPr>
          <a:xfrm>
            <a:off x="8143402" y="1530350"/>
            <a:ext cx="3073551" cy="1635621"/>
          </a:xfrm>
          <a:prstGeom prst="chevron">
            <a:avLst>
              <a:gd name="adj" fmla="val 20758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1" name="Chevron 20"/>
          <p:cNvSpPr/>
          <p:nvPr/>
        </p:nvSpPr>
        <p:spPr>
          <a:xfrm>
            <a:off x="5434756" y="1530350"/>
            <a:ext cx="3073551" cy="1635621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2" name="Chevron 21"/>
          <p:cNvSpPr/>
          <p:nvPr/>
        </p:nvSpPr>
        <p:spPr>
          <a:xfrm>
            <a:off x="2726109" y="1530350"/>
            <a:ext cx="3073553" cy="1635621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>
            <a:off x="508000" y="1530350"/>
            <a:ext cx="2583014" cy="1635621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50</a:t>
            </a:fld>
            <a:endParaRPr lang="de-DE" dirty="0"/>
          </a:p>
        </p:txBody>
      </p:sp>
      <p:sp>
        <p:nvSpPr>
          <p:cNvPr id="10" name="Oval 9"/>
          <p:cNvSpPr/>
          <p:nvPr/>
        </p:nvSpPr>
        <p:spPr>
          <a:xfrm>
            <a:off x="1415516" y="355608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2" name="Oval 11"/>
          <p:cNvSpPr/>
          <p:nvPr/>
        </p:nvSpPr>
        <p:spPr>
          <a:xfrm>
            <a:off x="6603303" y="3556087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Oval 12"/>
          <p:cNvSpPr/>
          <p:nvPr/>
        </p:nvSpPr>
        <p:spPr>
          <a:xfrm>
            <a:off x="9296185" y="3556087"/>
            <a:ext cx="767985" cy="7682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5" name="Straight Connector 14"/>
          <p:cNvCxnSpPr/>
          <p:nvPr/>
        </p:nvCxnSpPr>
        <p:spPr>
          <a:xfrm rot="5400000" flipH="1" flipV="1">
            <a:off x="4043031" y="3373785"/>
            <a:ext cx="439706" cy="22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 flipH="1" flipV="1">
            <a:off x="9460323" y="3373785"/>
            <a:ext cx="439706" cy="22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 flipH="1" flipV="1">
            <a:off x="1579654" y="3373785"/>
            <a:ext cx="439706" cy="22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6767442" y="3373785"/>
            <a:ext cx="439706" cy="225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3"/>
          <p:cNvSpPr txBox="1">
            <a:spLocks/>
          </p:cNvSpPr>
          <p:nvPr/>
        </p:nvSpPr>
        <p:spPr>
          <a:xfrm>
            <a:off x="508000" y="1530350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01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1135313" y="4509914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sp>
        <p:nvSpPr>
          <p:cNvPr id="33" name="Textplatzhalter 3"/>
          <p:cNvSpPr txBox="1">
            <a:spLocks/>
          </p:cNvSpPr>
          <p:nvPr/>
        </p:nvSpPr>
        <p:spPr>
          <a:xfrm>
            <a:off x="2971377" y="1545458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02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3598690" y="4525022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sp>
        <p:nvSpPr>
          <p:cNvPr id="35" name="Textplatzhalter 3"/>
          <p:cNvSpPr txBox="1">
            <a:spLocks/>
          </p:cNvSpPr>
          <p:nvPr/>
        </p:nvSpPr>
        <p:spPr>
          <a:xfrm>
            <a:off x="5680024" y="1536313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03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6" name="Textplatzhalter 3"/>
          <p:cNvSpPr txBox="1">
            <a:spLocks/>
          </p:cNvSpPr>
          <p:nvPr/>
        </p:nvSpPr>
        <p:spPr>
          <a:xfrm>
            <a:off x="6307337" y="4515877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sp>
        <p:nvSpPr>
          <p:cNvPr id="37" name="Textplatzhalter 3"/>
          <p:cNvSpPr txBox="1">
            <a:spLocks/>
          </p:cNvSpPr>
          <p:nvPr/>
        </p:nvSpPr>
        <p:spPr>
          <a:xfrm>
            <a:off x="8388556" y="1551808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04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9015869" y="4531372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grpSp>
        <p:nvGrpSpPr>
          <p:cNvPr id="39" name="Gruppieren 38"/>
          <p:cNvGrpSpPr/>
          <p:nvPr/>
        </p:nvGrpSpPr>
        <p:grpSpPr>
          <a:xfrm>
            <a:off x="3988938" y="3720764"/>
            <a:ext cx="547662" cy="529253"/>
            <a:chOff x="5654660" y="2153402"/>
            <a:chExt cx="678871" cy="656051"/>
          </a:xfrm>
          <a:noFill/>
        </p:grpSpPr>
        <p:sp>
          <p:nvSpPr>
            <p:cNvPr id="40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6" name="Gruppieren 45"/>
          <p:cNvGrpSpPr/>
          <p:nvPr/>
        </p:nvGrpSpPr>
        <p:grpSpPr>
          <a:xfrm>
            <a:off x="9466053" y="3826992"/>
            <a:ext cx="430932" cy="264352"/>
            <a:chOff x="9759120" y="4480699"/>
            <a:chExt cx="678874" cy="416450"/>
          </a:xfrm>
          <a:noFill/>
        </p:grpSpPr>
        <p:sp>
          <p:nvSpPr>
            <p:cNvPr id="47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9" name="Freeform 331"/>
          <p:cNvSpPr>
            <a:spLocks/>
          </p:cNvSpPr>
          <p:nvPr/>
        </p:nvSpPr>
        <p:spPr bwMode="auto">
          <a:xfrm>
            <a:off x="6822639" y="3729881"/>
            <a:ext cx="329537" cy="416445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0" name="Gruppieren 49"/>
          <p:cNvGrpSpPr/>
          <p:nvPr/>
        </p:nvGrpSpPr>
        <p:grpSpPr>
          <a:xfrm>
            <a:off x="1652957" y="3731994"/>
            <a:ext cx="293325" cy="416448"/>
            <a:chOff x="5688929" y="4380219"/>
            <a:chExt cx="462092" cy="656056"/>
          </a:xfrm>
          <a:noFill/>
        </p:grpSpPr>
        <p:sp>
          <p:nvSpPr>
            <p:cNvPr id="51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0008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1691ED9-05BF-4D79-9847-265D236D2D83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51</a:t>
            </a:fld>
            <a:endParaRPr lang="de-DE" dirty="0"/>
          </a:p>
        </p:txBody>
      </p:sp>
      <p:sp>
        <p:nvSpPr>
          <p:cNvPr id="8" name="Right Arrow 7"/>
          <p:cNvSpPr/>
          <p:nvPr/>
        </p:nvSpPr>
        <p:spPr>
          <a:xfrm>
            <a:off x="500018" y="1309987"/>
            <a:ext cx="10079808" cy="864296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9" name="Right Arrow 8"/>
          <p:cNvSpPr/>
          <p:nvPr/>
        </p:nvSpPr>
        <p:spPr>
          <a:xfrm>
            <a:off x="2935972" y="2182428"/>
            <a:ext cx="7643854" cy="864296"/>
          </a:xfrm>
          <a:prstGeom prst="rightArrow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5371925" y="3054870"/>
            <a:ext cx="5207900" cy="864296"/>
          </a:xfrm>
          <a:prstGeom prst="rightArrow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7807878" y="3927313"/>
            <a:ext cx="2771947" cy="864296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17" name="Textplatzhalter 3"/>
          <p:cNvSpPr txBox="1">
            <a:spLocks/>
          </p:cNvSpPr>
          <p:nvPr/>
        </p:nvSpPr>
        <p:spPr>
          <a:xfrm>
            <a:off x="500018" y="1989634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2935972" y="2853730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1" name="Textplatzhalter 3"/>
          <p:cNvSpPr txBox="1">
            <a:spLocks/>
          </p:cNvSpPr>
          <p:nvPr/>
        </p:nvSpPr>
        <p:spPr>
          <a:xfrm>
            <a:off x="5371925" y="3717826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2" name="Textplatzhalter 3"/>
          <p:cNvSpPr txBox="1">
            <a:spLocks/>
          </p:cNvSpPr>
          <p:nvPr/>
        </p:nvSpPr>
        <p:spPr>
          <a:xfrm>
            <a:off x="7807878" y="4581922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</p:spTree>
    <p:extLst>
      <p:ext uri="{BB962C8B-B14F-4D97-AF65-F5344CB8AC3E}">
        <p14:creationId xmlns:p14="http://schemas.microsoft.com/office/powerpoint/2010/main" val="1040025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/>
        </p:nvSpPr>
        <p:spPr>
          <a:xfrm>
            <a:off x="8163326" y="1614670"/>
            <a:ext cx="3105859" cy="1108253"/>
          </a:xfrm>
          <a:prstGeom prst="rect">
            <a:avLst/>
          </a:prstGeom>
          <a:solidFill>
            <a:srgbClr val="5A5360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27" name="Rechteck 26"/>
          <p:cNvSpPr/>
          <p:nvPr/>
        </p:nvSpPr>
        <p:spPr>
          <a:xfrm>
            <a:off x="4534522" y="1612412"/>
            <a:ext cx="3105859" cy="11082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6" name="Rechteck 5"/>
          <p:cNvSpPr/>
          <p:nvPr/>
        </p:nvSpPr>
        <p:spPr>
          <a:xfrm>
            <a:off x="894392" y="1614670"/>
            <a:ext cx="3105859" cy="11082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2368358-6EB7-42C1-A9A4-77898F59CFC7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52</a:t>
            </a:fld>
            <a:endParaRPr lang="de-DE" dirty="0"/>
          </a:p>
        </p:txBody>
      </p:sp>
      <p:sp>
        <p:nvSpPr>
          <p:cNvPr id="15" name="Right Arrow 14"/>
          <p:cNvSpPr/>
          <p:nvPr/>
        </p:nvSpPr>
        <p:spPr>
          <a:xfrm>
            <a:off x="3793084" y="1767160"/>
            <a:ext cx="739249" cy="798761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7431023" y="1767160"/>
            <a:ext cx="739249" cy="798761"/>
          </a:xfrm>
          <a:prstGeom prst="rightArrow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94392" y="2722923"/>
            <a:ext cx="3105859" cy="2600032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</a:pPr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4532332" y="2722923"/>
            <a:ext cx="3105859" cy="2600032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</a:pP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8170274" y="2722923"/>
            <a:ext cx="3105859" cy="2600032"/>
          </a:xfrm>
          <a:prstGeom prst="rect">
            <a:avLst/>
          </a:prstGeom>
          <a:solidFill>
            <a:schemeClr val="bg2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5"/>
              </a:buClr>
            </a:pPr>
            <a:endParaRPr lang="en-US" sz="1400" dirty="0"/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894391" y="2720667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Lorem ipsum dolor sit amet, consectetur adipiscing elit. </a:t>
            </a:r>
          </a:p>
          <a:p>
            <a:pPr lvl="1"/>
            <a:r>
              <a:rPr lang="en-GB" dirty="0"/>
              <a:t>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4534521" y="2720666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Lorem ipsum dolor sit amet, consectetur adipiscing elit. </a:t>
            </a:r>
          </a:p>
          <a:p>
            <a:pPr lvl="1"/>
            <a:r>
              <a:rPr lang="en-GB" dirty="0"/>
              <a:t>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8183035" y="2720665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Lorem ipsum dolor sit amet, consectetur adipiscing elit. </a:t>
            </a:r>
          </a:p>
          <a:p>
            <a:pPr lvl="1"/>
            <a:r>
              <a:rPr lang="en-GB" dirty="0"/>
              <a:t>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1990750" y="163144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5630880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9259684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grpSp>
        <p:nvGrpSpPr>
          <p:cNvPr id="31" name="Gruppieren 30"/>
          <p:cNvGrpSpPr/>
          <p:nvPr/>
        </p:nvGrpSpPr>
        <p:grpSpPr>
          <a:xfrm>
            <a:off x="8399462" y="1838512"/>
            <a:ext cx="678871" cy="656051"/>
            <a:chOff x="5654660" y="2153402"/>
            <a:chExt cx="678871" cy="656051"/>
          </a:xfrm>
          <a:noFill/>
        </p:grpSpPr>
        <p:sp>
          <p:nvSpPr>
            <p:cNvPr id="32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" name="Gruppieren 41"/>
          <p:cNvGrpSpPr/>
          <p:nvPr/>
        </p:nvGrpSpPr>
        <p:grpSpPr>
          <a:xfrm>
            <a:off x="4879358" y="1838512"/>
            <a:ext cx="462092" cy="656056"/>
            <a:chOff x="5688929" y="4380219"/>
            <a:chExt cx="462092" cy="656056"/>
          </a:xfrm>
          <a:noFill/>
        </p:grpSpPr>
        <p:sp>
          <p:nvSpPr>
            <p:cNvPr id="43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uppieren 47"/>
          <p:cNvGrpSpPr/>
          <p:nvPr/>
        </p:nvGrpSpPr>
        <p:grpSpPr>
          <a:xfrm>
            <a:off x="1198662" y="1904116"/>
            <a:ext cx="519135" cy="524843"/>
            <a:chOff x="3657705" y="2221863"/>
            <a:chExt cx="519135" cy="524843"/>
          </a:xfrm>
          <a:noFill/>
        </p:grpSpPr>
        <p:sp>
          <p:nvSpPr>
            <p:cNvPr id="49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0927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ight Arrow 19"/>
          <p:cNvSpPr/>
          <p:nvPr/>
        </p:nvSpPr>
        <p:spPr>
          <a:xfrm>
            <a:off x="2699096" y="1843488"/>
            <a:ext cx="5556069" cy="377084"/>
          </a:xfrm>
          <a:prstGeom prst="rightArrow">
            <a:avLst/>
          </a:prstGeom>
          <a:gradFill>
            <a:gsLst>
              <a:gs pos="0">
                <a:schemeClr val="accent1"/>
              </a:gs>
              <a:gs pos="100000">
                <a:schemeClr val="tx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2" name="Textplatzhalter 3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DEB59E7-8784-4104-B238-D70872C5E39D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53</a:t>
            </a:fld>
            <a:endParaRPr lang="de-DE" dirty="0"/>
          </a:p>
        </p:txBody>
      </p:sp>
      <p:sp>
        <p:nvSpPr>
          <p:cNvPr id="3" name="TextBox 2"/>
          <p:cNvSpPr txBox="1"/>
          <p:nvPr/>
        </p:nvSpPr>
        <p:spPr>
          <a:xfrm>
            <a:off x="1487294" y="3674776"/>
            <a:ext cx="2304332" cy="656807"/>
          </a:xfrm>
          <a:prstGeom prst="rect">
            <a:avLst/>
          </a:prstGeom>
          <a:solidFill>
            <a:schemeClr val="accent1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1</a:t>
            </a:r>
            <a:r>
              <a:rPr lang="en-US" sz="2667" baseline="30000" dirty="0">
                <a:solidFill>
                  <a:srgbClr val="FFFFFF"/>
                </a:solidFill>
              </a:rPr>
              <a:t>st</a:t>
            </a:r>
            <a:r>
              <a:rPr lang="en-US" sz="2667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91626" y="3017716"/>
            <a:ext cx="2304332" cy="656807"/>
          </a:xfrm>
          <a:prstGeom prst="rect">
            <a:avLst/>
          </a:prstGeom>
          <a:solidFill>
            <a:schemeClr val="accent3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2</a:t>
            </a:r>
            <a:r>
              <a:rPr lang="en-US" sz="2667" baseline="30000" dirty="0">
                <a:solidFill>
                  <a:srgbClr val="FFFFFF"/>
                </a:solidFill>
              </a:rPr>
              <a:t>nd</a:t>
            </a:r>
            <a:r>
              <a:rPr lang="en-US" sz="2667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5958" y="2360656"/>
            <a:ext cx="2304332" cy="656807"/>
          </a:xfrm>
          <a:prstGeom prst="rect">
            <a:avLst/>
          </a:prstGeom>
          <a:solidFill>
            <a:schemeClr val="accent5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3</a:t>
            </a:r>
            <a:r>
              <a:rPr lang="en-US" sz="2667" baseline="30000" dirty="0">
                <a:solidFill>
                  <a:srgbClr val="FFFFFF"/>
                </a:solidFill>
              </a:rPr>
              <a:t>rd</a:t>
            </a:r>
            <a:r>
              <a:rPr lang="en-US" sz="2667" dirty="0">
                <a:solidFill>
                  <a:srgbClr val="FFFFFF"/>
                </a:solidFill>
              </a:rPr>
              <a:t>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98787" y="1703596"/>
            <a:ext cx="2304332" cy="656807"/>
          </a:xfrm>
          <a:prstGeom prst="rect">
            <a:avLst/>
          </a:prstGeom>
          <a:solidFill>
            <a:schemeClr val="tx2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4</a:t>
            </a:r>
            <a:r>
              <a:rPr lang="en-US" sz="2667" baseline="30000" dirty="0">
                <a:solidFill>
                  <a:srgbClr val="FFFFFF"/>
                </a:solidFill>
              </a:rPr>
              <a:t>th</a:t>
            </a:r>
            <a:r>
              <a:rPr lang="en-US" sz="2667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88798" y="4331582"/>
            <a:ext cx="2304332" cy="1528390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sp>
        <p:nvSpPr>
          <p:cNvPr id="11" name="TextBox 10"/>
          <p:cNvSpPr txBox="1"/>
          <p:nvPr/>
        </p:nvSpPr>
        <p:spPr>
          <a:xfrm>
            <a:off x="3791626" y="3674523"/>
            <a:ext cx="2304332" cy="218544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sp>
        <p:nvSpPr>
          <p:cNvPr id="12" name="TextBox 11"/>
          <p:cNvSpPr txBox="1"/>
          <p:nvPr/>
        </p:nvSpPr>
        <p:spPr>
          <a:xfrm>
            <a:off x="6095958" y="3017145"/>
            <a:ext cx="2304332" cy="2842826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sp>
        <p:nvSpPr>
          <p:cNvPr id="13" name="TextBox 12"/>
          <p:cNvSpPr txBox="1"/>
          <p:nvPr/>
        </p:nvSpPr>
        <p:spPr>
          <a:xfrm>
            <a:off x="8398787" y="2360404"/>
            <a:ext cx="2304332" cy="3499567"/>
          </a:xfrm>
          <a:prstGeom prst="rect">
            <a:avLst/>
          </a:prstGeom>
          <a:solidFill>
            <a:schemeClr val="tx2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grpSp>
        <p:nvGrpSpPr>
          <p:cNvPr id="24" name="Group 23"/>
          <p:cNvGrpSpPr/>
          <p:nvPr/>
        </p:nvGrpSpPr>
        <p:grpSpPr>
          <a:xfrm>
            <a:off x="1579195" y="1494285"/>
            <a:ext cx="1432632" cy="1119894"/>
            <a:chOff x="1184550" y="864627"/>
            <a:chExt cx="1074614" cy="839726"/>
          </a:xfrm>
        </p:grpSpPr>
        <p:sp>
          <p:nvSpPr>
            <p:cNvPr id="22" name="Oval 21"/>
            <p:cNvSpPr/>
            <p:nvPr/>
          </p:nvSpPr>
          <p:spPr>
            <a:xfrm>
              <a:off x="1787941" y="983236"/>
              <a:ext cx="312545" cy="3823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1" name="Oval 20"/>
            <p:cNvSpPr/>
            <p:nvPr/>
          </p:nvSpPr>
          <p:spPr>
            <a:xfrm>
              <a:off x="1862523" y="1168827"/>
              <a:ext cx="378179" cy="2611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15" name="Group 4"/>
            <p:cNvGrpSpPr>
              <a:grpSpLocks noChangeAspect="1"/>
            </p:cNvGrpSpPr>
            <p:nvPr/>
          </p:nvGrpSpPr>
          <p:grpSpPr bwMode="auto">
            <a:xfrm>
              <a:off x="1184550" y="864627"/>
              <a:ext cx="1074614" cy="839726"/>
              <a:chOff x="2148" y="1073"/>
              <a:chExt cx="1464" cy="1144"/>
            </a:xfrm>
            <a:solidFill>
              <a:schemeClr val="accent1"/>
            </a:solidFill>
          </p:grpSpPr>
          <p:sp>
            <p:nvSpPr>
              <p:cNvPr id="18" name="Freeform 6"/>
              <p:cNvSpPr>
                <a:spLocks noEditPoints="1"/>
              </p:cNvSpPr>
              <p:nvPr/>
            </p:nvSpPr>
            <p:spPr bwMode="auto">
              <a:xfrm>
                <a:off x="2148" y="1073"/>
                <a:ext cx="1464" cy="1144"/>
              </a:xfrm>
              <a:custGeom>
                <a:avLst/>
                <a:gdLst>
                  <a:gd name="T0" fmla="*/ 176 w 206"/>
                  <a:gd name="T1" fmla="*/ 54 h 161"/>
                  <a:gd name="T2" fmla="*/ 123 w 206"/>
                  <a:gd name="T3" fmla="*/ 0 h 161"/>
                  <a:gd name="T4" fmla="*/ 80 w 206"/>
                  <a:gd name="T5" fmla="*/ 24 h 161"/>
                  <a:gd name="T6" fmla="*/ 68 w 206"/>
                  <a:gd name="T7" fmla="*/ 22 h 161"/>
                  <a:gd name="T8" fmla="*/ 35 w 206"/>
                  <a:gd name="T9" fmla="*/ 53 h 161"/>
                  <a:gd name="T10" fmla="*/ 0 w 206"/>
                  <a:gd name="T11" fmla="*/ 92 h 161"/>
                  <a:gd name="T12" fmla="*/ 38 w 206"/>
                  <a:gd name="T13" fmla="*/ 132 h 161"/>
                  <a:gd name="T14" fmla="*/ 92 w 206"/>
                  <a:gd name="T15" fmla="*/ 132 h 161"/>
                  <a:gd name="T16" fmla="*/ 92 w 206"/>
                  <a:gd name="T17" fmla="*/ 151 h 161"/>
                  <a:gd name="T18" fmla="*/ 102 w 206"/>
                  <a:gd name="T19" fmla="*/ 161 h 161"/>
                  <a:gd name="T20" fmla="*/ 158 w 206"/>
                  <a:gd name="T21" fmla="*/ 161 h 161"/>
                  <a:gd name="T22" fmla="*/ 168 w 206"/>
                  <a:gd name="T23" fmla="*/ 151 h 161"/>
                  <a:gd name="T24" fmla="*/ 168 w 206"/>
                  <a:gd name="T25" fmla="*/ 132 h 161"/>
                  <a:gd name="T26" fmla="*/ 171 w 206"/>
                  <a:gd name="T27" fmla="*/ 132 h 161"/>
                  <a:gd name="T28" fmla="*/ 206 w 206"/>
                  <a:gd name="T29" fmla="*/ 92 h 161"/>
                  <a:gd name="T30" fmla="*/ 176 w 206"/>
                  <a:gd name="T31" fmla="*/ 54 h 161"/>
                  <a:gd name="T32" fmla="*/ 163 w 206"/>
                  <a:gd name="T33" fmla="*/ 151 h 161"/>
                  <a:gd name="T34" fmla="*/ 158 w 206"/>
                  <a:gd name="T35" fmla="*/ 156 h 161"/>
                  <a:gd name="T36" fmla="*/ 102 w 206"/>
                  <a:gd name="T37" fmla="*/ 156 h 161"/>
                  <a:gd name="T38" fmla="*/ 96 w 206"/>
                  <a:gd name="T39" fmla="*/ 151 h 161"/>
                  <a:gd name="T40" fmla="*/ 96 w 206"/>
                  <a:gd name="T41" fmla="*/ 106 h 161"/>
                  <a:gd name="T42" fmla="*/ 102 w 206"/>
                  <a:gd name="T43" fmla="*/ 101 h 161"/>
                  <a:gd name="T44" fmla="*/ 158 w 206"/>
                  <a:gd name="T45" fmla="*/ 101 h 161"/>
                  <a:gd name="T46" fmla="*/ 163 w 206"/>
                  <a:gd name="T47" fmla="*/ 106 h 161"/>
                  <a:gd name="T48" fmla="*/ 163 w 206"/>
                  <a:gd name="T49" fmla="*/ 151 h 161"/>
                  <a:gd name="T50" fmla="*/ 151 w 206"/>
                  <a:gd name="T51" fmla="*/ 96 h 161"/>
                  <a:gd name="T52" fmla="*/ 109 w 206"/>
                  <a:gd name="T53" fmla="*/ 96 h 161"/>
                  <a:gd name="T54" fmla="*/ 109 w 206"/>
                  <a:gd name="T55" fmla="*/ 85 h 161"/>
                  <a:gd name="T56" fmla="*/ 130 w 206"/>
                  <a:gd name="T57" fmla="*/ 64 h 161"/>
                  <a:gd name="T58" fmla="*/ 151 w 206"/>
                  <a:gd name="T59" fmla="*/ 85 h 161"/>
                  <a:gd name="T60" fmla="*/ 151 w 206"/>
                  <a:gd name="T61" fmla="*/ 96 h 161"/>
                  <a:gd name="T62" fmla="*/ 171 w 206"/>
                  <a:gd name="T63" fmla="*/ 127 h 161"/>
                  <a:gd name="T64" fmla="*/ 168 w 206"/>
                  <a:gd name="T65" fmla="*/ 127 h 161"/>
                  <a:gd name="T66" fmla="*/ 168 w 206"/>
                  <a:gd name="T67" fmla="*/ 106 h 161"/>
                  <a:gd name="T68" fmla="*/ 158 w 206"/>
                  <a:gd name="T69" fmla="*/ 96 h 161"/>
                  <a:gd name="T70" fmla="*/ 156 w 206"/>
                  <a:gd name="T71" fmla="*/ 96 h 161"/>
                  <a:gd name="T72" fmla="*/ 156 w 206"/>
                  <a:gd name="T73" fmla="*/ 85 h 161"/>
                  <a:gd name="T74" fmla="*/ 130 w 206"/>
                  <a:gd name="T75" fmla="*/ 59 h 161"/>
                  <a:gd name="T76" fmla="*/ 104 w 206"/>
                  <a:gd name="T77" fmla="*/ 85 h 161"/>
                  <a:gd name="T78" fmla="*/ 104 w 206"/>
                  <a:gd name="T79" fmla="*/ 96 h 161"/>
                  <a:gd name="T80" fmla="*/ 102 w 206"/>
                  <a:gd name="T81" fmla="*/ 96 h 161"/>
                  <a:gd name="T82" fmla="*/ 92 w 206"/>
                  <a:gd name="T83" fmla="*/ 106 h 161"/>
                  <a:gd name="T84" fmla="*/ 92 w 206"/>
                  <a:gd name="T85" fmla="*/ 127 h 161"/>
                  <a:gd name="T86" fmla="*/ 38 w 206"/>
                  <a:gd name="T87" fmla="*/ 127 h 161"/>
                  <a:gd name="T88" fmla="*/ 5 w 206"/>
                  <a:gd name="T89" fmla="*/ 92 h 161"/>
                  <a:gd name="T90" fmla="*/ 37 w 206"/>
                  <a:gd name="T91" fmla="*/ 57 h 161"/>
                  <a:gd name="T92" fmla="*/ 40 w 206"/>
                  <a:gd name="T93" fmla="*/ 55 h 161"/>
                  <a:gd name="T94" fmla="*/ 68 w 206"/>
                  <a:gd name="T95" fmla="*/ 27 h 161"/>
                  <a:gd name="T96" fmla="*/ 80 w 206"/>
                  <a:gd name="T97" fmla="*/ 29 h 161"/>
                  <a:gd name="T98" fmla="*/ 83 w 206"/>
                  <a:gd name="T99" fmla="*/ 28 h 161"/>
                  <a:gd name="T100" fmla="*/ 123 w 206"/>
                  <a:gd name="T101" fmla="*/ 4 h 161"/>
                  <a:gd name="T102" fmla="*/ 171 w 206"/>
                  <a:gd name="T103" fmla="*/ 56 h 161"/>
                  <a:gd name="T104" fmla="*/ 173 w 206"/>
                  <a:gd name="T105" fmla="*/ 58 h 161"/>
                  <a:gd name="T106" fmla="*/ 202 w 206"/>
                  <a:gd name="T107" fmla="*/ 92 h 161"/>
                  <a:gd name="T108" fmla="*/ 171 w 206"/>
                  <a:gd name="T109" fmla="*/ 12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6" h="161">
                    <a:moveTo>
                      <a:pt x="176" y="54"/>
                    </a:moveTo>
                    <a:cubicBezTo>
                      <a:pt x="174" y="24"/>
                      <a:pt x="151" y="0"/>
                      <a:pt x="123" y="0"/>
                    </a:cubicBezTo>
                    <a:cubicBezTo>
                      <a:pt x="106" y="0"/>
                      <a:pt x="90" y="9"/>
                      <a:pt x="80" y="24"/>
                    </a:cubicBezTo>
                    <a:cubicBezTo>
                      <a:pt x="76" y="23"/>
                      <a:pt x="72" y="22"/>
                      <a:pt x="68" y="22"/>
                    </a:cubicBezTo>
                    <a:cubicBezTo>
                      <a:pt x="50" y="22"/>
                      <a:pt x="36" y="35"/>
                      <a:pt x="35" y="53"/>
                    </a:cubicBezTo>
                    <a:cubicBezTo>
                      <a:pt x="15" y="55"/>
                      <a:pt x="0" y="72"/>
                      <a:pt x="0" y="92"/>
                    </a:cubicBezTo>
                    <a:cubicBezTo>
                      <a:pt x="0" y="115"/>
                      <a:pt x="17" y="132"/>
                      <a:pt x="38" y="132"/>
                    </a:cubicBezTo>
                    <a:cubicBezTo>
                      <a:pt x="92" y="132"/>
                      <a:pt x="92" y="132"/>
                      <a:pt x="92" y="132"/>
                    </a:cubicBezTo>
                    <a:cubicBezTo>
                      <a:pt x="92" y="151"/>
                      <a:pt x="92" y="151"/>
                      <a:pt x="92" y="151"/>
                    </a:cubicBezTo>
                    <a:cubicBezTo>
                      <a:pt x="92" y="156"/>
                      <a:pt x="96" y="161"/>
                      <a:pt x="102" y="161"/>
                    </a:cubicBezTo>
                    <a:cubicBezTo>
                      <a:pt x="158" y="161"/>
                      <a:pt x="158" y="161"/>
                      <a:pt x="158" y="161"/>
                    </a:cubicBezTo>
                    <a:cubicBezTo>
                      <a:pt x="163" y="161"/>
                      <a:pt x="168" y="156"/>
                      <a:pt x="168" y="151"/>
                    </a:cubicBezTo>
                    <a:cubicBezTo>
                      <a:pt x="168" y="132"/>
                      <a:pt x="168" y="132"/>
                      <a:pt x="168" y="132"/>
                    </a:cubicBezTo>
                    <a:cubicBezTo>
                      <a:pt x="171" y="132"/>
                      <a:pt x="171" y="132"/>
                      <a:pt x="171" y="132"/>
                    </a:cubicBezTo>
                    <a:cubicBezTo>
                      <a:pt x="190" y="131"/>
                      <a:pt x="206" y="113"/>
                      <a:pt x="206" y="92"/>
                    </a:cubicBezTo>
                    <a:cubicBezTo>
                      <a:pt x="206" y="73"/>
                      <a:pt x="194" y="57"/>
                      <a:pt x="176" y="54"/>
                    </a:cubicBezTo>
                    <a:close/>
                    <a:moveTo>
                      <a:pt x="163" y="151"/>
                    </a:moveTo>
                    <a:cubicBezTo>
                      <a:pt x="163" y="154"/>
                      <a:pt x="161" y="156"/>
                      <a:pt x="158" y="156"/>
                    </a:cubicBezTo>
                    <a:cubicBezTo>
                      <a:pt x="102" y="156"/>
                      <a:pt x="102" y="156"/>
                      <a:pt x="102" y="156"/>
                    </a:cubicBezTo>
                    <a:cubicBezTo>
                      <a:pt x="99" y="156"/>
                      <a:pt x="96" y="154"/>
                      <a:pt x="96" y="151"/>
                    </a:cubicBezTo>
                    <a:cubicBezTo>
                      <a:pt x="96" y="106"/>
                      <a:pt x="96" y="106"/>
                      <a:pt x="96" y="106"/>
                    </a:cubicBezTo>
                    <a:cubicBezTo>
                      <a:pt x="96" y="103"/>
                      <a:pt x="99" y="101"/>
                      <a:pt x="102" y="101"/>
                    </a:cubicBezTo>
                    <a:cubicBezTo>
                      <a:pt x="158" y="101"/>
                      <a:pt x="158" y="101"/>
                      <a:pt x="158" y="101"/>
                    </a:cubicBezTo>
                    <a:cubicBezTo>
                      <a:pt x="161" y="101"/>
                      <a:pt x="163" y="103"/>
                      <a:pt x="163" y="106"/>
                    </a:cubicBezTo>
                    <a:lnTo>
                      <a:pt x="163" y="151"/>
                    </a:lnTo>
                    <a:close/>
                    <a:moveTo>
                      <a:pt x="151" y="96"/>
                    </a:moveTo>
                    <a:cubicBezTo>
                      <a:pt x="109" y="96"/>
                      <a:pt x="109" y="96"/>
                      <a:pt x="109" y="96"/>
                    </a:cubicBezTo>
                    <a:cubicBezTo>
                      <a:pt x="109" y="85"/>
                      <a:pt x="109" y="85"/>
                      <a:pt x="109" y="85"/>
                    </a:cubicBezTo>
                    <a:cubicBezTo>
                      <a:pt x="109" y="73"/>
                      <a:pt x="118" y="64"/>
                      <a:pt x="130" y="64"/>
                    </a:cubicBezTo>
                    <a:cubicBezTo>
                      <a:pt x="141" y="64"/>
                      <a:pt x="151" y="73"/>
                      <a:pt x="151" y="85"/>
                    </a:cubicBezTo>
                    <a:lnTo>
                      <a:pt x="151" y="96"/>
                    </a:lnTo>
                    <a:close/>
                    <a:moveTo>
                      <a:pt x="171" y="127"/>
                    </a:moveTo>
                    <a:cubicBezTo>
                      <a:pt x="168" y="127"/>
                      <a:pt x="168" y="127"/>
                      <a:pt x="168" y="127"/>
                    </a:cubicBezTo>
                    <a:cubicBezTo>
                      <a:pt x="168" y="106"/>
                      <a:pt x="168" y="106"/>
                      <a:pt x="168" y="106"/>
                    </a:cubicBezTo>
                    <a:cubicBezTo>
                      <a:pt x="168" y="101"/>
                      <a:pt x="163" y="96"/>
                      <a:pt x="158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85"/>
                      <a:pt x="156" y="85"/>
                      <a:pt x="156" y="85"/>
                    </a:cubicBezTo>
                    <a:cubicBezTo>
                      <a:pt x="156" y="71"/>
                      <a:pt x="144" y="59"/>
                      <a:pt x="130" y="59"/>
                    </a:cubicBezTo>
                    <a:cubicBezTo>
                      <a:pt x="116" y="59"/>
                      <a:pt x="104" y="71"/>
                      <a:pt x="104" y="85"/>
                    </a:cubicBezTo>
                    <a:cubicBezTo>
                      <a:pt x="104" y="96"/>
                      <a:pt x="104" y="96"/>
                      <a:pt x="104" y="96"/>
                    </a:cubicBezTo>
                    <a:cubicBezTo>
                      <a:pt x="102" y="96"/>
                      <a:pt x="102" y="96"/>
                      <a:pt x="102" y="96"/>
                    </a:cubicBezTo>
                    <a:cubicBezTo>
                      <a:pt x="96" y="96"/>
                      <a:pt x="92" y="101"/>
                      <a:pt x="92" y="106"/>
                    </a:cubicBezTo>
                    <a:cubicBezTo>
                      <a:pt x="92" y="127"/>
                      <a:pt x="92" y="127"/>
                      <a:pt x="92" y="127"/>
                    </a:cubicBezTo>
                    <a:cubicBezTo>
                      <a:pt x="38" y="127"/>
                      <a:pt x="38" y="127"/>
                      <a:pt x="38" y="127"/>
                    </a:cubicBezTo>
                    <a:cubicBezTo>
                      <a:pt x="19" y="127"/>
                      <a:pt x="5" y="112"/>
                      <a:pt x="5" y="92"/>
                    </a:cubicBezTo>
                    <a:cubicBezTo>
                      <a:pt x="5" y="74"/>
                      <a:pt x="19" y="58"/>
                      <a:pt x="37" y="57"/>
                    </a:cubicBezTo>
                    <a:cubicBezTo>
                      <a:pt x="39" y="57"/>
                      <a:pt x="40" y="56"/>
                      <a:pt x="40" y="55"/>
                    </a:cubicBezTo>
                    <a:cubicBezTo>
                      <a:pt x="40" y="39"/>
                      <a:pt x="52" y="27"/>
                      <a:pt x="68" y="27"/>
                    </a:cubicBezTo>
                    <a:cubicBezTo>
                      <a:pt x="72" y="27"/>
                      <a:pt x="76" y="28"/>
                      <a:pt x="80" y="29"/>
                    </a:cubicBezTo>
                    <a:cubicBezTo>
                      <a:pt x="81" y="30"/>
                      <a:pt x="82" y="29"/>
                      <a:pt x="83" y="28"/>
                    </a:cubicBezTo>
                    <a:cubicBezTo>
                      <a:pt x="92" y="13"/>
                      <a:pt x="107" y="4"/>
                      <a:pt x="123" y="4"/>
                    </a:cubicBezTo>
                    <a:cubicBezTo>
                      <a:pt x="149" y="4"/>
                      <a:pt x="170" y="27"/>
                      <a:pt x="171" y="56"/>
                    </a:cubicBezTo>
                    <a:cubicBezTo>
                      <a:pt x="171" y="57"/>
                      <a:pt x="172" y="58"/>
                      <a:pt x="173" y="58"/>
                    </a:cubicBezTo>
                    <a:cubicBezTo>
                      <a:pt x="190" y="60"/>
                      <a:pt x="202" y="75"/>
                      <a:pt x="202" y="92"/>
                    </a:cubicBezTo>
                    <a:cubicBezTo>
                      <a:pt x="202" y="111"/>
                      <a:pt x="188" y="127"/>
                      <a:pt x="17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9" name="Freeform 7"/>
              <p:cNvSpPr>
                <a:spLocks noEditPoints="1"/>
              </p:cNvSpPr>
              <p:nvPr/>
            </p:nvSpPr>
            <p:spPr bwMode="auto">
              <a:xfrm>
                <a:off x="3029" y="1911"/>
                <a:ext cx="86" cy="150"/>
              </a:xfrm>
              <a:custGeom>
                <a:avLst/>
                <a:gdLst>
                  <a:gd name="T0" fmla="*/ 6 w 12"/>
                  <a:gd name="T1" fmla="*/ 0 h 21"/>
                  <a:gd name="T2" fmla="*/ 0 w 12"/>
                  <a:gd name="T3" fmla="*/ 6 h 21"/>
                  <a:gd name="T4" fmla="*/ 3 w 12"/>
                  <a:gd name="T5" fmla="*/ 11 h 21"/>
                  <a:gd name="T6" fmla="*/ 3 w 12"/>
                  <a:gd name="T7" fmla="*/ 18 h 21"/>
                  <a:gd name="T8" fmla="*/ 6 w 12"/>
                  <a:gd name="T9" fmla="*/ 21 h 21"/>
                  <a:gd name="T10" fmla="*/ 8 w 12"/>
                  <a:gd name="T11" fmla="*/ 18 h 21"/>
                  <a:gd name="T12" fmla="*/ 8 w 12"/>
                  <a:gd name="T13" fmla="*/ 11 h 21"/>
                  <a:gd name="T14" fmla="*/ 12 w 12"/>
                  <a:gd name="T15" fmla="*/ 6 h 21"/>
                  <a:gd name="T16" fmla="*/ 6 w 12"/>
                  <a:gd name="T17" fmla="*/ 0 h 21"/>
                  <a:gd name="T18" fmla="*/ 6 w 12"/>
                  <a:gd name="T19" fmla="*/ 4 h 21"/>
                  <a:gd name="T20" fmla="*/ 7 w 12"/>
                  <a:gd name="T21" fmla="*/ 6 h 21"/>
                  <a:gd name="T22" fmla="*/ 6 w 12"/>
                  <a:gd name="T23" fmla="*/ 7 h 21"/>
                  <a:gd name="T24" fmla="*/ 4 w 12"/>
                  <a:gd name="T25" fmla="*/ 6 h 21"/>
                  <a:gd name="T26" fmla="*/ 6 w 12"/>
                  <a:gd name="T27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21">
                    <a:moveTo>
                      <a:pt x="6" y="0"/>
                    </a:moveTo>
                    <a:cubicBezTo>
                      <a:pt x="2" y="0"/>
                      <a:pt x="0" y="2"/>
                      <a:pt x="0" y="6"/>
                    </a:cubicBezTo>
                    <a:cubicBezTo>
                      <a:pt x="0" y="8"/>
                      <a:pt x="1" y="10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9"/>
                      <a:pt x="5" y="21"/>
                      <a:pt x="6" y="21"/>
                    </a:cubicBezTo>
                    <a:cubicBezTo>
                      <a:pt x="7" y="21"/>
                      <a:pt x="8" y="19"/>
                      <a:pt x="8" y="18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0" y="10"/>
                      <a:pt x="12" y="8"/>
                      <a:pt x="12" y="6"/>
                    </a:cubicBezTo>
                    <a:cubicBezTo>
                      <a:pt x="12" y="2"/>
                      <a:pt x="9" y="0"/>
                      <a:pt x="6" y="0"/>
                    </a:cubicBezTo>
                    <a:close/>
                    <a:moveTo>
                      <a:pt x="6" y="4"/>
                    </a:moveTo>
                    <a:cubicBezTo>
                      <a:pt x="7" y="4"/>
                      <a:pt x="7" y="5"/>
                      <a:pt x="7" y="6"/>
                    </a:cubicBezTo>
                    <a:cubicBezTo>
                      <a:pt x="7" y="7"/>
                      <a:pt x="7" y="7"/>
                      <a:pt x="6" y="7"/>
                    </a:cubicBezTo>
                    <a:cubicBezTo>
                      <a:pt x="5" y="7"/>
                      <a:pt x="4" y="7"/>
                      <a:pt x="4" y="6"/>
                    </a:cubicBezTo>
                    <a:cubicBezTo>
                      <a:pt x="4" y="5"/>
                      <a:pt x="5" y="4"/>
                      <a:pt x="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23" name="Textplatzhalter 3"/>
          <p:cNvSpPr txBox="1">
            <a:spLocks/>
          </p:cNvSpPr>
          <p:nvPr/>
        </p:nvSpPr>
        <p:spPr>
          <a:xfrm>
            <a:off x="1495644" y="4339315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  <p:sp>
        <p:nvSpPr>
          <p:cNvPr id="27" name="Textplatzhalter 3"/>
          <p:cNvSpPr txBox="1">
            <a:spLocks/>
          </p:cNvSpPr>
          <p:nvPr/>
        </p:nvSpPr>
        <p:spPr>
          <a:xfrm>
            <a:off x="3791626" y="3674776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  <p:sp>
        <p:nvSpPr>
          <p:cNvPr id="28" name="Textplatzhalter 3"/>
          <p:cNvSpPr txBox="1">
            <a:spLocks/>
          </p:cNvSpPr>
          <p:nvPr/>
        </p:nvSpPr>
        <p:spPr>
          <a:xfrm>
            <a:off x="6104308" y="3017145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8407137" y="2360656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33044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>
            <a:spLocks noChangeArrowheads="1"/>
          </p:cNvSpPr>
          <p:nvPr/>
        </p:nvSpPr>
        <p:spPr bwMode="auto">
          <a:xfrm>
            <a:off x="4634456" y="2999290"/>
            <a:ext cx="1060286" cy="106627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6" name="Oval 15"/>
          <p:cNvSpPr>
            <a:spLocks noChangeArrowheads="1"/>
          </p:cNvSpPr>
          <p:nvPr/>
        </p:nvSpPr>
        <p:spPr bwMode="auto">
          <a:xfrm>
            <a:off x="10200480" y="3002095"/>
            <a:ext cx="1065893" cy="106067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9" name="Oval 18"/>
          <p:cNvSpPr>
            <a:spLocks noChangeArrowheads="1"/>
          </p:cNvSpPr>
          <p:nvPr/>
        </p:nvSpPr>
        <p:spPr bwMode="auto">
          <a:xfrm>
            <a:off x="2779590" y="3000693"/>
            <a:ext cx="1060286" cy="106347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7" name="Oval 16"/>
          <p:cNvSpPr>
            <a:spLocks noChangeArrowheads="1"/>
          </p:cNvSpPr>
          <p:nvPr/>
        </p:nvSpPr>
        <p:spPr bwMode="auto">
          <a:xfrm>
            <a:off x="6488978" y="3000693"/>
            <a:ext cx="1063091" cy="10634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5" name="Oval 14"/>
          <p:cNvSpPr>
            <a:spLocks noChangeArrowheads="1"/>
          </p:cNvSpPr>
          <p:nvPr/>
        </p:nvSpPr>
        <p:spPr bwMode="auto">
          <a:xfrm>
            <a:off x="924725" y="3000693"/>
            <a:ext cx="1060286" cy="10634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8346302" y="2999290"/>
            <a:ext cx="1060286" cy="106627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cxnSp>
        <p:nvCxnSpPr>
          <p:cNvPr id="75" name="Straight Connector 74"/>
          <p:cNvCxnSpPr/>
          <p:nvPr/>
        </p:nvCxnSpPr>
        <p:spPr>
          <a:xfrm>
            <a:off x="1985011" y="3532430"/>
            <a:ext cx="794580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3839876" y="3532430"/>
            <a:ext cx="794580" cy="0"/>
          </a:xfrm>
          <a:prstGeom prst="line">
            <a:avLst/>
          </a:prstGeom>
          <a:ln w="222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5694742" y="3532430"/>
            <a:ext cx="794236" cy="0"/>
          </a:xfrm>
          <a:prstGeom prst="line">
            <a:avLst/>
          </a:prstGeom>
          <a:ln w="222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7552068" y="3532430"/>
            <a:ext cx="794236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9406589" y="3532430"/>
            <a:ext cx="793892" cy="0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V="1">
            <a:off x="11266375" y="3529425"/>
            <a:ext cx="921921" cy="6009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1" name="Title 1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88A5E059-5607-4A40-A01A-909CFD4B90FC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54</a:t>
            </a:fld>
            <a:endParaRPr lang="de-DE" dirty="0"/>
          </a:p>
        </p:txBody>
      </p:sp>
      <p:sp>
        <p:nvSpPr>
          <p:cNvPr id="68" name="Textplatzhalter 3"/>
          <p:cNvSpPr txBox="1">
            <a:spLocks/>
          </p:cNvSpPr>
          <p:nvPr/>
        </p:nvSpPr>
        <p:spPr>
          <a:xfrm>
            <a:off x="509789" y="4104000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2005</a:t>
            </a:r>
            <a:endParaRPr lang="en-GB" dirty="0"/>
          </a:p>
          <a:p>
            <a:pPr algn="ctr"/>
            <a:r>
              <a:rPr lang="en-GB" dirty="0"/>
              <a:t>Lorem ipsum dolor sit amet, consectetur adipiscing elit. </a:t>
            </a:r>
          </a:p>
        </p:txBody>
      </p:sp>
      <p:sp>
        <p:nvSpPr>
          <p:cNvPr id="70" name="Textplatzhalter 3"/>
          <p:cNvSpPr txBox="1">
            <a:spLocks/>
          </p:cNvSpPr>
          <p:nvPr/>
        </p:nvSpPr>
        <p:spPr>
          <a:xfrm>
            <a:off x="4219520" y="4104000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2007</a:t>
            </a:r>
            <a:endParaRPr lang="en-GB" dirty="0"/>
          </a:p>
          <a:p>
            <a:pPr algn="ctr"/>
            <a:r>
              <a:rPr lang="en-GB" dirty="0"/>
              <a:t>Lorem ipsum dolor sit amet, consectetur adipiscing elit. </a:t>
            </a:r>
          </a:p>
        </p:txBody>
      </p:sp>
      <p:sp>
        <p:nvSpPr>
          <p:cNvPr id="71" name="Textplatzhalter 3"/>
          <p:cNvSpPr txBox="1">
            <a:spLocks/>
          </p:cNvSpPr>
          <p:nvPr/>
        </p:nvSpPr>
        <p:spPr>
          <a:xfrm>
            <a:off x="7966428" y="4104000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2009</a:t>
            </a:r>
            <a:endParaRPr lang="en-GB" dirty="0"/>
          </a:p>
          <a:p>
            <a:pPr algn="ctr"/>
            <a:r>
              <a:rPr lang="en-GB" dirty="0"/>
              <a:t>Lorem ipsum dolor sit amet, consectetur adipiscing elit. </a:t>
            </a:r>
          </a:p>
        </p:txBody>
      </p:sp>
      <p:sp>
        <p:nvSpPr>
          <p:cNvPr id="72" name="Textplatzhalter 3"/>
          <p:cNvSpPr txBox="1">
            <a:spLocks/>
          </p:cNvSpPr>
          <p:nvPr/>
        </p:nvSpPr>
        <p:spPr>
          <a:xfrm>
            <a:off x="2350790" y="1675018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elit. </a:t>
            </a:r>
          </a:p>
          <a:p>
            <a:pPr algn="ctr"/>
            <a:r>
              <a:rPr lang="en-GB" sz="2000" dirty="0"/>
              <a:t>2006</a:t>
            </a:r>
            <a:endParaRPr lang="en-GB" dirty="0"/>
          </a:p>
        </p:txBody>
      </p:sp>
      <p:sp>
        <p:nvSpPr>
          <p:cNvPr id="73" name="Textplatzhalter 3"/>
          <p:cNvSpPr txBox="1">
            <a:spLocks/>
          </p:cNvSpPr>
          <p:nvPr/>
        </p:nvSpPr>
        <p:spPr>
          <a:xfrm>
            <a:off x="6060521" y="1675018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elit. </a:t>
            </a:r>
          </a:p>
          <a:p>
            <a:pPr algn="ctr"/>
            <a:r>
              <a:rPr lang="en-GB" sz="2000" dirty="0"/>
              <a:t>2008</a:t>
            </a:r>
            <a:endParaRPr lang="en-GB" dirty="0"/>
          </a:p>
        </p:txBody>
      </p:sp>
      <p:sp>
        <p:nvSpPr>
          <p:cNvPr id="74" name="Textplatzhalter 3"/>
          <p:cNvSpPr txBox="1">
            <a:spLocks/>
          </p:cNvSpPr>
          <p:nvPr/>
        </p:nvSpPr>
        <p:spPr>
          <a:xfrm>
            <a:off x="9807429" y="1675018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elit. </a:t>
            </a:r>
          </a:p>
          <a:p>
            <a:pPr algn="ctr"/>
            <a:r>
              <a:rPr lang="en-GB" sz="2000" dirty="0"/>
              <a:t>2010</a:t>
            </a:r>
            <a:endParaRPr lang="en-GB" dirty="0"/>
          </a:p>
        </p:txBody>
      </p:sp>
      <p:grpSp>
        <p:nvGrpSpPr>
          <p:cNvPr id="82" name="Gruppieren 81"/>
          <p:cNvGrpSpPr/>
          <p:nvPr/>
        </p:nvGrpSpPr>
        <p:grpSpPr>
          <a:xfrm>
            <a:off x="6681087" y="3224218"/>
            <a:ext cx="678871" cy="656051"/>
            <a:chOff x="5654660" y="2153402"/>
            <a:chExt cx="678871" cy="656051"/>
          </a:xfrm>
          <a:noFill/>
        </p:grpSpPr>
        <p:sp>
          <p:nvSpPr>
            <p:cNvPr id="83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" name="Gruppieren 88"/>
          <p:cNvGrpSpPr/>
          <p:nvPr/>
        </p:nvGrpSpPr>
        <p:grpSpPr>
          <a:xfrm>
            <a:off x="10401951" y="3344019"/>
            <a:ext cx="678874" cy="416450"/>
            <a:chOff x="9759120" y="4480699"/>
            <a:chExt cx="678874" cy="416450"/>
          </a:xfrm>
          <a:noFill/>
        </p:grpSpPr>
        <p:sp>
          <p:nvSpPr>
            <p:cNvPr id="91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4" name="Freeform 331"/>
          <p:cNvSpPr>
            <a:spLocks/>
          </p:cNvSpPr>
          <p:nvPr/>
        </p:nvSpPr>
        <p:spPr bwMode="auto">
          <a:xfrm>
            <a:off x="8616875" y="3176032"/>
            <a:ext cx="519140" cy="656051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5" name="Gruppieren 94"/>
          <p:cNvGrpSpPr/>
          <p:nvPr/>
        </p:nvGrpSpPr>
        <p:grpSpPr>
          <a:xfrm>
            <a:off x="4933553" y="3241637"/>
            <a:ext cx="462092" cy="656056"/>
            <a:chOff x="5688929" y="4380219"/>
            <a:chExt cx="462092" cy="656056"/>
          </a:xfrm>
          <a:noFill/>
        </p:grpSpPr>
        <p:sp>
          <p:nvSpPr>
            <p:cNvPr id="97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" name="Gruppieren 103"/>
          <p:cNvGrpSpPr/>
          <p:nvPr/>
        </p:nvGrpSpPr>
        <p:grpSpPr>
          <a:xfrm>
            <a:off x="3036301" y="3267003"/>
            <a:ext cx="519135" cy="524843"/>
            <a:chOff x="3657705" y="2221863"/>
            <a:chExt cx="519135" cy="524843"/>
          </a:xfrm>
          <a:noFill/>
        </p:grpSpPr>
        <p:sp>
          <p:nvSpPr>
            <p:cNvPr id="105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" name="Gruppieren 108"/>
          <p:cNvGrpSpPr/>
          <p:nvPr/>
        </p:nvGrpSpPr>
        <p:grpSpPr>
          <a:xfrm>
            <a:off x="1161071" y="3241637"/>
            <a:ext cx="587593" cy="587593"/>
            <a:chOff x="1429011" y="2193901"/>
            <a:chExt cx="587593" cy="587593"/>
          </a:xfrm>
          <a:noFill/>
        </p:grpSpPr>
        <p:sp>
          <p:nvSpPr>
            <p:cNvPr id="110" name="Oval 765"/>
            <p:cNvSpPr>
              <a:spLocks noChangeArrowheads="1"/>
            </p:cNvSpPr>
            <p:nvPr/>
          </p:nvSpPr>
          <p:spPr bwMode="auto">
            <a:xfrm>
              <a:off x="1429011" y="2193901"/>
              <a:ext cx="524843" cy="524843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Line 766"/>
            <p:cNvSpPr>
              <a:spLocks noChangeShapeType="1"/>
            </p:cNvSpPr>
            <p:nvPr/>
          </p:nvSpPr>
          <p:spPr bwMode="auto">
            <a:xfrm>
              <a:off x="1868279" y="2633169"/>
              <a:ext cx="148325" cy="148325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574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1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E2873A8-AED7-4691-9A6D-4C1B41F87EED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55</a:t>
            </a:fld>
            <a:endParaRPr lang="de-DE" dirty="0"/>
          </a:p>
        </p:txBody>
      </p:sp>
      <p:sp>
        <p:nvSpPr>
          <p:cNvPr id="23" name="Right Arrow 22"/>
          <p:cNvSpPr/>
          <p:nvPr/>
        </p:nvSpPr>
        <p:spPr>
          <a:xfrm>
            <a:off x="9039895" y="3378982"/>
            <a:ext cx="2410409" cy="2923109"/>
          </a:xfrm>
          <a:prstGeom prst="rightArrow">
            <a:avLst>
              <a:gd name="adj1" fmla="val 71160"/>
              <a:gd name="adj2" fmla="val 35249"/>
            </a:avLst>
          </a:prstGeom>
          <a:solidFill>
            <a:schemeClr val="accent6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304800" rIns="108000" bIns="304800" rtlCol="0" anchor="b" anchorCtr="0"/>
          <a:lstStyle/>
          <a:p>
            <a:pPr algn="ctr"/>
            <a:r>
              <a:rPr lang="en-US" sz="2000" dirty="0" smtClean="0">
                <a:solidFill>
                  <a:srgbClr val="FFFFFF"/>
                </a:solidFill>
              </a:rPr>
              <a:t>Lorem 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4" name="Right Arrow Callout 23"/>
          <p:cNvSpPr/>
          <p:nvPr/>
        </p:nvSpPr>
        <p:spPr>
          <a:xfrm>
            <a:off x="6941232" y="380154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</a:t>
            </a:r>
            <a:r>
              <a:rPr lang="en-US" sz="2000" dirty="0" smtClean="0">
                <a:solidFill>
                  <a:srgbClr val="FFFFFF"/>
                </a:solidFill>
              </a:rPr>
              <a:t>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5" name="Right Arrow Callout 24"/>
          <p:cNvSpPr/>
          <p:nvPr/>
        </p:nvSpPr>
        <p:spPr>
          <a:xfrm>
            <a:off x="4872889" y="380154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4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</a:t>
            </a:r>
            <a:r>
              <a:rPr lang="en-US" sz="2000" dirty="0" smtClean="0">
                <a:solidFill>
                  <a:srgbClr val="FFFFFF"/>
                </a:solidFill>
              </a:rPr>
              <a:t>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6" name="Down Arrow Callout 25"/>
          <p:cNvSpPr/>
          <p:nvPr/>
        </p:nvSpPr>
        <p:spPr>
          <a:xfrm>
            <a:off x="4866477" y="1725368"/>
            <a:ext cx="2106997" cy="2417573"/>
          </a:xfrm>
          <a:prstGeom prst="downArrowCallout">
            <a:avLst>
              <a:gd name="adj1" fmla="val 50000"/>
              <a:gd name="adj2" fmla="val 14600"/>
              <a:gd name="adj3" fmla="val 16145"/>
              <a:gd name="adj4" fmla="val 89520"/>
            </a:avLst>
          </a:prstGeom>
          <a:solidFill>
            <a:schemeClr val="accent3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</a:t>
            </a:r>
            <a:r>
              <a:rPr lang="en-US" sz="2000" dirty="0" smtClean="0">
                <a:solidFill>
                  <a:srgbClr val="FFFFFF"/>
                </a:solidFill>
              </a:rPr>
              <a:t>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7" name="Right Arrow Callout 26"/>
          <p:cNvSpPr/>
          <p:nvPr/>
        </p:nvSpPr>
        <p:spPr>
          <a:xfrm>
            <a:off x="2779451" y="172536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</a:t>
            </a:r>
            <a:r>
              <a:rPr lang="en-US" sz="2000" dirty="0" smtClean="0">
                <a:solidFill>
                  <a:srgbClr val="FFFFFF"/>
                </a:solidFill>
              </a:rPr>
              <a:t>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8" name="Right Arrow Callout 27"/>
          <p:cNvSpPr/>
          <p:nvPr/>
        </p:nvSpPr>
        <p:spPr>
          <a:xfrm>
            <a:off x="711108" y="172536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 smtClean="0">
                <a:solidFill>
                  <a:srgbClr val="FFFFFF"/>
                </a:solidFill>
              </a:rPr>
              <a:t>Lorem 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9" name="Isosceles Triangle 38"/>
          <p:cNvSpPr/>
          <p:nvPr/>
        </p:nvSpPr>
        <p:spPr>
          <a:xfrm rot="5400000">
            <a:off x="4776795" y="2607969"/>
            <a:ext cx="484861" cy="312778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grpSp>
        <p:nvGrpSpPr>
          <p:cNvPr id="4" name="Gruppieren 3"/>
          <p:cNvGrpSpPr/>
          <p:nvPr/>
        </p:nvGrpSpPr>
        <p:grpSpPr>
          <a:xfrm>
            <a:off x="5654660" y="2153402"/>
            <a:ext cx="678871" cy="656051"/>
            <a:chOff x="5654660" y="2153402"/>
            <a:chExt cx="678871" cy="656051"/>
          </a:xfrm>
        </p:grpSpPr>
        <p:sp>
          <p:nvSpPr>
            <p:cNvPr id="35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9759120" y="4480699"/>
            <a:ext cx="678874" cy="416450"/>
            <a:chOff x="9759120" y="4480699"/>
            <a:chExt cx="678874" cy="416450"/>
          </a:xfrm>
        </p:grpSpPr>
        <p:sp>
          <p:nvSpPr>
            <p:cNvPr id="51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5" name="Freeform 331"/>
          <p:cNvSpPr>
            <a:spLocks/>
          </p:cNvSpPr>
          <p:nvPr/>
        </p:nvSpPr>
        <p:spPr bwMode="auto">
          <a:xfrm>
            <a:off x="7849719" y="4380219"/>
            <a:ext cx="519140" cy="656051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uppieren 4"/>
          <p:cNvGrpSpPr/>
          <p:nvPr/>
        </p:nvGrpSpPr>
        <p:grpSpPr>
          <a:xfrm>
            <a:off x="5688929" y="4380219"/>
            <a:ext cx="462092" cy="656056"/>
            <a:chOff x="5688929" y="4380219"/>
            <a:chExt cx="462092" cy="656056"/>
          </a:xfrm>
        </p:grpSpPr>
        <p:sp>
          <p:nvSpPr>
            <p:cNvPr id="58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solidFill>
              <a:schemeClr val="tx2"/>
            </a:solidFill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3657705" y="2221863"/>
            <a:ext cx="519135" cy="524843"/>
            <a:chOff x="3657705" y="2221863"/>
            <a:chExt cx="519135" cy="524843"/>
          </a:xfrm>
        </p:grpSpPr>
        <p:sp>
          <p:nvSpPr>
            <p:cNvPr id="65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1429011" y="2193901"/>
            <a:ext cx="587593" cy="587593"/>
            <a:chOff x="1429011" y="2193901"/>
            <a:chExt cx="587593" cy="587593"/>
          </a:xfrm>
        </p:grpSpPr>
        <p:sp>
          <p:nvSpPr>
            <p:cNvPr id="71" name="Oval 765"/>
            <p:cNvSpPr>
              <a:spLocks noChangeArrowheads="1"/>
            </p:cNvSpPr>
            <p:nvPr/>
          </p:nvSpPr>
          <p:spPr bwMode="auto">
            <a:xfrm>
              <a:off x="1429011" y="2193901"/>
              <a:ext cx="524843" cy="524843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Line 766"/>
            <p:cNvSpPr>
              <a:spLocks noChangeShapeType="1"/>
            </p:cNvSpPr>
            <p:nvPr/>
          </p:nvSpPr>
          <p:spPr bwMode="auto">
            <a:xfrm>
              <a:off x="1868279" y="2633169"/>
              <a:ext cx="148325" cy="148325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028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DCD10218-06B4-4C14-90CB-C32E87CB33CF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56</a:t>
            </a:fld>
            <a:endParaRPr lang="de-DE" dirty="0"/>
          </a:p>
        </p:txBody>
      </p:sp>
      <p:sp>
        <p:nvSpPr>
          <p:cNvPr id="33" name="Rounded Rectangle 32"/>
          <p:cNvSpPr/>
          <p:nvPr/>
        </p:nvSpPr>
        <p:spPr>
          <a:xfrm>
            <a:off x="6488224" y="2858546"/>
            <a:ext cx="958636" cy="4001042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4" name="Rounded Rectangle 32"/>
          <p:cNvSpPr/>
          <p:nvPr/>
        </p:nvSpPr>
        <p:spPr>
          <a:xfrm>
            <a:off x="6820732" y="4414748"/>
            <a:ext cx="626129" cy="2444839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5" name="Rounded Rectangle 32"/>
          <p:cNvSpPr/>
          <p:nvPr/>
        </p:nvSpPr>
        <p:spPr>
          <a:xfrm flipH="1">
            <a:off x="4914149" y="2051258"/>
            <a:ext cx="1236554" cy="4808329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6" name="Rounded Rectangle 32"/>
          <p:cNvSpPr/>
          <p:nvPr/>
        </p:nvSpPr>
        <p:spPr>
          <a:xfrm flipH="1">
            <a:off x="4888165" y="3462699"/>
            <a:ext cx="926464" cy="3396887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7" name="Rounded Rectangle 32"/>
          <p:cNvSpPr/>
          <p:nvPr/>
        </p:nvSpPr>
        <p:spPr>
          <a:xfrm flipH="1">
            <a:off x="4879367" y="4951126"/>
            <a:ext cx="599457" cy="1908462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5" name="Oval 74"/>
          <p:cNvSpPr/>
          <p:nvPr/>
        </p:nvSpPr>
        <p:spPr>
          <a:xfrm>
            <a:off x="4135761" y="1631322"/>
            <a:ext cx="846557" cy="8468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6" name="Oval 75"/>
          <p:cNvSpPr/>
          <p:nvPr/>
        </p:nvSpPr>
        <p:spPr>
          <a:xfrm>
            <a:off x="4135761" y="3007474"/>
            <a:ext cx="846557" cy="84686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77" name="Oval 76"/>
          <p:cNvSpPr/>
          <p:nvPr/>
        </p:nvSpPr>
        <p:spPr>
          <a:xfrm>
            <a:off x="4135761" y="4510656"/>
            <a:ext cx="846557" cy="8468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7385535" y="2457013"/>
            <a:ext cx="846557" cy="8468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79" name="Oval 78"/>
          <p:cNvSpPr/>
          <p:nvPr/>
        </p:nvSpPr>
        <p:spPr>
          <a:xfrm>
            <a:off x="7385535" y="3994990"/>
            <a:ext cx="846557" cy="8468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1642140" y="1679355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39" name="Textplatzhalter 3"/>
          <p:cNvSpPr txBox="1">
            <a:spLocks/>
          </p:cNvSpPr>
          <p:nvPr/>
        </p:nvSpPr>
        <p:spPr>
          <a:xfrm>
            <a:off x="1630710" y="3073569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0" name="Textplatzhalter 3"/>
          <p:cNvSpPr txBox="1">
            <a:spLocks/>
          </p:cNvSpPr>
          <p:nvPr/>
        </p:nvSpPr>
        <p:spPr>
          <a:xfrm>
            <a:off x="1642140" y="459379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1" name="Textplatzhalter 3"/>
          <p:cNvSpPr txBox="1">
            <a:spLocks/>
          </p:cNvSpPr>
          <p:nvPr/>
        </p:nvSpPr>
        <p:spPr>
          <a:xfrm>
            <a:off x="8344524" y="252311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42" name="Textplatzhalter 3"/>
          <p:cNvSpPr txBox="1">
            <a:spLocks/>
          </p:cNvSpPr>
          <p:nvPr/>
        </p:nvSpPr>
        <p:spPr>
          <a:xfrm>
            <a:off x="8344524" y="4061086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8" name="Freeform 392"/>
          <p:cNvSpPr>
            <a:spLocks/>
          </p:cNvSpPr>
          <p:nvPr/>
        </p:nvSpPr>
        <p:spPr bwMode="auto">
          <a:xfrm>
            <a:off x="7621181" y="4207688"/>
            <a:ext cx="430163" cy="446242"/>
          </a:xfrm>
          <a:custGeom>
            <a:avLst/>
            <a:gdLst>
              <a:gd name="T0" fmla="*/ 65 w 107"/>
              <a:gd name="T1" fmla="*/ 111 h 111"/>
              <a:gd name="T2" fmla="*/ 65 w 107"/>
              <a:gd name="T3" fmla="*/ 77 h 111"/>
              <a:gd name="T4" fmla="*/ 42 w 107"/>
              <a:gd name="T5" fmla="*/ 77 h 111"/>
              <a:gd name="T6" fmla="*/ 42 w 107"/>
              <a:gd name="T7" fmla="*/ 111 h 111"/>
              <a:gd name="T8" fmla="*/ 12 w 107"/>
              <a:gd name="T9" fmla="*/ 111 h 111"/>
              <a:gd name="T10" fmla="*/ 12 w 107"/>
              <a:gd name="T11" fmla="*/ 61 h 111"/>
              <a:gd name="T12" fmla="*/ 0 w 107"/>
              <a:gd name="T13" fmla="*/ 61 h 111"/>
              <a:gd name="T14" fmla="*/ 15 w 107"/>
              <a:gd name="T15" fmla="*/ 38 h 111"/>
              <a:gd name="T16" fmla="*/ 15 w 107"/>
              <a:gd name="T17" fmla="*/ 16 h 111"/>
              <a:gd name="T18" fmla="*/ 31 w 107"/>
              <a:gd name="T19" fmla="*/ 16 h 111"/>
              <a:gd name="T20" fmla="*/ 31 w 107"/>
              <a:gd name="T21" fmla="*/ 23 h 111"/>
              <a:gd name="T22" fmla="*/ 53 w 107"/>
              <a:gd name="T23" fmla="*/ 0 h 111"/>
              <a:gd name="T24" fmla="*/ 107 w 107"/>
              <a:gd name="T25" fmla="*/ 61 h 111"/>
              <a:gd name="T26" fmla="*/ 95 w 107"/>
              <a:gd name="T27" fmla="*/ 61 h 111"/>
              <a:gd name="T28" fmla="*/ 95 w 107"/>
              <a:gd name="T29" fmla="*/ 111 h 111"/>
              <a:gd name="T30" fmla="*/ 65 w 107"/>
              <a:gd name="T31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7" h="111">
                <a:moveTo>
                  <a:pt x="65" y="111"/>
                </a:moveTo>
                <a:lnTo>
                  <a:pt x="65" y="77"/>
                </a:lnTo>
                <a:lnTo>
                  <a:pt x="42" y="77"/>
                </a:lnTo>
                <a:lnTo>
                  <a:pt x="42" y="111"/>
                </a:lnTo>
                <a:lnTo>
                  <a:pt x="12" y="111"/>
                </a:lnTo>
                <a:lnTo>
                  <a:pt x="12" y="61"/>
                </a:lnTo>
                <a:lnTo>
                  <a:pt x="0" y="61"/>
                </a:lnTo>
                <a:lnTo>
                  <a:pt x="15" y="38"/>
                </a:lnTo>
                <a:lnTo>
                  <a:pt x="15" y="16"/>
                </a:lnTo>
                <a:lnTo>
                  <a:pt x="31" y="16"/>
                </a:lnTo>
                <a:lnTo>
                  <a:pt x="31" y="23"/>
                </a:lnTo>
                <a:lnTo>
                  <a:pt x="53" y="0"/>
                </a:lnTo>
                <a:lnTo>
                  <a:pt x="107" y="61"/>
                </a:lnTo>
                <a:lnTo>
                  <a:pt x="95" y="61"/>
                </a:lnTo>
                <a:lnTo>
                  <a:pt x="95" y="111"/>
                </a:lnTo>
                <a:lnTo>
                  <a:pt x="65" y="111"/>
                </a:ln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9" name="Gruppieren 28"/>
          <p:cNvGrpSpPr/>
          <p:nvPr/>
        </p:nvGrpSpPr>
        <p:grpSpPr>
          <a:xfrm>
            <a:off x="4298258" y="1825601"/>
            <a:ext cx="478404" cy="458303"/>
            <a:chOff x="1486693" y="2206859"/>
            <a:chExt cx="546367" cy="523411"/>
          </a:xfrm>
          <a:noFill/>
        </p:grpSpPr>
        <p:sp>
          <p:nvSpPr>
            <p:cNvPr id="30" name="Line 558"/>
            <p:cNvSpPr>
              <a:spLocks noChangeShapeType="1"/>
            </p:cNvSpPr>
            <p:nvPr/>
          </p:nvSpPr>
          <p:spPr bwMode="auto">
            <a:xfrm>
              <a:off x="1785131" y="2206859"/>
              <a:ext cx="0" cy="34894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559"/>
            <p:cNvSpPr>
              <a:spLocks/>
            </p:cNvSpPr>
            <p:nvPr/>
          </p:nvSpPr>
          <p:spPr bwMode="auto">
            <a:xfrm>
              <a:off x="1541789" y="2206859"/>
              <a:ext cx="243338" cy="280072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560"/>
            <p:cNvSpPr>
              <a:spLocks/>
            </p:cNvSpPr>
            <p:nvPr/>
          </p:nvSpPr>
          <p:spPr bwMode="auto">
            <a:xfrm>
              <a:off x="1785131" y="2238999"/>
              <a:ext cx="174471" cy="266296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61"/>
            <p:cNvSpPr>
              <a:spLocks/>
            </p:cNvSpPr>
            <p:nvPr/>
          </p:nvSpPr>
          <p:spPr bwMode="auto">
            <a:xfrm>
              <a:off x="1486693" y="2555799"/>
              <a:ext cx="546367" cy="174471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uppieren 43"/>
          <p:cNvGrpSpPr/>
          <p:nvPr/>
        </p:nvGrpSpPr>
        <p:grpSpPr>
          <a:xfrm>
            <a:off x="7656436" y="2657323"/>
            <a:ext cx="398002" cy="446244"/>
            <a:chOff x="8092430" y="2222931"/>
            <a:chExt cx="454542" cy="509638"/>
          </a:xfrm>
          <a:noFill/>
        </p:grpSpPr>
        <p:sp>
          <p:nvSpPr>
            <p:cNvPr id="45" name="Line 705"/>
            <p:cNvSpPr>
              <a:spLocks noChangeShapeType="1"/>
            </p:cNvSpPr>
            <p:nvPr/>
          </p:nvSpPr>
          <p:spPr bwMode="auto">
            <a:xfrm>
              <a:off x="8478102" y="2397401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706"/>
            <p:cNvSpPr>
              <a:spLocks noChangeShapeType="1"/>
            </p:cNvSpPr>
            <p:nvPr/>
          </p:nvSpPr>
          <p:spPr bwMode="auto">
            <a:xfrm>
              <a:off x="8299038" y="2222931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07"/>
            <p:cNvSpPr>
              <a:spLocks/>
            </p:cNvSpPr>
            <p:nvPr/>
          </p:nvSpPr>
          <p:spPr bwMode="auto">
            <a:xfrm>
              <a:off x="8110795" y="2222931"/>
              <a:ext cx="367305" cy="367306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708"/>
            <p:cNvSpPr>
              <a:spLocks noChangeArrowheads="1"/>
            </p:cNvSpPr>
            <p:nvPr/>
          </p:nvSpPr>
          <p:spPr bwMode="auto">
            <a:xfrm>
              <a:off x="8092430" y="2608602"/>
              <a:ext cx="119374" cy="123967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709"/>
            <p:cNvSpPr>
              <a:spLocks noChangeArrowheads="1"/>
            </p:cNvSpPr>
            <p:nvPr/>
          </p:nvSpPr>
          <p:spPr bwMode="auto">
            <a:xfrm>
              <a:off x="8142933" y="2663698"/>
              <a:ext cx="18365" cy="13776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Oval 710"/>
            <p:cNvSpPr>
              <a:spLocks noChangeArrowheads="1"/>
            </p:cNvSpPr>
            <p:nvPr/>
          </p:nvSpPr>
          <p:spPr bwMode="auto">
            <a:xfrm>
              <a:off x="8372500" y="2608602"/>
              <a:ext cx="119374" cy="123967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711"/>
            <p:cNvSpPr>
              <a:spLocks noChangeArrowheads="1"/>
            </p:cNvSpPr>
            <p:nvPr/>
          </p:nvSpPr>
          <p:spPr bwMode="auto">
            <a:xfrm>
              <a:off x="8423006" y="2663698"/>
              <a:ext cx="18365" cy="13776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ine 712"/>
            <p:cNvSpPr>
              <a:spLocks noChangeShapeType="1"/>
            </p:cNvSpPr>
            <p:nvPr/>
          </p:nvSpPr>
          <p:spPr bwMode="auto">
            <a:xfrm flipH="1">
              <a:off x="8198029" y="2576461"/>
              <a:ext cx="13776" cy="3214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Line 713"/>
            <p:cNvSpPr>
              <a:spLocks noChangeShapeType="1"/>
            </p:cNvSpPr>
            <p:nvPr/>
          </p:nvSpPr>
          <p:spPr bwMode="auto">
            <a:xfrm>
              <a:off x="8390864" y="2576461"/>
              <a:ext cx="13776" cy="3214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714"/>
            <p:cNvSpPr>
              <a:spLocks noChangeShapeType="1"/>
            </p:cNvSpPr>
            <p:nvPr/>
          </p:nvSpPr>
          <p:spPr bwMode="auto">
            <a:xfrm>
              <a:off x="8404640" y="2608602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715"/>
            <p:cNvSpPr>
              <a:spLocks noChangeShapeType="1"/>
            </p:cNvSpPr>
            <p:nvPr/>
          </p:nvSpPr>
          <p:spPr bwMode="auto">
            <a:xfrm>
              <a:off x="8423006" y="2576461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716"/>
            <p:cNvSpPr>
              <a:spLocks/>
            </p:cNvSpPr>
            <p:nvPr/>
          </p:nvSpPr>
          <p:spPr bwMode="auto">
            <a:xfrm>
              <a:off x="8110795" y="2328529"/>
              <a:ext cx="436177" cy="68871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Line 717"/>
            <p:cNvSpPr>
              <a:spLocks noChangeShapeType="1"/>
            </p:cNvSpPr>
            <p:nvPr/>
          </p:nvSpPr>
          <p:spPr bwMode="auto">
            <a:xfrm>
              <a:off x="8299038" y="2222931"/>
              <a:ext cx="0" cy="17447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8" name="Gruppieren 57"/>
          <p:cNvGrpSpPr/>
          <p:nvPr/>
        </p:nvGrpSpPr>
        <p:grpSpPr>
          <a:xfrm>
            <a:off x="4327878" y="3247985"/>
            <a:ext cx="462322" cy="365840"/>
            <a:chOff x="4110640" y="2238999"/>
            <a:chExt cx="528001" cy="417812"/>
          </a:xfrm>
          <a:noFill/>
        </p:grpSpPr>
        <p:sp>
          <p:nvSpPr>
            <p:cNvPr id="59" name="Freeform 785"/>
            <p:cNvSpPr>
              <a:spLocks/>
            </p:cNvSpPr>
            <p:nvPr/>
          </p:nvSpPr>
          <p:spPr bwMode="auto">
            <a:xfrm>
              <a:off x="4197876" y="2289503"/>
              <a:ext cx="353531" cy="123967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786"/>
            <p:cNvSpPr>
              <a:spLocks noChangeArrowheads="1"/>
            </p:cNvSpPr>
            <p:nvPr/>
          </p:nvSpPr>
          <p:spPr bwMode="auto">
            <a:xfrm>
              <a:off x="4197876" y="2450201"/>
              <a:ext cx="73462" cy="68871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787"/>
            <p:cNvSpPr>
              <a:spLocks noChangeArrowheads="1"/>
            </p:cNvSpPr>
            <p:nvPr/>
          </p:nvSpPr>
          <p:spPr bwMode="auto">
            <a:xfrm>
              <a:off x="4477946" y="2450201"/>
              <a:ext cx="73462" cy="68871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88"/>
            <p:cNvSpPr>
              <a:spLocks/>
            </p:cNvSpPr>
            <p:nvPr/>
          </p:nvSpPr>
          <p:spPr bwMode="auto">
            <a:xfrm>
              <a:off x="4110640" y="2238999"/>
              <a:ext cx="528001" cy="41781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789"/>
            <p:cNvSpPr>
              <a:spLocks/>
            </p:cNvSpPr>
            <p:nvPr/>
          </p:nvSpPr>
          <p:spPr bwMode="auto">
            <a:xfrm>
              <a:off x="4340206" y="2413470"/>
              <a:ext cx="68869" cy="174471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" name="Gruppieren 63"/>
          <p:cNvGrpSpPr/>
          <p:nvPr/>
        </p:nvGrpSpPr>
        <p:grpSpPr>
          <a:xfrm>
            <a:off x="4300268" y="4727047"/>
            <a:ext cx="474384" cy="414080"/>
            <a:chOff x="5961527" y="2186200"/>
            <a:chExt cx="541775" cy="472905"/>
          </a:xfrm>
          <a:noFill/>
        </p:grpSpPr>
        <p:sp>
          <p:nvSpPr>
            <p:cNvPr id="65" name="Freeform 794"/>
            <p:cNvSpPr>
              <a:spLocks/>
            </p:cNvSpPr>
            <p:nvPr/>
          </p:nvSpPr>
          <p:spPr bwMode="auto">
            <a:xfrm>
              <a:off x="5961527" y="2447904"/>
              <a:ext cx="229567" cy="105602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95"/>
            <p:cNvSpPr>
              <a:spLocks/>
            </p:cNvSpPr>
            <p:nvPr/>
          </p:nvSpPr>
          <p:spPr bwMode="auto">
            <a:xfrm>
              <a:off x="5961527" y="2222931"/>
              <a:ext cx="229567" cy="224976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796"/>
            <p:cNvSpPr>
              <a:spLocks/>
            </p:cNvSpPr>
            <p:nvPr/>
          </p:nvSpPr>
          <p:spPr bwMode="auto">
            <a:xfrm>
              <a:off x="6292101" y="2447904"/>
              <a:ext cx="211201" cy="105602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97"/>
            <p:cNvSpPr>
              <a:spLocks/>
            </p:cNvSpPr>
            <p:nvPr/>
          </p:nvSpPr>
          <p:spPr bwMode="auto">
            <a:xfrm>
              <a:off x="6292101" y="2222931"/>
              <a:ext cx="211201" cy="224976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798"/>
            <p:cNvSpPr>
              <a:spLocks noChangeShapeType="1"/>
            </p:cNvSpPr>
            <p:nvPr/>
          </p:nvSpPr>
          <p:spPr bwMode="auto">
            <a:xfrm>
              <a:off x="6016623" y="2222931"/>
              <a:ext cx="188245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799"/>
            <p:cNvSpPr>
              <a:spLocks noChangeShapeType="1"/>
            </p:cNvSpPr>
            <p:nvPr/>
          </p:nvSpPr>
          <p:spPr bwMode="auto">
            <a:xfrm flipV="1">
              <a:off x="6241596" y="2255069"/>
              <a:ext cx="0" cy="38567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800"/>
            <p:cNvSpPr>
              <a:spLocks noChangeShapeType="1"/>
            </p:cNvSpPr>
            <p:nvPr/>
          </p:nvSpPr>
          <p:spPr bwMode="auto">
            <a:xfrm>
              <a:off x="6154362" y="2659105"/>
              <a:ext cx="156105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801"/>
            <p:cNvSpPr>
              <a:spLocks noChangeArrowheads="1"/>
            </p:cNvSpPr>
            <p:nvPr/>
          </p:nvSpPr>
          <p:spPr bwMode="auto">
            <a:xfrm>
              <a:off x="6204865" y="2186200"/>
              <a:ext cx="73462" cy="68871"/>
            </a:xfrm>
            <a:prstGeom prst="ellips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802"/>
            <p:cNvSpPr>
              <a:spLocks noChangeShapeType="1"/>
            </p:cNvSpPr>
            <p:nvPr/>
          </p:nvSpPr>
          <p:spPr bwMode="auto">
            <a:xfrm>
              <a:off x="6278326" y="2222931"/>
              <a:ext cx="16988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8572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6284777-2B89-4465-83E4-BC4781945C6B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57</a:t>
            </a:fld>
            <a:endParaRPr lang="de-DE" dirty="0"/>
          </a:p>
        </p:txBody>
      </p:sp>
      <p:sp>
        <p:nvSpPr>
          <p:cNvPr id="23" name="Freeform 22"/>
          <p:cNvSpPr/>
          <p:nvPr/>
        </p:nvSpPr>
        <p:spPr>
          <a:xfrm>
            <a:off x="1118971" y="3116849"/>
            <a:ext cx="1594379" cy="1586807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276553" tIns="275211" rIns="276553" bIns="27521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rgbClr val="FFFFFF"/>
                </a:solidFill>
              </a:rPr>
              <a:t>Decision </a:t>
            </a:r>
            <a:br>
              <a:rPr lang="en-US" sz="1867" dirty="0">
                <a:solidFill>
                  <a:srgbClr val="FFFFFF"/>
                </a:solidFill>
              </a:rPr>
            </a:br>
            <a:r>
              <a:rPr lang="en-US" sz="1867" dirty="0">
                <a:solidFill>
                  <a:srgbClr val="FFFFFF"/>
                </a:solidFill>
              </a:rPr>
              <a:t>tree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352365" y="1574428"/>
            <a:ext cx="2055048" cy="51590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one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354813" y="2844360"/>
            <a:ext cx="2055048" cy="515903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two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354813" y="4177355"/>
            <a:ext cx="2055048" cy="515903"/>
          </a:xfrm>
          <a:prstGeom prst="roundRect">
            <a:avLst>
              <a:gd name="adj" fmla="val 0"/>
            </a:avLst>
          </a:prstGeom>
          <a:solidFill>
            <a:srgbClr val="B1DADD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three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352365" y="5479793"/>
            <a:ext cx="2055048" cy="515903"/>
          </a:xfrm>
          <a:prstGeom prst="roundRect">
            <a:avLst>
              <a:gd name="adj" fmla="val 0"/>
            </a:avLst>
          </a:pr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four</a:t>
            </a:r>
          </a:p>
        </p:txBody>
      </p:sp>
      <p:cxnSp>
        <p:nvCxnSpPr>
          <p:cNvPr id="51" name="Elbow Connector 50"/>
          <p:cNvCxnSpPr>
            <a:stCxn id="23" idx="2"/>
            <a:endCxn id="24" idx="1"/>
          </p:cNvCxnSpPr>
          <p:nvPr/>
        </p:nvCxnSpPr>
        <p:spPr>
          <a:xfrm flipV="1">
            <a:off x="2713351" y="1832380"/>
            <a:ext cx="639014" cy="2077873"/>
          </a:xfrm>
          <a:prstGeom prst="bentConnector3">
            <a:avLst>
              <a:gd name="adj1" fmla="val 50000"/>
            </a:avLst>
          </a:prstGeom>
          <a:ln w="19050" cmpd="sng"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23" idx="2"/>
            <a:endCxn id="25" idx="1"/>
          </p:cNvCxnSpPr>
          <p:nvPr/>
        </p:nvCxnSpPr>
        <p:spPr>
          <a:xfrm flipV="1">
            <a:off x="2713351" y="3102312"/>
            <a:ext cx="641462" cy="807941"/>
          </a:xfrm>
          <a:prstGeom prst="bentConnector3">
            <a:avLst/>
          </a:prstGeom>
          <a:ln w="19050" cmpd="sng">
            <a:solidFill>
              <a:schemeClr val="accent3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23" idx="2"/>
            <a:endCxn id="26" idx="1"/>
          </p:cNvCxnSpPr>
          <p:nvPr/>
        </p:nvCxnSpPr>
        <p:spPr>
          <a:xfrm>
            <a:off x="2713351" y="3910253"/>
            <a:ext cx="641462" cy="525054"/>
          </a:xfrm>
          <a:prstGeom prst="bentConnector3">
            <a:avLst/>
          </a:prstGeom>
          <a:ln w="19050" cmpd="sng">
            <a:solidFill>
              <a:schemeClr val="accent6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23" idx="2"/>
            <a:endCxn id="27" idx="1"/>
          </p:cNvCxnSpPr>
          <p:nvPr/>
        </p:nvCxnSpPr>
        <p:spPr>
          <a:xfrm>
            <a:off x="2713351" y="3910253"/>
            <a:ext cx="639014" cy="1827492"/>
          </a:xfrm>
          <a:prstGeom prst="bentConnector3">
            <a:avLst/>
          </a:prstGeom>
          <a:ln w="19050" cmpd="sng">
            <a:solidFill>
              <a:schemeClr val="bg2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H="1">
            <a:off x="5404488" y="5734419"/>
            <a:ext cx="28144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Left Bracket 161"/>
          <p:cNvSpPr/>
          <p:nvPr/>
        </p:nvSpPr>
        <p:spPr>
          <a:xfrm>
            <a:off x="5600690" y="5333012"/>
            <a:ext cx="85245" cy="802813"/>
          </a:xfrm>
          <a:prstGeom prst="leftBracket">
            <a:avLst>
              <a:gd name="adj" fmla="val 65305"/>
            </a:avLst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63" name="Straight Connector 162"/>
          <p:cNvCxnSpPr/>
          <p:nvPr/>
        </p:nvCxnSpPr>
        <p:spPr>
          <a:xfrm>
            <a:off x="5676951" y="5734419"/>
            <a:ext cx="4654495" cy="0"/>
          </a:xfrm>
          <a:prstGeom prst="line">
            <a:avLst/>
          </a:prstGeom>
          <a:ln w="1905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5676952" y="5333012"/>
            <a:ext cx="4400528" cy="0"/>
          </a:xfrm>
          <a:prstGeom prst="line">
            <a:avLst/>
          </a:prstGeom>
          <a:ln w="1905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5676951" y="6135824"/>
            <a:ext cx="4654495" cy="0"/>
          </a:xfrm>
          <a:prstGeom prst="line">
            <a:avLst/>
          </a:prstGeom>
          <a:ln w="1905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>
            <a:off x="5416398" y="4427781"/>
            <a:ext cx="281448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Left Bracket 169"/>
          <p:cNvSpPr/>
          <p:nvPr/>
        </p:nvSpPr>
        <p:spPr>
          <a:xfrm>
            <a:off x="5612598" y="4026376"/>
            <a:ext cx="85245" cy="802813"/>
          </a:xfrm>
          <a:prstGeom prst="leftBracket">
            <a:avLst>
              <a:gd name="adj" fmla="val 65305"/>
            </a:avLst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71" name="Straight Connector 170"/>
          <p:cNvCxnSpPr/>
          <p:nvPr/>
        </p:nvCxnSpPr>
        <p:spPr>
          <a:xfrm>
            <a:off x="5688860" y="4427781"/>
            <a:ext cx="4654495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>
            <a:off x="5688860" y="4026375"/>
            <a:ext cx="4400528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5688860" y="4829187"/>
            <a:ext cx="4654495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 flipH="1">
            <a:off x="5413472" y="3093783"/>
            <a:ext cx="281448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Left Bracket 177"/>
          <p:cNvSpPr/>
          <p:nvPr/>
        </p:nvSpPr>
        <p:spPr>
          <a:xfrm>
            <a:off x="5609674" y="2692377"/>
            <a:ext cx="85245" cy="802813"/>
          </a:xfrm>
          <a:prstGeom prst="leftBracket">
            <a:avLst>
              <a:gd name="adj" fmla="val 65305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79" name="Straight Connector 178"/>
          <p:cNvCxnSpPr/>
          <p:nvPr/>
        </p:nvCxnSpPr>
        <p:spPr>
          <a:xfrm>
            <a:off x="5685935" y="3093783"/>
            <a:ext cx="4654495" cy="0"/>
          </a:xfrm>
          <a:prstGeom prst="line">
            <a:avLst/>
          </a:prstGeom>
          <a:ln w="190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5685935" y="2692376"/>
            <a:ext cx="4400528" cy="0"/>
          </a:xfrm>
          <a:prstGeom prst="line">
            <a:avLst/>
          </a:prstGeom>
          <a:ln w="190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5685935" y="3495189"/>
            <a:ext cx="4654495" cy="0"/>
          </a:xfrm>
          <a:prstGeom prst="line">
            <a:avLst/>
          </a:prstGeom>
          <a:ln w="190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 flipH="1">
            <a:off x="5413472" y="1820052"/>
            <a:ext cx="28144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Left Bracket 185"/>
          <p:cNvSpPr/>
          <p:nvPr/>
        </p:nvSpPr>
        <p:spPr>
          <a:xfrm>
            <a:off x="5609674" y="1418646"/>
            <a:ext cx="85245" cy="802813"/>
          </a:xfrm>
          <a:prstGeom prst="leftBracket">
            <a:avLst>
              <a:gd name="adj" fmla="val 65305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87" name="Straight Connector 186"/>
          <p:cNvCxnSpPr/>
          <p:nvPr/>
        </p:nvCxnSpPr>
        <p:spPr>
          <a:xfrm>
            <a:off x="5685935" y="1820052"/>
            <a:ext cx="4654495" cy="0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>
            <a:off x="5685935" y="1418645"/>
            <a:ext cx="4400528" cy="0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>
            <a:off x="5685935" y="2221458"/>
            <a:ext cx="4654495" cy="0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3"/>
          <p:cNvSpPr txBox="1">
            <a:spLocks/>
          </p:cNvSpPr>
          <p:nvPr/>
        </p:nvSpPr>
        <p:spPr>
          <a:xfrm>
            <a:off x="5832001" y="109347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2" name="Textplatzhalter 3"/>
          <p:cNvSpPr txBox="1">
            <a:spLocks/>
          </p:cNvSpPr>
          <p:nvPr/>
        </p:nvSpPr>
        <p:spPr>
          <a:xfrm>
            <a:off x="5832001" y="151228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3" name="Textplatzhalter 3"/>
          <p:cNvSpPr txBox="1">
            <a:spLocks/>
          </p:cNvSpPr>
          <p:nvPr/>
        </p:nvSpPr>
        <p:spPr>
          <a:xfrm>
            <a:off x="5832001" y="1901361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4" name="Textplatzhalter 3"/>
          <p:cNvSpPr txBox="1">
            <a:spLocks/>
          </p:cNvSpPr>
          <p:nvPr/>
        </p:nvSpPr>
        <p:spPr>
          <a:xfrm>
            <a:off x="5832001" y="237451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8" name="Textplatzhalter 3"/>
          <p:cNvSpPr txBox="1">
            <a:spLocks/>
          </p:cNvSpPr>
          <p:nvPr/>
        </p:nvSpPr>
        <p:spPr>
          <a:xfrm>
            <a:off x="5832001" y="279332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9" name="Textplatzhalter 3"/>
          <p:cNvSpPr txBox="1">
            <a:spLocks/>
          </p:cNvSpPr>
          <p:nvPr/>
        </p:nvSpPr>
        <p:spPr>
          <a:xfrm>
            <a:off x="5832001" y="3182406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0" name="Textplatzhalter 3"/>
          <p:cNvSpPr txBox="1">
            <a:spLocks/>
          </p:cNvSpPr>
          <p:nvPr/>
        </p:nvSpPr>
        <p:spPr>
          <a:xfrm>
            <a:off x="5832001" y="372298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1" name="Textplatzhalter 3"/>
          <p:cNvSpPr txBox="1">
            <a:spLocks/>
          </p:cNvSpPr>
          <p:nvPr/>
        </p:nvSpPr>
        <p:spPr>
          <a:xfrm>
            <a:off x="5832001" y="414179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2" name="Textplatzhalter 3"/>
          <p:cNvSpPr txBox="1">
            <a:spLocks/>
          </p:cNvSpPr>
          <p:nvPr/>
        </p:nvSpPr>
        <p:spPr>
          <a:xfrm>
            <a:off x="5832001" y="4530876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3" name="Textplatzhalter 3"/>
          <p:cNvSpPr txBox="1">
            <a:spLocks/>
          </p:cNvSpPr>
          <p:nvPr/>
        </p:nvSpPr>
        <p:spPr>
          <a:xfrm>
            <a:off x="5832001" y="500403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4" name="Textplatzhalter 3"/>
          <p:cNvSpPr txBox="1">
            <a:spLocks/>
          </p:cNvSpPr>
          <p:nvPr/>
        </p:nvSpPr>
        <p:spPr>
          <a:xfrm>
            <a:off x="5832001" y="542284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5" name="Textplatzhalter 3"/>
          <p:cNvSpPr txBox="1">
            <a:spLocks/>
          </p:cNvSpPr>
          <p:nvPr/>
        </p:nvSpPr>
        <p:spPr>
          <a:xfrm>
            <a:off x="5832001" y="5811921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2893266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platzhalter 2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81A96202-50F3-4316-A956-D506CD21F2E1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58</a:t>
            </a:fld>
            <a:endParaRPr lang="de-DE" dirty="0"/>
          </a:p>
        </p:txBody>
      </p:sp>
      <p:sp>
        <p:nvSpPr>
          <p:cNvPr id="4" name="Rectangle 3"/>
          <p:cNvSpPr/>
          <p:nvPr/>
        </p:nvSpPr>
        <p:spPr>
          <a:xfrm>
            <a:off x="5067683" y="1701202"/>
            <a:ext cx="2055048" cy="515903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One</a:t>
            </a:r>
          </a:p>
        </p:txBody>
      </p:sp>
      <p:sp>
        <p:nvSpPr>
          <p:cNvPr id="5" name="Rectangle 4"/>
          <p:cNvSpPr/>
          <p:nvPr/>
        </p:nvSpPr>
        <p:spPr>
          <a:xfrm>
            <a:off x="1407412" y="2795558"/>
            <a:ext cx="2180643" cy="515903"/>
          </a:xfrm>
          <a:prstGeom prst="rect">
            <a:avLst/>
          </a:prstGeom>
          <a:solidFill>
            <a:schemeClr val="accent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A</a:t>
            </a:r>
          </a:p>
        </p:txBody>
      </p:sp>
      <p:sp>
        <p:nvSpPr>
          <p:cNvPr id="6" name="Rectangle 5"/>
          <p:cNvSpPr/>
          <p:nvPr/>
        </p:nvSpPr>
        <p:spPr>
          <a:xfrm>
            <a:off x="3805728" y="2795558"/>
            <a:ext cx="2180643" cy="515903"/>
          </a:xfrm>
          <a:prstGeom prst="rect">
            <a:avLst/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B</a:t>
            </a:r>
          </a:p>
        </p:txBody>
      </p:sp>
      <p:sp>
        <p:nvSpPr>
          <p:cNvPr id="7" name="Rectangle 6"/>
          <p:cNvSpPr/>
          <p:nvPr/>
        </p:nvSpPr>
        <p:spPr>
          <a:xfrm>
            <a:off x="6204043" y="2795558"/>
            <a:ext cx="2180643" cy="515903"/>
          </a:xfrm>
          <a:prstGeom prst="rect">
            <a:avLst/>
          </a:prstGeom>
          <a:solidFill>
            <a:schemeClr val="accent4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C</a:t>
            </a:r>
          </a:p>
        </p:txBody>
      </p:sp>
      <p:sp>
        <p:nvSpPr>
          <p:cNvPr id="8" name="Rectangle 7"/>
          <p:cNvSpPr/>
          <p:nvPr/>
        </p:nvSpPr>
        <p:spPr>
          <a:xfrm>
            <a:off x="1407413" y="3311168"/>
            <a:ext cx="2180643" cy="2232931"/>
          </a:xfrm>
          <a:prstGeom prst="rect">
            <a:avLst/>
          </a:prstGeom>
          <a:solidFill>
            <a:schemeClr val="accent2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8602359" y="2795558"/>
            <a:ext cx="2180643" cy="515903"/>
          </a:xfrm>
          <a:prstGeom prst="rect">
            <a:avLst/>
          </a:pr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02742" y="3311168"/>
            <a:ext cx="2180643" cy="2232931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sp>
        <p:nvSpPr>
          <p:cNvPr id="12" name="Rectangle 11"/>
          <p:cNvSpPr/>
          <p:nvPr/>
        </p:nvSpPr>
        <p:spPr>
          <a:xfrm>
            <a:off x="6198070" y="3311168"/>
            <a:ext cx="2180643" cy="2232931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8593398" y="3311168"/>
            <a:ext cx="2180643" cy="2232931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cxnSp>
        <p:nvCxnSpPr>
          <p:cNvPr id="15" name="Elbow Connector 14"/>
          <p:cNvCxnSpPr>
            <a:stCxn id="4" idx="2"/>
            <a:endCxn id="5" idx="0"/>
          </p:cNvCxnSpPr>
          <p:nvPr/>
        </p:nvCxnSpPr>
        <p:spPr>
          <a:xfrm rot="5400000">
            <a:off x="4007245" y="707596"/>
            <a:ext cx="578453" cy="3597473"/>
          </a:xfrm>
          <a:prstGeom prst="bentConnector3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4" idx="2"/>
            <a:endCxn id="9" idx="0"/>
          </p:cNvCxnSpPr>
          <p:nvPr/>
        </p:nvCxnSpPr>
        <p:spPr>
          <a:xfrm rot="16200000" flipH="1">
            <a:off x="7604718" y="707594"/>
            <a:ext cx="578453" cy="3597474"/>
          </a:xfrm>
          <a:prstGeom prst="bentConnector3">
            <a:avLst>
              <a:gd name="adj1" fmla="val 50000"/>
            </a:avLst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4" idx="2"/>
            <a:endCxn id="7" idx="0"/>
          </p:cNvCxnSpPr>
          <p:nvPr/>
        </p:nvCxnSpPr>
        <p:spPr>
          <a:xfrm rot="16200000" flipH="1">
            <a:off x="6405560" y="1906752"/>
            <a:ext cx="578453" cy="1199158"/>
          </a:xfrm>
          <a:prstGeom prst="bentConnector3">
            <a:avLst>
              <a:gd name="adj1" fmla="val 50000"/>
            </a:avLst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4" idx="2"/>
            <a:endCxn id="6" idx="0"/>
          </p:cNvCxnSpPr>
          <p:nvPr/>
        </p:nvCxnSpPr>
        <p:spPr>
          <a:xfrm rot="5400000">
            <a:off x="5206403" y="1906754"/>
            <a:ext cx="578453" cy="1199157"/>
          </a:xfrm>
          <a:prstGeom prst="bentConnector3">
            <a:avLst>
              <a:gd name="adj1" fmla="val 50000"/>
            </a:avLst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platzhalter 3"/>
          <p:cNvSpPr txBox="1">
            <a:spLocks/>
          </p:cNvSpPr>
          <p:nvPr/>
        </p:nvSpPr>
        <p:spPr>
          <a:xfrm>
            <a:off x="1407413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3802742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6213348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7" name="Textplatzhalter 3"/>
          <p:cNvSpPr txBox="1">
            <a:spLocks/>
          </p:cNvSpPr>
          <p:nvPr/>
        </p:nvSpPr>
        <p:spPr>
          <a:xfrm>
            <a:off x="8602361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3180735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AA1135D4-8DB2-4A8B-BA74-12A1463698FB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59</a:t>
            </a:fld>
            <a:endParaRPr lang="de-DE" dirty="0"/>
          </a:p>
        </p:txBody>
      </p:sp>
      <p:sp>
        <p:nvSpPr>
          <p:cNvPr id="4" name="Oval 3"/>
          <p:cNvSpPr/>
          <p:nvPr/>
        </p:nvSpPr>
        <p:spPr>
          <a:xfrm>
            <a:off x="1150816" y="1617527"/>
            <a:ext cx="2256443" cy="225726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3058900" y="1617527"/>
            <a:ext cx="2256443" cy="2257260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6875071" y="1617527"/>
            <a:ext cx="2256443" cy="2257260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966986" y="1617527"/>
            <a:ext cx="2256443" cy="2257260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8783157" y="1617527"/>
            <a:ext cx="2256443" cy="2257260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41" name="Textplatzhalter 3"/>
          <p:cNvSpPr txBox="1">
            <a:spLocks/>
          </p:cNvSpPr>
          <p:nvPr/>
        </p:nvSpPr>
        <p:spPr>
          <a:xfrm>
            <a:off x="1188716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48" name="Textplatzhalter 3"/>
          <p:cNvSpPr txBox="1">
            <a:spLocks/>
          </p:cNvSpPr>
          <p:nvPr/>
        </p:nvSpPr>
        <p:spPr>
          <a:xfrm>
            <a:off x="3053473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49" name="Textplatzhalter 3"/>
          <p:cNvSpPr txBox="1">
            <a:spLocks/>
          </p:cNvSpPr>
          <p:nvPr/>
        </p:nvSpPr>
        <p:spPr>
          <a:xfrm>
            <a:off x="4995345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50" name="Textplatzhalter 3"/>
          <p:cNvSpPr txBox="1">
            <a:spLocks/>
          </p:cNvSpPr>
          <p:nvPr/>
        </p:nvSpPr>
        <p:spPr>
          <a:xfrm>
            <a:off x="6912971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51" name="Textplatzhalter 3"/>
          <p:cNvSpPr txBox="1">
            <a:spLocks/>
          </p:cNvSpPr>
          <p:nvPr/>
        </p:nvSpPr>
        <p:spPr>
          <a:xfrm>
            <a:off x="8842076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52" name="Textplatzhalter 3"/>
          <p:cNvSpPr txBox="1">
            <a:spLocks/>
          </p:cNvSpPr>
          <p:nvPr/>
        </p:nvSpPr>
        <p:spPr>
          <a:xfrm>
            <a:off x="1198662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3" name="Textplatzhalter 3"/>
          <p:cNvSpPr txBox="1">
            <a:spLocks/>
          </p:cNvSpPr>
          <p:nvPr/>
        </p:nvSpPr>
        <p:spPr>
          <a:xfrm>
            <a:off x="3063419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4" name="Textplatzhalter 3"/>
          <p:cNvSpPr txBox="1">
            <a:spLocks/>
          </p:cNvSpPr>
          <p:nvPr/>
        </p:nvSpPr>
        <p:spPr>
          <a:xfrm>
            <a:off x="5005291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5" name="Textplatzhalter 3"/>
          <p:cNvSpPr txBox="1">
            <a:spLocks/>
          </p:cNvSpPr>
          <p:nvPr/>
        </p:nvSpPr>
        <p:spPr>
          <a:xfrm>
            <a:off x="6922917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6" name="Textplatzhalter 3"/>
          <p:cNvSpPr txBox="1">
            <a:spLocks/>
          </p:cNvSpPr>
          <p:nvPr/>
        </p:nvSpPr>
        <p:spPr>
          <a:xfrm>
            <a:off x="8852022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2" name="Freeform 392"/>
          <p:cNvSpPr>
            <a:spLocks/>
          </p:cNvSpPr>
          <p:nvPr/>
        </p:nvSpPr>
        <p:spPr bwMode="auto">
          <a:xfrm>
            <a:off x="9510360" y="1989265"/>
            <a:ext cx="833318" cy="864465"/>
          </a:xfrm>
          <a:custGeom>
            <a:avLst/>
            <a:gdLst>
              <a:gd name="T0" fmla="*/ 65 w 107"/>
              <a:gd name="T1" fmla="*/ 111 h 111"/>
              <a:gd name="T2" fmla="*/ 65 w 107"/>
              <a:gd name="T3" fmla="*/ 77 h 111"/>
              <a:gd name="T4" fmla="*/ 42 w 107"/>
              <a:gd name="T5" fmla="*/ 77 h 111"/>
              <a:gd name="T6" fmla="*/ 42 w 107"/>
              <a:gd name="T7" fmla="*/ 111 h 111"/>
              <a:gd name="T8" fmla="*/ 12 w 107"/>
              <a:gd name="T9" fmla="*/ 111 h 111"/>
              <a:gd name="T10" fmla="*/ 12 w 107"/>
              <a:gd name="T11" fmla="*/ 61 h 111"/>
              <a:gd name="T12" fmla="*/ 0 w 107"/>
              <a:gd name="T13" fmla="*/ 61 h 111"/>
              <a:gd name="T14" fmla="*/ 15 w 107"/>
              <a:gd name="T15" fmla="*/ 38 h 111"/>
              <a:gd name="T16" fmla="*/ 15 w 107"/>
              <a:gd name="T17" fmla="*/ 16 h 111"/>
              <a:gd name="T18" fmla="*/ 31 w 107"/>
              <a:gd name="T19" fmla="*/ 16 h 111"/>
              <a:gd name="T20" fmla="*/ 31 w 107"/>
              <a:gd name="T21" fmla="*/ 23 h 111"/>
              <a:gd name="T22" fmla="*/ 53 w 107"/>
              <a:gd name="T23" fmla="*/ 0 h 111"/>
              <a:gd name="T24" fmla="*/ 107 w 107"/>
              <a:gd name="T25" fmla="*/ 61 h 111"/>
              <a:gd name="T26" fmla="*/ 95 w 107"/>
              <a:gd name="T27" fmla="*/ 61 h 111"/>
              <a:gd name="T28" fmla="*/ 95 w 107"/>
              <a:gd name="T29" fmla="*/ 111 h 111"/>
              <a:gd name="T30" fmla="*/ 65 w 107"/>
              <a:gd name="T31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7" h="111">
                <a:moveTo>
                  <a:pt x="65" y="111"/>
                </a:moveTo>
                <a:lnTo>
                  <a:pt x="65" y="77"/>
                </a:lnTo>
                <a:lnTo>
                  <a:pt x="42" y="77"/>
                </a:lnTo>
                <a:lnTo>
                  <a:pt x="42" y="111"/>
                </a:lnTo>
                <a:lnTo>
                  <a:pt x="12" y="111"/>
                </a:lnTo>
                <a:lnTo>
                  <a:pt x="12" y="61"/>
                </a:lnTo>
                <a:lnTo>
                  <a:pt x="0" y="61"/>
                </a:lnTo>
                <a:lnTo>
                  <a:pt x="15" y="38"/>
                </a:lnTo>
                <a:lnTo>
                  <a:pt x="15" y="16"/>
                </a:lnTo>
                <a:lnTo>
                  <a:pt x="31" y="16"/>
                </a:lnTo>
                <a:lnTo>
                  <a:pt x="31" y="23"/>
                </a:lnTo>
                <a:lnTo>
                  <a:pt x="53" y="0"/>
                </a:lnTo>
                <a:lnTo>
                  <a:pt x="107" y="61"/>
                </a:lnTo>
                <a:lnTo>
                  <a:pt x="95" y="61"/>
                </a:lnTo>
                <a:lnTo>
                  <a:pt x="95" y="111"/>
                </a:lnTo>
                <a:lnTo>
                  <a:pt x="65" y="111"/>
                </a:lnTo>
                <a:close/>
              </a:path>
            </a:pathLst>
          </a:custGeom>
          <a:noFill/>
          <a:ln w="1905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4" name="Gruppieren 33"/>
          <p:cNvGrpSpPr/>
          <p:nvPr/>
        </p:nvGrpSpPr>
        <p:grpSpPr>
          <a:xfrm>
            <a:off x="1784061" y="1965900"/>
            <a:ext cx="926769" cy="887830"/>
            <a:chOff x="1486693" y="2206859"/>
            <a:chExt cx="546367" cy="523411"/>
          </a:xfrm>
        </p:grpSpPr>
        <p:sp>
          <p:nvSpPr>
            <p:cNvPr id="45" name="Line 558"/>
            <p:cNvSpPr>
              <a:spLocks noChangeShapeType="1"/>
            </p:cNvSpPr>
            <p:nvPr/>
          </p:nvSpPr>
          <p:spPr bwMode="auto">
            <a:xfrm>
              <a:off x="1785131" y="2206859"/>
              <a:ext cx="0" cy="34894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59"/>
            <p:cNvSpPr>
              <a:spLocks/>
            </p:cNvSpPr>
            <p:nvPr/>
          </p:nvSpPr>
          <p:spPr bwMode="auto">
            <a:xfrm>
              <a:off x="1541789" y="2206859"/>
              <a:ext cx="243338" cy="280072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60"/>
            <p:cNvSpPr>
              <a:spLocks/>
            </p:cNvSpPr>
            <p:nvPr/>
          </p:nvSpPr>
          <p:spPr bwMode="auto">
            <a:xfrm>
              <a:off x="1785131" y="2238999"/>
              <a:ext cx="174471" cy="266296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61"/>
            <p:cNvSpPr>
              <a:spLocks/>
            </p:cNvSpPr>
            <p:nvPr/>
          </p:nvSpPr>
          <p:spPr bwMode="auto">
            <a:xfrm>
              <a:off x="1486693" y="2555799"/>
              <a:ext cx="546367" cy="174471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pieren 20"/>
          <p:cNvGrpSpPr/>
          <p:nvPr/>
        </p:nvGrpSpPr>
        <p:grpSpPr>
          <a:xfrm>
            <a:off x="7679382" y="1989261"/>
            <a:ext cx="771013" cy="864469"/>
            <a:chOff x="8092430" y="2222931"/>
            <a:chExt cx="454542" cy="509638"/>
          </a:xfrm>
        </p:grpSpPr>
        <p:sp>
          <p:nvSpPr>
            <p:cNvPr id="60" name="Line 705"/>
            <p:cNvSpPr>
              <a:spLocks noChangeShapeType="1"/>
            </p:cNvSpPr>
            <p:nvPr/>
          </p:nvSpPr>
          <p:spPr bwMode="auto">
            <a:xfrm>
              <a:off x="8478102" y="2397401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706"/>
            <p:cNvSpPr>
              <a:spLocks noChangeShapeType="1"/>
            </p:cNvSpPr>
            <p:nvPr/>
          </p:nvSpPr>
          <p:spPr bwMode="auto">
            <a:xfrm>
              <a:off x="8299038" y="2222931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07"/>
            <p:cNvSpPr>
              <a:spLocks/>
            </p:cNvSpPr>
            <p:nvPr/>
          </p:nvSpPr>
          <p:spPr bwMode="auto">
            <a:xfrm>
              <a:off x="8110795" y="2222931"/>
              <a:ext cx="367305" cy="367306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708"/>
            <p:cNvSpPr>
              <a:spLocks noChangeArrowheads="1"/>
            </p:cNvSpPr>
            <p:nvPr/>
          </p:nvSpPr>
          <p:spPr bwMode="auto">
            <a:xfrm>
              <a:off x="8092430" y="2608602"/>
              <a:ext cx="119374" cy="123967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709"/>
            <p:cNvSpPr>
              <a:spLocks noChangeArrowheads="1"/>
            </p:cNvSpPr>
            <p:nvPr/>
          </p:nvSpPr>
          <p:spPr bwMode="auto">
            <a:xfrm>
              <a:off x="8142933" y="2663698"/>
              <a:ext cx="18365" cy="13776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710"/>
            <p:cNvSpPr>
              <a:spLocks noChangeArrowheads="1"/>
            </p:cNvSpPr>
            <p:nvPr/>
          </p:nvSpPr>
          <p:spPr bwMode="auto">
            <a:xfrm>
              <a:off x="8372500" y="2608602"/>
              <a:ext cx="119374" cy="123967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711"/>
            <p:cNvSpPr>
              <a:spLocks noChangeArrowheads="1"/>
            </p:cNvSpPr>
            <p:nvPr/>
          </p:nvSpPr>
          <p:spPr bwMode="auto">
            <a:xfrm>
              <a:off x="8423006" y="2663698"/>
              <a:ext cx="18365" cy="13776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712"/>
            <p:cNvSpPr>
              <a:spLocks noChangeShapeType="1"/>
            </p:cNvSpPr>
            <p:nvPr/>
          </p:nvSpPr>
          <p:spPr bwMode="auto">
            <a:xfrm flipH="1">
              <a:off x="8198029" y="2576461"/>
              <a:ext cx="13776" cy="3214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713"/>
            <p:cNvSpPr>
              <a:spLocks noChangeShapeType="1"/>
            </p:cNvSpPr>
            <p:nvPr/>
          </p:nvSpPr>
          <p:spPr bwMode="auto">
            <a:xfrm>
              <a:off x="8390864" y="2576461"/>
              <a:ext cx="13776" cy="3214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714"/>
            <p:cNvSpPr>
              <a:spLocks noChangeShapeType="1"/>
            </p:cNvSpPr>
            <p:nvPr/>
          </p:nvSpPr>
          <p:spPr bwMode="auto">
            <a:xfrm>
              <a:off x="8404640" y="2608602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715"/>
            <p:cNvSpPr>
              <a:spLocks noChangeShapeType="1"/>
            </p:cNvSpPr>
            <p:nvPr/>
          </p:nvSpPr>
          <p:spPr bwMode="auto">
            <a:xfrm>
              <a:off x="8423006" y="2576461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16"/>
            <p:cNvSpPr>
              <a:spLocks/>
            </p:cNvSpPr>
            <p:nvPr/>
          </p:nvSpPr>
          <p:spPr bwMode="auto">
            <a:xfrm>
              <a:off x="8110795" y="2328529"/>
              <a:ext cx="436177" cy="68871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Line 717"/>
            <p:cNvSpPr>
              <a:spLocks noChangeShapeType="1"/>
            </p:cNvSpPr>
            <p:nvPr/>
          </p:nvSpPr>
          <p:spPr bwMode="auto">
            <a:xfrm>
              <a:off x="8299038" y="2222931"/>
              <a:ext cx="0" cy="17447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uppieren 30"/>
          <p:cNvGrpSpPr/>
          <p:nvPr/>
        </p:nvGrpSpPr>
        <p:grpSpPr>
          <a:xfrm>
            <a:off x="3759429" y="2073012"/>
            <a:ext cx="895617" cy="708710"/>
            <a:chOff x="4110640" y="2238999"/>
            <a:chExt cx="528001" cy="417812"/>
          </a:xfrm>
        </p:grpSpPr>
        <p:sp>
          <p:nvSpPr>
            <p:cNvPr id="75" name="Freeform 785"/>
            <p:cNvSpPr>
              <a:spLocks/>
            </p:cNvSpPr>
            <p:nvPr/>
          </p:nvSpPr>
          <p:spPr bwMode="auto">
            <a:xfrm>
              <a:off x="4197876" y="2289503"/>
              <a:ext cx="353531" cy="123967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786"/>
            <p:cNvSpPr>
              <a:spLocks noChangeArrowheads="1"/>
            </p:cNvSpPr>
            <p:nvPr/>
          </p:nvSpPr>
          <p:spPr bwMode="auto">
            <a:xfrm>
              <a:off x="4197876" y="2450201"/>
              <a:ext cx="73462" cy="68871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787"/>
            <p:cNvSpPr>
              <a:spLocks noChangeArrowheads="1"/>
            </p:cNvSpPr>
            <p:nvPr/>
          </p:nvSpPr>
          <p:spPr bwMode="auto">
            <a:xfrm>
              <a:off x="4477946" y="2450201"/>
              <a:ext cx="73462" cy="68871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88"/>
            <p:cNvSpPr>
              <a:spLocks/>
            </p:cNvSpPr>
            <p:nvPr/>
          </p:nvSpPr>
          <p:spPr bwMode="auto">
            <a:xfrm>
              <a:off x="4110640" y="2238999"/>
              <a:ext cx="528001" cy="41781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89"/>
            <p:cNvSpPr>
              <a:spLocks/>
            </p:cNvSpPr>
            <p:nvPr/>
          </p:nvSpPr>
          <p:spPr bwMode="auto">
            <a:xfrm>
              <a:off x="4340206" y="2413470"/>
              <a:ext cx="68869" cy="174471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uppieren 29"/>
          <p:cNvGrpSpPr/>
          <p:nvPr/>
        </p:nvGrpSpPr>
        <p:grpSpPr>
          <a:xfrm>
            <a:off x="5663158" y="1989634"/>
            <a:ext cx="918980" cy="802160"/>
            <a:chOff x="5961527" y="2186200"/>
            <a:chExt cx="541775" cy="472905"/>
          </a:xfrm>
        </p:grpSpPr>
        <p:sp>
          <p:nvSpPr>
            <p:cNvPr id="82" name="Freeform 794"/>
            <p:cNvSpPr>
              <a:spLocks/>
            </p:cNvSpPr>
            <p:nvPr/>
          </p:nvSpPr>
          <p:spPr bwMode="auto">
            <a:xfrm>
              <a:off x="5961527" y="2447904"/>
              <a:ext cx="229567" cy="105602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795"/>
            <p:cNvSpPr>
              <a:spLocks/>
            </p:cNvSpPr>
            <p:nvPr/>
          </p:nvSpPr>
          <p:spPr bwMode="auto">
            <a:xfrm>
              <a:off x="5961527" y="2222931"/>
              <a:ext cx="229567" cy="224976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796"/>
            <p:cNvSpPr>
              <a:spLocks/>
            </p:cNvSpPr>
            <p:nvPr/>
          </p:nvSpPr>
          <p:spPr bwMode="auto">
            <a:xfrm>
              <a:off x="6292101" y="2447904"/>
              <a:ext cx="211201" cy="105602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797"/>
            <p:cNvSpPr>
              <a:spLocks/>
            </p:cNvSpPr>
            <p:nvPr/>
          </p:nvSpPr>
          <p:spPr bwMode="auto">
            <a:xfrm>
              <a:off x="6292101" y="2222931"/>
              <a:ext cx="211201" cy="224976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798"/>
            <p:cNvSpPr>
              <a:spLocks noChangeShapeType="1"/>
            </p:cNvSpPr>
            <p:nvPr/>
          </p:nvSpPr>
          <p:spPr bwMode="auto">
            <a:xfrm>
              <a:off x="6016623" y="2222931"/>
              <a:ext cx="188245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Line 799"/>
            <p:cNvSpPr>
              <a:spLocks noChangeShapeType="1"/>
            </p:cNvSpPr>
            <p:nvPr/>
          </p:nvSpPr>
          <p:spPr bwMode="auto">
            <a:xfrm flipV="1">
              <a:off x="6241596" y="2255069"/>
              <a:ext cx="0" cy="38567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Line 800"/>
            <p:cNvSpPr>
              <a:spLocks noChangeShapeType="1"/>
            </p:cNvSpPr>
            <p:nvPr/>
          </p:nvSpPr>
          <p:spPr bwMode="auto">
            <a:xfrm>
              <a:off x="6154362" y="2659105"/>
              <a:ext cx="156105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801"/>
            <p:cNvSpPr>
              <a:spLocks noChangeArrowheads="1"/>
            </p:cNvSpPr>
            <p:nvPr/>
          </p:nvSpPr>
          <p:spPr bwMode="auto">
            <a:xfrm>
              <a:off x="6204865" y="2186200"/>
              <a:ext cx="73462" cy="68871"/>
            </a:xfrm>
            <a:prstGeom prst="ellipse">
              <a:avLst/>
            </a:prstGeom>
            <a:noFill/>
            <a:ln w="190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Line 802"/>
            <p:cNvSpPr>
              <a:spLocks noChangeShapeType="1"/>
            </p:cNvSpPr>
            <p:nvPr/>
          </p:nvSpPr>
          <p:spPr bwMode="auto">
            <a:xfrm>
              <a:off x="6278326" y="2222931"/>
              <a:ext cx="16988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5430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01</a:t>
            </a:r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 smtClean="0"/>
              <a:t>REQUIREMENTS</a:t>
            </a:r>
            <a:endParaRPr lang="en-GB" dirty="0"/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85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62915E11-8F34-40AC-8C5C-D35484695C7B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3" name="Foliennummernplatzhalter 2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60</a:t>
            </a:fld>
            <a:endParaRPr lang="de-DE" dirty="0"/>
          </a:p>
        </p:txBody>
      </p:sp>
      <p:sp>
        <p:nvSpPr>
          <p:cNvPr id="6" name="Oval 5"/>
          <p:cNvSpPr/>
          <p:nvPr/>
        </p:nvSpPr>
        <p:spPr>
          <a:xfrm>
            <a:off x="1232759" y="1970923"/>
            <a:ext cx="1151978" cy="1152395"/>
          </a:xfrm>
          <a:prstGeom prst="ellipse">
            <a:avLst/>
          </a:prstGeom>
          <a:solidFill>
            <a:schemeClr val="accent1">
              <a:alpha val="69804"/>
            </a:schemeClr>
          </a:solidFill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7" name="Oval 6"/>
          <p:cNvSpPr/>
          <p:nvPr/>
        </p:nvSpPr>
        <p:spPr>
          <a:xfrm>
            <a:off x="3464341" y="3123318"/>
            <a:ext cx="1151978" cy="1152395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8" name="Oval 7"/>
          <p:cNvSpPr/>
          <p:nvPr/>
        </p:nvSpPr>
        <p:spPr>
          <a:xfrm>
            <a:off x="5695923" y="1970923"/>
            <a:ext cx="1151978" cy="1152395"/>
          </a:xfrm>
          <a:prstGeom prst="ellipse">
            <a:avLst/>
          </a:prstGeom>
          <a:solidFill>
            <a:schemeClr val="accent3">
              <a:alpha val="69804"/>
            </a:schemeClr>
          </a:solidFill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03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2334551" y="2775938"/>
            <a:ext cx="1182470" cy="670715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795222" y="2773059"/>
            <a:ext cx="1182470" cy="67071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4549681" y="2773059"/>
            <a:ext cx="1182470" cy="67071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1585841" y="3234177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3%</a:t>
            </a:r>
          </a:p>
          <a:p>
            <a:pPr>
              <a:lnSpc>
                <a:spcPct val="85000"/>
              </a:lnSpc>
            </a:pPr>
            <a:r>
              <a:rPr lang="en-US" sz="1467" dirty="0" smtClean="0"/>
              <a:t>Lore Ipsum</a:t>
            </a:r>
            <a:endParaRPr lang="en-US" sz="1467" dirty="0"/>
          </a:p>
        </p:txBody>
      </p:sp>
      <p:sp>
        <p:nvSpPr>
          <p:cNvPr id="20" name="Rectangle 19"/>
          <p:cNvSpPr/>
          <p:nvPr/>
        </p:nvSpPr>
        <p:spPr>
          <a:xfrm>
            <a:off x="3796598" y="2313962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35%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062455" y="3238687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10%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376559" y="2300713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50%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cxnSp>
        <p:nvCxnSpPr>
          <p:cNvPr id="62" name="Straight Connector 61"/>
          <p:cNvCxnSpPr/>
          <p:nvPr/>
        </p:nvCxnSpPr>
        <p:spPr>
          <a:xfrm flipV="1">
            <a:off x="5886557" y="3070895"/>
            <a:ext cx="121904" cy="231894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1413291" y="3070895"/>
            <a:ext cx="121904" cy="23189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3633666" y="2949630"/>
            <a:ext cx="121904" cy="231894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151244" y="2949630"/>
            <a:ext cx="121904" cy="23189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10196509" y="1970923"/>
            <a:ext cx="1151978" cy="1152395"/>
          </a:xfrm>
          <a:prstGeom prst="ellipse">
            <a:avLst/>
          </a:prstGeom>
          <a:solidFill>
            <a:schemeClr val="accent5">
              <a:alpha val="69804"/>
            </a:schemeClr>
          </a:solidFill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05</a:t>
            </a:r>
          </a:p>
        </p:txBody>
      </p:sp>
      <p:cxnSp>
        <p:nvCxnSpPr>
          <p:cNvPr id="76" name="Straight Connector 75"/>
          <p:cNvCxnSpPr/>
          <p:nvPr/>
        </p:nvCxnSpPr>
        <p:spPr>
          <a:xfrm flipH="1">
            <a:off x="9050266" y="2773059"/>
            <a:ext cx="1182470" cy="67071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10563040" y="3238687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10%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cxnSp>
        <p:nvCxnSpPr>
          <p:cNvPr id="80" name="Straight Connector 79"/>
          <p:cNvCxnSpPr/>
          <p:nvPr/>
        </p:nvCxnSpPr>
        <p:spPr>
          <a:xfrm flipV="1">
            <a:off x="10387141" y="3070895"/>
            <a:ext cx="121904" cy="23189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uppieren 55"/>
          <p:cNvGrpSpPr/>
          <p:nvPr/>
        </p:nvGrpSpPr>
        <p:grpSpPr>
          <a:xfrm>
            <a:off x="5360715" y="3234177"/>
            <a:ext cx="647746" cy="647746"/>
            <a:chOff x="7932738" y="2316163"/>
            <a:chExt cx="350837" cy="350837"/>
          </a:xfrm>
          <a:solidFill>
            <a:schemeClr val="accent3"/>
          </a:solidFill>
        </p:grpSpPr>
        <p:sp>
          <p:nvSpPr>
            <p:cNvPr id="57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uppieren 68"/>
          <p:cNvGrpSpPr/>
          <p:nvPr/>
        </p:nvGrpSpPr>
        <p:grpSpPr>
          <a:xfrm>
            <a:off x="914747" y="3254772"/>
            <a:ext cx="636024" cy="650678"/>
            <a:chOff x="5083175" y="3300413"/>
            <a:chExt cx="344488" cy="352425"/>
          </a:xfrm>
          <a:solidFill>
            <a:schemeClr val="accent1"/>
          </a:solidFill>
        </p:grpSpPr>
        <p:sp>
          <p:nvSpPr>
            <p:cNvPr id="70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148850" y="2330215"/>
            <a:ext cx="647748" cy="650678"/>
            <a:chOff x="5648325" y="3300413"/>
            <a:chExt cx="350838" cy="352425"/>
          </a:xfrm>
          <a:solidFill>
            <a:schemeClr val="accent2"/>
          </a:solidFill>
        </p:grpSpPr>
        <p:sp>
          <p:nvSpPr>
            <p:cNvPr id="74" name="Oval 476"/>
            <p:cNvSpPr>
              <a:spLocks noChangeArrowheads="1"/>
            </p:cNvSpPr>
            <p:nvPr/>
          </p:nvSpPr>
          <p:spPr bwMode="auto">
            <a:xfrm>
              <a:off x="5648325" y="3300413"/>
              <a:ext cx="350838" cy="3524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477"/>
            <p:cNvSpPr>
              <a:spLocks/>
            </p:cNvSpPr>
            <p:nvPr/>
          </p:nvSpPr>
          <p:spPr bwMode="auto">
            <a:xfrm>
              <a:off x="5792788" y="3506788"/>
              <a:ext cx="61913" cy="49213"/>
            </a:xfrm>
            <a:custGeom>
              <a:avLst/>
              <a:gdLst>
                <a:gd name="T0" fmla="*/ 9 w 10"/>
                <a:gd name="T1" fmla="*/ 0 h 8"/>
                <a:gd name="T2" fmla="*/ 7 w 10"/>
                <a:gd name="T3" fmla="*/ 0 h 8"/>
                <a:gd name="T4" fmla="*/ 5 w 10"/>
                <a:gd name="T5" fmla="*/ 0 h 8"/>
                <a:gd name="T6" fmla="*/ 5 w 10"/>
                <a:gd name="T7" fmla="*/ 1 h 8"/>
                <a:gd name="T8" fmla="*/ 5 w 10"/>
                <a:gd name="T9" fmla="*/ 0 h 8"/>
                <a:gd name="T10" fmla="*/ 3 w 10"/>
                <a:gd name="T11" fmla="*/ 0 h 8"/>
                <a:gd name="T12" fmla="*/ 1 w 10"/>
                <a:gd name="T13" fmla="*/ 0 h 8"/>
                <a:gd name="T14" fmla="*/ 0 w 10"/>
                <a:gd name="T15" fmla="*/ 2 h 8"/>
                <a:gd name="T16" fmla="*/ 1 w 10"/>
                <a:gd name="T17" fmla="*/ 4 h 8"/>
                <a:gd name="T18" fmla="*/ 5 w 10"/>
                <a:gd name="T19" fmla="*/ 7 h 8"/>
                <a:gd name="T20" fmla="*/ 5 w 10"/>
                <a:gd name="T21" fmla="*/ 8 h 8"/>
                <a:gd name="T22" fmla="*/ 5 w 10"/>
                <a:gd name="T23" fmla="*/ 7 h 8"/>
                <a:gd name="T24" fmla="*/ 9 w 10"/>
                <a:gd name="T25" fmla="*/ 4 h 8"/>
                <a:gd name="T26" fmla="*/ 10 w 10"/>
                <a:gd name="T27" fmla="*/ 2 h 8"/>
                <a:gd name="T28" fmla="*/ 9 w 10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0" y="1"/>
                    <a:pt x="9" y="1"/>
                    <a:pt x="9" y="0"/>
                  </a:cubicBezTo>
                  <a:close/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478"/>
            <p:cNvSpPr>
              <a:spLocks/>
            </p:cNvSpPr>
            <p:nvPr/>
          </p:nvSpPr>
          <p:spPr bwMode="auto">
            <a:xfrm>
              <a:off x="5757863" y="3482976"/>
              <a:ext cx="131763" cy="79375"/>
            </a:xfrm>
            <a:custGeom>
              <a:avLst/>
              <a:gdLst>
                <a:gd name="T0" fmla="*/ 0 w 22"/>
                <a:gd name="T1" fmla="*/ 13 h 13"/>
                <a:gd name="T2" fmla="*/ 0 w 22"/>
                <a:gd name="T3" fmla="*/ 5 h 13"/>
                <a:gd name="T4" fmla="*/ 5 w 22"/>
                <a:gd name="T5" fmla="*/ 0 h 13"/>
                <a:gd name="T6" fmla="*/ 17 w 22"/>
                <a:gd name="T7" fmla="*/ 0 h 13"/>
                <a:gd name="T8" fmla="*/ 22 w 22"/>
                <a:gd name="T9" fmla="*/ 5 h 13"/>
                <a:gd name="T10" fmla="*/ 22 w 2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2" y="2"/>
                    <a:pt x="22" y="5"/>
                  </a:cubicBezTo>
                  <a:cubicBezTo>
                    <a:pt x="22" y="13"/>
                    <a:pt x="22" y="13"/>
                    <a:pt x="22" y="1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479"/>
            <p:cNvSpPr>
              <a:spLocks noChangeArrowheads="1"/>
            </p:cNvSpPr>
            <p:nvPr/>
          </p:nvSpPr>
          <p:spPr bwMode="auto">
            <a:xfrm>
              <a:off x="5788025" y="3390901"/>
              <a:ext cx="71438" cy="73025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uppieren 83"/>
          <p:cNvGrpSpPr/>
          <p:nvPr/>
        </p:nvGrpSpPr>
        <p:grpSpPr>
          <a:xfrm>
            <a:off x="7730918" y="2313962"/>
            <a:ext cx="636024" cy="647748"/>
            <a:chOff x="6797675" y="4286250"/>
            <a:chExt cx="344488" cy="350838"/>
          </a:xfrm>
          <a:solidFill>
            <a:schemeClr val="tx2"/>
          </a:solidFill>
        </p:grpSpPr>
        <p:sp>
          <p:nvSpPr>
            <p:cNvPr id="85" name="Oval 704"/>
            <p:cNvSpPr>
              <a:spLocks noChangeArrowheads="1"/>
            </p:cNvSpPr>
            <p:nvPr/>
          </p:nvSpPr>
          <p:spPr bwMode="auto">
            <a:xfrm>
              <a:off x="6797675" y="4286250"/>
              <a:ext cx="344488" cy="350838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705"/>
            <p:cNvSpPr>
              <a:spLocks noChangeShapeType="1"/>
            </p:cNvSpPr>
            <p:nvPr/>
          </p:nvSpPr>
          <p:spPr bwMode="auto">
            <a:xfrm>
              <a:off x="7034213" y="4430713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Line 706"/>
            <p:cNvSpPr>
              <a:spLocks noChangeShapeType="1"/>
            </p:cNvSpPr>
            <p:nvPr/>
          </p:nvSpPr>
          <p:spPr bwMode="auto">
            <a:xfrm>
              <a:off x="6972300" y="4370388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707"/>
            <p:cNvSpPr>
              <a:spLocks/>
            </p:cNvSpPr>
            <p:nvPr/>
          </p:nvSpPr>
          <p:spPr bwMode="auto">
            <a:xfrm>
              <a:off x="6907213" y="4370388"/>
              <a:ext cx="127000" cy="127000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708"/>
            <p:cNvSpPr>
              <a:spLocks noChangeArrowheads="1"/>
            </p:cNvSpPr>
            <p:nvPr/>
          </p:nvSpPr>
          <p:spPr bwMode="auto">
            <a:xfrm>
              <a:off x="6900863" y="4503738"/>
              <a:ext cx="41275" cy="42863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709"/>
            <p:cNvSpPr>
              <a:spLocks noChangeArrowheads="1"/>
            </p:cNvSpPr>
            <p:nvPr/>
          </p:nvSpPr>
          <p:spPr bwMode="auto">
            <a:xfrm>
              <a:off x="6918325" y="4522788"/>
              <a:ext cx="6350" cy="4763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Oval 710"/>
            <p:cNvSpPr>
              <a:spLocks noChangeArrowheads="1"/>
            </p:cNvSpPr>
            <p:nvPr/>
          </p:nvSpPr>
          <p:spPr bwMode="auto">
            <a:xfrm>
              <a:off x="6997700" y="4503738"/>
              <a:ext cx="41275" cy="42863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711"/>
            <p:cNvSpPr>
              <a:spLocks noChangeArrowheads="1"/>
            </p:cNvSpPr>
            <p:nvPr/>
          </p:nvSpPr>
          <p:spPr bwMode="auto">
            <a:xfrm>
              <a:off x="7015163" y="4522788"/>
              <a:ext cx="6350" cy="4763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Line 712"/>
            <p:cNvSpPr>
              <a:spLocks noChangeShapeType="1"/>
            </p:cNvSpPr>
            <p:nvPr/>
          </p:nvSpPr>
          <p:spPr bwMode="auto">
            <a:xfrm flipH="1">
              <a:off x="6937375" y="4492625"/>
              <a:ext cx="4763" cy="11113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Line 713"/>
            <p:cNvSpPr>
              <a:spLocks noChangeShapeType="1"/>
            </p:cNvSpPr>
            <p:nvPr/>
          </p:nvSpPr>
          <p:spPr bwMode="auto">
            <a:xfrm>
              <a:off x="7004050" y="4492625"/>
              <a:ext cx="4763" cy="11113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Line 714"/>
            <p:cNvSpPr>
              <a:spLocks noChangeShapeType="1"/>
            </p:cNvSpPr>
            <p:nvPr/>
          </p:nvSpPr>
          <p:spPr bwMode="auto">
            <a:xfrm>
              <a:off x="7008813" y="4503738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Line 715"/>
            <p:cNvSpPr>
              <a:spLocks noChangeShapeType="1"/>
            </p:cNvSpPr>
            <p:nvPr/>
          </p:nvSpPr>
          <p:spPr bwMode="auto">
            <a:xfrm>
              <a:off x="7015163" y="4492625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16"/>
            <p:cNvSpPr>
              <a:spLocks/>
            </p:cNvSpPr>
            <p:nvPr/>
          </p:nvSpPr>
          <p:spPr bwMode="auto">
            <a:xfrm>
              <a:off x="6907213" y="4406900"/>
              <a:ext cx="150813" cy="23813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Line 717"/>
            <p:cNvSpPr>
              <a:spLocks noChangeShapeType="1"/>
            </p:cNvSpPr>
            <p:nvPr/>
          </p:nvSpPr>
          <p:spPr bwMode="auto">
            <a:xfrm>
              <a:off x="6972300" y="4370388"/>
              <a:ext cx="0" cy="60325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" name="Gruppieren 98"/>
          <p:cNvGrpSpPr/>
          <p:nvPr/>
        </p:nvGrpSpPr>
        <p:grpSpPr>
          <a:xfrm>
            <a:off x="9916607" y="3267963"/>
            <a:ext cx="647746" cy="647746"/>
            <a:chOff x="7932738" y="2316163"/>
            <a:chExt cx="350837" cy="350837"/>
          </a:xfrm>
          <a:solidFill>
            <a:schemeClr val="accent5"/>
          </a:solidFill>
        </p:grpSpPr>
        <p:sp>
          <p:nvSpPr>
            <p:cNvPr id="100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Oval 8"/>
          <p:cNvSpPr/>
          <p:nvPr/>
        </p:nvSpPr>
        <p:spPr>
          <a:xfrm>
            <a:off x="7927507" y="3123318"/>
            <a:ext cx="1151978" cy="1152395"/>
          </a:xfrm>
          <a:prstGeom prst="ellipse">
            <a:avLst/>
          </a:prstGeom>
          <a:solidFill>
            <a:schemeClr val="tx2">
              <a:alpha val="69804"/>
            </a:schemeClr>
          </a:solidFill>
          <a:ln w="381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621708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Ovale Legende 136"/>
          <p:cNvSpPr/>
          <p:nvPr/>
        </p:nvSpPr>
        <p:spPr>
          <a:xfrm>
            <a:off x="9294104" y="1512000"/>
            <a:ext cx="2489734" cy="2225930"/>
          </a:xfrm>
          <a:prstGeom prst="wedgeEllipseCallout">
            <a:avLst>
              <a:gd name="adj1" fmla="val -46130"/>
              <a:gd name="adj2" fmla="val 64257"/>
            </a:avLst>
          </a:pr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/>
          </a:p>
        </p:txBody>
      </p:sp>
      <p:sp>
        <p:nvSpPr>
          <p:cNvPr id="136" name="Ovale Legende 135"/>
          <p:cNvSpPr/>
          <p:nvPr/>
        </p:nvSpPr>
        <p:spPr>
          <a:xfrm>
            <a:off x="7103318" y="1512000"/>
            <a:ext cx="2489734" cy="2225930"/>
          </a:xfrm>
          <a:prstGeom prst="wedgeEllipseCallout">
            <a:avLst>
              <a:gd name="adj1" fmla="val -30081"/>
              <a:gd name="adj2" fmla="val 65569"/>
            </a:avLst>
          </a:prstGeom>
          <a:gradFill flip="none" rotWithShape="1">
            <a:gsLst>
              <a:gs pos="0">
                <a:schemeClr val="accent6">
                  <a:alpha val="75000"/>
                </a:schemeClr>
              </a:gs>
              <a:gs pos="100000">
                <a:schemeClr val="accent6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/>
          </a:p>
        </p:txBody>
      </p:sp>
      <p:sp>
        <p:nvSpPr>
          <p:cNvPr id="134" name="Ovale Legende 133"/>
          <p:cNvSpPr/>
          <p:nvPr/>
        </p:nvSpPr>
        <p:spPr>
          <a:xfrm>
            <a:off x="2710830" y="1512000"/>
            <a:ext cx="2489734" cy="2225930"/>
          </a:xfrm>
          <a:prstGeom prst="wedgeEllipseCallout">
            <a:avLst>
              <a:gd name="adj1" fmla="val 36385"/>
              <a:gd name="adj2" fmla="val 63727"/>
            </a:avLst>
          </a:prstGeom>
          <a:gradFill flip="none" rotWithShape="1">
            <a:gsLst>
              <a:gs pos="0">
                <a:schemeClr val="accent3">
                  <a:alpha val="75000"/>
                </a:schemeClr>
              </a:gs>
              <a:gs pos="100000">
                <a:schemeClr val="accent3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>
              <a:solidFill>
                <a:schemeClr val="tx1"/>
              </a:solidFill>
            </a:endParaRPr>
          </a:p>
        </p:txBody>
      </p:sp>
      <p:sp>
        <p:nvSpPr>
          <p:cNvPr id="135" name="Ovale Legende 134"/>
          <p:cNvSpPr/>
          <p:nvPr/>
        </p:nvSpPr>
        <p:spPr>
          <a:xfrm>
            <a:off x="4901616" y="1512000"/>
            <a:ext cx="2489734" cy="2225930"/>
          </a:xfrm>
          <a:prstGeom prst="wedgeEllipseCallout">
            <a:avLst>
              <a:gd name="adj1" fmla="val 505"/>
              <a:gd name="adj2" fmla="val 72938"/>
            </a:avLst>
          </a:prstGeom>
          <a:gradFill flip="none" rotWithShape="1">
            <a:gsLst>
              <a:gs pos="0">
                <a:schemeClr val="accent5">
                  <a:alpha val="75000"/>
                </a:schemeClr>
              </a:gs>
              <a:gs pos="100000">
                <a:schemeClr val="accent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>
              <a:solidFill>
                <a:schemeClr val="tx1"/>
              </a:solidFill>
            </a:endParaRPr>
          </a:p>
        </p:txBody>
      </p:sp>
      <p:sp>
        <p:nvSpPr>
          <p:cNvPr id="4" name="Ovale Legende 3"/>
          <p:cNvSpPr/>
          <p:nvPr/>
        </p:nvSpPr>
        <p:spPr>
          <a:xfrm>
            <a:off x="478582" y="1512000"/>
            <a:ext cx="2489734" cy="2225930"/>
          </a:xfrm>
          <a:prstGeom prst="wedgeEllipseCallout">
            <a:avLst>
              <a:gd name="adj1" fmla="val 44620"/>
              <a:gd name="adj2" fmla="val 65569"/>
            </a:avLst>
          </a:prstGeom>
          <a:gradFill flip="none" rotWithShape="1">
            <a:gsLst>
              <a:gs pos="0">
                <a:schemeClr val="accent1">
                  <a:alpha val="75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>
              <a:solidFill>
                <a:schemeClr val="tx1"/>
              </a:solidFill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78DA39E2-697A-43FA-94E6-C1FA9185C5A4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61</a:t>
            </a:fld>
            <a:endParaRPr lang="de-DE" dirty="0"/>
          </a:p>
        </p:txBody>
      </p:sp>
      <p:grpSp>
        <p:nvGrpSpPr>
          <p:cNvPr id="26" name="Group 4"/>
          <p:cNvGrpSpPr>
            <a:grpSpLocks noChangeAspect="1"/>
          </p:cNvGrpSpPr>
          <p:nvPr/>
        </p:nvGrpSpPr>
        <p:grpSpPr bwMode="auto">
          <a:xfrm>
            <a:off x="2419521" y="4344407"/>
            <a:ext cx="884906" cy="1757240"/>
            <a:chOff x="1506" y="3505"/>
            <a:chExt cx="871" cy="1729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0" name="Group 4"/>
          <p:cNvGrpSpPr>
            <a:grpSpLocks noChangeAspect="1"/>
          </p:cNvGrpSpPr>
          <p:nvPr/>
        </p:nvGrpSpPr>
        <p:grpSpPr bwMode="auto">
          <a:xfrm>
            <a:off x="4621922" y="4344407"/>
            <a:ext cx="884906" cy="1757240"/>
            <a:chOff x="1506" y="3505"/>
            <a:chExt cx="871" cy="1729"/>
          </a:xfrm>
          <a:solidFill>
            <a:schemeClr val="accent4"/>
          </a:solidFill>
        </p:grpSpPr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3" name="Group 4"/>
          <p:cNvGrpSpPr>
            <a:grpSpLocks noChangeAspect="1"/>
          </p:cNvGrpSpPr>
          <p:nvPr/>
        </p:nvGrpSpPr>
        <p:grpSpPr bwMode="auto">
          <a:xfrm>
            <a:off x="5723122" y="4344407"/>
            <a:ext cx="884906" cy="1757240"/>
            <a:chOff x="1506" y="3505"/>
            <a:chExt cx="871" cy="1729"/>
          </a:xfrm>
          <a:solidFill>
            <a:schemeClr val="accent5"/>
          </a:solidFill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6" name="Group 4"/>
          <p:cNvGrpSpPr>
            <a:grpSpLocks noChangeAspect="1"/>
          </p:cNvGrpSpPr>
          <p:nvPr/>
        </p:nvGrpSpPr>
        <p:grpSpPr bwMode="auto">
          <a:xfrm>
            <a:off x="6824323" y="4344407"/>
            <a:ext cx="884906" cy="1757240"/>
            <a:chOff x="1506" y="3505"/>
            <a:chExt cx="871" cy="1729"/>
          </a:xfrm>
          <a:solidFill>
            <a:schemeClr val="accent6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9" name="Group 4"/>
          <p:cNvGrpSpPr>
            <a:grpSpLocks noChangeAspect="1"/>
          </p:cNvGrpSpPr>
          <p:nvPr/>
        </p:nvGrpSpPr>
        <p:grpSpPr bwMode="auto">
          <a:xfrm>
            <a:off x="9026724" y="4344407"/>
            <a:ext cx="884906" cy="1757240"/>
            <a:chOff x="1506" y="3505"/>
            <a:chExt cx="871" cy="1729"/>
          </a:xfrm>
          <a:solidFill>
            <a:schemeClr val="bg2"/>
          </a:solidFill>
        </p:grpSpPr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1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42" name="Group 4"/>
          <p:cNvGrpSpPr>
            <a:grpSpLocks noChangeAspect="1"/>
          </p:cNvGrpSpPr>
          <p:nvPr/>
        </p:nvGrpSpPr>
        <p:grpSpPr bwMode="auto">
          <a:xfrm>
            <a:off x="7925524" y="4344407"/>
            <a:ext cx="884906" cy="1757240"/>
            <a:chOff x="1506" y="3505"/>
            <a:chExt cx="871" cy="1729"/>
          </a:xfrm>
          <a:solidFill>
            <a:schemeClr val="tx2"/>
          </a:solidFill>
        </p:grpSpPr>
        <p:sp>
          <p:nvSpPr>
            <p:cNvPr id="43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4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45" name="Group 4"/>
          <p:cNvGrpSpPr>
            <a:grpSpLocks noChangeAspect="1"/>
          </p:cNvGrpSpPr>
          <p:nvPr/>
        </p:nvGrpSpPr>
        <p:grpSpPr bwMode="auto">
          <a:xfrm>
            <a:off x="3520721" y="4344407"/>
            <a:ext cx="884906" cy="1757240"/>
            <a:chOff x="1506" y="3505"/>
            <a:chExt cx="871" cy="1729"/>
          </a:xfrm>
          <a:solidFill>
            <a:schemeClr val="accent2"/>
          </a:solidFill>
        </p:grpSpPr>
        <p:sp>
          <p:nvSpPr>
            <p:cNvPr id="46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7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48" name="Textplatzhalter 3"/>
          <p:cNvSpPr txBox="1">
            <a:spLocks/>
          </p:cNvSpPr>
          <p:nvPr/>
        </p:nvSpPr>
        <p:spPr>
          <a:xfrm>
            <a:off x="2872853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9" name="Textplatzhalter 3"/>
          <p:cNvSpPr txBox="1">
            <a:spLocks/>
          </p:cNvSpPr>
          <p:nvPr/>
        </p:nvSpPr>
        <p:spPr>
          <a:xfrm>
            <a:off x="5075254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0" name="Textplatzhalter 3"/>
          <p:cNvSpPr txBox="1">
            <a:spLocks/>
          </p:cNvSpPr>
          <p:nvPr/>
        </p:nvSpPr>
        <p:spPr>
          <a:xfrm>
            <a:off x="7277656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1" name="Textplatzhalter 3"/>
          <p:cNvSpPr txBox="1">
            <a:spLocks/>
          </p:cNvSpPr>
          <p:nvPr/>
        </p:nvSpPr>
        <p:spPr>
          <a:xfrm>
            <a:off x="9448650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2" name="Textplatzhalter 3"/>
          <p:cNvSpPr txBox="1">
            <a:spLocks/>
          </p:cNvSpPr>
          <p:nvPr/>
        </p:nvSpPr>
        <p:spPr>
          <a:xfrm>
            <a:off x="633128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</p:spTree>
    <p:extLst>
      <p:ext uri="{BB962C8B-B14F-4D97-AF65-F5344CB8AC3E}">
        <p14:creationId xmlns:p14="http://schemas.microsoft.com/office/powerpoint/2010/main" val="3277546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platzhalter 3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5E3C5DD-AFC3-4065-9CC3-B7B6CC810454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62</a:t>
            </a:fld>
            <a:endParaRPr lang="de-DE" dirty="0"/>
          </a:p>
        </p:txBody>
      </p:sp>
      <p:sp>
        <p:nvSpPr>
          <p:cNvPr id="5" name="Oval 13"/>
          <p:cNvSpPr>
            <a:spLocks noChangeArrowheads="1"/>
          </p:cNvSpPr>
          <p:nvPr/>
        </p:nvSpPr>
        <p:spPr bwMode="auto">
          <a:xfrm>
            <a:off x="2829058" y="4289695"/>
            <a:ext cx="1430290" cy="1430805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reeform 19"/>
          <p:cNvSpPr>
            <a:spLocks/>
          </p:cNvSpPr>
          <p:nvPr/>
        </p:nvSpPr>
        <p:spPr bwMode="auto">
          <a:xfrm>
            <a:off x="3327872" y="4500620"/>
            <a:ext cx="432661" cy="376154"/>
          </a:xfrm>
          <a:custGeom>
            <a:avLst/>
            <a:gdLst>
              <a:gd name="T0" fmla="*/ 603 w 608"/>
              <a:gd name="T1" fmla="*/ 126 h 528"/>
              <a:gd name="T2" fmla="*/ 481 w 608"/>
              <a:gd name="T3" fmla="*/ 367 h 528"/>
              <a:gd name="T4" fmla="*/ 273 w 608"/>
              <a:gd name="T5" fmla="*/ 528 h 528"/>
              <a:gd name="T6" fmla="*/ 183 w 608"/>
              <a:gd name="T7" fmla="*/ 430 h 528"/>
              <a:gd name="T8" fmla="*/ 133 w 608"/>
              <a:gd name="T9" fmla="*/ 249 h 528"/>
              <a:gd name="T10" fmla="*/ 75 w 608"/>
              <a:gd name="T11" fmla="*/ 151 h 528"/>
              <a:gd name="T12" fmla="*/ 28 w 608"/>
              <a:gd name="T13" fmla="*/ 181 h 528"/>
              <a:gd name="T14" fmla="*/ 0 w 608"/>
              <a:gd name="T15" fmla="*/ 144 h 528"/>
              <a:gd name="T16" fmla="*/ 88 w 608"/>
              <a:gd name="T17" fmla="*/ 66 h 528"/>
              <a:gd name="T18" fmla="*/ 178 w 608"/>
              <a:gd name="T19" fmla="*/ 10 h 528"/>
              <a:gd name="T20" fmla="*/ 263 w 608"/>
              <a:gd name="T21" fmla="*/ 108 h 528"/>
              <a:gd name="T22" fmla="*/ 288 w 608"/>
              <a:gd name="T23" fmla="*/ 247 h 528"/>
              <a:gd name="T24" fmla="*/ 333 w 608"/>
              <a:gd name="T25" fmla="*/ 340 h 528"/>
              <a:gd name="T26" fmla="*/ 390 w 608"/>
              <a:gd name="T27" fmla="*/ 279 h 528"/>
              <a:gd name="T28" fmla="*/ 430 w 608"/>
              <a:gd name="T29" fmla="*/ 186 h 528"/>
              <a:gd name="T30" fmla="*/ 390 w 608"/>
              <a:gd name="T31" fmla="*/ 136 h 528"/>
              <a:gd name="T32" fmla="*/ 345 w 608"/>
              <a:gd name="T33" fmla="*/ 146 h 528"/>
              <a:gd name="T34" fmla="*/ 516 w 608"/>
              <a:gd name="T35" fmla="*/ 3 h 528"/>
              <a:gd name="T36" fmla="*/ 603 w 608"/>
              <a:gd name="T37" fmla="*/ 126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08" h="528">
                <a:moveTo>
                  <a:pt x="603" y="126"/>
                </a:moveTo>
                <a:cubicBezTo>
                  <a:pt x="601" y="184"/>
                  <a:pt x="561" y="264"/>
                  <a:pt x="481" y="367"/>
                </a:cubicBezTo>
                <a:cubicBezTo>
                  <a:pt x="398" y="473"/>
                  <a:pt x="328" y="528"/>
                  <a:pt x="273" y="528"/>
                </a:cubicBezTo>
                <a:cubicBezTo>
                  <a:pt x="238" y="528"/>
                  <a:pt x="208" y="495"/>
                  <a:pt x="183" y="430"/>
                </a:cubicBezTo>
                <a:cubicBezTo>
                  <a:pt x="165" y="370"/>
                  <a:pt x="150" y="309"/>
                  <a:pt x="133" y="249"/>
                </a:cubicBezTo>
                <a:cubicBezTo>
                  <a:pt x="115" y="184"/>
                  <a:pt x="98" y="151"/>
                  <a:pt x="75" y="151"/>
                </a:cubicBezTo>
                <a:cubicBezTo>
                  <a:pt x="70" y="151"/>
                  <a:pt x="55" y="161"/>
                  <a:pt x="28" y="181"/>
                </a:cubicBezTo>
                <a:cubicBezTo>
                  <a:pt x="0" y="144"/>
                  <a:pt x="0" y="144"/>
                  <a:pt x="0" y="144"/>
                </a:cubicBezTo>
                <a:cubicBezTo>
                  <a:pt x="30" y="118"/>
                  <a:pt x="60" y="91"/>
                  <a:pt x="88" y="66"/>
                </a:cubicBezTo>
                <a:cubicBezTo>
                  <a:pt x="128" y="30"/>
                  <a:pt x="158" y="13"/>
                  <a:pt x="178" y="10"/>
                </a:cubicBezTo>
                <a:cubicBezTo>
                  <a:pt x="225" y="5"/>
                  <a:pt x="253" y="38"/>
                  <a:pt x="263" y="108"/>
                </a:cubicBezTo>
                <a:cubicBezTo>
                  <a:pt x="275" y="181"/>
                  <a:pt x="283" y="229"/>
                  <a:pt x="288" y="247"/>
                </a:cubicBezTo>
                <a:cubicBezTo>
                  <a:pt x="303" y="307"/>
                  <a:pt x="318" y="340"/>
                  <a:pt x="333" y="340"/>
                </a:cubicBezTo>
                <a:cubicBezTo>
                  <a:pt x="345" y="340"/>
                  <a:pt x="365" y="319"/>
                  <a:pt x="390" y="279"/>
                </a:cubicBezTo>
                <a:cubicBezTo>
                  <a:pt x="415" y="239"/>
                  <a:pt x="428" y="209"/>
                  <a:pt x="430" y="186"/>
                </a:cubicBezTo>
                <a:cubicBezTo>
                  <a:pt x="433" y="154"/>
                  <a:pt x="420" y="136"/>
                  <a:pt x="390" y="136"/>
                </a:cubicBezTo>
                <a:cubicBezTo>
                  <a:pt x="375" y="136"/>
                  <a:pt x="360" y="138"/>
                  <a:pt x="345" y="146"/>
                </a:cubicBezTo>
                <a:cubicBezTo>
                  <a:pt x="375" y="48"/>
                  <a:pt x="433" y="0"/>
                  <a:pt x="516" y="3"/>
                </a:cubicBezTo>
                <a:cubicBezTo>
                  <a:pt x="578" y="5"/>
                  <a:pt x="608" y="45"/>
                  <a:pt x="603" y="1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Oval 9"/>
          <p:cNvSpPr>
            <a:spLocks noChangeArrowheads="1"/>
          </p:cNvSpPr>
          <p:nvPr/>
        </p:nvSpPr>
        <p:spPr bwMode="auto">
          <a:xfrm>
            <a:off x="8464727" y="1956707"/>
            <a:ext cx="2067549" cy="2068297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Freeform 22"/>
          <p:cNvSpPr>
            <a:spLocks noEditPoints="1"/>
          </p:cNvSpPr>
          <p:nvPr/>
        </p:nvSpPr>
        <p:spPr bwMode="auto">
          <a:xfrm>
            <a:off x="9257537" y="2390444"/>
            <a:ext cx="482795" cy="461279"/>
          </a:xfrm>
          <a:custGeom>
            <a:avLst/>
            <a:gdLst>
              <a:gd name="T0" fmla="*/ 7 w 528"/>
              <a:gd name="T1" fmla="*/ 504 h 504"/>
              <a:gd name="T2" fmla="*/ 120 w 528"/>
              <a:gd name="T3" fmla="*/ 504 h 504"/>
              <a:gd name="T4" fmla="*/ 120 w 528"/>
              <a:gd name="T5" fmla="*/ 165 h 504"/>
              <a:gd name="T6" fmla="*/ 7 w 528"/>
              <a:gd name="T7" fmla="*/ 165 h 504"/>
              <a:gd name="T8" fmla="*/ 7 w 528"/>
              <a:gd name="T9" fmla="*/ 504 h 504"/>
              <a:gd name="T10" fmla="*/ 398 w 528"/>
              <a:gd name="T11" fmla="*/ 158 h 504"/>
              <a:gd name="T12" fmla="*/ 295 w 528"/>
              <a:gd name="T13" fmla="*/ 215 h 504"/>
              <a:gd name="T14" fmla="*/ 295 w 528"/>
              <a:gd name="T15" fmla="*/ 165 h 504"/>
              <a:gd name="T16" fmla="*/ 182 w 528"/>
              <a:gd name="T17" fmla="*/ 165 h 504"/>
              <a:gd name="T18" fmla="*/ 182 w 528"/>
              <a:gd name="T19" fmla="*/ 504 h 504"/>
              <a:gd name="T20" fmla="*/ 295 w 528"/>
              <a:gd name="T21" fmla="*/ 504 h 504"/>
              <a:gd name="T22" fmla="*/ 295 w 528"/>
              <a:gd name="T23" fmla="*/ 315 h 504"/>
              <a:gd name="T24" fmla="*/ 300 w 528"/>
              <a:gd name="T25" fmla="*/ 288 h 504"/>
              <a:gd name="T26" fmla="*/ 357 w 528"/>
              <a:gd name="T27" fmla="*/ 245 h 504"/>
              <a:gd name="T28" fmla="*/ 415 w 528"/>
              <a:gd name="T29" fmla="*/ 322 h 504"/>
              <a:gd name="T30" fmla="*/ 415 w 528"/>
              <a:gd name="T31" fmla="*/ 504 h 504"/>
              <a:gd name="T32" fmla="*/ 528 w 528"/>
              <a:gd name="T33" fmla="*/ 504 h 504"/>
              <a:gd name="T34" fmla="*/ 528 w 528"/>
              <a:gd name="T35" fmla="*/ 310 h 504"/>
              <a:gd name="T36" fmla="*/ 398 w 528"/>
              <a:gd name="T37" fmla="*/ 158 h 504"/>
              <a:gd name="T38" fmla="*/ 65 w 528"/>
              <a:gd name="T39" fmla="*/ 0 h 504"/>
              <a:gd name="T40" fmla="*/ 0 w 528"/>
              <a:gd name="T41" fmla="*/ 60 h 504"/>
              <a:gd name="T42" fmla="*/ 63 w 528"/>
              <a:gd name="T43" fmla="*/ 118 h 504"/>
              <a:gd name="T44" fmla="*/ 128 w 528"/>
              <a:gd name="T45" fmla="*/ 60 h 504"/>
              <a:gd name="T46" fmla="*/ 65 w 528"/>
              <a:gd name="T47" fmla="*/ 0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28" h="504">
                <a:moveTo>
                  <a:pt x="7" y="504"/>
                </a:moveTo>
                <a:cubicBezTo>
                  <a:pt x="120" y="504"/>
                  <a:pt x="120" y="504"/>
                  <a:pt x="120" y="504"/>
                </a:cubicBezTo>
                <a:cubicBezTo>
                  <a:pt x="120" y="165"/>
                  <a:pt x="120" y="165"/>
                  <a:pt x="120" y="165"/>
                </a:cubicBezTo>
                <a:cubicBezTo>
                  <a:pt x="7" y="165"/>
                  <a:pt x="7" y="165"/>
                  <a:pt x="7" y="165"/>
                </a:cubicBezTo>
                <a:cubicBezTo>
                  <a:pt x="7" y="504"/>
                  <a:pt x="7" y="504"/>
                  <a:pt x="7" y="504"/>
                </a:cubicBezTo>
                <a:close/>
                <a:moveTo>
                  <a:pt x="398" y="158"/>
                </a:moveTo>
                <a:cubicBezTo>
                  <a:pt x="335" y="158"/>
                  <a:pt x="310" y="190"/>
                  <a:pt x="295" y="215"/>
                </a:cubicBezTo>
                <a:cubicBezTo>
                  <a:pt x="295" y="165"/>
                  <a:pt x="295" y="165"/>
                  <a:pt x="295" y="165"/>
                </a:cubicBezTo>
                <a:cubicBezTo>
                  <a:pt x="182" y="165"/>
                  <a:pt x="182" y="165"/>
                  <a:pt x="182" y="165"/>
                </a:cubicBezTo>
                <a:cubicBezTo>
                  <a:pt x="184" y="198"/>
                  <a:pt x="182" y="504"/>
                  <a:pt x="182" y="504"/>
                </a:cubicBezTo>
                <a:cubicBezTo>
                  <a:pt x="295" y="504"/>
                  <a:pt x="295" y="504"/>
                  <a:pt x="295" y="504"/>
                </a:cubicBezTo>
                <a:cubicBezTo>
                  <a:pt x="295" y="315"/>
                  <a:pt x="295" y="315"/>
                  <a:pt x="295" y="315"/>
                </a:cubicBezTo>
                <a:cubicBezTo>
                  <a:pt x="295" y="305"/>
                  <a:pt x="295" y="295"/>
                  <a:pt x="300" y="288"/>
                </a:cubicBezTo>
                <a:cubicBezTo>
                  <a:pt x="307" y="268"/>
                  <a:pt x="325" y="245"/>
                  <a:pt x="357" y="245"/>
                </a:cubicBezTo>
                <a:cubicBezTo>
                  <a:pt x="398" y="245"/>
                  <a:pt x="415" y="278"/>
                  <a:pt x="415" y="322"/>
                </a:cubicBezTo>
                <a:cubicBezTo>
                  <a:pt x="415" y="504"/>
                  <a:pt x="415" y="504"/>
                  <a:pt x="415" y="504"/>
                </a:cubicBezTo>
                <a:cubicBezTo>
                  <a:pt x="528" y="504"/>
                  <a:pt x="528" y="504"/>
                  <a:pt x="528" y="504"/>
                </a:cubicBezTo>
                <a:cubicBezTo>
                  <a:pt x="528" y="310"/>
                  <a:pt x="528" y="310"/>
                  <a:pt x="528" y="310"/>
                </a:cubicBezTo>
                <a:cubicBezTo>
                  <a:pt x="528" y="205"/>
                  <a:pt x="473" y="158"/>
                  <a:pt x="398" y="158"/>
                </a:cubicBezTo>
                <a:close/>
                <a:moveTo>
                  <a:pt x="65" y="0"/>
                </a:moveTo>
                <a:cubicBezTo>
                  <a:pt x="25" y="0"/>
                  <a:pt x="0" y="28"/>
                  <a:pt x="0" y="60"/>
                </a:cubicBezTo>
                <a:cubicBezTo>
                  <a:pt x="0" y="93"/>
                  <a:pt x="25" y="118"/>
                  <a:pt x="63" y="118"/>
                </a:cubicBezTo>
                <a:cubicBezTo>
                  <a:pt x="103" y="118"/>
                  <a:pt x="128" y="93"/>
                  <a:pt x="128" y="60"/>
                </a:cubicBezTo>
                <a:cubicBezTo>
                  <a:pt x="128" y="28"/>
                  <a:pt x="103" y="0"/>
                  <a:pt x="6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Oval 6"/>
          <p:cNvSpPr>
            <a:spLocks noChangeArrowheads="1"/>
          </p:cNvSpPr>
          <p:nvPr/>
        </p:nvSpPr>
        <p:spPr bwMode="auto">
          <a:xfrm>
            <a:off x="10135627" y="2836396"/>
            <a:ext cx="1610436" cy="1611017"/>
          </a:xfrm>
          <a:prstGeom prst="ellipse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Freeform 24"/>
          <p:cNvSpPr>
            <a:spLocks noEditPoints="1"/>
          </p:cNvSpPr>
          <p:nvPr/>
        </p:nvSpPr>
        <p:spPr bwMode="auto">
          <a:xfrm>
            <a:off x="10725568" y="3190173"/>
            <a:ext cx="430553" cy="272772"/>
          </a:xfrm>
          <a:custGeom>
            <a:avLst/>
            <a:gdLst>
              <a:gd name="T0" fmla="*/ 546 w 605"/>
              <a:gd name="T1" fmla="*/ 19 h 383"/>
              <a:gd name="T2" fmla="*/ 384 w 605"/>
              <a:gd name="T3" fmla="*/ 19 h 383"/>
              <a:gd name="T4" fmla="*/ 384 w 605"/>
              <a:gd name="T5" fmla="*/ 64 h 383"/>
              <a:gd name="T6" fmla="*/ 546 w 605"/>
              <a:gd name="T7" fmla="*/ 64 h 383"/>
              <a:gd name="T8" fmla="*/ 546 w 605"/>
              <a:gd name="T9" fmla="*/ 19 h 383"/>
              <a:gd name="T10" fmla="*/ 600 w 605"/>
              <a:gd name="T11" fmla="*/ 200 h 383"/>
              <a:gd name="T12" fmla="*/ 579 w 605"/>
              <a:gd name="T13" fmla="*/ 143 h 383"/>
              <a:gd name="T14" fmla="*/ 532 w 605"/>
              <a:gd name="T15" fmla="*/ 102 h 383"/>
              <a:gd name="T16" fmla="*/ 467 w 605"/>
              <a:gd name="T17" fmla="*/ 90 h 383"/>
              <a:gd name="T18" fmla="*/ 367 w 605"/>
              <a:gd name="T19" fmla="*/ 128 h 383"/>
              <a:gd name="T20" fmla="*/ 329 w 605"/>
              <a:gd name="T21" fmla="*/ 238 h 383"/>
              <a:gd name="T22" fmla="*/ 372 w 605"/>
              <a:gd name="T23" fmla="*/ 348 h 383"/>
              <a:gd name="T24" fmla="*/ 469 w 605"/>
              <a:gd name="T25" fmla="*/ 383 h 383"/>
              <a:gd name="T26" fmla="*/ 572 w 605"/>
              <a:gd name="T27" fmla="*/ 343 h 383"/>
              <a:gd name="T28" fmla="*/ 600 w 605"/>
              <a:gd name="T29" fmla="*/ 293 h 383"/>
              <a:gd name="T30" fmla="*/ 524 w 605"/>
              <a:gd name="T31" fmla="*/ 293 h 383"/>
              <a:gd name="T32" fmla="*/ 512 w 605"/>
              <a:gd name="T33" fmla="*/ 310 h 383"/>
              <a:gd name="T34" fmla="*/ 469 w 605"/>
              <a:gd name="T35" fmla="*/ 323 h 383"/>
              <a:gd name="T36" fmla="*/ 432 w 605"/>
              <a:gd name="T37" fmla="*/ 313 h 383"/>
              <a:gd name="T38" fmla="*/ 402 w 605"/>
              <a:gd name="T39" fmla="*/ 255 h 383"/>
              <a:gd name="T40" fmla="*/ 602 w 605"/>
              <a:gd name="T41" fmla="*/ 255 h 383"/>
              <a:gd name="T42" fmla="*/ 600 w 605"/>
              <a:gd name="T43" fmla="*/ 200 h 383"/>
              <a:gd name="T44" fmla="*/ 404 w 605"/>
              <a:gd name="T45" fmla="*/ 208 h 383"/>
              <a:gd name="T46" fmla="*/ 422 w 605"/>
              <a:gd name="T47" fmla="*/ 165 h 383"/>
              <a:gd name="T48" fmla="*/ 467 w 605"/>
              <a:gd name="T49" fmla="*/ 148 h 383"/>
              <a:gd name="T50" fmla="*/ 509 w 605"/>
              <a:gd name="T51" fmla="*/ 163 h 383"/>
              <a:gd name="T52" fmla="*/ 527 w 605"/>
              <a:gd name="T53" fmla="*/ 208 h 383"/>
              <a:gd name="T54" fmla="*/ 404 w 605"/>
              <a:gd name="T55" fmla="*/ 208 h 383"/>
              <a:gd name="T56" fmla="*/ 247 w 605"/>
              <a:gd name="T57" fmla="*/ 173 h 383"/>
              <a:gd name="T58" fmla="*/ 277 w 605"/>
              <a:gd name="T59" fmla="*/ 151 h 383"/>
              <a:gd name="T60" fmla="*/ 295 w 605"/>
              <a:gd name="T61" fmla="*/ 95 h 383"/>
              <a:gd name="T62" fmla="*/ 277 w 605"/>
              <a:gd name="T63" fmla="*/ 40 h 383"/>
              <a:gd name="T64" fmla="*/ 180 w 605"/>
              <a:gd name="T65" fmla="*/ 0 h 383"/>
              <a:gd name="T66" fmla="*/ 0 w 605"/>
              <a:gd name="T67" fmla="*/ 0 h 383"/>
              <a:gd name="T68" fmla="*/ 0 w 605"/>
              <a:gd name="T69" fmla="*/ 374 h 383"/>
              <a:gd name="T70" fmla="*/ 167 w 605"/>
              <a:gd name="T71" fmla="*/ 374 h 383"/>
              <a:gd name="T72" fmla="*/ 220 w 605"/>
              <a:gd name="T73" fmla="*/ 369 h 383"/>
              <a:gd name="T74" fmla="*/ 262 w 605"/>
              <a:gd name="T75" fmla="*/ 349 h 383"/>
              <a:gd name="T76" fmla="*/ 290 w 605"/>
              <a:gd name="T77" fmla="*/ 321 h 383"/>
              <a:gd name="T78" fmla="*/ 305 w 605"/>
              <a:gd name="T79" fmla="*/ 261 h 383"/>
              <a:gd name="T80" fmla="*/ 292 w 605"/>
              <a:gd name="T81" fmla="*/ 206 h 383"/>
              <a:gd name="T82" fmla="*/ 247 w 605"/>
              <a:gd name="T83" fmla="*/ 173 h 383"/>
              <a:gd name="T84" fmla="*/ 75 w 605"/>
              <a:gd name="T85" fmla="*/ 65 h 383"/>
              <a:gd name="T86" fmla="*/ 155 w 605"/>
              <a:gd name="T87" fmla="*/ 65 h 383"/>
              <a:gd name="T88" fmla="*/ 200 w 605"/>
              <a:gd name="T89" fmla="*/ 70 h 383"/>
              <a:gd name="T90" fmla="*/ 220 w 605"/>
              <a:gd name="T91" fmla="*/ 105 h 383"/>
              <a:gd name="T92" fmla="*/ 205 w 605"/>
              <a:gd name="T93" fmla="*/ 138 h 383"/>
              <a:gd name="T94" fmla="*/ 165 w 605"/>
              <a:gd name="T95" fmla="*/ 146 h 383"/>
              <a:gd name="T96" fmla="*/ 75 w 605"/>
              <a:gd name="T97" fmla="*/ 146 h 383"/>
              <a:gd name="T98" fmla="*/ 75 w 605"/>
              <a:gd name="T99" fmla="*/ 65 h 383"/>
              <a:gd name="T100" fmla="*/ 202 w 605"/>
              <a:gd name="T101" fmla="*/ 301 h 383"/>
              <a:gd name="T102" fmla="*/ 165 w 605"/>
              <a:gd name="T103" fmla="*/ 309 h 383"/>
              <a:gd name="T104" fmla="*/ 75 w 605"/>
              <a:gd name="T105" fmla="*/ 309 h 383"/>
              <a:gd name="T106" fmla="*/ 75 w 605"/>
              <a:gd name="T107" fmla="*/ 208 h 383"/>
              <a:gd name="T108" fmla="*/ 165 w 605"/>
              <a:gd name="T109" fmla="*/ 208 h 383"/>
              <a:gd name="T110" fmla="*/ 202 w 605"/>
              <a:gd name="T111" fmla="*/ 216 h 383"/>
              <a:gd name="T112" fmla="*/ 227 w 605"/>
              <a:gd name="T113" fmla="*/ 256 h 383"/>
              <a:gd name="T114" fmla="*/ 202 w 605"/>
              <a:gd name="T115" fmla="*/ 301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05" h="383">
                <a:moveTo>
                  <a:pt x="546" y="19"/>
                </a:moveTo>
                <a:cubicBezTo>
                  <a:pt x="384" y="19"/>
                  <a:pt x="384" y="19"/>
                  <a:pt x="384" y="19"/>
                </a:cubicBezTo>
                <a:cubicBezTo>
                  <a:pt x="384" y="64"/>
                  <a:pt x="384" y="64"/>
                  <a:pt x="384" y="64"/>
                </a:cubicBezTo>
                <a:cubicBezTo>
                  <a:pt x="546" y="64"/>
                  <a:pt x="546" y="64"/>
                  <a:pt x="546" y="64"/>
                </a:cubicBezTo>
                <a:lnTo>
                  <a:pt x="546" y="19"/>
                </a:lnTo>
                <a:close/>
                <a:moveTo>
                  <a:pt x="600" y="200"/>
                </a:moveTo>
                <a:cubicBezTo>
                  <a:pt x="597" y="178"/>
                  <a:pt x="589" y="160"/>
                  <a:pt x="579" y="143"/>
                </a:cubicBezTo>
                <a:cubicBezTo>
                  <a:pt x="567" y="125"/>
                  <a:pt x="549" y="110"/>
                  <a:pt x="532" y="102"/>
                </a:cubicBezTo>
                <a:cubicBezTo>
                  <a:pt x="512" y="92"/>
                  <a:pt x="489" y="90"/>
                  <a:pt x="467" y="90"/>
                </a:cubicBezTo>
                <a:cubicBezTo>
                  <a:pt x="424" y="90"/>
                  <a:pt x="392" y="102"/>
                  <a:pt x="367" y="128"/>
                </a:cubicBezTo>
                <a:cubicBezTo>
                  <a:pt x="342" y="153"/>
                  <a:pt x="329" y="190"/>
                  <a:pt x="329" y="238"/>
                </a:cubicBezTo>
                <a:cubicBezTo>
                  <a:pt x="329" y="288"/>
                  <a:pt x="344" y="325"/>
                  <a:pt x="372" y="348"/>
                </a:cubicBezTo>
                <a:cubicBezTo>
                  <a:pt x="399" y="370"/>
                  <a:pt x="432" y="383"/>
                  <a:pt x="469" y="383"/>
                </a:cubicBezTo>
                <a:cubicBezTo>
                  <a:pt x="512" y="383"/>
                  <a:pt x="547" y="368"/>
                  <a:pt x="572" y="343"/>
                </a:cubicBezTo>
                <a:cubicBezTo>
                  <a:pt x="589" y="325"/>
                  <a:pt x="597" y="308"/>
                  <a:pt x="600" y="293"/>
                </a:cubicBezTo>
                <a:cubicBezTo>
                  <a:pt x="600" y="293"/>
                  <a:pt x="600" y="293"/>
                  <a:pt x="524" y="293"/>
                </a:cubicBezTo>
                <a:cubicBezTo>
                  <a:pt x="522" y="300"/>
                  <a:pt x="517" y="305"/>
                  <a:pt x="512" y="310"/>
                </a:cubicBezTo>
                <a:cubicBezTo>
                  <a:pt x="499" y="320"/>
                  <a:pt x="487" y="323"/>
                  <a:pt x="469" y="323"/>
                </a:cubicBezTo>
                <a:cubicBezTo>
                  <a:pt x="454" y="323"/>
                  <a:pt x="442" y="320"/>
                  <a:pt x="432" y="313"/>
                </a:cubicBezTo>
                <a:cubicBezTo>
                  <a:pt x="412" y="303"/>
                  <a:pt x="402" y="283"/>
                  <a:pt x="402" y="255"/>
                </a:cubicBezTo>
                <a:cubicBezTo>
                  <a:pt x="402" y="255"/>
                  <a:pt x="402" y="255"/>
                  <a:pt x="602" y="255"/>
                </a:cubicBezTo>
                <a:cubicBezTo>
                  <a:pt x="605" y="230"/>
                  <a:pt x="602" y="213"/>
                  <a:pt x="600" y="200"/>
                </a:cubicBezTo>
                <a:close/>
                <a:moveTo>
                  <a:pt x="404" y="208"/>
                </a:moveTo>
                <a:cubicBezTo>
                  <a:pt x="407" y="190"/>
                  <a:pt x="412" y="175"/>
                  <a:pt x="422" y="165"/>
                </a:cubicBezTo>
                <a:cubicBezTo>
                  <a:pt x="434" y="153"/>
                  <a:pt x="447" y="148"/>
                  <a:pt x="467" y="148"/>
                </a:cubicBezTo>
                <a:cubicBezTo>
                  <a:pt x="482" y="148"/>
                  <a:pt x="497" y="153"/>
                  <a:pt x="509" y="163"/>
                </a:cubicBezTo>
                <a:cubicBezTo>
                  <a:pt x="519" y="173"/>
                  <a:pt x="527" y="188"/>
                  <a:pt x="527" y="208"/>
                </a:cubicBezTo>
                <a:cubicBezTo>
                  <a:pt x="527" y="208"/>
                  <a:pt x="527" y="208"/>
                  <a:pt x="404" y="208"/>
                </a:cubicBezTo>
                <a:close/>
                <a:moveTo>
                  <a:pt x="247" y="173"/>
                </a:moveTo>
                <a:cubicBezTo>
                  <a:pt x="260" y="166"/>
                  <a:pt x="270" y="158"/>
                  <a:pt x="277" y="151"/>
                </a:cubicBezTo>
                <a:cubicBezTo>
                  <a:pt x="287" y="138"/>
                  <a:pt x="295" y="118"/>
                  <a:pt x="295" y="95"/>
                </a:cubicBezTo>
                <a:cubicBezTo>
                  <a:pt x="295" y="73"/>
                  <a:pt x="287" y="55"/>
                  <a:pt x="277" y="40"/>
                </a:cubicBezTo>
                <a:cubicBezTo>
                  <a:pt x="257" y="12"/>
                  <a:pt x="225" y="0"/>
                  <a:pt x="180" y="0"/>
                </a:cubicBezTo>
                <a:cubicBezTo>
                  <a:pt x="180" y="0"/>
                  <a:pt x="180" y="0"/>
                  <a:pt x="0" y="0"/>
                </a:cubicBezTo>
                <a:cubicBezTo>
                  <a:pt x="0" y="0"/>
                  <a:pt x="0" y="0"/>
                  <a:pt x="0" y="374"/>
                </a:cubicBezTo>
                <a:cubicBezTo>
                  <a:pt x="0" y="374"/>
                  <a:pt x="0" y="374"/>
                  <a:pt x="167" y="374"/>
                </a:cubicBezTo>
                <a:cubicBezTo>
                  <a:pt x="187" y="374"/>
                  <a:pt x="205" y="372"/>
                  <a:pt x="220" y="369"/>
                </a:cubicBezTo>
                <a:cubicBezTo>
                  <a:pt x="237" y="364"/>
                  <a:pt x="250" y="359"/>
                  <a:pt x="262" y="349"/>
                </a:cubicBezTo>
                <a:cubicBezTo>
                  <a:pt x="272" y="342"/>
                  <a:pt x="282" y="331"/>
                  <a:pt x="290" y="321"/>
                </a:cubicBezTo>
                <a:cubicBezTo>
                  <a:pt x="300" y="304"/>
                  <a:pt x="305" y="284"/>
                  <a:pt x="305" y="261"/>
                </a:cubicBezTo>
                <a:cubicBezTo>
                  <a:pt x="305" y="239"/>
                  <a:pt x="300" y="221"/>
                  <a:pt x="292" y="206"/>
                </a:cubicBezTo>
                <a:cubicBezTo>
                  <a:pt x="282" y="191"/>
                  <a:pt x="267" y="181"/>
                  <a:pt x="247" y="173"/>
                </a:cubicBezTo>
                <a:close/>
                <a:moveTo>
                  <a:pt x="75" y="65"/>
                </a:moveTo>
                <a:cubicBezTo>
                  <a:pt x="155" y="65"/>
                  <a:pt x="155" y="65"/>
                  <a:pt x="155" y="65"/>
                </a:cubicBezTo>
                <a:cubicBezTo>
                  <a:pt x="172" y="65"/>
                  <a:pt x="187" y="65"/>
                  <a:pt x="200" y="70"/>
                </a:cubicBezTo>
                <a:cubicBezTo>
                  <a:pt x="212" y="75"/>
                  <a:pt x="220" y="88"/>
                  <a:pt x="220" y="105"/>
                </a:cubicBezTo>
                <a:cubicBezTo>
                  <a:pt x="220" y="120"/>
                  <a:pt x="215" y="131"/>
                  <a:pt x="205" y="138"/>
                </a:cubicBezTo>
                <a:cubicBezTo>
                  <a:pt x="195" y="143"/>
                  <a:pt x="180" y="146"/>
                  <a:pt x="165" y="146"/>
                </a:cubicBezTo>
                <a:cubicBezTo>
                  <a:pt x="165" y="146"/>
                  <a:pt x="165" y="146"/>
                  <a:pt x="75" y="146"/>
                </a:cubicBezTo>
                <a:cubicBezTo>
                  <a:pt x="75" y="146"/>
                  <a:pt x="75" y="146"/>
                  <a:pt x="75" y="65"/>
                </a:cubicBezTo>
                <a:close/>
                <a:moveTo>
                  <a:pt x="202" y="301"/>
                </a:moveTo>
                <a:cubicBezTo>
                  <a:pt x="192" y="306"/>
                  <a:pt x="180" y="309"/>
                  <a:pt x="165" y="309"/>
                </a:cubicBezTo>
                <a:cubicBezTo>
                  <a:pt x="165" y="309"/>
                  <a:pt x="165" y="309"/>
                  <a:pt x="75" y="309"/>
                </a:cubicBezTo>
                <a:cubicBezTo>
                  <a:pt x="75" y="309"/>
                  <a:pt x="75" y="309"/>
                  <a:pt x="75" y="208"/>
                </a:cubicBezTo>
                <a:cubicBezTo>
                  <a:pt x="165" y="208"/>
                  <a:pt x="165" y="208"/>
                  <a:pt x="165" y="208"/>
                </a:cubicBezTo>
                <a:cubicBezTo>
                  <a:pt x="182" y="208"/>
                  <a:pt x="195" y="211"/>
                  <a:pt x="202" y="216"/>
                </a:cubicBezTo>
                <a:cubicBezTo>
                  <a:pt x="220" y="223"/>
                  <a:pt x="227" y="236"/>
                  <a:pt x="227" y="256"/>
                </a:cubicBezTo>
                <a:cubicBezTo>
                  <a:pt x="227" y="279"/>
                  <a:pt x="220" y="294"/>
                  <a:pt x="202" y="3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3540744" y="3021350"/>
            <a:ext cx="1694243" cy="1694854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Freeform 25"/>
          <p:cNvSpPr>
            <a:spLocks/>
          </p:cNvSpPr>
          <p:nvPr/>
        </p:nvSpPr>
        <p:spPr bwMode="auto">
          <a:xfrm>
            <a:off x="4202719" y="3294546"/>
            <a:ext cx="370294" cy="467780"/>
          </a:xfrm>
          <a:custGeom>
            <a:avLst/>
            <a:gdLst>
              <a:gd name="T0" fmla="*/ 295 w 520"/>
              <a:gd name="T1" fmla="*/ 481 h 657"/>
              <a:gd name="T2" fmla="*/ 208 w 520"/>
              <a:gd name="T3" fmla="*/ 439 h 657"/>
              <a:gd name="T4" fmla="*/ 109 w 520"/>
              <a:gd name="T5" fmla="*/ 657 h 657"/>
              <a:gd name="T6" fmla="*/ 159 w 520"/>
              <a:gd name="T7" fmla="*/ 316 h 657"/>
              <a:gd name="T8" fmla="*/ 241 w 520"/>
              <a:gd name="T9" fmla="*/ 159 h 657"/>
              <a:gd name="T10" fmla="*/ 278 w 520"/>
              <a:gd name="T11" fmla="*/ 415 h 657"/>
              <a:gd name="T12" fmla="*/ 377 w 520"/>
              <a:gd name="T13" fmla="*/ 119 h 657"/>
              <a:gd name="T14" fmla="*/ 77 w 520"/>
              <a:gd name="T15" fmla="*/ 279 h 657"/>
              <a:gd name="T16" fmla="*/ 93 w 520"/>
              <a:gd name="T17" fmla="*/ 386 h 657"/>
              <a:gd name="T18" fmla="*/ 2 w 520"/>
              <a:gd name="T19" fmla="*/ 237 h 657"/>
              <a:gd name="T20" fmla="*/ 220 w 520"/>
              <a:gd name="T21" fmla="*/ 16 h 657"/>
              <a:gd name="T22" fmla="*/ 500 w 520"/>
              <a:gd name="T23" fmla="*/ 192 h 657"/>
              <a:gd name="T24" fmla="*/ 295 w 520"/>
              <a:gd name="T25" fmla="*/ 481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0" h="657">
                <a:moveTo>
                  <a:pt x="295" y="481"/>
                </a:moveTo>
                <a:cubicBezTo>
                  <a:pt x="255" y="478"/>
                  <a:pt x="239" y="458"/>
                  <a:pt x="208" y="439"/>
                </a:cubicBezTo>
                <a:cubicBezTo>
                  <a:pt x="192" y="528"/>
                  <a:pt x="171" y="613"/>
                  <a:pt x="109" y="657"/>
                </a:cubicBezTo>
                <a:cubicBezTo>
                  <a:pt x="91" y="523"/>
                  <a:pt x="138" y="422"/>
                  <a:pt x="159" y="316"/>
                </a:cubicBezTo>
                <a:cubicBezTo>
                  <a:pt x="122" y="254"/>
                  <a:pt x="163" y="129"/>
                  <a:pt x="241" y="159"/>
                </a:cubicBezTo>
                <a:cubicBezTo>
                  <a:pt x="337" y="197"/>
                  <a:pt x="159" y="391"/>
                  <a:pt x="278" y="415"/>
                </a:cubicBezTo>
                <a:cubicBezTo>
                  <a:pt x="404" y="440"/>
                  <a:pt x="455" y="197"/>
                  <a:pt x="377" y="119"/>
                </a:cubicBezTo>
                <a:cubicBezTo>
                  <a:pt x="265" y="5"/>
                  <a:pt x="50" y="116"/>
                  <a:pt x="77" y="279"/>
                </a:cubicBezTo>
                <a:cubicBezTo>
                  <a:pt x="83" y="318"/>
                  <a:pt x="124" y="331"/>
                  <a:pt x="93" y="386"/>
                </a:cubicBezTo>
                <a:cubicBezTo>
                  <a:pt x="21" y="370"/>
                  <a:pt x="0" y="313"/>
                  <a:pt x="2" y="237"/>
                </a:cubicBezTo>
                <a:cubicBezTo>
                  <a:pt x="7" y="114"/>
                  <a:pt x="114" y="28"/>
                  <a:pt x="220" y="16"/>
                </a:cubicBezTo>
                <a:cubicBezTo>
                  <a:pt x="356" y="0"/>
                  <a:pt x="483" y="65"/>
                  <a:pt x="500" y="192"/>
                </a:cubicBezTo>
                <a:cubicBezTo>
                  <a:pt x="520" y="336"/>
                  <a:pt x="439" y="491"/>
                  <a:pt x="295" y="4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Oval 10"/>
          <p:cNvSpPr>
            <a:spLocks noChangeArrowheads="1"/>
          </p:cNvSpPr>
          <p:nvPr/>
        </p:nvSpPr>
        <p:spPr bwMode="auto">
          <a:xfrm>
            <a:off x="4913716" y="1974600"/>
            <a:ext cx="2651655" cy="2652612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Freeform 27"/>
          <p:cNvSpPr>
            <a:spLocks/>
          </p:cNvSpPr>
          <p:nvPr/>
        </p:nvSpPr>
        <p:spPr bwMode="auto">
          <a:xfrm>
            <a:off x="5985531" y="2343270"/>
            <a:ext cx="508024" cy="679039"/>
          </a:xfrm>
          <a:custGeom>
            <a:avLst/>
            <a:gdLst>
              <a:gd name="T0" fmla="*/ 430 w 452"/>
              <a:gd name="T1" fmla="*/ 477 h 604"/>
              <a:gd name="T2" fmla="*/ 452 w 452"/>
              <a:gd name="T3" fmla="*/ 529 h 604"/>
              <a:gd name="T4" fmla="*/ 430 w 452"/>
              <a:gd name="T5" fmla="*/ 582 h 604"/>
              <a:gd name="T6" fmla="*/ 375 w 452"/>
              <a:gd name="T7" fmla="*/ 604 h 604"/>
              <a:gd name="T8" fmla="*/ 227 w 452"/>
              <a:gd name="T9" fmla="*/ 604 h 604"/>
              <a:gd name="T10" fmla="*/ 67 w 452"/>
              <a:gd name="T11" fmla="*/ 539 h 604"/>
              <a:gd name="T12" fmla="*/ 0 w 452"/>
              <a:gd name="T13" fmla="*/ 379 h 604"/>
              <a:gd name="T14" fmla="*/ 0 w 452"/>
              <a:gd name="T15" fmla="*/ 75 h 604"/>
              <a:gd name="T16" fmla="*/ 23 w 452"/>
              <a:gd name="T17" fmla="*/ 23 h 604"/>
              <a:gd name="T18" fmla="*/ 77 w 452"/>
              <a:gd name="T19" fmla="*/ 0 h 604"/>
              <a:gd name="T20" fmla="*/ 130 w 452"/>
              <a:gd name="T21" fmla="*/ 23 h 604"/>
              <a:gd name="T22" fmla="*/ 152 w 452"/>
              <a:gd name="T23" fmla="*/ 75 h 604"/>
              <a:gd name="T24" fmla="*/ 152 w 452"/>
              <a:gd name="T25" fmla="*/ 151 h 604"/>
              <a:gd name="T26" fmla="*/ 375 w 452"/>
              <a:gd name="T27" fmla="*/ 151 h 604"/>
              <a:gd name="T28" fmla="*/ 430 w 452"/>
              <a:gd name="T29" fmla="*/ 173 h 604"/>
              <a:gd name="T30" fmla="*/ 452 w 452"/>
              <a:gd name="T31" fmla="*/ 228 h 604"/>
              <a:gd name="T32" fmla="*/ 430 w 452"/>
              <a:gd name="T33" fmla="*/ 281 h 604"/>
              <a:gd name="T34" fmla="*/ 375 w 452"/>
              <a:gd name="T35" fmla="*/ 304 h 604"/>
              <a:gd name="T36" fmla="*/ 152 w 452"/>
              <a:gd name="T37" fmla="*/ 304 h 604"/>
              <a:gd name="T38" fmla="*/ 152 w 452"/>
              <a:gd name="T39" fmla="*/ 379 h 604"/>
              <a:gd name="T40" fmla="*/ 172 w 452"/>
              <a:gd name="T41" fmla="*/ 431 h 604"/>
              <a:gd name="T42" fmla="*/ 227 w 452"/>
              <a:gd name="T43" fmla="*/ 454 h 604"/>
              <a:gd name="T44" fmla="*/ 375 w 452"/>
              <a:gd name="T45" fmla="*/ 454 h 604"/>
              <a:gd name="T46" fmla="*/ 430 w 452"/>
              <a:gd name="T47" fmla="*/ 477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52" h="604">
                <a:moveTo>
                  <a:pt x="430" y="477"/>
                </a:moveTo>
                <a:cubicBezTo>
                  <a:pt x="445" y="492"/>
                  <a:pt x="452" y="509"/>
                  <a:pt x="452" y="529"/>
                </a:cubicBezTo>
                <a:cubicBezTo>
                  <a:pt x="452" y="549"/>
                  <a:pt x="445" y="567"/>
                  <a:pt x="430" y="582"/>
                </a:cubicBezTo>
                <a:cubicBezTo>
                  <a:pt x="415" y="597"/>
                  <a:pt x="397" y="604"/>
                  <a:pt x="375" y="604"/>
                </a:cubicBezTo>
                <a:cubicBezTo>
                  <a:pt x="375" y="604"/>
                  <a:pt x="375" y="604"/>
                  <a:pt x="227" y="604"/>
                </a:cubicBezTo>
                <a:cubicBezTo>
                  <a:pt x="165" y="604"/>
                  <a:pt x="110" y="582"/>
                  <a:pt x="67" y="539"/>
                </a:cubicBezTo>
                <a:cubicBezTo>
                  <a:pt x="23" y="494"/>
                  <a:pt x="0" y="441"/>
                  <a:pt x="0" y="379"/>
                </a:cubicBezTo>
                <a:cubicBezTo>
                  <a:pt x="0" y="379"/>
                  <a:pt x="0" y="379"/>
                  <a:pt x="0" y="75"/>
                </a:cubicBezTo>
                <a:cubicBezTo>
                  <a:pt x="0" y="55"/>
                  <a:pt x="8" y="38"/>
                  <a:pt x="23" y="23"/>
                </a:cubicBezTo>
                <a:cubicBezTo>
                  <a:pt x="38" y="8"/>
                  <a:pt x="55" y="0"/>
                  <a:pt x="77" y="0"/>
                </a:cubicBezTo>
                <a:cubicBezTo>
                  <a:pt x="97" y="0"/>
                  <a:pt x="115" y="8"/>
                  <a:pt x="130" y="23"/>
                </a:cubicBezTo>
                <a:cubicBezTo>
                  <a:pt x="145" y="38"/>
                  <a:pt x="152" y="55"/>
                  <a:pt x="152" y="75"/>
                </a:cubicBezTo>
                <a:cubicBezTo>
                  <a:pt x="152" y="75"/>
                  <a:pt x="152" y="75"/>
                  <a:pt x="152" y="151"/>
                </a:cubicBezTo>
                <a:cubicBezTo>
                  <a:pt x="152" y="151"/>
                  <a:pt x="152" y="151"/>
                  <a:pt x="375" y="151"/>
                </a:cubicBezTo>
                <a:cubicBezTo>
                  <a:pt x="397" y="151"/>
                  <a:pt x="415" y="158"/>
                  <a:pt x="430" y="173"/>
                </a:cubicBezTo>
                <a:cubicBezTo>
                  <a:pt x="445" y="188"/>
                  <a:pt x="452" y="206"/>
                  <a:pt x="452" y="228"/>
                </a:cubicBezTo>
                <a:cubicBezTo>
                  <a:pt x="452" y="248"/>
                  <a:pt x="445" y="266"/>
                  <a:pt x="430" y="281"/>
                </a:cubicBezTo>
                <a:cubicBezTo>
                  <a:pt x="415" y="296"/>
                  <a:pt x="397" y="304"/>
                  <a:pt x="375" y="304"/>
                </a:cubicBezTo>
                <a:cubicBezTo>
                  <a:pt x="375" y="304"/>
                  <a:pt x="375" y="304"/>
                  <a:pt x="152" y="304"/>
                </a:cubicBezTo>
                <a:cubicBezTo>
                  <a:pt x="152" y="304"/>
                  <a:pt x="152" y="304"/>
                  <a:pt x="152" y="379"/>
                </a:cubicBezTo>
                <a:cubicBezTo>
                  <a:pt x="152" y="399"/>
                  <a:pt x="160" y="416"/>
                  <a:pt x="172" y="431"/>
                </a:cubicBezTo>
                <a:cubicBezTo>
                  <a:pt x="187" y="446"/>
                  <a:pt x="205" y="454"/>
                  <a:pt x="227" y="454"/>
                </a:cubicBezTo>
                <a:cubicBezTo>
                  <a:pt x="227" y="454"/>
                  <a:pt x="227" y="454"/>
                  <a:pt x="375" y="454"/>
                </a:cubicBezTo>
                <a:cubicBezTo>
                  <a:pt x="397" y="454"/>
                  <a:pt x="415" y="462"/>
                  <a:pt x="430" y="4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Oval 100"/>
          <p:cNvSpPr>
            <a:spLocks noChangeArrowheads="1"/>
          </p:cNvSpPr>
          <p:nvPr/>
        </p:nvSpPr>
        <p:spPr bwMode="invGray">
          <a:xfrm>
            <a:off x="6958107" y="3406792"/>
            <a:ext cx="2401343" cy="2402210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7971222" y="3998660"/>
            <a:ext cx="375114" cy="450041"/>
            <a:chOff x="8071963" y="3061130"/>
            <a:chExt cx="476865" cy="571910"/>
          </a:xfrm>
        </p:grpSpPr>
        <p:sp>
          <p:nvSpPr>
            <p:cNvPr id="24" name="Freeform 101"/>
            <p:cNvSpPr>
              <a:spLocks/>
            </p:cNvSpPr>
            <p:nvPr/>
          </p:nvSpPr>
          <p:spPr bwMode="invGray">
            <a:xfrm>
              <a:off x="8145706" y="3061130"/>
              <a:ext cx="109794" cy="211394"/>
            </a:xfrm>
            <a:custGeom>
              <a:avLst/>
              <a:gdLst>
                <a:gd name="T0" fmla="*/ 47 w 67"/>
                <a:gd name="T1" fmla="*/ 0 h 129"/>
                <a:gd name="T2" fmla="*/ 34 w 67"/>
                <a:gd name="T3" fmla="*/ 51 h 129"/>
                <a:gd name="T4" fmla="*/ 32 w 67"/>
                <a:gd name="T5" fmla="*/ 51 h 129"/>
                <a:gd name="T6" fmla="*/ 19 w 67"/>
                <a:gd name="T7" fmla="*/ 0 h 129"/>
                <a:gd name="T8" fmla="*/ 0 w 67"/>
                <a:gd name="T9" fmla="*/ 0 h 129"/>
                <a:gd name="T10" fmla="*/ 23 w 67"/>
                <a:gd name="T11" fmla="*/ 78 h 129"/>
                <a:gd name="T12" fmla="*/ 23 w 67"/>
                <a:gd name="T13" fmla="*/ 129 h 129"/>
                <a:gd name="T14" fmla="*/ 44 w 67"/>
                <a:gd name="T15" fmla="*/ 129 h 129"/>
                <a:gd name="T16" fmla="*/ 44 w 67"/>
                <a:gd name="T17" fmla="*/ 76 h 129"/>
                <a:gd name="T18" fmla="*/ 67 w 67"/>
                <a:gd name="T19" fmla="*/ 0 h 129"/>
                <a:gd name="T20" fmla="*/ 47 w 67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129">
                  <a:moveTo>
                    <a:pt x="47" y="0"/>
                  </a:moveTo>
                  <a:lnTo>
                    <a:pt x="34" y="51"/>
                  </a:lnTo>
                  <a:lnTo>
                    <a:pt x="32" y="51"/>
                  </a:lnTo>
                  <a:lnTo>
                    <a:pt x="19" y="0"/>
                  </a:lnTo>
                  <a:lnTo>
                    <a:pt x="0" y="0"/>
                  </a:lnTo>
                  <a:lnTo>
                    <a:pt x="23" y="78"/>
                  </a:lnTo>
                  <a:lnTo>
                    <a:pt x="23" y="129"/>
                  </a:lnTo>
                  <a:lnTo>
                    <a:pt x="44" y="129"/>
                  </a:lnTo>
                  <a:lnTo>
                    <a:pt x="44" y="76"/>
                  </a:lnTo>
                  <a:lnTo>
                    <a:pt x="67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5" name="Freeform 102"/>
            <p:cNvSpPr>
              <a:spLocks noEditPoints="1"/>
            </p:cNvSpPr>
            <p:nvPr/>
          </p:nvSpPr>
          <p:spPr bwMode="invGray">
            <a:xfrm>
              <a:off x="8252221" y="3113568"/>
              <a:ext cx="85213" cy="163871"/>
            </a:xfrm>
            <a:custGeom>
              <a:avLst/>
              <a:gdLst>
                <a:gd name="T0" fmla="*/ 14 w 36"/>
                <a:gd name="T1" fmla="*/ 56 h 69"/>
                <a:gd name="T2" fmla="*/ 13 w 36"/>
                <a:gd name="T3" fmla="*/ 52 h 69"/>
                <a:gd name="T4" fmla="*/ 13 w 36"/>
                <a:gd name="T5" fmla="*/ 16 h 69"/>
                <a:gd name="T6" fmla="*/ 14 w 36"/>
                <a:gd name="T7" fmla="*/ 12 h 69"/>
                <a:gd name="T8" fmla="*/ 18 w 36"/>
                <a:gd name="T9" fmla="*/ 11 h 69"/>
                <a:gd name="T10" fmla="*/ 22 w 36"/>
                <a:gd name="T11" fmla="*/ 12 h 69"/>
                <a:gd name="T12" fmla="*/ 23 w 36"/>
                <a:gd name="T13" fmla="*/ 16 h 69"/>
                <a:gd name="T14" fmla="*/ 23 w 36"/>
                <a:gd name="T15" fmla="*/ 52 h 69"/>
                <a:gd name="T16" fmla="*/ 22 w 36"/>
                <a:gd name="T17" fmla="*/ 56 h 69"/>
                <a:gd name="T18" fmla="*/ 18 w 36"/>
                <a:gd name="T19" fmla="*/ 57 h 69"/>
                <a:gd name="T20" fmla="*/ 14 w 36"/>
                <a:gd name="T21" fmla="*/ 56 h 69"/>
                <a:gd name="T22" fmla="*/ 5 w 36"/>
                <a:gd name="T23" fmla="*/ 4 h 69"/>
                <a:gd name="T24" fmla="*/ 0 w 36"/>
                <a:gd name="T25" fmla="*/ 16 h 69"/>
                <a:gd name="T26" fmla="*/ 0 w 36"/>
                <a:gd name="T27" fmla="*/ 50 h 69"/>
                <a:gd name="T28" fmla="*/ 5 w 36"/>
                <a:gd name="T29" fmla="*/ 64 h 69"/>
                <a:gd name="T30" fmla="*/ 18 w 36"/>
                <a:gd name="T31" fmla="*/ 69 h 69"/>
                <a:gd name="T32" fmla="*/ 31 w 36"/>
                <a:gd name="T33" fmla="*/ 64 h 69"/>
                <a:gd name="T34" fmla="*/ 36 w 36"/>
                <a:gd name="T35" fmla="*/ 51 h 69"/>
                <a:gd name="T36" fmla="*/ 36 w 36"/>
                <a:gd name="T37" fmla="*/ 17 h 69"/>
                <a:gd name="T38" fmla="*/ 31 w 36"/>
                <a:gd name="T39" fmla="*/ 4 h 69"/>
                <a:gd name="T40" fmla="*/ 18 w 36"/>
                <a:gd name="T41" fmla="*/ 0 h 69"/>
                <a:gd name="T42" fmla="*/ 5 w 36"/>
                <a:gd name="T43" fmla="*/ 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6" h="69">
                  <a:moveTo>
                    <a:pt x="14" y="56"/>
                  </a:moveTo>
                  <a:cubicBezTo>
                    <a:pt x="13" y="55"/>
                    <a:pt x="13" y="53"/>
                    <a:pt x="13" y="52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4"/>
                    <a:pt x="13" y="13"/>
                    <a:pt x="14" y="12"/>
                  </a:cubicBezTo>
                  <a:cubicBezTo>
                    <a:pt x="15" y="11"/>
                    <a:pt x="16" y="11"/>
                    <a:pt x="18" y="11"/>
                  </a:cubicBezTo>
                  <a:cubicBezTo>
                    <a:pt x="19" y="11"/>
                    <a:pt x="21" y="11"/>
                    <a:pt x="22" y="12"/>
                  </a:cubicBezTo>
                  <a:cubicBezTo>
                    <a:pt x="23" y="13"/>
                    <a:pt x="23" y="14"/>
                    <a:pt x="23" y="16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53"/>
                    <a:pt x="23" y="55"/>
                    <a:pt x="22" y="56"/>
                  </a:cubicBezTo>
                  <a:cubicBezTo>
                    <a:pt x="21" y="57"/>
                    <a:pt x="19" y="57"/>
                    <a:pt x="18" y="57"/>
                  </a:cubicBezTo>
                  <a:cubicBezTo>
                    <a:pt x="16" y="57"/>
                    <a:pt x="15" y="57"/>
                    <a:pt x="14" y="56"/>
                  </a:cubicBezTo>
                  <a:moveTo>
                    <a:pt x="5" y="4"/>
                  </a:moveTo>
                  <a:cubicBezTo>
                    <a:pt x="2" y="7"/>
                    <a:pt x="0" y="11"/>
                    <a:pt x="0" y="16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6"/>
                    <a:pt x="2" y="60"/>
                    <a:pt x="5" y="64"/>
                  </a:cubicBezTo>
                  <a:cubicBezTo>
                    <a:pt x="8" y="67"/>
                    <a:pt x="12" y="69"/>
                    <a:pt x="18" y="69"/>
                  </a:cubicBezTo>
                  <a:cubicBezTo>
                    <a:pt x="23" y="69"/>
                    <a:pt x="28" y="67"/>
                    <a:pt x="31" y="64"/>
                  </a:cubicBezTo>
                  <a:cubicBezTo>
                    <a:pt x="34" y="61"/>
                    <a:pt x="36" y="56"/>
                    <a:pt x="36" y="51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2"/>
                    <a:pt x="34" y="8"/>
                    <a:pt x="31" y="4"/>
                  </a:cubicBezTo>
                  <a:cubicBezTo>
                    <a:pt x="27" y="1"/>
                    <a:pt x="23" y="0"/>
                    <a:pt x="18" y="0"/>
                  </a:cubicBezTo>
                  <a:cubicBezTo>
                    <a:pt x="13" y="0"/>
                    <a:pt x="8" y="1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6" name="Freeform 103"/>
            <p:cNvSpPr>
              <a:spLocks/>
            </p:cNvSpPr>
            <p:nvPr/>
          </p:nvSpPr>
          <p:spPr bwMode="invGray">
            <a:xfrm>
              <a:off x="8362015" y="3116846"/>
              <a:ext cx="81935" cy="157316"/>
            </a:xfrm>
            <a:custGeom>
              <a:avLst/>
              <a:gdLst>
                <a:gd name="T0" fmla="*/ 23 w 35"/>
                <a:gd name="T1" fmla="*/ 0 h 67"/>
                <a:gd name="T2" fmla="*/ 23 w 35"/>
                <a:gd name="T3" fmla="*/ 50 h 67"/>
                <a:gd name="T4" fmla="*/ 19 w 35"/>
                <a:gd name="T5" fmla="*/ 54 h 67"/>
                <a:gd name="T6" fmla="*/ 15 w 35"/>
                <a:gd name="T7" fmla="*/ 55 h 67"/>
                <a:gd name="T8" fmla="*/ 13 w 35"/>
                <a:gd name="T9" fmla="*/ 54 h 67"/>
                <a:gd name="T10" fmla="*/ 12 w 35"/>
                <a:gd name="T11" fmla="*/ 51 h 67"/>
                <a:gd name="T12" fmla="*/ 12 w 35"/>
                <a:gd name="T13" fmla="*/ 0 h 67"/>
                <a:gd name="T14" fmla="*/ 0 w 35"/>
                <a:gd name="T15" fmla="*/ 0 h 67"/>
                <a:gd name="T16" fmla="*/ 0 w 35"/>
                <a:gd name="T17" fmla="*/ 55 h 67"/>
                <a:gd name="T18" fmla="*/ 2 w 35"/>
                <a:gd name="T19" fmla="*/ 64 h 67"/>
                <a:gd name="T20" fmla="*/ 8 w 35"/>
                <a:gd name="T21" fmla="*/ 67 h 67"/>
                <a:gd name="T22" fmla="*/ 15 w 35"/>
                <a:gd name="T23" fmla="*/ 65 h 67"/>
                <a:gd name="T24" fmla="*/ 23 w 35"/>
                <a:gd name="T25" fmla="*/ 59 h 67"/>
                <a:gd name="T26" fmla="*/ 23 w 35"/>
                <a:gd name="T27" fmla="*/ 66 h 67"/>
                <a:gd name="T28" fmla="*/ 35 w 35"/>
                <a:gd name="T29" fmla="*/ 66 h 67"/>
                <a:gd name="T30" fmla="*/ 35 w 35"/>
                <a:gd name="T31" fmla="*/ 0 h 67"/>
                <a:gd name="T32" fmla="*/ 23 w 35"/>
                <a:gd name="T3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67">
                  <a:moveTo>
                    <a:pt x="23" y="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1" y="52"/>
                    <a:pt x="20" y="53"/>
                    <a:pt x="19" y="54"/>
                  </a:cubicBezTo>
                  <a:cubicBezTo>
                    <a:pt x="17" y="55"/>
                    <a:pt x="16" y="55"/>
                    <a:pt x="15" y="55"/>
                  </a:cubicBezTo>
                  <a:cubicBezTo>
                    <a:pt x="14" y="55"/>
                    <a:pt x="13" y="55"/>
                    <a:pt x="13" y="54"/>
                  </a:cubicBezTo>
                  <a:cubicBezTo>
                    <a:pt x="12" y="53"/>
                    <a:pt x="12" y="52"/>
                    <a:pt x="12" y="5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9"/>
                    <a:pt x="1" y="62"/>
                    <a:pt x="2" y="64"/>
                  </a:cubicBezTo>
                  <a:cubicBezTo>
                    <a:pt x="3" y="66"/>
                    <a:pt x="6" y="67"/>
                    <a:pt x="8" y="67"/>
                  </a:cubicBezTo>
                  <a:cubicBezTo>
                    <a:pt x="11" y="67"/>
                    <a:pt x="13" y="66"/>
                    <a:pt x="15" y="65"/>
                  </a:cubicBezTo>
                  <a:cubicBezTo>
                    <a:pt x="18" y="63"/>
                    <a:pt x="20" y="61"/>
                    <a:pt x="23" y="59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7" name="Freeform 104"/>
            <p:cNvSpPr>
              <a:spLocks/>
            </p:cNvSpPr>
            <p:nvPr/>
          </p:nvSpPr>
          <p:spPr bwMode="invGray">
            <a:xfrm>
              <a:off x="8350544" y="3442949"/>
              <a:ext cx="22942" cy="108155"/>
            </a:xfrm>
            <a:custGeom>
              <a:avLst/>
              <a:gdLst>
                <a:gd name="T0" fmla="*/ 5 w 10"/>
                <a:gd name="T1" fmla="*/ 0 h 46"/>
                <a:gd name="T2" fmla="*/ 2 w 10"/>
                <a:gd name="T3" fmla="*/ 0 h 46"/>
                <a:gd name="T4" fmla="*/ 0 w 10"/>
                <a:gd name="T5" fmla="*/ 2 h 46"/>
                <a:gd name="T6" fmla="*/ 0 w 10"/>
                <a:gd name="T7" fmla="*/ 43 h 46"/>
                <a:gd name="T8" fmla="*/ 2 w 10"/>
                <a:gd name="T9" fmla="*/ 46 h 46"/>
                <a:gd name="T10" fmla="*/ 5 w 10"/>
                <a:gd name="T11" fmla="*/ 46 h 46"/>
                <a:gd name="T12" fmla="*/ 9 w 10"/>
                <a:gd name="T13" fmla="*/ 45 h 46"/>
                <a:gd name="T14" fmla="*/ 10 w 10"/>
                <a:gd name="T15" fmla="*/ 40 h 46"/>
                <a:gd name="T16" fmla="*/ 10 w 10"/>
                <a:gd name="T17" fmla="*/ 7 h 46"/>
                <a:gd name="T18" fmla="*/ 8 w 10"/>
                <a:gd name="T19" fmla="*/ 1 h 46"/>
                <a:gd name="T20" fmla="*/ 5 w 10"/>
                <a:gd name="T2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46">
                  <a:moveTo>
                    <a:pt x="5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" y="44"/>
                    <a:pt x="1" y="45"/>
                    <a:pt x="2" y="46"/>
                  </a:cubicBezTo>
                  <a:cubicBezTo>
                    <a:pt x="3" y="46"/>
                    <a:pt x="4" y="46"/>
                    <a:pt x="5" y="46"/>
                  </a:cubicBezTo>
                  <a:cubicBezTo>
                    <a:pt x="7" y="46"/>
                    <a:pt x="8" y="46"/>
                    <a:pt x="9" y="45"/>
                  </a:cubicBezTo>
                  <a:cubicBezTo>
                    <a:pt x="9" y="44"/>
                    <a:pt x="10" y="43"/>
                    <a:pt x="10" y="40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4"/>
                    <a:pt x="9" y="3"/>
                    <a:pt x="8" y="1"/>
                  </a:cubicBezTo>
                  <a:cubicBezTo>
                    <a:pt x="8" y="0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8" name="Freeform 105"/>
            <p:cNvSpPr>
              <a:spLocks/>
            </p:cNvSpPr>
            <p:nvPr/>
          </p:nvSpPr>
          <p:spPr bwMode="invGray">
            <a:xfrm>
              <a:off x="8453783" y="3442949"/>
              <a:ext cx="26219" cy="32774"/>
            </a:xfrm>
            <a:custGeom>
              <a:avLst/>
              <a:gdLst>
                <a:gd name="T0" fmla="*/ 6 w 11"/>
                <a:gd name="T1" fmla="*/ 0 h 14"/>
                <a:gd name="T2" fmla="*/ 1 w 11"/>
                <a:gd name="T3" fmla="*/ 2 h 14"/>
                <a:gd name="T4" fmla="*/ 0 w 11"/>
                <a:gd name="T5" fmla="*/ 8 h 14"/>
                <a:gd name="T6" fmla="*/ 0 w 11"/>
                <a:gd name="T7" fmla="*/ 14 h 14"/>
                <a:gd name="T8" fmla="*/ 11 w 11"/>
                <a:gd name="T9" fmla="*/ 14 h 14"/>
                <a:gd name="T10" fmla="*/ 11 w 11"/>
                <a:gd name="T11" fmla="*/ 8 h 14"/>
                <a:gd name="T12" fmla="*/ 10 w 11"/>
                <a:gd name="T13" fmla="*/ 2 h 14"/>
                <a:gd name="T14" fmla="*/ 6 w 11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6" y="0"/>
                  </a:moveTo>
                  <a:cubicBezTo>
                    <a:pt x="4" y="0"/>
                    <a:pt x="2" y="1"/>
                    <a:pt x="1" y="2"/>
                  </a:cubicBezTo>
                  <a:cubicBezTo>
                    <a:pt x="1" y="3"/>
                    <a:pt x="0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5"/>
                    <a:pt x="10" y="3"/>
                    <a:pt x="10" y="2"/>
                  </a:cubicBezTo>
                  <a:cubicBezTo>
                    <a:pt x="9" y="1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9" name="Freeform 106"/>
            <p:cNvSpPr>
              <a:spLocks noEditPoints="1"/>
            </p:cNvSpPr>
            <p:nvPr/>
          </p:nvSpPr>
          <p:spPr bwMode="invGray">
            <a:xfrm>
              <a:off x="8071963" y="3313491"/>
              <a:ext cx="476865" cy="319549"/>
            </a:xfrm>
            <a:custGeom>
              <a:avLst/>
              <a:gdLst>
                <a:gd name="T0" fmla="*/ 171 w 201"/>
                <a:gd name="T1" fmla="*/ 1 h 135"/>
                <a:gd name="T2" fmla="*/ 100 w 201"/>
                <a:gd name="T3" fmla="*/ 0 h 135"/>
                <a:gd name="T4" fmla="*/ 30 w 201"/>
                <a:gd name="T5" fmla="*/ 1 h 135"/>
                <a:gd name="T6" fmla="*/ 0 w 201"/>
                <a:gd name="T7" fmla="*/ 68 h 135"/>
                <a:gd name="T8" fmla="*/ 30 w 201"/>
                <a:gd name="T9" fmla="*/ 134 h 135"/>
                <a:gd name="T10" fmla="*/ 171 w 201"/>
                <a:gd name="T11" fmla="*/ 134 h 135"/>
                <a:gd name="T12" fmla="*/ 201 w 201"/>
                <a:gd name="T13" fmla="*/ 68 h 135"/>
                <a:gd name="T14" fmla="*/ 43 w 201"/>
                <a:gd name="T15" fmla="*/ 111 h 135"/>
                <a:gd name="T16" fmla="*/ 30 w 201"/>
                <a:gd name="T17" fmla="*/ 35 h 135"/>
                <a:gd name="T18" fmla="*/ 15 w 201"/>
                <a:gd name="T19" fmla="*/ 22 h 135"/>
                <a:gd name="T20" fmla="*/ 58 w 201"/>
                <a:gd name="T21" fmla="*/ 35 h 135"/>
                <a:gd name="T22" fmla="*/ 43 w 201"/>
                <a:gd name="T23" fmla="*/ 111 h 135"/>
                <a:gd name="T24" fmla="*/ 80 w 201"/>
                <a:gd name="T25" fmla="*/ 111 h 135"/>
                <a:gd name="T26" fmla="*/ 73 w 201"/>
                <a:gd name="T27" fmla="*/ 110 h 135"/>
                <a:gd name="T28" fmla="*/ 60 w 201"/>
                <a:gd name="T29" fmla="*/ 109 h 135"/>
                <a:gd name="T30" fmla="*/ 57 w 201"/>
                <a:gd name="T31" fmla="*/ 45 h 135"/>
                <a:gd name="T32" fmla="*/ 70 w 201"/>
                <a:gd name="T33" fmla="*/ 95 h 135"/>
                <a:gd name="T34" fmla="*/ 73 w 201"/>
                <a:gd name="T35" fmla="*/ 100 h 135"/>
                <a:gd name="T36" fmla="*/ 80 w 201"/>
                <a:gd name="T37" fmla="*/ 95 h 135"/>
                <a:gd name="T38" fmla="*/ 92 w 201"/>
                <a:gd name="T39" fmla="*/ 45 h 135"/>
                <a:gd name="T40" fmla="*/ 139 w 201"/>
                <a:gd name="T41" fmla="*/ 97 h 135"/>
                <a:gd name="T42" fmla="*/ 128 w 201"/>
                <a:gd name="T43" fmla="*/ 112 h 135"/>
                <a:gd name="T44" fmla="*/ 117 w 201"/>
                <a:gd name="T45" fmla="*/ 106 h 135"/>
                <a:gd name="T46" fmla="*/ 104 w 201"/>
                <a:gd name="T47" fmla="*/ 111 h 135"/>
                <a:gd name="T48" fmla="*/ 117 w 201"/>
                <a:gd name="T49" fmla="*/ 22 h 135"/>
                <a:gd name="T50" fmla="*/ 122 w 201"/>
                <a:gd name="T51" fmla="*/ 46 h 135"/>
                <a:gd name="T52" fmla="*/ 136 w 201"/>
                <a:gd name="T53" fmla="*/ 48 h 135"/>
                <a:gd name="T54" fmla="*/ 139 w 201"/>
                <a:gd name="T55" fmla="*/ 97 h 135"/>
                <a:gd name="T56" fmla="*/ 161 w 201"/>
                <a:gd name="T57" fmla="*/ 79 h 135"/>
                <a:gd name="T58" fmla="*/ 162 w 201"/>
                <a:gd name="T59" fmla="*/ 99 h 135"/>
                <a:gd name="T60" fmla="*/ 171 w 201"/>
                <a:gd name="T61" fmla="*/ 99 h 135"/>
                <a:gd name="T62" fmla="*/ 172 w 201"/>
                <a:gd name="T63" fmla="*/ 87 h 135"/>
                <a:gd name="T64" fmla="*/ 184 w 201"/>
                <a:gd name="T65" fmla="*/ 92 h 135"/>
                <a:gd name="T66" fmla="*/ 166 w 201"/>
                <a:gd name="T67" fmla="*/ 113 h 135"/>
                <a:gd name="T68" fmla="*/ 149 w 201"/>
                <a:gd name="T69" fmla="*/ 92 h 135"/>
                <a:gd name="T70" fmla="*/ 154 w 201"/>
                <a:gd name="T71" fmla="*/ 49 h 135"/>
                <a:gd name="T72" fmla="*/ 180 w 201"/>
                <a:gd name="T73" fmla="*/ 48 h 135"/>
                <a:gd name="T74" fmla="*/ 184 w 201"/>
                <a:gd name="T75" fmla="*/ 79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1" h="135">
                  <a:moveTo>
                    <a:pt x="200" y="30"/>
                  </a:moveTo>
                  <a:cubicBezTo>
                    <a:pt x="200" y="14"/>
                    <a:pt x="187" y="1"/>
                    <a:pt x="171" y="1"/>
                  </a:cubicBezTo>
                  <a:cubicBezTo>
                    <a:pt x="149" y="0"/>
                    <a:pt x="127" y="0"/>
                    <a:pt x="104" y="0"/>
                  </a:cubicBezTo>
                  <a:cubicBezTo>
                    <a:pt x="103" y="0"/>
                    <a:pt x="102" y="0"/>
                    <a:pt x="100" y="0"/>
                  </a:cubicBezTo>
                  <a:cubicBezTo>
                    <a:pt x="99" y="0"/>
                    <a:pt x="98" y="0"/>
                    <a:pt x="97" y="0"/>
                  </a:cubicBezTo>
                  <a:cubicBezTo>
                    <a:pt x="74" y="0"/>
                    <a:pt x="52" y="0"/>
                    <a:pt x="30" y="1"/>
                  </a:cubicBezTo>
                  <a:cubicBezTo>
                    <a:pt x="14" y="1"/>
                    <a:pt x="1" y="14"/>
                    <a:pt x="1" y="30"/>
                  </a:cubicBezTo>
                  <a:cubicBezTo>
                    <a:pt x="0" y="42"/>
                    <a:pt x="0" y="55"/>
                    <a:pt x="0" y="68"/>
                  </a:cubicBezTo>
                  <a:cubicBezTo>
                    <a:pt x="0" y="80"/>
                    <a:pt x="0" y="93"/>
                    <a:pt x="1" y="105"/>
                  </a:cubicBezTo>
                  <a:cubicBezTo>
                    <a:pt x="1" y="121"/>
                    <a:pt x="14" y="134"/>
                    <a:pt x="30" y="134"/>
                  </a:cubicBezTo>
                  <a:cubicBezTo>
                    <a:pt x="53" y="135"/>
                    <a:pt x="77" y="135"/>
                    <a:pt x="100" y="135"/>
                  </a:cubicBezTo>
                  <a:cubicBezTo>
                    <a:pt x="124" y="135"/>
                    <a:pt x="148" y="135"/>
                    <a:pt x="171" y="134"/>
                  </a:cubicBezTo>
                  <a:cubicBezTo>
                    <a:pt x="187" y="134"/>
                    <a:pt x="200" y="121"/>
                    <a:pt x="200" y="105"/>
                  </a:cubicBezTo>
                  <a:cubicBezTo>
                    <a:pt x="201" y="93"/>
                    <a:pt x="201" y="80"/>
                    <a:pt x="201" y="68"/>
                  </a:cubicBezTo>
                  <a:cubicBezTo>
                    <a:pt x="201" y="55"/>
                    <a:pt x="201" y="42"/>
                    <a:pt x="200" y="30"/>
                  </a:cubicBezTo>
                  <a:close/>
                  <a:moveTo>
                    <a:pt x="43" y="111"/>
                  </a:moveTo>
                  <a:cubicBezTo>
                    <a:pt x="30" y="111"/>
                    <a:pt x="30" y="111"/>
                    <a:pt x="30" y="111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43" y="35"/>
                    <a:pt x="43" y="35"/>
                    <a:pt x="43" y="35"/>
                  </a:cubicBezTo>
                  <a:lnTo>
                    <a:pt x="43" y="111"/>
                  </a:lnTo>
                  <a:close/>
                  <a:moveTo>
                    <a:pt x="92" y="111"/>
                  </a:moveTo>
                  <a:cubicBezTo>
                    <a:pt x="80" y="111"/>
                    <a:pt x="80" y="111"/>
                    <a:pt x="80" y="111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8" y="106"/>
                    <a:pt x="75" y="108"/>
                    <a:pt x="73" y="110"/>
                  </a:cubicBezTo>
                  <a:cubicBezTo>
                    <a:pt x="71" y="111"/>
                    <a:pt x="68" y="112"/>
                    <a:pt x="66" y="112"/>
                  </a:cubicBezTo>
                  <a:cubicBezTo>
                    <a:pt x="63" y="112"/>
                    <a:pt x="61" y="111"/>
                    <a:pt x="60" y="109"/>
                  </a:cubicBezTo>
                  <a:cubicBezTo>
                    <a:pt x="58" y="107"/>
                    <a:pt x="57" y="104"/>
                    <a:pt x="57" y="100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0" y="95"/>
                    <a:pt x="70" y="95"/>
                    <a:pt x="70" y="95"/>
                  </a:cubicBezTo>
                  <a:cubicBezTo>
                    <a:pt x="70" y="97"/>
                    <a:pt x="70" y="98"/>
                    <a:pt x="70" y="99"/>
                  </a:cubicBezTo>
                  <a:cubicBezTo>
                    <a:pt x="71" y="100"/>
                    <a:pt x="72" y="100"/>
                    <a:pt x="73" y="100"/>
                  </a:cubicBezTo>
                  <a:cubicBezTo>
                    <a:pt x="74" y="100"/>
                    <a:pt x="75" y="99"/>
                    <a:pt x="76" y="99"/>
                  </a:cubicBezTo>
                  <a:cubicBezTo>
                    <a:pt x="78" y="98"/>
                    <a:pt x="79" y="96"/>
                    <a:pt x="80" y="9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92" y="45"/>
                    <a:pt x="92" y="45"/>
                    <a:pt x="92" y="45"/>
                  </a:cubicBezTo>
                  <a:lnTo>
                    <a:pt x="92" y="111"/>
                  </a:lnTo>
                  <a:close/>
                  <a:moveTo>
                    <a:pt x="139" y="97"/>
                  </a:moveTo>
                  <a:cubicBezTo>
                    <a:pt x="139" y="102"/>
                    <a:pt x="138" y="105"/>
                    <a:pt x="136" y="108"/>
                  </a:cubicBezTo>
                  <a:cubicBezTo>
                    <a:pt x="135" y="110"/>
                    <a:pt x="132" y="112"/>
                    <a:pt x="128" y="112"/>
                  </a:cubicBezTo>
                  <a:cubicBezTo>
                    <a:pt x="126" y="112"/>
                    <a:pt x="124" y="111"/>
                    <a:pt x="122" y="110"/>
                  </a:cubicBezTo>
                  <a:cubicBezTo>
                    <a:pt x="120" y="109"/>
                    <a:pt x="118" y="108"/>
                    <a:pt x="117" y="106"/>
                  </a:cubicBezTo>
                  <a:cubicBezTo>
                    <a:pt x="117" y="111"/>
                    <a:pt x="117" y="111"/>
                    <a:pt x="117" y="111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17" y="22"/>
                    <a:pt x="117" y="22"/>
                    <a:pt x="117" y="22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48"/>
                    <a:pt x="120" y="47"/>
                    <a:pt x="122" y="46"/>
                  </a:cubicBezTo>
                  <a:cubicBezTo>
                    <a:pt x="124" y="45"/>
                    <a:pt x="125" y="44"/>
                    <a:pt x="127" y="44"/>
                  </a:cubicBezTo>
                  <a:cubicBezTo>
                    <a:pt x="131" y="44"/>
                    <a:pt x="134" y="46"/>
                    <a:pt x="136" y="48"/>
                  </a:cubicBezTo>
                  <a:cubicBezTo>
                    <a:pt x="138" y="51"/>
                    <a:pt x="139" y="55"/>
                    <a:pt x="139" y="61"/>
                  </a:cubicBezTo>
                  <a:lnTo>
                    <a:pt x="139" y="97"/>
                  </a:lnTo>
                  <a:close/>
                  <a:moveTo>
                    <a:pt x="184" y="79"/>
                  </a:moveTo>
                  <a:cubicBezTo>
                    <a:pt x="161" y="79"/>
                    <a:pt x="161" y="79"/>
                    <a:pt x="161" y="79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5"/>
                    <a:pt x="161" y="98"/>
                    <a:pt x="162" y="99"/>
                  </a:cubicBezTo>
                  <a:cubicBezTo>
                    <a:pt x="163" y="100"/>
                    <a:pt x="164" y="101"/>
                    <a:pt x="166" y="101"/>
                  </a:cubicBezTo>
                  <a:cubicBezTo>
                    <a:pt x="168" y="101"/>
                    <a:pt x="170" y="101"/>
                    <a:pt x="171" y="99"/>
                  </a:cubicBezTo>
                  <a:cubicBezTo>
                    <a:pt x="171" y="98"/>
                    <a:pt x="172" y="96"/>
                    <a:pt x="172" y="92"/>
                  </a:cubicBezTo>
                  <a:cubicBezTo>
                    <a:pt x="172" y="87"/>
                    <a:pt x="172" y="87"/>
                    <a:pt x="172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4" y="92"/>
                    <a:pt x="184" y="92"/>
                    <a:pt x="184" y="92"/>
                  </a:cubicBezTo>
                  <a:cubicBezTo>
                    <a:pt x="184" y="99"/>
                    <a:pt x="183" y="104"/>
                    <a:pt x="180" y="107"/>
                  </a:cubicBezTo>
                  <a:cubicBezTo>
                    <a:pt x="177" y="111"/>
                    <a:pt x="172" y="113"/>
                    <a:pt x="166" y="113"/>
                  </a:cubicBezTo>
                  <a:cubicBezTo>
                    <a:pt x="161" y="113"/>
                    <a:pt x="156" y="111"/>
                    <a:pt x="153" y="107"/>
                  </a:cubicBezTo>
                  <a:cubicBezTo>
                    <a:pt x="150" y="104"/>
                    <a:pt x="149" y="99"/>
                    <a:pt x="149" y="92"/>
                  </a:cubicBezTo>
                  <a:cubicBezTo>
                    <a:pt x="149" y="63"/>
                    <a:pt x="149" y="63"/>
                    <a:pt x="149" y="63"/>
                  </a:cubicBezTo>
                  <a:cubicBezTo>
                    <a:pt x="149" y="57"/>
                    <a:pt x="150" y="52"/>
                    <a:pt x="154" y="49"/>
                  </a:cubicBezTo>
                  <a:cubicBezTo>
                    <a:pt x="157" y="45"/>
                    <a:pt x="162" y="43"/>
                    <a:pt x="167" y="43"/>
                  </a:cubicBezTo>
                  <a:cubicBezTo>
                    <a:pt x="173" y="43"/>
                    <a:pt x="177" y="45"/>
                    <a:pt x="180" y="48"/>
                  </a:cubicBezTo>
                  <a:cubicBezTo>
                    <a:pt x="183" y="52"/>
                    <a:pt x="184" y="57"/>
                    <a:pt x="184" y="63"/>
                  </a:cubicBezTo>
                  <a:lnTo>
                    <a:pt x="184" y="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</p:grpSp>
      <p:sp>
        <p:nvSpPr>
          <p:cNvPr id="43" name="Oval 100"/>
          <p:cNvSpPr>
            <a:spLocks noChangeArrowheads="1"/>
          </p:cNvSpPr>
          <p:nvPr/>
        </p:nvSpPr>
        <p:spPr bwMode="invGray">
          <a:xfrm>
            <a:off x="273367" y="1594553"/>
            <a:ext cx="3445875" cy="3447120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9" name="Freeform 21"/>
          <p:cNvSpPr>
            <a:spLocks/>
          </p:cNvSpPr>
          <p:nvPr/>
        </p:nvSpPr>
        <p:spPr bwMode="auto">
          <a:xfrm>
            <a:off x="1790487" y="2132623"/>
            <a:ext cx="411632" cy="882300"/>
          </a:xfrm>
          <a:custGeom>
            <a:avLst/>
            <a:gdLst>
              <a:gd name="T0" fmla="*/ 187 w 282"/>
              <a:gd name="T1" fmla="*/ 146 h 604"/>
              <a:gd name="T2" fmla="*/ 187 w 282"/>
              <a:gd name="T3" fmla="*/ 198 h 604"/>
              <a:gd name="T4" fmla="*/ 282 w 282"/>
              <a:gd name="T5" fmla="*/ 198 h 604"/>
              <a:gd name="T6" fmla="*/ 272 w 282"/>
              <a:gd name="T7" fmla="*/ 301 h 604"/>
              <a:gd name="T8" fmla="*/ 187 w 282"/>
              <a:gd name="T9" fmla="*/ 301 h 604"/>
              <a:gd name="T10" fmla="*/ 187 w 282"/>
              <a:gd name="T11" fmla="*/ 604 h 604"/>
              <a:gd name="T12" fmla="*/ 62 w 282"/>
              <a:gd name="T13" fmla="*/ 604 h 604"/>
              <a:gd name="T14" fmla="*/ 62 w 282"/>
              <a:gd name="T15" fmla="*/ 301 h 604"/>
              <a:gd name="T16" fmla="*/ 0 w 282"/>
              <a:gd name="T17" fmla="*/ 301 h 604"/>
              <a:gd name="T18" fmla="*/ 0 w 282"/>
              <a:gd name="T19" fmla="*/ 198 h 604"/>
              <a:gd name="T20" fmla="*/ 62 w 282"/>
              <a:gd name="T21" fmla="*/ 198 h 604"/>
              <a:gd name="T22" fmla="*/ 62 w 282"/>
              <a:gd name="T23" fmla="*/ 136 h 604"/>
              <a:gd name="T24" fmla="*/ 197 w 282"/>
              <a:gd name="T25" fmla="*/ 0 h 604"/>
              <a:gd name="T26" fmla="*/ 282 w 282"/>
              <a:gd name="T27" fmla="*/ 0 h 604"/>
              <a:gd name="T28" fmla="*/ 282 w 282"/>
              <a:gd name="T29" fmla="*/ 103 h 604"/>
              <a:gd name="T30" fmla="*/ 229 w 282"/>
              <a:gd name="T31" fmla="*/ 103 h 604"/>
              <a:gd name="T32" fmla="*/ 187 w 282"/>
              <a:gd name="T33" fmla="*/ 146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82" h="604">
                <a:moveTo>
                  <a:pt x="187" y="146"/>
                </a:moveTo>
                <a:cubicBezTo>
                  <a:pt x="187" y="198"/>
                  <a:pt x="187" y="198"/>
                  <a:pt x="187" y="198"/>
                </a:cubicBezTo>
                <a:cubicBezTo>
                  <a:pt x="282" y="198"/>
                  <a:pt x="282" y="198"/>
                  <a:pt x="282" y="198"/>
                </a:cubicBezTo>
                <a:cubicBezTo>
                  <a:pt x="272" y="301"/>
                  <a:pt x="272" y="301"/>
                  <a:pt x="272" y="301"/>
                </a:cubicBezTo>
                <a:cubicBezTo>
                  <a:pt x="187" y="301"/>
                  <a:pt x="187" y="301"/>
                  <a:pt x="187" y="301"/>
                </a:cubicBezTo>
                <a:cubicBezTo>
                  <a:pt x="187" y="604"/>
                  <a:pt x="187" y="604"/>
                  <a:pt x="187" y="604"/>
                </a:cubicBezTo>
                <a:cubicBezTo>
                  <a:pt x="62" y="604"/>
                  <a:pt x="62" y="604"/>
                  <a:pt x="62" y="604"/>
                </a:cubicBezTo>
                <a:cubicBezTo>
                  <a:pt x="62" y="301"/>
                  <a:pt x="62" y="301"/>
                  <a:pt x="62" y="301"/>
                </a:cubicBezTo>
                <a:cubicBezTo>
                  <a:pt x="0" y="301"/>
                  <a:pt x="0" y="301"/>
                  <a:pt x="0" y="301"/>
                </a:cubicBezTo>
                <a:cubicBezTo>
                  <a:pt x="0" y="198"/>
                  <a:pt x="0" y="198"/>
                  <a:pt x="0" y="198"/>
                </a:cubicBezTo>
                <a:cubicBezTo>
                  <a:pt x="62" y="198"/>
                  <a:pt x="62" y="198"/>
                  <a:pt x="62" y="198"/>
                </a:cubicBezTo>
                <a:cubicBezTo>
                  <a:pt x="62" y="136"/>
                  <a:pt x="62" y="136"/>
                  <a:pt x="62" y="136"/>
                </a:cubicBezTo>
                <a:cubicBezTo>
                  <a:pt x="62" y="50"/>
                  <a:pt x="97" y="0"/>
                  <a:pt x="197" y="0"/>
                </a:cubicBezTo>
                <a:cubicBezTo>
                  <a:pt x="282" y="0"/>
                  <a:pt x="282" y="0"/>
                  <a:pt x="282" y="0"/>
                </a:cubicBezTo>
                <a:cubicBezTo>
                  <a:pt x="282" y="103"/>
                  <a:pt x="282" y="103"/>
                  <a:pt x="282" y="103"/>
                </a:cubicBezTo>
                <a:cubicBezTo>
                  <a:pt x="229" y="103"/>
                  <a:pt x="229" y="103"/>
                  <a:pt x="229" y="103"/>
                </a:cubicBezTo>
                <a:cubicBezTo>
                  <a:pt x="190" y="103"/>
                  <a:pt x="187" y="118"/>
                  <a:pt x="187" y="1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2" name="Oval 13"/>
          <p:cNvSpPr>
            <a:spLocks noChangeArrowheads="1"/>
          </p:cNvSpPr>
          <p:nvPr/>
        </p:nvSpPr>
        <p:spPr bwMode="auto">
          <a:xfrm>
            <a:off x="3510673" y="1717704"/>
            <a:ext cx="692046" cy="692296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3" name="Oval 9"/>
          <p:cNvSpPr>
            <a:spLocks noChangeArrowheads="1"/>
          </p:cNvSpPr>
          <p:nvPr/>
        </p:nvSpPr>
        <p:spPr bwMode="auto">
          <a:xfrm>
            <a:off x="8823300" y="5066955"/>
            <a:ext cx="653309" cy="653545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4" name="Oval 6"/>
          <p:cNvSpPr>
            <a:spLocks noChangeArrowheads="1"/>
          </p:cNvSpPr>
          <p:nvPr/>
        </p:nvSpPr>
        <p:spPr bwMode="auto">
          <a:xfrm>
            <a:off x="10225700" y="4178806"/>
            <a:ext cx="537204" cy="537398"/>
          </a:xfrm>
          <a:prstGeom prst="ellipse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5" name="Oval 12"/>
          <p:cNvSpPr>
            <a:spLocks noChangeArrowheads="1"/>
          </p:cNvSpPr>
          <p:nvPr/>
        </p:nvSpPr>
        <p:spPr bwMode="auto">
          <a:xfrm>
            <a:off x="4119264" y="5030672"/>
            <a:ext cx="537204" cy="537398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6" name="Oval 10"/>
          <p:cNvSpPr>
            <a:spLocks noChangeArrowheads="1"/>
          </p:cNvSpPr>
          <p:nvPr/>
        </p:nvSpPr>
        <p:spPr bwMode="auto">
          <a:xfrm>
            <a:off x="5326221" y="4529764"/>
            <a:ext cx="537204" cy="537398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7" name="Oval 100"/>
          <p:cNvSpPr>
            <a:spLocks noChangeArrowheads="1"/>
          </p:cNvSpPr>
          <p:nvPr/>
        </p:nvSpPr>
        <p:spPr bwMode="invGray">
          <a:xfrm>
            <a:off x="6866675" y="5171563"/>
            <a:ext cx="537204" cy="537398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8" name="Oval 100"/>
          <p:cNvSpPr>
            <a:spLocks noChangeArrowheads="1"/>
          </p:cNvSpPr>
          <p:nvPr/>
        </p:nvSpPr>
        <p:spPr bwMode="invGray">
          <a:xfrm>
            <a:off x="745406" y="4647680"/>
            <a:ext cx="537204" cy="537398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9" name="Oval 100"/>
          <p:cNvSpPr>
            <a:spLocks noChangeArrowheads="1"/>
          </p:cNvSpPr>
          <p:nvPr/>
        </p:nvSpPr>
        <p:spPr bwMode="invGray">
          <a:xfrm>
            <a:off x="2340803" y="5462439"/>
            <a:ext cx="319500" cy="319616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70" name="Oval 100"/>
          <p:cNvSpPr>
            <a:spLocks noChangeArrowheads="1"/>
          </p:cNvSpPr>
          <p:nvPr/>
        </p:nvSpPr>
        <p:spPr bwMode="invGray">
          <a:xfrm>
            <a:off x="7201544" y="2352689"/>
            <a:ext cx="225257" cy="225338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44" name="Textplatzhalter 3"/>
          <p:cNvSpPr txBox="1">
            <a:spLocks/>
          </p:cNvSpPr>
          <p:nvPr/>
        </p:nvSpPr>
        <p:spPr>
          <a:xfrm>
            <a:off x="905982" y="2997746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5" name="Textplatzhalter 3"/>
          <p:cNvSpPr txBox="1">
            <a:spLocks/>
          </p:cNvSpPr>
          <p:nvPr/>
        </p:nvSpPr>
        <p:spPr>
          <a:xfrm>
            <a:off x="5164933" y="2997746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6" name="Textplatzhalter 3"/>
          <p:cNvSpPr txBox="1">
            <a:spLocks/>
          </p:cNvSpPr>
          <p:nvPr/>
        </p:nvSpPr>
        <p:spPr>
          <a:xfrm>
            <a:off x="7109063" y="4437906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7" name="Textplatzhalter 3"/>
          <p:cNvSpPr txBox="1">
            <a:spLocks/>
          </p:cNvSpPr>
          <p:nvPr/>
        </p:nvSpPr>
        <p:spPr>
          <a:xfrm>
            <a:off x="3574926" y="3645817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8" name="Textplatzhalter 3"/>
          <p:cNvSpPr txBox="1">
            <a:spLocks/>
          </p:cNvSpPr>
          <p:nvPr/>
        </p:nvSpPr>
        <p:spPr>
          <a:xfrm>
            <a:off x="2712980" y="4771971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9" name="Textplatzhalter 3"/>
          <p:cNvSpPr txBox="1">
            <a:spLocks/>
          </p:cNvSpPr>
          <p:nvPr/>
        </p:nvSpPr>
        <p:spPr>
          <a:xfrm>
            <a:off x="8667711" y="2827755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0" name="Textplatzhalter 3"/>
          <p:cNvSpPr txBox="1">
            <a:spLocks/>
          </p:cNvSpPr>
          <p:nvPr/>
        </p:nvSpPr>
        <p:spPr>
          <a:xfrm>
            <a:off x="10121392" y="3403819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</p:spTree>
    <p:extLst>
      <p:ext uri="{BB962C8B-B14F-4D97-AF65-F5344CB8AC3E}">
        <p14:creationId xmlns:p14="http://schemas.microsoft.com/office/powerpoint/2010/main" val="180123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E4ADC2E0-BD2A-4205-8B17-4D87C834E7BE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23" name="Fußzeilenplatzhalter 2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63</a:t>
            </a:fld>
            <a:endParaRPr lang="de-DE" dirty="0"/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5026025" y="4009651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026025" y="2965490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6746972" y="4009651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746972" y="2965490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19"/>
          <p:cNvSpPr>
            <a:spLocks noChangeArrowheads="1"/>
          </p:cNvSpPr>
          <p:nvPr/>
        </p:nvSpPr>
        <p:spPr bwMode="auto">
          <a:xfrm>
            <a:off x="5560013" y="1441578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20"/>
          <p:cNvSpPr>
            <a:spLocks noChangeArrowheads="1"/>
          </p:cNvSpPr>
          <p:nvPr/>
        </p:nvSpPr>
        <p:spPr bwMode="auto">
          <a:xfrm>
            <a:off x="5560013" y="4748525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14"/>
          <p:cNvSpPr>
            <a:spLocks noChangeArrowheads="1"/>
          </p:cNvSpPr>
          <p:nvPr/>
        </p:nvSpPr>
        <p:spPr bwMode="auto">
          <a:xfrm>
            <a:off x="4044659" y="2210018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8"/>
          <p:cNvSpPr>
            <a:spLocks noChangeArrowheads="1"/>
          </p:cNvSpPr>
          <p:nvPr/>
        </p:nvSpPr>
        <p:spPr bwMode="auto">
          <a:xfrm>
            <a:off x="7075367" y="3980086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5"/>
          <p:cNvSpPr>
            <a:spLocks noChangeArrowheads="1"/>
          </p:cNvSpPr>
          <p:nvPr/>
        </p:nvSpPr>
        <p:spPr bwMode="auto">
          <a:xfrm>
            <a:off x="4044659" y="3980086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Oval 45"/>
          <p:cNvSpPr>
            <a:spLocks noChangeArrowheads="1"/>
          </p:cNvSpPr>
          <p:nvPr/>
        </p:nvSpPr>
        <p:spPr bwMode="auto">
          <a:xfrm>
            <a:off x="7075367" y="2210018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25" name="Oval 24"/>
          <p:cNvSpPr/>
          <p:nvPr/>
        </p:nvSpPr>
        <p:spPr>
          <a:xfrm>
            <a:off x="5308939" y="2845746"/>
            <a:ext cx="1572535" cy="1569386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800" dirty="0">
                <a:solidFill>
                  <a:schemeClr val="tx1"/>
                </a:solidFill>
              </a:rPr>
              <a:t>CORE</a:t>
            </a:r>
          </a:p>
          <a:p>
            <a:pPr algn="ctr">
              <a:lnSpc>
                <a:spcPct val="89000"/>
              </a:lnSpc>
            </a:pPr>
            <a:r>
              <a:rPr lang="en-US" sz="1800" dirty="0">
                <a:solidFill>
                  <a:schemeClr val="tx1"/>
                </a:solidFill>
              </a:rPr>
              <a:t>IDEA</a:t>
            </a:r>
          </a:p>
        </p:txBody>
      </p:sp>
      <p:cxnSp>
        <p:nvCxnSpPr>
          <p:cNvPr id="42" name="Straight Connector 41"/>
          <p:cNvCxnSpPr>
            <a:stCxn id="11" idx="0"/>
            <a:endCxn id="25" idx="4"/>
          </p:cNvCxnSpPr>
          <p:nvPr/>
        </p:nvCxnSpPr>
        <p:spPr>
          <a:xfrm flipV="1">
            <a:off x="6095207" y="4415131"/>
            <a:ext cx="0" cy="33339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4"/>
            <a:endCxn id="25" idx="0"/>
          </p:cNvCxnSpPr>
          <p:nvPr/>
        </p:nvCxnSpPr>
        <p:spPr>
          <a:xfrm>
            <a:off x="6095207" y="2512353"/>
            <a:ext cx="0" cy="33339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platzhalter 3"/>
          <p:cNvSpPr txBox="1">
            <a:spLocks/>
          </p:cNvSpPr>
          <p:nvPr/>
        </p:nvSpPr>
        <p:spPr>
          <a:xfrm>
            <a:off x="1486694" y="2562406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4" name="Textplatzhalter 3"/>
          <p:cNvSpPr txBox="1">
            <a:spLocks/>
          </p:cNvSpPr>
          <p:nvPr/>
        </p:nvSpPr>
        <p:spPr>
          <a:xfrm>
            <a:off x="6830470" y="141357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46" name="Textplatzhalter 3"/>
          <p:cNvSpPr txBox="1">
            <a:spLocks/>
          </p:cNvSpPr>
          <p:nvPr/>
        </p:nvSpPr>
        <p:spPr>
          <a:xfrm>
            <a:off x="1486694" y="4328023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7" name="Textplatzhalter 3"/>
          <p:cNvSpPr txBox="1">
            <a:spLocks/>
          </p:cNvSpPr>
          <p:nvPr/>
        </p:nvSpPr>
        <p:spPr>
          <a:xfrm>
            <a:off x="8345824" y="2182011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4" name="Textplatzhalter 3"/>
          <p:cNvSpPr txBox="1">
            <a:spLocks/>
          </p:cNvSpPr>
          <p:nvPr/>
        </p:nvSpPr>
        <p:spPr>
          <a:xfrm>
            <a:off x="3002048" y="5163395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55" name="Textplatzhalter 3"/>
          <p:cNvSpPr txBox="1">
            <a:spLocks/>
          </p:cNvSpPr>
          <p:nvPr/>
        </p:nvSpPr>
        <p:spPr>
          <a:xfrm>
            <a:off x="8336026" y="4018432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grpSp>
        <p:nvGrpSpPr>
          <p:cNvPr id="28" name="Gruppieren 27"/>
          <p:cNvGrpSpPr/>
          <p:nvPr/>
        </p:nvGrpSpPr>
        <p:grpSpPr>
          <a:xfrm>
            <a:off x="4290559" y="4084825"/>
            <a:ext cx="578587" cy="756105"/>
            <a:chOff x="401068" y="1826341"/>
            <a:chExt cx="578587" cy="756105"/>
          </a:xfrm>
        </p:grpSpPr>
        <p:sp>
          <p:nvSpPr>
            <p:cNvPr id="50" name="Freeform 19"/>
            <p:cNvSpPr>
              <a:spLocks noEditPoints="1"/>
            </p:cNvSpPr>
            <p:nvPr/>
          </p:nvSpPr>
          <p:spPr bwMode="auto">
            <a:xfrm>
              <a:off x="401068" y="1826341"/>
              <a:ext cx="578587" cy="756105"/>
            </a:xfrm>
            <a:custGeom>
              <a:avLst/>
              <a:gdLst>
                <a:gd name="T0" fmla="*/ 22 w 23"/>
                <a:gd name="T1" fmla="*/ 9 h 30"/>
                <a:gd name="T2" fmla="*/ 13 w 23"/>
                <a:gd name="T3" fmla="*/ 12 h 30"/>
                <a:gd name="T4" fmla="*/ 8 w 23"/>
                <a:gd name="T5" fmla="*/ 0 h 30"/>
                <a:gd name="T6" fmla="*/ 0 w 23"/>
                <a:gd name="T7" fmla="*/ 24 h 30"/>
                <a:gd name="T8" fmla="*/ 10 w 23"/>
                <a:gd name="T9" fmla="*/ 15 h 30"/>
                <a:gd name="T10" fmla="*/ 8 w 23"/>
                <a:gd name="T11" fmla="*/ 13 h 30"/>
                <a:gd name="T12" fmla="*/ 12 w 23"/>
                <a:gd name="T13" fmla="*/ 13 h 30"/>
                <a:gd name="T14" fmla="*/ 17 w 23"/>
                <a:gd name="T15" fmla="*/ 14 h 30"/>
                <a:gd name="T16" fmla="*/ 20 w 23"/>
                <a:gd name="T17" fmla="*/ 16 h 30"/>
                <a:gd name="T18" fmla="*/ 22 w 23"/>
                <a:gd name="T19" fmla="*/ 18 h 30"/>
                <a:gd name="T20" fmla="*/ 21 w 23"/>
                <a:gd name="T21" fmla="*/ 19 h 30"/>
                <a:gd name="T22" fmla="*/ 20 w 23"/>
                <a:gd name="T23" fmla="*/ 21 h 30"/>
                <a:gd name="T24" fmla="*/ 18 w 23"/>
                <a:gd name="T25" fmla="*/ 20 h 30"/>
                <a:gd name="T26" fmla="*/ 12 w 23"/>
                <a:gd name="T27" fmla="*/ 20 h 30"/>
                <a:gd name="T28" fmla="*/ 16 w 23"/>
                <a:gd name="T29" fmla="*/ 21 h 30"/>
                <a:gd name="T30" fmla="*/ 16 w 23"/>
                <a:gd name="T31" fmla="*/ 28 h 30"/>
                <a:gd name="T32" fmla="*/ 11 w 23"/>
                <a:gd name="T33" fmla="*/ 30 h 30"/>
                <a:gd name="T34" fmla="*/ 0 w 23"/>
                <a:gd name="T35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0">
                  <a:moveTo>
                    <a:pt x="22" y="9"/>
                  </a:moveTo>
                  <a:cubicBezTo>
                    <a:pt x="23" y="9"/>
                    <a:pt x="21" y="15"/>
                    <a:pt x="13" y="12"/>
                  </a:cubicBezTo>
                  <a:cubicBezTo>
                    <a:pt x="1" y="7"/>
                    <a:pt x="6" y="0"/>
                    <a:pt x="8" y="0"/>
                  </a:cubicBezTo>
                  <a:moveTo>
                    <a:pt x="0" y="2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3"/>
                    <a:pt x="12" y="13"/>
                  </a:cubicBezTo>
                  <a:cubicBezTo>
                    <a:pt x="15" y="13"/>
                    <a:pt x="17" y="14"/>
                    <a:pt x="17" y="14"/>
                  </a:cubicBezTo>
                  <a:cubicBezTo>
                    <a:pt x="17" y="14"/>
                    <a:pt x="18" y="15"/>
                    <a:pt x="20" y="16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20"/>
                    <a:pt x="20" y="21"/>
                  </a:cubicBezTo>
                  <a:cubicBezTo>
                    <a:pt x="19" y="21"/>
                    <a:pt x="18" y="20"/>
                    <a:pt x="18" y="20"/>
                  </a:cubicBezTo>
                  <a:cubicBezTo>
                    <a:pt x="13" y="22"/>
                    <a:pt x="12" y="20"/>
                    <a:pt x="12" y="20"/>
                  </a:cubicBezTo>
                  <a:cubicBezTo>
                    <a:pt x="12" y="20"/>
                    <a:pt x="11" y="21"/>
                    <a:pt x="16" y="2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5" y="30"/>
                    <a:pt x="0" y="24"/>
                    <a:pt x="0" y="24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0"/>
            <p:cNvSpPr>
              <a:spLocks/>
            </p:cNvSpPr>
            <p:nvPr/>
          </p:nvSpPr>
          <p:spPr bwMode="auto">
            <a:xfrm>
              <a:off x="552287" y="1878940"/>
              <a:ext cx="98625" cy="19724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0"/>
                    <a:pt x="0" y="4"/>
                    <a:pt x="3" y="8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1"/>
            <p:cNvSpPr>
              <a:spLocks/>
            </p:cNvSpPr>
            <p:nvPr/>
          </p:nvSpPr>
          <p:spPr bwMode="auto">
            <a:xfrm>
              <a:off x="775832" y="2056462"/>
              <a:ext cx="72325" cy="72321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0" y="3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uppieren 34"/>
          <p:cNvGrpSpPr/>
          <p:nvPr/>
        </p:nvGrpSpPr>
        <p:grpSpPr>
          <a:xfrm>
            <a:off x="5717154" y="1575899"/>
            <a:ext cx="775832" cy="802131"/>
            <a:chOff x="5717154" y="1575899"/>
            <a:chExt cx="775832" cy="802131"/>
          </a:xfrm>
        </p:grpSpPr>
        <p:sp>
          <p:nvSpPr>
            <p:cNvPr id="57" name="Freeform 26"/>
            <p:cNvSpPr>
              <a:spLocks/>
            </p:cNvSpPr>
            <p:nvPr/>
          </p:nvSpPr>
          <p:spPr bwMode="auto">
            <a:xfrm>
              <a:off x="5717154" y="1575899"/>
              <a:ext cx="775832" cy="802131"/>
            </a:xfrm>
            <a:custGeom>
              <a:avLst/>
              <a:gdLst>
                <a:gd name="T0" fmla="*/ 0 w 31"/>
                <a:gd name="T1" fmla="*/ 16 h 32"/>
                <a:gd name="T2" fmla="*/ 4 w 31"/>
                <a:gd name="T3" fmla="*/ 10 h 32"/>
                <a:gd name="T4" fmla="*/ 1 w 31"/>
                <a:gd name="T5" fmla="*/ 10 h 32"/>
                <a:gd name="T6" fmla="*/ 10 w 31"/>
                <a:gd name="T7" fmla="*/ 6 h 32"/>
                <a:gd name="T8" fmla="*/ 10 w 31"/>
                <a:gd name="T9" fmla="*/ 6 h 32"/>
                <a:gd name="T10" fmla="*/ 10 w 31"/>
                <a:gd name="T11" fmla="*/ 6 h 32"/>
                <a:gd name="T12" fmla="*/ 8 w 31"/>
                <a:gd name="T13" fmla="*/ 5 h 32"/>
                <a:gd name="T14" fmla="*/ 20 w 31"/>
                <a:gd name="T15" fmla="*/ 3 h 32"/>
                <a:gd name="T16" fmla="*/ 22 w 31"/>
                <a:gd name="T17" fmla="*/ 1 h 32"/>
                <a:gd name="T18" fmla="*/ 24 w 31"/>
                <a:gd name="T19" fmla="*/ 0 h 32"/>
                <a:gd name="T20" fmla="*/ 23 w 31"/>
                <a:gd name="T21" fmla="*/ 2 h 32"/>
                <a:gd name="T22" fmla="*/ 25 w 31"/>
                <a:gd name="T23" fmla="*/ 1 h 32"/>
                <a:gd name="T24" fmla="*/ 25 w 31"/>
                <a:gd name="T25" fmla="*/ 5 h 32"/>
                <a:gd name="T26" fmla="*/ 25 w 31"/>
                <a:gd name="T27" fmla="*/ 5 h 32"/>
                <a:gd name="T28" fmla="*/ 27 w 31"/>
                <a:gd name="T29" fmla="*/ 8 h 32"/>
                <a:gd name="T30" fmla="*/ 28 w 31"/>
                <a:gd name="T31" fmla="*/ 11 h 32"/>
                <a:gd name="T32" fmla="*/ 29 w 31"/>
                <a:gd name="T33" fmla="*/ 13 h 32"/>
                <a:gd name="T34" fmla="*/ 30 w 31"/>
                <a:gd name="T35" fmla="*/ 14 h 32"/>
                <a:gd name="T36" fmla="*/ 30 w 31"/>
                <a:gd name="T37" fmla="*/ 17 h 32"/>
                <a:gd name="T38" fmla="*/ 30 w 31"/>
                <a:gd name="T39" fmla="*/ 18 h 32"/>
                <a:gd name="T40" fmla="*/ 27 w 31"/>
                <a:gd name="T41" fmla="*/ 19 h 32"/>
                <a:gd name="T42" fmla="*/ 25 w 31"/>
                <a:gd name="T43" fmla="*/ 17 h 32"/>
                <a:gd name="T44" fmla="*/ 25 w 31"/>
                <a:gd name="T45" fmla="*/ 17 h 32"/>
                <a:gd name="T46" fmla="*/ 25 w 31"/>
                <a:gd name="T47" fmla="*/ 16 h 32"/>
                <a:gd name="T48" fmla="*/ 22 w 31"/>
                <a:gd name="T49" fmla="*/ 15 h 32"/>
                <a:gd name="T50" fmla="*/ 20 w 31"/>
                <a:gd name="T51" fmla="*/ 13 h 32"/>
                <a:gd name="T52" fmla="*/ 18 w 31"/>
                <a:gd name="T53" fmla="*/ 14 h 32"/>
                <a:gd name="T54" fmla="*/ 18 w 31"/>
                <a:gd name="T55" fmla="*/ 18 h 32"/>
                <a:gd name="T56" fmla="*/ 20 w 31"/>
                <a:gd name="T57" fmla="*/ 23 h 32"/>
                <a:gd name="T58" fmla="*/ 21 w 31"/>
                <a:gd name="T59" fmla="*/ 27 h 32"/>
                <a:gd name="T60" fmla="*/ 20 w 31"/>
                <a:gd name="T61" fmla="*/ 30 h 32"/>
                <a:gd name="T62" fmla="*/ 20 w 31"/>
                <a:gd name="T63" fmla="*/ 30 h 32"/>
                <a:gd name="T64" fmla="*/ 0 w 31"/>
                <a:gd name="T6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" h="32">
                  <a:moveTo>
                    <a:pt x="0" y="16"/>
                  </a:moveTo>
                  <a:cubicBezTo>
                    <a:pt x="1" y="12"/>
                    <a:pt x="4" y="11"/>
                    <a:pt x="4" y="10"/>
                  </a:cubicBezTo>
                  <a:cubicBezTo>
                    <a:pt x="4" y="10"/>
                    <a:pt x="4" y="10"/>
                    <a:pt x="1" y="10"/>
                  </a:cubicBezTo>
                  <a:cubicBezTo>
                    <a:pt x="5" y="6"/>
                    <a:pt x="8" y="7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9" y="5"/>
                    <a:pt x="8" y="5"/>
                  </a:cubicBezTo>
                  <a:cubicBezTo>
                    <a:pt x="14" y="2"/>
                    <a:pt x="15" y="2"/>
                    <a:pt x="20" y="3"/>
                  </a:cubicBezTo>
                  <a:cubicBezTo>
                    <a:pt x="20" y="2"/>
                    <a:pt x="21" y="2"/>
                    <a:pt x="22" y="1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24" y="0"/>
                    <a:pt x="24" y="1"/>
                    <a:pt x="23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6" y="7"/>
                    <a:pt x="27" y="8"/>
                  </a:cubicBezTo>
                  <a:cubicBezTo>
                    <a:pt x="27" y="9"/>
                    <a:pt x="28" y="10"/>
                    <a:pt x="28" y="11"/>
                  </a:cubicBezTo>
                  <a:cubicBezTo>
                    <a:pt x="28" y="12"/>
                    <a:pt x="29" y="12"/>
                    <a:pt x="29" y="13"/>
                  </a:cubicBezTo>
                  <a:cubicBezTo>
                    <a:pt x="29" y="13"/>
                    <a:pt x="29" y="13"/>
                    <a:pt x="30" y="14"/>
                  </a:cubicBezTo>
                  <a:cubicBezTo>
                    <a:pt x="30" y="15"/>
                    <a:pt x="31" y="16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6"/>
                    <a:pt x="22" y="15"/>
                  </a:cubicBezTo>
                  <a:cubicBezTo>
                    <a:pt x="21" y="14"/>
                    <a:pt x="20" y="14"/>
                    <a:pt x="20" y="13"/>
                  </a:cubicBezTo>
                  <a:cubicBezTo>
                    <a:pt x="19" y="13"/>
                    <a:pt x="18" y="14"/>
                    <a:pt x="18" y="14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9" y="21"/>
                    <a:pt x="20" y="23"/>
                  </a:cubicBezTo>
                  <a:cubicBezTo>
                    <a:pt x="21" y="24"/>
                    <a:pt x="21" y="25"/>
                    <a:pt x="21" y="27"/>
                  </a:cubicBezTo>
                  <a:cubicBezTo>
                    <a:pt x="21" y="28"/>
                    <a:pt x="21" y="29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32"/>
                    <a:pt x="0" y="16"/>
                    <a:pt x="0" y="16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27"/>
            <p:cNvSpPr>
              <a:spLocks noChangeArrowheads="1"/>
            </p:cNvSpPr>
            <p:nvPr/>
          </p:nvSpPr>
          <p:spPr bwMode="auto">
            <a:xfrm>
              <a:off x="6295740" y="1779721"/>
              <a:ext cx="26299" cy="460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8"/>
            <p:cNvSpPr>
              <a:spLocks/>
            </p:cNvSpPr>
            <p:nvPr/>
          </p:nvSpPr>
          <p:spPr bwMode="auto">
            <a:xfrm>
              <a:off x="6118217" y="1727122"/>
              <a:ext cx="105198" cy="177519"/>
            </a:xfrm>
            <a:custGeom>
              <a:avLst/>
              <a:gdLst>
                <a:gd name="T0" fmla="*/ 2 w 4"/>
                <a:gd name="T1" fmla="*/ 0 h 7"/>
                <a:gd name="T2" fmla="*/ 1 w 4"/>
                <a:gd name="T3" fmla="*/ 4 h 7"/>
                <a:gd name="T4" fmla="*/ 4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2"/>
                    <a:pt x="1" y="4"/>
                  </a:cubicBezTo>
                  <a:cubicBezTo>
                    <a:pt x="2" y="6"/>
                    <a:pt x="4" y="7"/>
                    <a:pt x="4" y="7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5697427" y="4971606"/>
            <a:ext cx="795559" cy="624612"/>
            <a:chOff x="161024" y="1845362"/>
            <a:chExt cx="795559" cy="624612"/>
          </a:xfrm>
        </p:grpSpPr>
        <p:sp>
          <p:nvSpPr>
            <p:cNvPr id="62" name="Freeform 33"/>
            <p:cNvSpPr>
              <a:spLocks/>
            </p:cNvSpPr>
            <p:nvPr/>
          </p:nvSpPr>
          <p:spPr bwMode="auto">
            <a:xfrm>
              <a:off x="331970" y="2141232"/>
              <a:ext cx="249844" cy="328742"/>
            </a:xfrm>
            <a:custGeom>
              <a:avLst/>
              <a:gdLst>
                <a:gd name="T0" fmla="*/ 9 w 10"/>
                <a:gd name="T1" fmla="*/ 10 h 13"/>
                <a:gd name="T2" fmla="*/ 8 w 10"/>
                <a:gd name="T3" fmla="*/ 10 h 13"/>
                <a:gd name="T4" fmla="*/ 1 w 10"/>
                <a:gd name="T5" fmla="*/ 11 h 13"/>
                <a:gd name="T6" fmla="*/ 2 w 10"/>
                <a:gd name="T7" fmla="*/ 4 h 13"/>
                <a:gd name="T8" fmla="*/ 9 w 10"/>
                <a:gd name="T9" fmla="*/ 0 h 13"/>
                <a:gd name="T10" fmla="*/ 1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9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9"/>
                    <a:pt x="0" y="7"/>
                    <a:pt x="2" y="4"/>
                  </a:cubicBezTo>
                  <a:cubicBezTo>
                    <a:pt x="4" y="0"/>
                    <a:pt x="8" y="0"/>
                    <a:pt x="9" y="0"/>
                  </a:cubicBezTo>
                  <a:cubicBezTo>
                    <a:pt x="10" y="0"/>
                    <a:pt x="9" y="0"/>
                    <a:pt x="10" y="0"/>
                  </a:cubicBez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4"/>
            <p:cNvSpPr>
              <a:spLocks/>
            </p:cNvSpPr>
            <p:nvPr/>
          </p:nvSpPr>
          <p:spPr bwMode="auto">
            <a:xfrm>
              <a:off x="161024" y="2016308"/>
              <a:ext cx="170946" cy="203818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3 h 8"/>
                <a:gd name="T4" fmla="*/ 2 w 7"/>
                <a:gd name="T5" fmla="*/ 1 h 8"/>
                <a:gd name="T6" fmla="*/ 2 w 7"/>
                <a:gd name="T7" fmla="*/ 5 h 8"/>
                <a:gd name="T8" fmla="*/ 6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7" y="7"/>
                    <a:pt x="7" y="5"/>
                    <a:pt x="6" y="3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3" y="7"/>
                    <a:pt x="5" y="8"/>
                    <a:pt x="6" y="8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5"/>
            <p:cNvSpPr>
              <a:spLocks/>
            </p:cNvSpPr>
            <p:nvPr/>
          </p:nvSpPr>
          <p:spPr bwMode="auto">
            <a:xfrm>
              <a:off x="358270" y="1845362"/>
              <a:ext cx="177523" cy="249844"/>
            </a:xfrm>
            <a:custGeom>
              <a:avLst/>
              <a:gdLst>
                <a:gd name="T0" fmla="*/ 4 w 7"/>
                <a:gd name="T1" fmla="*/ 9 h 10"/>
                <a:gd name="T2" fmla="*/ 7 w 7"/>
                <a:gd name="T3" fmla="*/ 4 h 10"/>
                <a:gd name="T4" fmla="*/ 2 w 7"/>
                <a:gd name="T5" fmla="*/ 0 h 10"/>
                <a:gd name="T6" fmla="*/ 0 w 7"/>
                <a:gd name="T7" fmla="*/ 5 h 10"/>
                <a:gd name="T8" fmla="*/ 4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4" y="9"/>
                  </a:moveTo>
                  <a:cubicBezTo>
                    <a:pt x="6" y="9"/>
                    <a:pt x="7" y="7"/>
                    <a:pt x="7" y="4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1" y="8"/>
                    <a:pt x="3" y="10"/>
                    <a:pt x="4" y="9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6"/>
            <p:cNvSpPr>
              <a:spLocks/>
            </p:cNvSpPr>
            <p:nvPr/>
          </p:nvSpPr>
          <p:spPr bwMode="auto">
            <a:xfrm>
              <a:off x="535793" y="2141232"/>
              <a:ext cx="249844" cy="328742"/>
            </a:xfrm>
            <a:custGeom>
              <a:avLst/>
              <a:gdLst>
                <a:gd name="T0" fmla="*/ 0 w 10"/>
                <a:gd name="T1" fmla="*/ 10 h 13"/>
                <a:gd name="T2" fmla="*/ 2 w 10"/>
                <a:gd name="T3" fmla="*/ 10 h 13"/>
                <a:gd name="T4" fmla="*/ 8 w 10"/>
                <a:gd name="T5" fmla="*/ 11 h 13"/>
                <a:gd name="T6" fmla="*/ 8 w 10"/>
                <a:gd name="T7" fmla="*/ 4 h 13"/>
                <a:gd name="T8" fmla="*/ 1 w 10"/>
                <a:gd name="T9" fmla="*/ 0 h 13"/>
                <a:gd name="T10" fmla="*/ 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cubicBezTo>
                    <a:pt x="1" y="10"/>
                    <a:pt x="2" y="10"/>
                    <a:pt x="2" y="10"/>
                  </a:cubicBezTo>
                  <a:cubicBezTo>
                    <a:pt x="6" y="13"/>
                    <a:pt x="8" y="12"/>
                    <a:pt x="8" y="11"/>
                  </a:cubicBezTo>
                  <a:cubicBezTo>
                    <a:pt x="10" y="9"/>
                    <a:pt x="10" y="7"/>
                    <a:pt x="8" y="4"/>
                  </a:cubicBezTo>
                  <a:cubicBezTo>
                    <a:pt x="5" y="0"/>
                    <a:pt x="2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37"/>
            <p:cNvSpPr>
              <a:spLocks/>
            </p:cNvSpPr>
            <p:nvPr/>
          </p:nvSpPr>
          <p:spPr bwMode="auto">
            <a:xfrm>
              <a:off x="785637" y="2016308"/>
              <a:ext cx="170946" cy="203818"/>
            </a:xfrm>
            <a:custGeom>
              <a:avLst/>
              <a:gdLst>
                <a:gd name="T0" fmla="*/ 1 w 7"/>
                <a:gd name="T1" fmla="*/ 8 h 8"/>
                <a:gd name="T2" fmla="*/ 1 w 7"/>
                <a:gd name="T3" fmla="*/ 3 h 8"/>
                <a:gd name="T4" fmla="*/ 5 w 7"/>
                <a:gd name="T5" fmla="*/ 1 h 8"/>
                <a:gd name="T6" fmla="*/ 5 w 7"/>
                <a:gd name="T7" fmla="*/ 5 h 8"/>
                <a:gd name="T8" fmla="*/ 1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1" y="8"/>
                  </a:move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7" y="1"/>
                    <a:pt x="7" y="4"/>
                    <a:pt x="5" y="5"/>
                  </a:cubicBezTo>
                  <a:cubicBezTo>
                    <a:pt x="4" y="7"/>
                    <a:pt x="2" y="8"/>
                    <a:pt x="1" y="8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8"/>
            <p:cNvSpPr>
              <a:spLocks/>
            </p:cNvSpPr>
            <p:nvPr/>
          </p:nvSpPr>
          <p:spPr bwMode="auto">
            <a:xfrm>
              <a:off x="581814" y="1845362"/>
              <a:ext cx="177523" cy="249844"/>
            </a:xfrm>
            <a:custGeom>
              <a:avLst/>
              <a:gdLst>
                <a:gd name="T0" fmla="*/ 3 w 7"/>
                <a:gd name="T1" fmla="*/ 9 h 10"/>
                <a:gd name="T2" fmla="*/ 0 w 7"/>
                <a:gd name="T3" fmla="*/ 4 h 10"/>
                <a:gd name="T4" fmla="*/ 5 w 7"/>
                <a:gd name="T5" fmla="*/ 0 h 10"/>
                <a:gd name="T6" fmla="*/ 7 w 7"/>
                <a:gd name="T7" fmla="*/ 5 h 10"/>
                <a:gd name="T8" fmla="*/ 3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1" y="9"/>
                    <a:pt x="0" y="7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7" y="1"/>
                    <a:pt x="7" y="3"/>
                    <a:pt x="7" y="5"/>
                  </a:cubicBezTo>
                  <a:cubicBezTo>
                    <a:pt x="6" y="8"/>
                    <a:pt x="4" y="10"/>
                    <a:pt x="3" y="9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uppieren 31"/>
          <p:cNvGrpSpPr/>
          <p:nvPr/>
        </p:nvGrpSpPr>
        <p:grpSpPr>
          <a:xfrm>
            <a:off x="7232508" y="4190022"/>
            <a:ext cx="756105" cy="650908"/>
            <a:chOff x="34963" y="2151434"/>
            <a:chExt cx="756105" cy="650908"/>
          </a:xfrm>
        </p:grpSpPr>
        <p:sp>
          <p:nvSpPr>
            <p:cNvPr id="70" name="Freeform 148"/>
            <p:cNvSpPr>
              <a:spLocks/>
            </p:cNvSpPr>
            <p:nvPr/>
          </p:nvSpPr>
          <p:spPr bwMode="auto">
            <a:xfrm>
              <a:off x="738469" y="2302657"/>
              <a:ext cx="52599" cy="348465"/>
            </a:xfrm>
            <a:custGeom>
              <a:avLst/>
              <a:gdLst>
                <a:gd name="T0" fmla="*/ 0 w 2"/>
                <a:gd name="T1" fmla="*/ 14 h 14"/>
                <a:gd name="T2" fmla="*/ 2 w 2"/>
                <a:gd name="T3" fmla="*/ 7 h 14"/>
                <a:gd name="T4" fmla="*/ 0 w 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4">
                  <a:moveTo>
                    <a:pt x="0" y="14"/>
                  </a:moveTo>
                  <a:cubicBezTo>
                    <a:pt x="2" y="12"/>
                    <a:pt x="2" y="10"/>
                    <a:pt x="2" y="7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49"/>
            <p:cNvSpPr>
              <a:spLocks/>
            </p:cNvSpPr>
            <p:nvPr/>
          </p:nvSpPr>
          <p:spPr bwMode="auto">
            <a:xfrm>
              <a:off x="685871" y="2348679"/>
              <a:ext cx="52599" cy="256417"/>
            </a:xfrm>
            <a:custGeom>
              <a:avLst/>
              <a:gdLst>
                <a:gd name="T0" fmla="*/ 0 w 2"/>
                <a:gd name="T1" fmla="*/ 10 h 10"/>
                <a:gd name="T2" fmla="*/ 2 w 2"/>
                <a:gd name="T3" fmla="*/ 5 h 10"/>
                <a:gd name="T4" fmla="*/ 0 w 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1" y="8"/>
                    <a:pt x="2" y="7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50"/>
            <p:cNvSpPr>
              <a:spLocks noEditPoints="1"/>
            </p:cNvSpPr>
            <p:nvPr/>
          </p:nvSpPr>
          <p:spPr bwMode="auto">
            <a:xfrm>
              <a:off x="34963" y="2151434"/>
              <a:ext cx="604886" cy="650908"/>
            </a:xfrm>
            <a:custGeom>
              <a:avLst/>
              <a:gdLst>
                <a:gd name="T0" fmla="*/ 9 w 24"/>
                <a:gd name="T1" fmla="*/ 26 h 26"/>
                <a:gd name="T2" fmla="*/ 6 w 24"/>
                <a:gd name="T3" fmla="*/ 26 h 26"/>
                <a:gd name="T4" fmla="*/ 6 w 24"/>
                <a:gd name="T5" fmla="*/ 25 h 26"/>
                <a:gd name="T6" fmla="*/ 3 w 24"/>
                <a:gd name="T7" fmla="*/ 17 h 26"/>
                <a:gd name="T8" fmla="*/ 7 w 24"/>
                <a:gd name="T9" fmla="*/ 17 h 26"/>
                <a:gd name="T10" fmla="*/ 9 w 24"/>
                <a:gd name="T11" fmla="*/ 26 h 26"/>
                <a:gd name="T12" fmla="*/ 2 w 24"/>
                <a:gd name="T13" fmla="*/ 16 h 26"/>
                <a:gd name="T14" fmla="*/ 2 w 24"/>
                <a:gd name="T15" fmla="*/ 7 h 26"/>
                <a:gd name="T16" fmla="*/ 8 w 24"/>
                <a:gd name="T17" fmla="*/ 7 h 26"/>
                <a:gd name="T18" fmla="*/ 8 w 24"/>
                <a:gd name="T19" fmla="*/ 16 h 26"/>
                <a:gd name="T20" fmla="*/ 2 w 24"/>
                <a:gd name="T21" fmla="*/ 16 h 26"/>
                <a:gd name="T22" fmla="*/ 0 w 24"/>
                <a:gd name="T23" fmla="*/ 14 h 26"/>
                <a:gd name="T24" fmla="*/ 0 w 24"/>
                <a:gd name="T25" fmla="*/ 10 h 26"/>
                <a:gd name="T26" fmla="*/ 2 w 24"/>
                <a:gd name="T27" fmla="*/ 10 h 26"/>
                <a:gd name="T28" fmla="*/ 2 w 24"/>
                <a:gd name="T29" fmla="*/ 14 h 26"/>
                <a:gd name="T30" fmla="*/ 0 w 24"/>
                <a:gd name="T31" fmla="*/ 14 h 26"/>
                <a:gd name="T32" fmla="*/ 24 w 24"/>
                <a:gd name="T33" fmla="*/ 23 h 26"/>
                <a:gd name="T34" fmla="*/ 8 w 24"/>
                <a:gd name="T35" fmla="*/ 15 h 26"/>
                <a:gd name="T36" fmla="*/ 8 w 24"/>
                <a:gd name="T37" fmla="*/ 8 h 26"/>
                <a:gd name="T38" fmla="*/ 24 w 24"/>
                <a:gd name="T39" fmla="*/ 0 h 26"/>
                <a:gd name="T40" fmla="*/ 24 w 24"/>
                <a:gd name="T4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6">
                  <a:moveTo>
                    <a:pt x="9" y="26"/>
                  </a:moveTo>
                  <a:cubicBezTo>
                    <a:pt x="9" y="26"/>
                    <a:pt x="6" y="26"/>
                    <a:pt x="6" y="26"/>
                  </a:cubicBezTo>
                  <a:cubicBezTo>
                    <a:pt x="6" y="26"/>
                    <a:pt x="6" y="25"/>
                    <a:pt x="6" y="25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9" y="26"/>
                  </a:lnTo>
                  <a:close/>
                  <a:moveTo>
                    <a:pt x="2" y="1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" y="16"/>
                  </a:lnTo>
                  <a:close/>
                  <a:moveTo>
                    <a:pt x="0" y="1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0" y="14"/>
                  </a:lnTo>
                  <a:close/>
                  <a:moveTo>
                    <a:pt x="24" y="23"/>
                  </a:moveTo>
                  <a:cubicBezTo>
                    <a:pt x="22" y="22"/>
                    <a:pt x="8" y="15"/>
                    <a:pt x="8" y="1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22" y="2"/>
                    <a:pt x="24" y="0"/>
                  </a:cubicBezTo>
                  <a:lnTo>
                    <a:pt x="24" y="23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uppieren 32"/>
          <p:cNvGrpSpPr/>
          <p:nvPr/>
        </p:nvGrpSpPr>
        <p:grpSpPr>
          <a:xfrm>
            <a:off x="7495500" y="2367352"/>
            <a:ext cx="230122" cy="756105"/>
            <a:chOff x="658263" y="2467691"/>
            <a:chExt cx="230122" cy="756105"/>
          </a:xfrm>
        </p:grpSpPr>
        <p:sp>
          <p:nvSpPr>
            <p:cNvPr id="75" name="Freeform 155"/>
            <p:cNvSpPr>
              <a:spLocks noEditPoints="1"/>
            </p:cNvSpPr>
            <p:nvPr/>
          </p:nvSpPr>
          <p:spPr bwMode="auto">
            <a:xfrm>
              <a:off x="658263" y="2467691"/>
              <a:ext cx="230122" cy="756105"/>
            </a:xfrm>
            <a:custGeom>
              <a:avLst/>
              <a:gdLst>
                <a:gd name="T0" fmla="*/ 35 w 35"/>
                <a:gd name="T1" fmla="*/ 115 h 115"/>
                <a:gd name="T2" fmla="*/ 0 w 35"/>
                <a:gd name="T3" fmla="*/ 115 h 115"/>
                <a:gd name="T4" fmla="*/ 0 w 35"/>
                <a:gd name="T5" fmla="*/ 50 h 115"/>
                <a:gd name="T6" fmla="*/ 35 w 35"/>
                <a:gd name="T7" fmla="*/ 50 h 115"/>
                <a:gd name="T8" fmla="*/ 35 w 35"/>
                <a:gd name="T9" fmla="*/ 115 h 115"/>
                <a:gd name="T10" fmla="*/ 16 w 35"/>
                <a:gd name="T11" fmla="*/ 0 h 115"/>
                <a:gd name="T12" fmla="*/ 16 w 3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35" y="115"/>
                  </a:moveTo>
                  <a:lnTo>
                    <a:pt x="0" y="115"/>
                  </a:lnTo>
                  <a:lnTo>
                    <a:pt x="0" y="50"/>
                  </a:lnTo>
                  <a:lnTo>
                    <a:pt x="35" y="50"/>
                  </a:lnTo>
                  <a:lnTo>
                    <a:pt x="35" y="115"/>
                  </a:lnTo>
                  <a:moveTo>
                    <a:pt x="16" y="0"/>
                  </a:moveTo>
                  <a:lnTo>
                    <a:pt x="16" y="0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56"/>
            <p:cNvSpPr>
              <a:spLocks/>
            </p:cNvSpPr>
            <p:nvPr/>
          </p:nvSpPr>
          <p:spPr bwMode="auto">
            <a:xfrm>
              <a:off x="684563" y="2467691"/>
              <a:ext cx="98625" cy="249844"/>
            </a:xfrm>
            <a:custGeom>
              <a:avLst/>
              <a:gdLst>
                <a:gd name="T0" fmla="*/ 4 w 4"/>
                <a:gd name="T1" fmla="*/ 0 h 10"/>
                <a:gd name="T2" fmla="*/ 0 w 4"/>
                <a:gd name="T3" fmla="*/ 6 h 10"/>
                <a:gd name="T4" fmla="*/ 0 w 4"/>
                <a:gd name="T5" fmla="*/ 6 h 10"/>
                <a:gd name="T6" fmla="*/ 0 w 4"/>
                <a:gd name="T7" fmla="*/ 7 h 10"/>
                <a:gd name="T8" fmla="*/ 4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4" y="0"/>
                  </a:moveTo>
                  <a:cubicBezTo>
                    <a:pt x="4" y="0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2" y="10"/>
                    <a:pt x="4" y="1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Line 157"/>
            <p:cNvSpPr>
              <a:spLocks noChangeShapeType="1"/>
            </p:cNvSpPr>
            <p:nvPr/>
          </p:nvSpPr>
          <p:spPr bwMode="auto">
            <a:xfrm>
              <a:off x="783183" y="2697812"/>
              <a:ext cx="0" cy="98621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58"/>
            <p:cNvSpPr>
              <a:spLocks/>
            </p:cNvSpPr>
            <p:nvPr/>
          </p:nvSpPr>
          <p:spPr bwMode="auto">
            <a:xfrm>
              <a:off x="783183" y="2467691"/>
              <a:ext cx="78898" cy="249844"/>
            </a:xfrm>
            <a:custGeom>
              <a:avLst/>
              <a:gdLst>
                <a:gd name="T0" fmla="*/ 0 w 3"/>
                <a:gd name="T1" fmla="*/ 0 h 10"/>
                <a:gd name="T2" fmla="*/ 3 w 3"/>
                <a:gd name="T3" fmla="*/ 6 h 10"/>
                <a:gd name="T4" fmla="*/ 3 w 3"/>
                <a:gd name="T5" fmla="*/ 6 h 10"/>
                <a:gd name="T6" fmla="*/ 3 w 3"/>
                <a:gd name="T7" fmla="*/ 7 h 10"/>
                <a:gd name="T8" fmla="*/ 0 w 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0" y="0"/>
                  </a:moveTo>
                  <a:cubicBezTo>
                    <a:pt x="0" y="0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2" y="10"/>
                    <a:pt x="0" y="1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4" name="Gruppieren 33"/>
          <p:cNvGrpSpPr/>
          <p:nvPr/>
        </p:nvGrpSpPr>
        <p:grpSpPr>
          <a:xfrm>
            <a:off x="4228097" y="2472550"/>
            <a:ext cx="703511" cy="545710"/>
            <a:chOff x="4228097" y="2472550"/>
            <a:chExt cx="703511" cy="545710"/>
          </a:xfrm>
        </p:grpSpPr>
        <p:sp>
          <p:nvSpPr>
            <p:cNvPr id="81" name="Freeform 163"/>
            <p:cNvSpPr>
              <a:spLocks/>
            </p:cNvSpPr>
            <p:nvPr/>
          </p:nvSpPr>
          <p:spPr bwMode="auto">
            <a:xfrm>
              <a:off x="4228097" y="2472550"/>
              <a:ext cx="703511" cy="545710"/>
            </a:xfrm>
            <a:custGeom>
              <a:avLst/>
              <a:gdLst>
                <a:gd name="T0" fmla="*/ 24 w 28"/>
                <a:gd name="T1" fmla="*/ 2 h 22"/>
                <a:gd name="T2" fmla="*/ 20 w 28"/>
                <a:gd name="T3" fmla="*/ 2 h 22"/>
                <a:gd name="T4" fmla="*/ 17 w 28"/>
                <a:gd name="T5" fmla="*/ 0 h 22"/>
                <a:gd name="T6" fmla="*/ 11 w 28"/>
                <a:gd name="T7" fmla="*/ 0 h 22"/>
                <a:gd name="T8" fmla="*/ 8 w 28"/>
                <a:gd name="T9" fmla="*/ 2 h 22"/>
                <a:gd name="T10" fmla="*/ 3 w 28"/>
                <a:gd name="T11" fmla="*/ 2 h 22"/>
                <a:gd name="T12" fmla="*/ 0 w 28"/>
                <a:gd name="T13" fmla="*/ 6 h 22"/>
                <a:gd name="T14" fmla="*/ 0 w 28"/>
                <a:gd name="T15" fmla="*/ 19 h 22"/>
                <a:gd name="T16" fmla="*/ 3 w 28"/>
                <a:gd name="T17" fmla="*/ 22 h 22"/>
                <a:gd name="T18" fmla="*/ 24 w 28"/>
                <a:gd name="T19" fmla="*/ 22 h 22"/>
                <a:gd name="T20" fmla="*/ 28 w 28"/>
                <a:gd name="T21" fmla="*/ 19 h 22"/>
                <a:gd name="T22" fmla="*/ 28 w 28"/>
                <a:gd name="T23" fmla="*/ 6 h 22"/>
                <a:gd name="T24" fmla="*/ 24 w 28"/>
                <a:gd name="T2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2">
                  <a:moveTo>
                    <a:pt x="24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8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1"/>
                    <a:pt x="1" y="22"/>
                    <a:pt x="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6" y="22"/>
                    <a:pt x="28" y="21"/>
                    <a:pt x="28" y="19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6" y="2"/>
                    <a:pt x="24" y="2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164"/>
            <p:cNvSpPr>
              <a:spLocks noChangeArrowheads="1"/>
            </p:cNvSpPr>
            <p:nvPr/>
          </p:nvSpPr>
          <p:spPr bwMode="auto">
            <a:xfrm>
              <a:off x="4806684" y="2571175"/>
              <a:ext cx="26299" cy="460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165"/>
            <p:cNvSpPr>
              <a:spLocks noChangeArrowheads="1"/>
            </p:cNvSpPr>
            <p:nvPr/>
          </p:nvSpPr>
          <p:spPr bwMode="auto">
            <a:xfrm>
              <a:off x="4379317" y="2597474"/>
              <a:ext cx="374768" cy="374764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Oval 166"/>
            <p:cNvSpPr>
              <a:spLocks noChangeArrowheads="1"/>
            </p:cNvSpPr>
            <p:nvPr/>
          </p:nvSpPr>
          <p:spPr bwMode="auto">
            <a:xfrm>
              <a:off x="4477942" y="2696095"/>
              <a:ext cx="177523" cy="177519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30705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31C2FF0-902A-43B3-A672-EB24DE07C4B3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64</a:t>
            </a:fld>
            <a:endParaRPr lang="de-DE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3782752"/>
              </p:ext>
            </p:extLst>
          </p:nvPr>
        </p:nvGraphicFramePr>
        <p:xfrm>
          <a:off x="4438521" y="1600573"/>
          <a:ext cx="3250777" cy="2642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0764378"/>
              </p:ext>
            </p:extLst>
          </p:nvPr>
        </p:nvGraphicFramePr>
        <p:xfrm>
          <a:off x="8053404" y="1600573"/>
          <a:ext cx="3250777" cy="2642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0131479"/>
              </p:ext>
            </p:extLst>
          </p:nvPr>
        </p:nvGraphicFramePr>
        <p:xfrm>
          <a:off x="871953" y="1600570"/>
          <a:ext cx="3250777" cy="2642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Textplatzhalter 3"/>
          <p:cNvSpPr txBox="1">
            <a:spLocks/>
          </p:cNvSpPr>
          <p:nvPr/>
        </p:nvSpPr>
        <p:spPr>
          <a:xfrm>
            <a:off x="1347241" y="4356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January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22" name="Textplatzhalter 3"/>
          <p:cNvSpPr txBox="1">
            <a:spLocks/>
          </p:cNvSpPr>
          <p:nvPr/>
        </p:nvSpPr>
        <p:spPr>
          <a:xfrm>
            <a:off x="4884964" y="4356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February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23" name="Textplatzhalter 3"/>
          <p:cNvSpPr txBox="1">
            <a:spLocks/>
          </p:cNvSpPr>
          <p:nvPr/>
        </p:nvSpPr>
        <p:spPr>
          <a:xfrm>
            <a:off x="8499848" y="4356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March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98516" y="2523204"/>
            <a:ext cx="125534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kern="900" spc="-67" dirty="0"/>
              <a:t>60%</a:t>
            </a:r>
            <a:endParaRPr lang="en-US" sz="2667" dirty="0"/>
          </a:p>
        </p:txBody>
      </p:sp>
      <p:sp>
        <p:nvSpPr>
          <p:cNvPr id="13" name="TextBox 12"/>
          <p:cNvSpPr txBox="1"/>
          <p:nvPr/>
        </p:nvSpPr>
        <p:spPr>
          <a:xfrm>
            <a:off x="5436239" y="2523204"/>
            <a:ext cx="125534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kern="900" spc="-67" dirty="0"/>
              <a:t>72%</a:t>
            </a:r>
            <a:endParaRPr lang="en-US" sz="2667" dirty="0"/>
          </a:p>
        </p:txBody>
      </p:sp>
      <p:sp>
        <p:nvSpPr>
          <p:cNvPr id="14" name="TextBox 13"/>
          <p:cNvSpPr txBox="1"/>
          <p:nvPr/>
        </p:nvSpPr>
        <p:spPr>
          <a:xfrm>
            <a:off x="9051123" y="2523204"/>
            <a:ext cx="125534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kern="900" spc="-67" dirty="0"/>
              <a:t>85%</a:t>
            </a: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3740100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9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2C1DDF0-9622-4169-9DB6-81BC0242F885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33" name="Fußzeilenplatzhalter 3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34" name="Foliennummernplatzhalter 3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65</a:t>
            </a:fld>
            <a:endParaRPr lang="en-GB" dirty="0"/>
          </a:p>
        </p:txBody>
      </p:sp>
      <p:graphicFrame>
        <p:nvGraphicFramePr>
          <p:cNvPr id="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106118"/>
              </p:ext>
            </p:extLst>
          </p:nvPr>
        </p:nvGraphicFramePr>
        <p:xfrm>
          <a:off x="609521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347145"/>
              </p:ext>
            </p:extLst>
          </p:nvPr>
        </p:nvGraphicFramePr>
        <p:xfrm>
          <a:off x="3183053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7239332"/>
              </p:ext>
            </p:extLst>
          </p:nvPr>
        </p:nvGraphicFramePr>
        <p:xfrm>
          <a:off x="5756583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Freeform 6"/>
          <p:cNvSpPr>
            <a:spLocks/>
          </p:cNvSpPr>
          <p:nvPr/>
        </p:nvSpPr>
        <p:spPr bwMode="auto">
          <a:xfrm>
            <a:off x="10971895" y="6391845"/>
            <a:ext cx="64127" cy="137835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 dirty="0"/>
          </a:p>
        </p:txBody>
      </p:sp>
      <p:sp>
        <p:nvSpPr>
          <p:cNvPr id="19" name="Freeform 7"/>
          <p:cNvSpPr>
            <a:spLocks noEditPoints="1"/>
          </p:cNvSpPr>
          <p:nvPr/>
        </p:nvSpPr>
        <p:spPr bwMode="auto">
          <a:xfrm>
            <a:off x="11310935" y="6388914"/>
            <a:ext cx="142201" cy="136532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 dirty="0"/>
          </a:p>
        </p:txBody>
      </p:sp>
      <p:sp>
        <p:nvSpPr>
          <p:cNvPr id="21" name="Oval 20"/>
          <p:cNvSpPr/>
          <p:nvPr/>
        </p:nvSpPr>
        <p:spPr>
          <a:xfrm>
            <a:off x="11234327" y="6318758"/>
            <a:ext cx="279863" cy="279964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22" name="Oval 21"/>
          <p:cNvSpPr/>
          <p:nvPr/>
        </p:nvSpPr>
        <p:spPr>
          <a:xfrm>
            <a:off x="10865577" y="6318758"/>
            <a:ext cx="279863" cy="279964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23" name="Oval 22"/>
          <p:cNvSpPr/>
          <p:nvPr/>
        </p:nvSpPr>
        <p:spPr>
          <a:xfrm rot="10800000">
            <a:off x="11602081" y="6318755"/>
            <a:ext cx="279863" cy="279964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graphicFrame>
        <p:nvGraphicFramePr>
          <p:cNvPr id="2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035446"/>
              </p:ext>
            </p:extLst>
          </p:nvPr>
        </p:nvGraphicFramePr>
        <p:xfrm>
          <a:off x="8330115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1798984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71%</a:t>
            </a:r>
            <a:endParaRPr lang="en-GB" sz="2800" dirty="0"/>
          </a:p>
        </p:txBody>
      </p:sp>
      <p:sp>
        <p:nvSpPr>
          <p:cNvPr id="26" name="TextBox 25"/>
          <p:cNvSpPr txBox="1"/>
          <p:nvPr/>
        </p:nvSpPr>
        <p:spPr>
          <a:xfrm>
            <a:off x="4357182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47%</a:t>
            </a:r>
            <a:endParaRPr lang="en-GB" sz="2800" dirty="0"/>
          </a:p>
        </p:txBody>
      </p:sp>
      <p:sp>
        <p:nvSpPr>
          <p:cNvPr id="27" name="TextBox 26"/>
          <p:cNvSpPr txBox="1"/>
          <p:nvPr/>
        </p:nvSpPr>
        <p:spPr>
          <a:xfrm>
            <a:off x="6933133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80%</a:t>
            </a:r>
            <a:endParaRPr lang="en-GB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9509083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28%</a:t>
            </a:r>
            <a:endParaRPr lang="en-GB" sz="2800" dirty="0"/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1059356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$126bn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31" name="Textplatzhalter 3"/>
          <p:cNvSpPr txBox="1">
            <a:spLocks/>
          </p:cNvSpPr>
          <p:nvPr/>
        </p:nvSpPr>
        <p:spPr>
          <a:xfrm>
            <a:off x="3617554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$98bn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6193505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$180bn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35" name="Textplatzhalter 3"/>
          <p:cNvSpPr txBox="1">
            <a:spLocks/>
          </p:cNvSpPr>
          <p:nvPr/>
        </p:nvSpPr>
        <p:spPr>
          <a:xfrm>
            <a:off x="8769455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$44bn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2394004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0F1DA3B5-D321-4D5A-BB0D-83C97DB608DA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66</a:t>
            </a:fld>
            <a:endParaRPr lang="en-GB" dirty="0"/>
          </a:p>
        </p:txBody>
      </p:sp>
      <p:sp>
        <p:nvSpPr>
          <p:cNvPr id="38" name="Rounded Rectangle 37"/>
          <p:cNvSpPr/>
          <p:nvPr/>
        </p:nvSpPr>
        <p:spPr>
          <a:xfrm>
            <a:off x="24675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467554" y="4250755"/>
            <a:ext cx="459713" cy="8622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18%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34516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51654" y="3772039"/>
            <a:ext cx="459713" cy="134100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45%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4357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4435754" y="3917760"/>
            <a:ext cx="459713" cy="1195280"/>
          </a:xfrm>
          <a:prstGeom prst="roundRect">
            <a:avLst>
              <a:gd name="adj" fmla="val 50000"/>
            </a:avLst>
          </a:prstGeom>
          <a:solidFill>
            <a:schemeClr val="accent3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40%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54198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419854" y="3254175"/>
            <a:ext cx="459713" cy="1858866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68%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64039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6403954" y="3453728"/>
            <a:ext cx="459713" cy="165931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62%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73880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7388054" y="3023548"/>
            <a:ext cx="459713" cy="2089493"/>
          </a:xfrm>
          <a:prstGeom prst="roundRect">
            <a:avLst>
              <a:gd name="adj" fmla="val 50000"/>
            </a:avLst>
          </a:prstGeom>
          <a:solidFill>
            <a:schemeClr val="accent6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80%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3721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8372154" y="3453728"/>
            <a:ext cx="459713" cy="165931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64%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9356258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9356258" y="2532522"/>
            <a:ext cx="459713" cy="2580517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94%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592789" y="1533261"/>
            <a:ext cx="2001632" cy="521418"/>
          </a:xfrm>
          <a:prstGeom prst="rect">
            <a:avLst/>
          </a:prstGeom>
          <a:solidFill>
            <a:srgbClr val="003781"/>
          </a:solidFill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>
                <a:solidFill>
                  <a:schemeClr val="bg1"/>
                </a:solidFill>
              </a:rPr>
              <a:t>Lorem ipsum dolor sit amet, consectetur</a:t>
            </a:r>
          </a:p>
        </p:txBody>
      </p:sp>
      <p:sp>
        <p:nvSpPr>
          <p:cNvPr id="55" name="Oval 54"/>
          <p:cNvSpPr/>
          <p:nvPr/>
        </p:nvSpPr>
        <p:spPr>
          <a:xfrm>
            <a:off x="9497607" y="2686941"/>
            <a:ext cx="191996" cy="192065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cxnSp>
        <p:nvCxnSpPr>
          <p:cNvPr id="57" name="Straight Connector 56"/>
          <p:cNvCxnSpPr>
            <a:stCxn id="55" idx="0"/>
            <a:endCxn id="54" idx="2"/>
          </p:cNvCxnSpPr>
          <p:nvPr/>
        </p:nvCxnSpPr>
        <p:spPr>
          <a:xfrm flipV="1">
            <a:off x="9593605" y="2054679"/>
            <a:ext cx="0" cy="632261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9356258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2018</a:t>
            </a:r>
          </a:p>
        </p:txBody>
      </p:sp>
      <p:sp>
        <p:nvSpPr>
          <p:cNvPr id="60" name="Rectangle 59"/>
          <p:cNvSpPr/>
          <p:nvPr/>
        </p:nvSpPr>
        <p:spPr>
          <a:xfrm>
            <a:off x="8372154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2017</a:t>
            </a:r>
          </a:p>
        </p:txBody>
      </p:sp>
      <p:sp>
        <p:nvSpPr>
          <p:cNvPr id="61" name="Rectangle 60"/>
          <p:cNvSpPr/>
          <p:nvPr/>
        </p:nvSpPr>
        <p:spPr>
          <a:xfrm>
            <a:off x="7393096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2016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403953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2015</a:t>
            </a:r>
          </a:p>
        </p:txBody>
      </p:sp>
      <p:sp>
        <p:nvSpPr>
          <p:cNvPr id="63" name="Rectangle 62"/>
          <p:cNvSpPr/>
          <p:nvPr/>
        </p:nvSpPr>
        <p:spPr>
          <a:xfrm>
            <a:off x="5414810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2014</a:t>
            </a:r>
          </a:p>
        </p:txBody>
      </p:sp>
      <p:sp>
        <p:nvSpPr>
          <p:cNvPr id="64" name="Rectangle 63"/>
          <p:cNvSpPr/>
          <p:nvPr/>
        </p:nvSpPr>
        <p:spPr>
          <a:xfrm>
            <a:off x="4425666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2013</a:t>
            </a:r>
          </a:p>
        </p:txBody>
      </p:sp>
      <p:sp>
        <p:nvSpPr>
          <p:cNvPr id="65" name="Rectangle 64"/>
          <p:cNvSpPr/>
          <p:nvPr/>
        </p:nvSpPr>
        <p:spPr>
          <a:xfrm>
            <a:off x="3436523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2012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482236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2011</a:t>
            </a:r>
          </a:p>
        </p:txBody>
      </p:sp>
      <p:sp>
        <p:nvSpPr>
          <p:cNvPr id="67" name="Rectangle 66"/>
          <p:cNvSpPr/>
          <p:nvPr/>
        </p:nvSpPr>
        <p:spPr>
          <a:xfrm>
            <a:off x="1113985" y="2254315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100%</a:t>
            </a:r>
          </a:p>
        </p:txBody>
      </p:sp>
      <p:sp>
        <p:nvSpPr>
          <p:cNvPr id="68" name="Rectangle 67"/>
          <p:cNvSpPr/>
          <p:nvPr/>
        </p:nvSpPr>
        <p:spPr>
          <a:xfrm>
            <a:off x="1113985" y="2886314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75%</a:t>
            </a:r>
          </a:p>
        </p:txBody>
      </p:sp>
      <p:sp>
        <p:nvSpPr>
          <p:cNvPr id="69" name="Rectangle 68"/>
          <p:cNvSpPr/>
          <p:nvPr/>
        </p:nvSpPr>
        <p:spPr>
          <a:xfrm>
            <a:off x="1113985" y="3518312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50%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113985" y="4782311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0%</a:t>
            </a:r>
          </a:p>
        </p:txBody>
      </p:sp>
      <p:sp>
        <p:nvSpPr>
          <p:cNvPr id="71" name="Rectangle 70"/>
          <p:cNvSpPr/>
          <p:nvPr/>
        </p:nvSpPr>
        <p:spPr>
          <a:xfrm>
            <a:off x="1113985" y="4150311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25%</a:t>
            </a:r>
          </a:p>
        </p:txBody>
      </p:sp>
      <p:sp>
        <p:nvSpPr>
          <p:cNvPr id="56" name="Textplatzhalter 3"/>
          <p:cNvSpPr txBox="1">
            <a:spLocks/>
          </p:cNvSpPr>
          <p:nvPr/>
        </p:nvSpPr>
        <p:spPr>
          <a:xfrm>
            <a:off x="1433056" y="1776315"/>
            <a:ext cx="2357894" cy="35733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Axis title goes here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5853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platzhalter 3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30" name="Textplatzhalter 2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D639D4FA-81D2-47A3-8348-242DD7930E67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67</a:t>
            </a:fld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914282" y="1538022"/>
            <a:ext cx="3291510" cy="451584"/>
          </a:xfrm>
          <a:prstGeom prst="rect">
            <a:avLst/>
          </a:prstGeom>
          <a:solidFill>
            <a:schemeClr val="accent1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First category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6064" y="1989606"/>
            <a:ext cx="3291510" cy="161319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8" name="TextBox 7"/>
          <p:cNvSpPr txBox="1"/>
          <p:nvPr/>
        </p:nvSpPr>
        <p:spPr>
          <a:xfrm>
            <a:off x="914282" y="3848696"/>
            <a:ext cx="3291510" cy="451584"/>
          </a:xfrm>
          <a:prstGeom prst="rect">
            <a:avLst/>
          </a:prstGeom>
          <a:solidFill>
            <a:schemeClr val="accent4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Fourth category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282" y="4300280"/>
            <a:ext cx="3291510" cy="1613198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1" name="TextBox 10"/>
          <p:cNvSpPr txBox="1"/>
          <p:nvPr/>
        </p:nvSpPr>
        <p:spPr>
          <a:xfrm>
            <a:off x="4474159" y="1538022"/>
            <a:ext cx="3291510" cy="451584"/>
          </a:xfrm>
          <a:prstGeom prst="rect">
            <a:avLst/>
          </a:prstGeom>
          <a:solidFill>
            <a:schemeClr val="accent2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Second category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75943" y="1989606"/>
            <a:ext cx="3291510" cy="1613198"/>
          </a:xfrm>
          <a:prstGeom prst="rect">
            <a:avLst/>
          </a:prstGeom>
          <a:solidFill>
            <a:schemeClr val="accent2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3" name="TextBox 12"/>
          <p:cNvSpPr txBox="1"/>
          <p:nvPr/>
        </p:nvSpPr>
        <p:spPr>
          <a:xfrm>
            <a:off x="4474159" y="3848696"/>
            <a:ext cx="3291510" cy="451584"/>
          </a:xfrm>
          <a:prstGeom prst="rect">
            <a:avLst/>
          </a:prstGeom>
          <a:solidFill>
            <a:schemeClr val="accent5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Fifth category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75943" y="4300280"/>
            <a:ext cx="3291510" cy="1613198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5" name="TextBox 14"/>
          <p:cNvSpPr txBox="1"/>
          <p:nvPr/>
        </p:nvSpPr>
        <p:spPr>
          <a:xfrm>
            <a:off x="7982839" y="1538022"/>
            <a:ext cx="3291510" cy="451584"/>
          </a:xfrm>
          <a:prstGeom prst="rect">
            <a:avLst/>
          </a:prstGeom>
          <a:solidFill>
            <a:schemeClr val="accent3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Third category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984622" y="1989606"/>
            <a:ext cx="3291510" cy="1613198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7" name="TextBox 16"/>
          <p:cNvSpPr txBox="1"/>
          <p:nvPr/>
        </p:nvSpPr>
        <p:spPr>
          <a:xfrm>
            <a:off x="7982839" y="3848696"/>
            <a:ext cx="3291510" cy="451584"/>
          </a:xfrm>
          <a:prstGeom prst="rect">
            <a:avLst/>
          </a:prstGeom>
          <a:solidFill>
            <a:schemeClr val="accent6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Sixth category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984622" y="4300280"/>
            <a:ext cx="3291510" cy="1613198"/>
          </a:xfrm>
          <a:prstGeom prst="rect">
            <a:avLst/>
          </a:prstGeom>
          <a:solidFill>
            <a:schemeClr val="accent6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21" name="Textplatzhalter 3"/>
          <p:cNvSpPr txBox="1">
            <a:spLocks/>
          </p:cNvSpPr>
          <p:nvPr/>
        </p:nvSpPr>
        <p:spPr>
          <a:xfrm>
            <a:off x="914282" y="1989606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4475943" y="1989606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7984622" y="1989606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914282" y="4306030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7" name="Textplatzhalter 3"/>
          <p:cNvSpPr txBox="1">
            <a:spLocks/>
          </p:cNvSpPr>
          <p:nvPr/>
        </p:nvSpPr>
        <p:spPr>
          <a:xfrm>
            <a:off x="4475943" y="4306030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8" name="Textplatzhalter 3"/>
          <p:cNvSpPr txBox="1">
            <a:spLocks/>
          </p:cNvSpPr>
          <p:nvPr/>
        </p:nvSpPr>
        <p:spPr>
          <a:xfrm>
            <a:off x="7984622" y="4306030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1357496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32B3016A-6747-4997-B86E-E584649DC38D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68</a:t>
            </a:fld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914281" y="1538159"/>
            <a:ext cx="5055569" cy="451447"/>
          </a:xfrm>
          <a:prstGeom prst="rect">
            <a:avLst/>
          </a:prstGeom>
          <a:solidFill>
            <a:schemeClr val="accent1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First category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281" y="1989606"/>
            <a:ext cx="5055569" cy="161319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3" name="TextBox 12"/>
          <p:cNvSpPr txBox="1"/>
          <p:nvPr/>
        </p:nvSpPr>
        <p:spPr>
          <a:xfrm>
            <a:off x="914281" y="3848833"/>
            <a:ext cx="5055569" cy="451447"/>
          </a:xfrm>
          <a:prstGeom prst="rect">
            <a:avLst/>
          </a:prstGeom>
          <a:solidFill>
            <a:schemeClr val="accent5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Third category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4281" y="4300280"/>
            <a:ext cx="5055569" cy="1613198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5" name="TextBox 14"/>
          <p:cNvSpPr txBox="1"/>
          <p:nvPr/>
        </p:nvSpPr>
        <p:spPr>
          <a:xfrm>
            <a:off x="6217824" y="1538159"/>
            <a:ext cx="5055569" cy="451447"/>
          </a:xfrm>
          <a:prstGeom prst="rect">
            <a:avLst/>
          </a:prstGeom>
          <a:solidFill>
            <a:schemeClr val="accent3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Second category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20564" y="1989606"/>
            <a:ext cx="5055569" cy="1613198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7" name="TextBox 16"/>
          <p:cNvSpPr txBox="1"/>
          <p:nvPr/>
        </p:nvSpPr>
        <p:spPr>
          <a:xfrm>
            <a:off x="6217824" y="3848833"/>
            <a:ext cx="5055569" cy="451447"/>
          </a:xfrm>
          <a:prstGeom prst="rect">
            <a:avLst/>
          </a:prstGeom>
          <a:solidFill>
            <a:schemeClr val="tx2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Fourth category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20564" y="4300280"/>
            <a:ext cx="5055569" cy="1613198"/>
          </a:xfrm>
          <a:prstGeom prst="rect">
            <a:avLst/>
          </a:prstGeom>
          <a:solidFill>
            <a:schemeClr val="tx2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921910" y="1989606"/>
            <a:ext cx="504793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1" name="Textplatzhalter 3"/>
          <p:cNvSpPr txBox="1">
            <a:spLocks/>
          </p:cNvSpPr>
          <p:nvPr/>
        </p:nvSpPr>
        <p:spPr>
          <a:xfrm>
            <a:off x="6217823" y="1989606"/>
            <a:ext cx="505556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3" name="Textplatzhalter 3"/>
          <p:cNvSpPr txBox="1">
            <a:spLocks/>
          </p:cNvSpPr>
          <p:nvPr/>
        </p:nvSpPr>
        <p:spPr>
          <a:xfrm>
            <a:off x="921910" y="4300280"/>
            <a:ext cx="504793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6217823" y="4300280"/>
            <a:ext cx="505556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1941986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DFA9713-1347-44DE-8B5A-6AA057E25E1C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69</a:t>
            </a:fld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991671"/>
              </p:ext>
            </p:extLst>
          </p:nvPr>
        </p:nvGraphicFramePr>
        <p:xfrm>
          <a:off x="1487295" y="1746920"/>
          <a:ext cx="9215824" cy="39396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039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0395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039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30395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31689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04" marR="121904" marT="60974" marB="60974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One</a:t>
                      </a: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$19.95</a:t>
                      </a:r>
                    </a:p>
                  </a:txBody>
                  <a:tcPr marL="121904" marR="121904" marT="60974" marB="60974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Two</a:t>
                      </a:r>
                    </a:p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20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$59.95</a:t>
                      </a:r>
                    </a:p>
                  </a:txBody>
                  <a:tcPr marL="121904" marR="121904" marT="60974" marB="60974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Three</a:t>
                      </a:r>
                    </a:p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20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$79.95</a:t>
                      </a:r>
                    </a:p>
                  </a:txBody>
                  <a:tcPr marL="121904" marR="121904" marT="60974" marB="60974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One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Two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Three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Four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Five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19" name="Gruppieren 18"/>
          <p:cNvGrpSpPr/>
          <p:nvPr/>
        </p:nvGrpSpPr>
        <p:grpSpPr>
          <a:xfrm>
            <a:off x="4727054" y="2536853"/>
            <a:ext cx="488108" cy="488107"/>
            <a:chOff x="5375126" y="2559086"/>
            <a:chExt cx="488108" cy="488107"/>
          </a:xfrm>
        </p:grpSpPr>
        <p:sp>
          <p:nvSpPr>
            <p:cNvPr id="58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solidFill>
              <a:schemeClr val="accent1"/>
            </a:solidFill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solidFill>
              <a:schemeClr val="accent1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0" name="Gruppieren 59"/>
          <p:cNvGrpSpPr/>
          <p:nvPr/>
        </p:nvGrpSpPr>
        <p:grpSpPr>
          <a:xfrm>
            <a:off x="4721811" y="3832997"/>
            <a:ext cx="488108" cy="488107"/>
            <a:chOff x="5375126" y="2559086"/>
            <a:chExt cx="488108" cy="488107"/>
          </a:xfrm>
        </p:grpSpPr>
        <p:sp>
          <p:nvSpPr>
            <p:cNvPr id="61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solidFill>
              <a:schemeClr val="accent1"/>
            </a:solidFill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solidFill>
              <a:schemeClr val="accent1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" name="Gruppieren 62"/>
          <p:cNvGrpSpPr/>
          <p:nvPr/>
        </p:nvGrpSpPr>
        <p:grpSpPr>
          <a:xfrm>
            <a:off x="6959302" y="2536853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64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" name="Gruppieren 65"/>
          <p:cNvGrpSpPr/>
          <p:nvPr/>
        </p:nvGrpSpPr>
        <p:grpSpPr>
          <a:xfrm>
            <a:off x="6954059" y="3832997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67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uppieren 68"/>
          <p:cNvGrpSpPr/>
          <p:nvPr/>
        </p:nvGrpSpPr>
        <p:grpSpPr>
          <a:xfrm>
            <a:off x="6964545" y="3184925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70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" name="Gruppieren 71"/>
          <p:cNvGrpSpPr/>
          <p:nvPr/>
        </p:nvGrpSpPr>
        <p:grpSpPr>
          <a:xfrm>
            <a:off x="6959302" y="4481069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73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uppieren 74"/>
          <p:cNvGrpSpPr/>
          <p:nvPr/>
        </p:nvGrpSpPr>
        <p:grpSpPr>
          <a:xfrm>
            <a:off x="9335566" y="5129141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76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8" name="Gruppieren 77"/>
          <p:cNvGrpSpPr/>
          <p:nvPr/>
        </p:nvGrpSpPr>
        <p:grpSpPr>
          <a:xfrm>
            <a:off x="9330323" y="3832997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79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" name="Gruppieren 80"/>
          <p:cNvGrpSpPr/>
          <p:nvPr/>
        </p:nvGrpSpPr>
        <p:grpSpPr>
          <a:xfrm>
            <a:off x="9340809" y="3184925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82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uppieren 83"/>
          <p:cNvGrpSpPr/>
          <p:nvPr/>
        </p:nvGrpSpPr>
        <p:grpSpPr>
          <a:xfrm>
            <a:off x="9335566" y="4481069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85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5935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/>
          <p:cNvSpPr>
            <a:spLocks noGrp="1"/>
          </p:cNvSpPr>
          <p:nvPr>
            <p:ph sz="quarter" idx="14"/>
          </p:nvPr>
        </p:nvSpPr>
        <p:spPr>
          <a:xfrm>
            <a:off x="660331" y="1530350"/>
            <a:ext cx="4672875" cy="4581526"/>
          </a:xfrm>
        </p:spPr>
        <p:txBody>
          <a:bodyPr/>
          <a:lstStyle/>
          <a:p>
            <a:r>
              <a:rPr lang="en-GB" b="1" u="sng" dirty="0" smtClean="0"/>
              <a:t>Goal</a:t>
            </a:r>
            <a:endParaRPr lang="en-GB" b="1" u="sng" dirty="0"/>
          </a:p>
          <a:p>
            <a:endParaRPr lang="en-GB" dirty="0"/>
          </a:p>
          <a:p>
            <a:pPr indent="574675" algn="just">
              <a:lnSpc>
                <a:spcPct val="150000"/>
              </a:lnSpc>
            </a:pPr>
            <a:r>
              <a:rPr lang="en-US" dirty="0"/>
              <a:t>Track user events: As a &lt;Organization Admin&gt; I would like to &lt;track and see all changes performed by user&gt;, so that &lt;I can see who performed which changes in our Organization&gt;</a:t>
            </a:r>
          </a:p>
          <a:p>
            <a:endParaRPr lang="en-GB" dirty="0"/>
          </a:p>
        </p:txBody>
      </p:sp>
      <p:sp>
        <p:nvSpPr>
          <p:cNvPr id="129" name="Inhaltsplatzhalter 128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b="1" u="sng" dirty="0"/>
              <a:t>In scope</a:t>
            </a:r>
          </a:p>
          <a:p>
            <a:endParaRPr lang="en-GB" b="1" u="sng" dirty="0"/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/>
              <a:t>Add/Modify/Remove user in organization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/>
              <a:t>Add/Modify/Remove form in organization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/>
              <a:t>User history entry contains </a:t>
            </a:r>
          </a:p>
          <a:p>
            <a:pPr marL="895335" lvl="1" indent="-285750">
              <a:lnSpc>
                <a:spcPct val="150000"/>
              </a:lnSpc>
            </a:pPr>
            <a:r>
              <a:rPr lang="en-US" dirty="0"/>
              <a:t>Message describing the event</a:t>
            </a:r>
          </a:p>
          <a:p>
            <a:pPr marL="895335" lvl="1" indent="-285750">
              <a:lnSpc>
                <a:spcPct val="150000"/>
              </a:lnSpc>
            </a:pPr>
            <a:r>
              <a:rPr lang="en-US" dirty="0" err="1"/>
              <a:t>UserId</a:t>
            </a:r>
            <a:endParaRPr lang="en-US" dirty="0"/>
          </a:p>
          <a:p>
            <a:pPr marL="895335" lvl="1" indent="-285750">
              <a:lnSpc>
                <a:spcPct val="150000"/>
              </a:lnSpc>
            </a:pPr>
            <a:r>
              <a:rPr lang="en-US" dirty="0" err="1"/>
              <a:t>ObjectId</a:t>
            </a:r>
            <a:r>
              <a:rPr lang="en-US" dirty="0"/>
              <a:t> (</a:t>
            </a:r>
            <a:r>
              <a:rPr lang="en-US" dirty="0" err="1"/>
              <a:t>UserId</a:t>
            </a:r>
            <a:r>
              <a:rPr lang="en-US" dirty="0"/>
              <a:t>, </a:t>
            </a:r>
            <a:r>
              <a:rPr lang="en-US" dirty="0" err="1"/>
              <a:t>FormId</a:t>
            </a:r>
            <a:r>
              <a:rPr lang="en-US" dirty="0"/>
              <a:t>, …)</a:t>
            </a:r>
          </a:p>
          <a:p>
            <a:pPr marL="895335" lvl="1" indent="-285750">
              <a:lnSpc>
                <a:spcPct val="150000"/>
              </a:lnSpc>
            </a:pPr>
            <a:r>
              <a:rPr lang="en-US" dirty="0"/>
              <a:t>Date of event</a:t>
            </a:r>
          </a:p>
        </p:txBody>
      </p:sp>
      <p:sp>
        <p:nvSpPr>
          <p:cNvPr id="142" name="Datumsplatzhalter 14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990E629-5DCB-46CD-A270-F4BA653D45C4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 smtClean="0"/>
              <a:t>Goal </a:t>
            </a:r>
            <a:r>
              <a:rPr lang="en-GB" sz="2800" dirty="0"/>
              <a:t>and scopes</a:t>
            </a: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926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80633"/>
              </p:ext>
            </p:extLst>
          </p:nvPr>
        </p:nvGraphicFramePr>
        <p:xfrm>
          <a:off x="2494806" y="2015623"/>
          <a:ext cx="9203763" cy="379043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819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1320985">
                <a:tc>
                  <a:txBody>
                    <a:bodyPr/>
                    <a:lstStyle/>
                    <a:p>
                      <a:pPr algn="ctr"/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 anchor="b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A</a:t>
                      </a:r>
                      <a:endParaRPr lang="en-US" sz="16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2-4 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B</a:t>
                      </a:r>
                      <a:endParaRPr lang="en-US" sz="16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16-20 </a:t>
                      </a: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C</a:t>
                      </a:r>
                      <a:endParaRPr lang="en-US" sz="16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8-12 </a:t>
                      </a: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D</a:t>
                      </a:r>
                      <a:endParaRPr lang="en-US" sz="16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3-5 </a:t>
                      </a: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E</a:t>
                      </a:r>
                      <a:endParaRPr lang="en-US" sz="16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8-10 </a:t>
                      </a: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First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Second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Third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Fourth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Fifth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Sixth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Table with icons</a:t>
            </a: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70</a:t>
            </a:fld>
            <a:endParaRPr lang="en-GB" dirty="0"/>
          </a:p>
        </p:txBody>
      </p:sp>
      <p:sp>
        <p:nvSpPr>
          <p:cNvPr id="12" name="Rounded Rectangle 11"/>
          <p:cNvSpPr/>
          <p:nvPr/>
        </p:nvSpPr>
        <p:spPr>
          <a:xfrm>
            <a:off x="5123003" y="3445291"/>
            <a:ext cx="2404220" cy="20324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3" name="Rounded Rectangle 12"/>
          <p:cNvSpPr/>
          <p:nvPr/>
        </p:nvSpPr>
        <p:spPr>
          <a:xfrm>
            <a:off x="6415006" y="3850938"/>
            <a:ext cx="2486053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4" name="Rounded Rectangle 13"/>
          <p:cNvSpPr/>
          <p:nvPr/>
        </p:nvSpPr>
        <p:spPr>
          <a:xfrm>
            <a:off x="7752558" y="4256584"/>
            <a:ext cx="1137208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5" name="Rounded Rectangle 14"/>
          <p:cNvSpPr/>
          <p:nvPr/>
        </p:nvSpPr>
        <p:spPr>
          <a:xfrm>
            <a:off x="7752558" y="4662232"/>
            <a:ext cx="1883799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6" name="Rounded Rectangle 15"/>
          <p:cNvSpPr/>
          <p:nvPr/>
        </p:nvSpPr>
        <p:spPr>
          <a:xfrm>
            <a:off x="7752556" y="5067879"/>
            <a:ext cx="2528795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7" name="Rounded Rectangle 16"/>
          <p:cNvSpPr/>
          <p:nvPr/>
        </p:nvSpPr>
        <p:spPr>
          <a:xfrm>
            <a:off x="6439194" y="5473526"/>
            <a:ext cx="5127310" cy="203247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grpSp>
        <p:nvGrpSpPr>
          <p:cNvPr id="135" name="Gruppieren 134"/>
          <p:cNvGrpSpPr/>
          <p:nvPr/>
        </p:nvGrpSpPr>
        <p:grpSpPr>
          <a:xfrm>
            <a:off x="5284357" y="1872000"/>
            <a:ext cx="691034" cy="691036"/>
            <a:chOff x="7932738" y="4286250"/>
            <a:chExt cx="350837" cy="350838"/>
          </a:xfrm>
        </p:grpSpPr>
        <p:sp>
          <p:nvSpPr>
            <p:cNvPr id="136" name="Oval 731"/>
            <p:cNvSpPr>
              <a:spLocks noChangeArrowheads="1"/>
            </p:cNvSpPr>
            <p:nvPr/>
          </p:nvSpPr>
          <p:spPr bwMode="auto">
            <a:xfrm>
              <a:off x="79327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32"/>
            <p:cNvSpPr>
              <a:spLocks/>
            </p:cNvSpPr>
            <p:nvPr/>
          </p:nvSpPr>
          <p:spPr bwMode="auto">
            <a:xfrm>
              <a:off x="8035925" y="4492625"/>
              <a:ext cx="90487" cy="65088"/>
            </a:xfrm>
            <a:custGeom>
              <a:avLst/>
              <a:gdLst>
                <a:gd name="T0" fmla="*/ 7 w 15"/>
                <a:gd name="T1" fmla="*/ 10 h 11"/>
                <a:gd name="T2" fmla="*/ 10 w 15"/>
                <a:gd name="T3" fmla="*/ 10 h 11"/>
                <a:gd name="T4" fmla="*/ 15 w 15"/>
                <a:gd name="T5" fmla="*/ 10 h 11"/>
                <a:gd name="T6" fmla="*/ 13 w 15"/>
                <a:gd name="T7" fmla="*/ 8 h 11"/>
                <a:gd name="T8" fmla="*/ 14 w 15"/>
                <a:gd name="T9" fmla="*/ 5 h 11"/>
                <a:gd name="T10" fmla="*/ 7 w 15"/>
                <a:gd name="T11" fmla="*/ 0 h 11"/>
                <a:gd name="T12" fmla="*/ 0 w 15"/>
                <a:gd name="T13" fmla="*/ 5 h 11"/>
                <a:gd name="T14" fmla="*/ 7 w 15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7" y="10"/>
                  </a:move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5" y="10"/>
                    <a:pt x="15" y="10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7" y="1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33"/>
            <p:cNvSpPr>
              <a:spLocks/>
            </p:cNvSpPr>
            <p:nvPr/>
          </p:nvSpPr>
          <p:spPr bwMode="auto">
            <a:xfrm>
              <a:off x="8059738" y="4370388"/>
              <a:ext cx="127000" cy="127000"/>
            </a:xfrm>
            <a:custGeom>
              <a:avLst/>
              <a:gdLst>
                <a:gd name="T0" fmla="*/ 11 w 21"/>
                <a:gd name="T1" fmla="*/ 17 h 21"/>
                <a:gd name="T2" fmla="*/ 12 w 21"/>
                <a:gd name="T3" fmla="*/ 17 h 21"/>
                <a:gd name="T4" fmla="*/ 11 w 21"/>
                <a:gd name="T5" fmla="*/ 21 h 21"/>
                <a:gd name="T6" fmla="*/ 15 w 21"/>
                <a:gd name="T7" fmla="*/ 17 h 21"/>
                <a:gd name="T8" fmla="*/ 18 w 21"/>
                <a:gd name="T9" fmla="*/ 15 h 21"/>
                <a:gd name="T10" fmla="*/ 20 w 21"/>
                <a:gd name="T11" fmla="*/ 12 h 21"/>
                <a:gd name="T12" fmla="*/ 21 w 21"/>
                <a:gd name="T13" fmla="*/ 8 h 21"/>
                <a:gd name="T14" fmla="*/ 11 w 21"/>
                <a:gd name="T15" fmla="*/ 0 h 21"/>
                <a:gd name="T16" fmla="*/ 0 w 21"/>
                <a:gd name="T17" fmla="*/ 8 h 21"/>
                <a:gd name="T18" fmla="*/ 11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1" y="17"/>
                  </a:moveTo>
                  <a:cubicBezTo>
                    <a:pt x="11" y="17"/>
                    <a:pt x="12" y="17"/>
                    <a:pt x="12" y="17"/>
                  </a:cubicBezTo>
                  <a:cubicBezTo>
                    <a:pt x="12" y="17"/>
                    <a:pt x="12" y="19"/>
                    <a:pt x="11" y="21"/>
                  </a:cubicBezTo>
                  <a:cubicBezTo>
                    <a:pt x="13" y="20"/>
                    <a:pt x="15" y="19"/>
                    <a:pt x="15" y="17"/>
                  </a:cubicBezTo>
                  <a:cubicBezTo>
                    <a:pt x="16" y="16"/>
                    <a:pt x="18" y="15"/>
                    <a:pt x="18" y="15"/>
                  </a:cubicBezTo>
                  <a:cubicBezTo>
                    <a:pt x="20" y="14"/>
                    <a:pt x="20" y="13"/>
                    <a:pt x="20" y="12"/>
                  </a:cubicBezTo>
                  <a:cubicBezTo>
                    <a:pt x="21" y="11"/>
                    <a:pt x="21" y="10"/>
                    <a:pt x="21" y="8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8"/>
                  </a:cubicBezTo>
                  <a:cubicBezTo>
                    <a:pt x="0" y="13"/>
                    <a:pt x="5" y="17"/>
                    <a:pt x="11" y="17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Line 734"/>
            <p:cNvSpPr>
              <a:spLocks noChangeShapeType="1"/>
            </p:cNvSpPr>
            <p:nvPr/>
          </p:nvSpPr>
          <p:spPr bwMode="auto">
            <a:xfrm>
              <a:off x="8126413" y="4406900"/>
              <a:ext cx="365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Line 735"/>
            <p:cNvSpPr>
              <a:spLocks noChangeShapeType="1"/>
            </p:cNvSpPr>
            <p:nvPr/>
          </p:nvSpPr>
          <p:spPr bwMode="auto">
            <a:xfrm>
              <a:off x="8089900" y="4406900"/>
              <a:ext cx="1746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Line 736"/>
            <p:cNvSpPr>
              <a:spLocks noChangeShapeType="1"/>
            </p:cNvSpPr>
            <p:nvPr/>
          </p:nvSpPr>
          <p:spPr bwMode="auto">
            <a:xfrm>
              <a:off x="8089900" y="4425950"/>
              <a:ext cx="365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Line 737"/>
            <p:cNvSpPr>
              <a:spLocks noChangeShapeType="1"/>
            </p:cNvSpPr>
            <p:nvPr/>
          </p:nvSpPr>
          <p:spPr bwMode="auto">
            <a:xfrm>
              <a:off x="8143875" y="4425950"/>
              <a:ext cx="19050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3" name="Gruppieren 142"/>
          <p:cNvGrpSpPr/>
          <p:nvPr/>
        </p:nvGrpSpPr>
        <p:grpSpPr>
          <a:xfrm>
            <a:off x="6646287" y="1872000"/>
            <a:ext cx="691034" cy="691036"/>
            <a:chOff x="8504238" y="4286250"/>
            <a:chExt cx="350837" cy="350838"/>
          </a:xfrm>
        </p:grpSpPr>
        <p:sp>
          <p:nvSpPr>
            <p:cNvPr id="144" name="Oval 741"/>
            <p:cNvSpPr>
              <a:spLocks noChangeArrowheads="1"/>
            </p:cNvSpPr>
            <p:nvPr/>
          </p:nvSpPr>
          <p:spPr bwMode="auto">
            <a:xfrm>
              <a:off x="85042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Oval 742"/>
            <p:cNvSpPr>
              <a:spLocks noChangeArrowheads="1"/>
            </p:cNvSpPr>
            <p:nvPr/>
          </p:nvSpPr>
          <p:spPr bwMode="auto">
            <a:xfrm>
              <a:off x="8667750" y="4527550"/>
              <a:ext cx="23812" cy="25400"/>
            </a:xfrm>
            <a:prstGeom prst="ellips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43"/>
            <p:cNvSpPr>
              <a:spLocks noEditPoints="1"/>
            </p:cNvSpPr>
            <p:nvPr/>
          </p:nvSpPr>
          <p:spPr bwMode="auto">
            <a:xfrm>
              <a:off x="8588375" y="4370388"/>
              <a:ext cx="182562" cy="176213"/>
            </a:xfrm>
            <a:custGeom>
              <a:avLst/>
              <a:gdLst>
                <a:gd name="T0" fmla="*/ 25 w 30"/>
                <a:gd name="T1" fmla="*/ 20 h 29"/>
                <a:gd name="T2" fmla="*/ 25 w 30"/>
                <a:gd name="T3" fmla="*/ 21 h 29"/>
                <a:gd name="T4" fmla="*/ 19 w 30"/>
                <a:gd name="T5" fmla="*/ 29 h 29"/>
                <a:gd name="T6" fmla="*/ 17 w 30"/>
                <a:gd name="T7" fmla="*/ 29 h 29"/>
                <a:gd name="T8" fmla="*/ 5 w 30"/>
                <a:gd name="T9" fmla="*/ 8 h 29"/>
                <a:gd name="T10" fmla="*/ 5 w 30"/>
                <a:gd name="T11" fmla="*/ 8 h 29"/>
                <a:gd name="T12" fmla="*/ 8 w 30"/>
                <a:gd name="T13" fmla="*/ 2 h 29"/>
                <a:gd name="T14" fmla="*/ 14 w 30"/>
                <a:gd name="T15" fmla="*/ 0 h 29"/>
                <a:gd name="T16" fmla="*/ 16 w 30"/>
                <a:gd name="T17" fmla="*/ 0 h 29"/>
                <a:gd name="T18" fmla="*/ 22 w 30"/>
                <a:gd name="T19" fmla="*/ 2 h 29"/>
                <a:gd name="T20" fmla="*/ 25 w 30"/>
                <a:gd name="T21" fmla="*/ 8 h 29"/>
                <a:gd name="T22" fmla="*/ 25 w 30"/>
                <a:gd name="T23" fmla="*/ 8 h 29"/>
                <a:gd name="T24" fmla="*/ 25 w 30"/>
                <a:gd name="T25" fmla="*/ 20 h 29"/>
                <a:gd name="T26" fmla="*/ 27 w 30"/>
                <a:gd name="T27" fmla="*/ 20 h 29"/>
                <a:gd name="T28" fmla="*/ 30 w 30"/>
                <a:gd name="T29" fmla="*/ 17 h 29"/>
                <a:gd name="T30" fmla="*/ 30 w 30"/>
                <a:gd name="T31" fmla="*/ 11 h 29"/>
                <a:gd name="T32" fmla="*/ 27 w 30"/>
                <a:gd name="T33" fmla="*/ 8 h 29"/>
                <a:gd name="T34" fmla="*/ 25 w 30"/>
                <a:gd name="T35" fmla="*/ 8 h 29"/>
                <a:gd name="T36" fmla="*/ 5 w 30"/>
                <a:gd name="T37" fmla="*/ 20 h 29"/>
                <a:gd name="T38" fmla="*/ 5 w 30"/>
                <a:gd name="T39" fmla="*/ 8 h 29"/>
                <a:gd name="T40" fmla="*/ 3 w 30"/>
                <a:gd name="T41" fmla="*/ 8 h 29"/>
                <a:gd name="T42" fmla="*/ 0 w 30"/>
                <a:gd name="T43" fmla="*/ 11 h 29"/>
                <a:gd name="T44" fmla="*/ 0 w 30"/>
                <a:gd name="T45" fmla="*/ 17 h 29"/>
                <a:gd name="T46" fmla="*/ 3 w 30"/>
                <a:gd name="T47" fmla="*/ 20 h 29"/>
                <a:gd name="T48" fmla="*/ 5 w 30"/>
                <a:gd name="T4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29">
                  <a:moveTo>
                    <a:pt x="25" y="20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25"/>
                    <a:pt x="22" y="28"/>
                    <a:pt x="19" y="29"/>
                  </a:cubicBezTo>
                  <a:cubicBezTo>
                    <a:pt x="17" y="29"/>
                    <a:pt x="17" y="29"/>
                    <a:pt x="17" y="29"/>
                  </a:cubicBezTo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4"/>
                    <a:pt x="8" y="2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20" y="1"/>
                    <a:pt x="22" y="2"/>
                  </a:cubicBezTo>
                  <a:cubicBezTo>
                    <a:pt x="24" y="4"/>
                    <a:pt x="25" y="6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9" y="20"/>
                    <a:pt x="30" y="19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0"/>
                    <a:pt x="29" y="8"/>
                    <a:pt x="27" y="8"/>
                  </a:cubicBezTo>
                  <a:cubicBezTo>
                    <a:pt x="25" y="8"/>
                    <a:pt x="25" y="8"/>
                    <a:pt x="25" y="8"/>
                  </a:cubicBezTo>
                  <a:moveTo>
                    <a:pt x="5" y="2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5" y="20"/>
                    <a:pt x="5" y="20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7" name="Gruppieren 146"/>
          <p:cNvGrpSpPr/>
          <p:nvPr/>
        </p:nvGrpSpPr>
        <p:grpSpPr>
          <a:xfrm>
            <a:off x="7994020" y="1872000"/>
            <a:ext cx="691034" cy="691036"/>
            <a:chOff x="9075738" y="4286250"/>
            <a:chExt cx="350837" cy="350838"/>
          </a:xfrm>
        </p:grpSpPr>
        <p:sp>
          <p:nvSpPr>
            <p:cNvPr id="148" name="Oval 747"/>
            <p:cNvSpPr>
              <a:spLocks noChangeArrowheads="1"/>
            </p:cNvSpPr>
            <p:nvPr/>
          </p:nvSpPr>
          <p:spPr bwMode="auto">
            <a:xfrm>
              <a:off x="90757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748"/>
            <p:cNvSpPr>
              <a:spLocks/>
            </p:cNvSpPr>
            <p:nvPr/>
          </p:nvSpPr>
          <p:spPr bwMode="auto">
            <a:xfrm>
              <a:off x="9185275" y="4376738"/>
              <a:ext cx="131762" cy="169863"/>
            </a:xfrm>
            <a:custGeom>
              <a:avLst/>
              <a:gdLst>
                <a:gd name="T0" fmla="*/ 22 w 22"/>
                <a:gd name="T1" fmla="*/ 27 h 28"/>
                <a:gd name="T2" fmla="*/ 21 w 22"/>
                <a:gd name="T3" fmla="*/ 28 h 28"/>
                <a:gd name="T4" fmla="*/ 1 w 22"/>
                <a:gd name="T5" fmla="*/ 28 h 28"/>
                <a:gd name="T6" fmla="*/ 0 w 22"/>
                <a:gd name="T7" fmla="*/ 27 h 28"/>
                <a:gd name="T8" fmla="*/ 0 w 22"/>
                <a:gd name="T9" fmla="*/ 1 h 28"/>
                <a:gd name="T10" fmla="*/ 1 w 22"/>
                <a:gd name="T11" fmla="*/ 0 h 28"/>
                <a:gd name="T12" fmla="*/ 21 w 22"/>
                <a:gd name="T13" fmla="*/ 0 h 28"/>
                <a:gd name="T14" fmla="*/ 22 w 22"/>
                <a:gd name="T15" fmla="*/ 1 h 28"/>
                <a:gd name="T16" fmla="*/ 22 w 22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22" y="27"/>
                  </a:moveTo>
                  <a:cubicBezTo>
                    <a:pt x="22" y="27"/>
                    <a:pt x="22" y="28"/>
                    <a:pt x="2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2" y="1"/>
                    <a:pt x="22" y="1"/>
                  </a:cubicBezTo>
                  <a:lnTo>
                    <a:pt x="22" y="27"/>
                  </a:ln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Line 749"/>
            <p:cNvSpPr>
              <a:spLocks noChangeShapeType="1"/>
            </p:cNvSpPr>
            <p:nvPr/>
          </p:nvSpPr>
          <p:spPr bwMode="auto">
            <a:xfrm>
              <a:off x="9172575" y="4406900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Line 750"/>
            <p:cNvSpPr>
              <a:spLocks noChangeShapeType="1"/>
            </p:cNvSpPr>
            <p:nvPr/>
          </p:nvSpPr>
          <p:spPr bwMode="auto">
            <a:xfrm>
              <a:off x="9172575" y="4443413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Line 751"/>
            <p:cNvSpPr>
              <a:spLocks noChangeShapeType="1"/>
            </p:cNvSpPr>
            <p:nvPr/>
          </p:nvSpPr>
          <p:spPr bwMode="auto">
            <a:xfrm>
              <a:off x="9172575" y="4473575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Line 752"/>
            <p:cNvSpPr>
              <a:spLocks noChangeShapeType="1"/>
            </p:cNvSpPr>
            <p:nvPr/>
          </p:nvSpPr>
          <p:spPr bwMode="auto">
            <a:xfrm>
              <a:off x="9172575" y="4503738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Line 753"/>
            <p:cNvSpPr>
              <a:spLocks noChangeShapeType="1"/>
            </p:cNvSpPr>
            <p:nvPr/>
          </p:nvSpPr>
          <p:spPr bwMode="auto">
            <a:xfrm>
              <a:off x="9232900" y="4406900"/>
              <a:ext cx="53975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Line 754"/>
            <p:cNvSpPr>
              <a:spLocks noChangeShapeType="1"/>
            </p:cNvSpPr>
            <p:nvPr/>
          </p:nvSpPr>
          <p:spPr bwMode="auto">
            <a:xfrm>
              <a:off x="9232900" y="4425950"/>
              <a:ext cx="492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Line 755"/>
            <p:cNvSpPr>
              <a:spLocks noChangeShapeType="1"/>
            </p:cNvSpPr>
            <p:nvPr/>
          </p:nvSpPr>
          <p:spPr bwMode="auto">
            <a:xfrm>
              <a:off x="9232900" y="4443413"/>
              <a:ext cx="53975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7" name="Gruppieren 156"/>
          <p:cNvGrpSpPr/>
          <p:nvPr/>
        </p:nvGrpSpPr>
        <p:grpSpPr>
          <a:xfrm>
            <a:off x="9335566" y="1872000"/>
            <a:ext cx="691034" cy="691036"/>
            <a:chOff x="9647238" y="4286250"/>
            <a:chExt cx="350837" cy="350838"/>
          </a:xfrm>
        </p:grpSpPr>
        <p:sp>
          <p:nvSpPr>
            <p:cNvPr id="158" name="Oval 759"/>
            <p:cNvSpPr>
              <a:spLocks noChangeArrowheads="1"/>
            </p:cNvSpPr>
            <p:nvPr/>
          </p:nvSpPr>
          <p:spPr bwMode="auto">
            <a:xfrm>
              <a:off x="96472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60"/>
            <p:cNvSpPr>
              <a:spLocks noEditPoints="1"/>
            </p:cNvSpPr>
            <p:nvPr/>
          </p:nvSpPr>
          <p:spPr bwMode="auto">
            <a:xfrm>
              <a:off x="9731375" y="4406900"/>
              <a:ext cx="182562" cy="109538"/>
            </a:xfrm>
            <a:custGeom>
              <a:avLst/>
              <a:gdLst>
                <a:gd name="T0" fmla="*/ 19 w 30"/>
                <a:gd name="T1" fmla="*/ 0 h 18"/>
                <a:gd name="T2" fmla="*/ 16 w 30"/>
                <a:gd name="T3" fmla="*/ 0 h 18"/>
                <a:gd name="T4" fmla="*/ 12 w 30"/>
                <a:gd name="T5" fmla="*/ 12 h 18"/>
                <a:gd name="T6" fmla="*/ 12 w 30"/>
                <a:gd name="T7" fmla="*/ 12 h 18"/>
                <a:gd name="T8" fmla="*/ 8 w 30"/>
                <a:gd name="T9" fmla="*/ 13 h 18"/>
                <a:gd name="T10" fmla="*/ 8 w 30"/>
                <a:gd name="T11" fmla="*/ 13 h 18"/>
                <a:gd name="T12" fmla="*/ 8 w 30"/>
                <a:gd name="T13" fmla="*/ 14 h 18"/>
                <a:gd name="T14" fmla="*/ 4 w 30"/>
                <a:gd name="T15" fmla="*/ 18 h 18"/>
                <a:gd name="T16" fmla="*/ 0 w 30"/>
                <a:gd name="T17" fmla="*/ 14 h 18"/>
                <a:gd name="T18" fmla="*/ 4 w 30"/>
                <a:gd name="T19" fmla="*/ 10 h 18"/>
                <a:gd name="T20" fmla="*/ 7 w 30"/>
                <a:gd name="T21" fmla="*/ 12 h 18"/>
                <a:gd name="T22" fmla="*/ 23 w 30"/>
                <a:gd name="T23" fmla="*/ 7 h 18"/>
                <a:gd name="T24" fmla="*/ 24 w 30"/>
                <a:gd name="T25" fmla="*/ 10 h 18"/>
                <a:gd name="T26" fmla="*/ 25 w 30"/>
                <a:gd name="T27" fmla="*/ 10 h 18"/>
                <a:gd name="T28" fmla="*/ 26 w 30"/>
                <a:gd name="T29" fmla="*/ 10 h 18"/>
                <a:gd name="T30" fmla="*/ 30 w 30"/>
                <a:gd name="T31" fmla="*/ 14 h 18"/>
                <a:gd name="T32" fmla="*/ 26 w 30"/>
                <a:gd name="T33" fmla="*/ 18 h 18"/>
                <a:gd name="T34" fmla="*/ 22 w 30"/>
                <a:gd name="T35" fmla="*/ 14 h 18"/>
                <a:gd name="T36" fmla="*/ 24 w 30"/>
                <a:gd name="T37" fmla="*/ 10 h 18"/>
                <a:gd name="T38" fmla="*/ 24 w 30"/>
                <a:gd name="T39" fmla="*/ 10 h 18"/>
                <a:gd name="T40" fmla="*/ 24 w 30"/>
                <a:gd name="T41" fmla="*/ 10 h 18"/>
                <a:gd name="T42" fmla="*/ 24 w 30"/>
                <a:gd name="T43" fmla="*/ 10 h 18"/>
                <a:gd name="T44" fmla="*/ 25 w 30"/>
                <a:gd name="T45" fmla="*/ 10 h 18"/>
                <a:gd name="T46" fmla="*/ 26 w 30"/>
                <a:gd name="T47" fmla="*/ 14 h 18"/>
                <a:gd name="T48" fmla="*/ 4 w 30"/>
                <a:gd name="T49" fmla="*/ 14 h 18"/>
                <a:gd name="T50" fmla="*/ 12 w 30"/>
                <a:gd name="T51" fmla="*/ 11 h 18"/>
                <a:gd name="T52" fmla="*/ 25 w 30"/>
                <a:gd name="T53" fmla="*/ 6 h 18"/>
                <a:gd name="T54" fmla="*/ 28 w 30"/>
                <a:gd name="T55" fmla="*/ 7 h 18"/>
                <a:gd name="T56" fmla="*/ 19 w 30"/>
                <a:gd name="T57" fmla="*/ 0 h 18"/>
                <a:gd name="T58" fmla="*/ 21 w 30"/>
                <a:gd name="T59" fmla="*/ 0 h 18"/>
                <a:gd name="T60" fmla="*/ 22 w 30"/>
                <a:gd name="T61" fmla="*/ 3 h 18"/>
                <a:gd name="T62" fmla="*/ 25 w 30"/>
                <a:gd name="T63" fmla="*/ 5 h 18"/>
                <a:gd name="T64" fmla="*/ 25 w 30"/>
                <a:gd name="T65" fmla="*/ 6 h 18"/>
                <a:gd name="T66" fmla="*/ 24 w 30"/>
                <a:gd name="T67" fmla="*/ 6 h 18"/>
                <a:gd name="T68" fmla="*/ 22 w 30"/>
                <a:gd name="T69" fmla="*/ 7 h 18"/>
                <a:gd name="T70" fmla="*/ 19 w 30"/>
                <a:gd name="T71" fmla="*/ 14 h 18"/>
                <a:gd name="T72" fmla="*/ 12 w 30"/>
                <a:gd name="T73" fmla="*/ 14 h 18"/>
                <a:gd name="T74" fmla="*/ 12 w 30"/>
                <a:gd name="T75" fmla="*/ 8 h 18"/>
                <a:gd name="T76" fmla="*/ 5 w 30"/>
                <a:gd name="T77" fmla="*/ 6 h 18"/>
                <a:gd name="T78" fmla="*/ 2 w 30"/>
                <a:gd name="T79" fmla="*/ 6 h 18"/>
                <a:gd name="T80" fmla="*/ 2 w 30"/>
                <a:gd name="T81" fmla="*/ 3 h 18"/>
                <a:gd name="T82" fmla="*/ 4 w 30"/>
                <a:gd name="T83" fmla="*/ 3 h 18"/>
                <a:gd name="T84" fmla="*/ 5 w 30"/>
                <a:gd name="T85" fmla="*/ 3 h 18"/>
                <a:gd name="T86" fmla="*/ 6 w 30"/>
                <a:gd name="T87" fmla="*/ 3 h 18"/>
                <a:gd name="T88" fmla="*/ 7 w 30"/>
                <a:gd name="T89" fmla="*/ 4 h 18"/>
                <a:gd name="T90" fmla="*/ 16 w 30"/>
                <a:gd name="T91" fmla="*/ 4 h 18"/>
                <a:gd name="T92" fmla="*/ 18 w 30"/>
                <a:gd name="T93" fmla="*/ 3 h 18"/>
                <a:gd name="T94" fmla="*/ 20 w 30"/>
                <a:gd name="T95" fmla="*/ 3 h 18"/>
                <a:gd name="T96" fmla="*/ 20 w 30"/>
                <a:gd name="T9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18">
                  <a:moveTo>
                    <a:pt x="19" y="0"/>
                  </a:moveTo>
                  <a:cubicBezTo>
                    <a:pt x="16" y="0"/>
                    <a:pt x="16" y="0"/>
                    <a:pt x="16" y="0"/>
                  </a:cubicBezTo>
                  <a:moveTo>
                    <a:pt x="12" y="12"/>
                  </a:moveTo>
                  <a:cubicBezTo>
                    <a:pt x="12" y="12"/>
                    <a:pt x="12" y="12"/>
                    <a:pt x="12" y="12"/>
                  </a:cubicBezTo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4"/>
                  </a:cubicBezTo>
                  <a:cubicBezTo>
                    <a:pt x="8" y="16"/>
                    <a:pt x="6" y="18"/>
                    <a:pt x="4" y="18"/>
                  </a:cubicBezTo>
                  <a:cubicBezTo>
                    <a:pt x="1" y="18"/>
                    <a:pt x="0" y="16"/>
                    <a:pt x="0" y="14"/>
                  </a:cubicBezTo>
                  <a:cubicBezTo>
                    <a:pt x="0" y="11"/>
                    <a:pt x="1" y="10"/>
                    <a:pt x="4" y="10"/>
                  </a:cubicBezTo>
                  <a:cubicBezTo>
                    <a:pt x="5" y="10"/>
                    <a:pt x="7" y="11"/>
                    <a:pt x="7" y="12"/>
                  </a:cubicBezTo>
                  <a:moveTo>
                    <a:pt x="23" y="7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9" y="10"/>
                    <a:pt x="30" y="11"/>
                    <a:pt x="30" y="14"/>
                  </a:cubicBezTo>
                  <a:cubicBezTo>
                    <a:pt x="30" y="16"/>
                    <a:pt x="29" y="18"/>
                    <a:pt x="26" y="18"/>
                  </a:cubicBezTo>
                  <a:cubicBezTo>
                    <a:pt x="24" y="18"/>
                    <a:pt x="22" y="16"/>
                    <a:pt x="22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24" y="10"/>
                  </a:moveTo>
                  <a:cubicBezTo>
                    <a:pt x="24" y="10"/>
                    <a:pt x="24" y="10"/>
                    <a:pt x="24" y="10"/>
                  </a:cubicBezTo>
                  <a:moveTo>
                    <a:pt x="25" y="10"/>
                  </a:moveTo>
                  <a:cubicBezTo>
                    <a:pt x="26" y="14"/>
                    <a:pt x="26" y="14"/>
                    <a:pt x="26" y="14"/>
                  </a:cubicBezTo>
                  <a:moveTo>
                    <a:pt x="4" y="14"/>
                  </a:moveTo>
                  <a:cubicBezTo>
                    <a:pt x="12" y="11"/>
                    <a:pt x="12" y="11"/>
                    <a:pt x="12" y="11"/>
                  </a:cubicBezTo>
                  <a:moveTo>
                    <a:pt x="25" y="6"/>
                  </a:moveTo>
                  <a:cubicBezTo>
                    <a:pt x="25" y="6"/>
                    <a:pt x="27" y="7"/>
                    <a:pt x="28" y="7"/>
                  </a:cubicBezTo>
                  <a:moveTo>
                    <a:pt x="1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0" name="Gruppieren 159"/>
          <p:cNvGrpSpPr/>
          <p:nvPr/>
        </p:nvGrpSpPr>
        <p:grpSpPr>
          <a:xfrm>
            <a:off x="10703718" y="1872000"/>
            <a:ext cx="691036" cy="691036"/>
            <a:chOff x="10217150" y="4286250"/>
            <a:chExt cx="350838" cy="350838"/>
          </a:xfrm>
        </p:grpSpPr>
        <p:sp>
          <p:nvSpPr>
            <p:cNvPr id="161" name="Oval 764"/>
            <p:cNvSpPr>
              <a:spLocks noChangeArrowheads="1"/>
            </p:cNvSpPr>
            <p:nvPr/>
          </p:nvSpPr>
          <p:spPr bwMode="auto">
            <a:xfrm>
              <a:off x="10217150" y="4286250"/>
              <a:ext cx="350838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Oval 765"/>
            <p:cNvSpPr>
              <a:spLocks noChangeArrowheads="1"/>
            </p:cNvSpPr>
            <p:nvPr/>
          </p:nvSpPr>
          <p:spPr bwMode="auto">
            <a:xfrm>
              <a:off x="10301288" y="4370388"/>
              <a:ext cx="146050" cy="146050"/>
            </a:xfrm>
            <a:prstGeom prst="ellips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Line 766"/>
            <p:cNvSpPr>
              <a:spLocks noChangeShapeType="1"/>
            </p:cNvSpPr>
            <p:nvPr/>
          </p:nvSpPr>
          <p:spPr bwMode="auto">
            <a:xfrm>
              <a:off x="10423525" y="4492625"/>
              <a:ext cx="41275" cy="41275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2889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Oval 11"/>
          <p:cNvSpPr/>
          <p:nvPr/>
        </p:nvSpPr>
        <p:spPr>
          <a:xfrm>
            <a:off x="898344" y="1269554"/>
            <a:ext cx="4548790" cy="4548790"/>
          </a:xfrm>
          <a:prstGeom prst="ellipse">
            <a:avLst/>
          </a:prstGeom>
          <a:solidFill>
            <a:srgbClr val="007D8C">
              <a:alpha val="25000"/>
            </a:srgbClr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04000" tIns="0" rtlCol="0" anchor="t"/>
          <a:lstStyle/>
          <a:p>
            <a:pPr algn="ctr"/>
            <a:r>
              <a:rPr lang="en-US" sz="1200" cap="all" dirty="0">
                <a:solidFill>
                  <a:schemeClr val="tx1"/>
                </a:solidFill>
              </a:rPr>
              <a:t>Big ideas</a:t>
            </a: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Impact map</a:t>
            </a:r>
            <a:endParaRPr lang="en-US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7220611B-55CB-4342-A43A-E4E06CAB1418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71</a:t>
            </a:fld>
            <a:endParaRPr lang="de-DE" dirty="0"/>
          </a:p>
        </p:txBody>
      </p:sp>
      <p:sp>
        <p:nvSpPr>
          <p:cNvPr id="96" name="Rectangle 38"/>
          <p:cNvSpPr/>
          <p:nvPr/>
        </p:nvSpPr>
        <p:spPr>
          <a:xfrm>
            <a:off x="6167214" y="1578095"/>
            <a:ext cx="5502644" cy="1511261"/>
          </a:xfrm>
          <a:prstGeom prst="rect">
            <a:avLst/>
          </a:prstGeom>
          <a:solidFill>
            <a:srgbClr val="007D8C">
              <a:alpha val="25000"/>
            </a:srgbClr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000" tIns="144000" rIns="144000" bIns="14400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050" b="1" dirty="0">
                <a:solidFill>
                  <a:schemeClr val="tx1"/>
                </a:solidFill>
              </a:rPr>
              <a:t>Big ideas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one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two</a:t>
            </a:r>
          </a:p>
          <a:p>
            <a:pPr marL="171450" indent="-17145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Courier New" panose="02070309020205020404" pitchFamily="49" charset="0"/>
              <a:buChar char="o"/>
            </a:pPr>
            <a:endParaRPr lang="en-GB" sz="1050" dirty="0">
              <a:solidFill>
                <a:schemeClr val="tx1"/>
              </a:solidFill>
            </a:endParaRPr>
          </a:p>
        </p:txBody>
      </p:sp>
      <p:sp>
        <p:nvSpPr>
          <p:cNvPr id="97" name="Rectangle 38"/>
          <p:cNvSpPr/>
          <p:nvPr/>
        </p:nvSpPr>
        <p:spPr>
          <a:xfrm>
            <a:off x="6167214" y="3089356"/>
            <a:ext cx="5502644" cy="1511261"/>
          </a:xfrm>
          <a:prstGeom prst="rect">
            <a:avLst/>
          </a:prstGeom>
          <a:solidFill>
            <a:srgbClr val="007D8C">
              <a:alpha val="50000"/>
            </a:srgbClr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000" tIns="144000" rIns="144000" bIns="14400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050" b="1" dirty="0">
                <a:solidFill>
                  <a:schemeClr val="tx1"/>
                </a:solidFill>
              </a:rPr>
              <a:t>Sustainable ideas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one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two</a:t>
            </a:r>
          </a:p>
          <a:p>
            <a:pPr marL="171450" indent="-17145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Courier New" panose="02070309020205020404" pitchFamily="49" charset="0"/>
              <a:buChar char="o"/>
            </a:pPr>
            <a:endParaRPr lang="en-GB" sz="1050" dirty="0">
              <a:solidFill>
                <a:schemeClr val="tx1"/>
              </a:solidFill>
            </a:endParaRPr>
          </a:p>
        </p:txBody>
      </p:sp>
      <p:sp>
        <p:nvSpPr>
          <p:cNvPr id="98" name="Rectangle 38"/>
          <p:cNvSpPr/>
          <p:nvPr/>
        </p:nvSpPr>
        <p:spPr>
          <a:xfrm>
            <a:off x="6167214" y="4600615"/>
            <a:ext cx="5502644" cy="1511261"/>
          </a:xfrm>
          <a:prstGeom prst="rect">
            <a:avLst/>
          </a:prstGeom>
          <a:solidFill>
            <a:srgbClr val="007D8C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000" tIns="144000" rIns="144000" bIns="14400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050" b="1" dirty="0">
                <a:solidFill>
                  <a:schemeClr val="bg1"/>
                </a:solidFill>
              </a:rPr>
              <a:t>Quick wins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bg1"/>
                </a:solidFill>
              </a:rPr>
              <a:t>Idea one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bg1"/>
                </a:solidFill>
              </a:rPr>
              <a:t>Idea two</a:t>
            </a:r>
          </a:p>
          <a:p>
            <a:pPr marL="171450" indent="-17145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Courier New" panose="02070309020205020404" pitchFamily="49" charset="0"/>
              <a:buChar char="o"/>
            </a:pPr>
            <a:endParaRPr lang="en-GB" sz="1050" dirty="0">
              <a:solidFill>
                <a:schemeClr val="bg1"/>
              </a:solidFill>
            </a:endParaRPr>
          </a:p>
        </p:txBody>
      </p:sp>
      <p:sp>
        <p:nvSpPr>
          <p:cNvPr id="108" name="Right Arrow 45"/>
          <p:cNvSpPr/>
          <p:nvPr/>
        </p:nvSpPr>
        <p:spPr>
          <a:xfrm rot="16200000">
            <a:off x="-1538251" y="3862451"/>
            <a:ext cx="4255412" cy="365760"/>
          </a:xfrm>
          <a:prstGeom prst="rightArrow">
            <a:avLst>
              <a:gd name="adj1" fmla="val 26191"/>
              <a:gd name="adj2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09" name="Right Arrow 46"/>
          <p:cNvSpPr/>
          <p:nvPr/>
        </p:nvSpPr>
        <p:spPr>
          <a:xfrm>
            <a:off x="541887" y="5947794"/>
            <a:ext cx="4689224" cy="362320"/>
          </a:xfrm>
          <a:prstGeom prst="rightArrow">
            <a:avLst>
              <a:gd name="adj1" fmla="val 26191"/>
              <a:gd name="adj2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11" name="Oval 11"/>
          <p:cNvSpPr/>
          <p:nvPr/>
        </p:nvSpPr>
        <p:spPr>
          <a:xfrm>
            <a:off x="1084956" y="2333725"/>
            <a:ext cx="3333038" cy="3333038"/>
          </a:xfrm>
          <a:prstGeom prst="ellipse">
            <a:avLst/>
          </a:prstGeom>
          <a:solidFill>
            <a:srgbClr val="007D8C">
              <a:alpha val="50000"/>
            </a:srgbClr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88000" rIns="0" bIns="396000" rtlCol="0" anchor="t"/>
          <a:lstStyle/>
          <a:p>
            <a:pPr algn="ctr"/>
            <a:r>
              <a:rPr lang="en-US" sz="1200" cap="all" dirty="0">
                <a:solidFill>
                  <a:schemeClr val="tx1"/>
                </a:solidFill>
              </a:rPr>
              <a:t>Sustainable  ideas</a:t>
            </a:r>
          </a:p>
        </p:txBody>
      </p:sp>
      <p:sp>
        <p:nvSpPr>
          <p:cNvPr id="112" name="Oval 11"/>
          <p:cNvSpPr/>
          <p:nvPr/>
        </p:nvSpPr>
        <p:spPr>
          <a:xfrm>
            <a:off x="1287671" y="3551782"/>
            <a:ext cx="1922862" cy="1922862"/>
          </a:xfrm>
          <a:prstGeom prst="ellipse">
            <a:avLst/>
          </a:prstGeom>
          <a:solidFill>
            <a:srgbClr val="007D8C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bIns="1080000" rtlCol="0" anchor="ctr"/>
          <a:lstStyle/>
          <a:p>
            <a:pPr algn="ctr"/>
            <a:r>
              <a:rPr lang="en-US" sz="1200" cap="all" dirty="0">
                <a:solidFill>
                  <a:schemeClr val="bg1"/>
                </a:solidFill>
              </a:rPr>
              <a:t>Quick wins</a:t>
            </a:r>
          </a:p>
        </p:txBody>
      </p:sp>
      <p:cxnSp>
        <p:nvCxnSpPr>
          <p:cNvPr id="117" name="Gerade Verbindung 116"/>
          <p:cNvCxnSpPr/>
          <p:nvPr/>
        </p:nvCxnSpPr>
        <p:spPr>
          <a:xfrm flipV="1">
            <a:off x="589454" y="1455632"/>
            <a:ext cx="5221450" cy="46562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4"/>
          <p:cNvSpPr txBox="1"/>
          <p:nvPr/>
        </p:nvSpPr>
        <p:spPr>
          <a:xfrm>
            <a:off x="238119" y="1702182"/>
            <a:ext cx="7026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 cap="all" spc="100" dirty="0"/>
              <a:t>Impact</a:t>
            </a:r>
          </a:p>
        </p:txBody>
      </p:sp>
      <p:sp>
        <p:nvSpPr>
          <p:cNvPr id="119" name="TextBox 14"/>
          <p:cNvSpPr txBox="1"/>
          <p:nvPr/>
        </p:nvSpPr>
        <p:spPr>
          <a:xfrm>
            <a:off x="5202367" y="6021232"/>
            <a:ext cx="7026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 cap="all" spc="100" dirty="0"/>
              <a:t>Effort</a:t>
            </a:r>
          </a:p>
        </p:txBody>
      </p:sp>
    </p:spTree>
    <p:extLst>
      <p:ext uri="{BB962C8B-B14F-4D97-AF65-F5344CB8AC3E}">
        <p14:creationId xmlns:p14="http://schemas.microsoft.com/office/powerpoint/2010/main" val="3021292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Lorem ipsum dolor sit amet, consectetuer adipiscing elit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EE4A91D-56BC-4D88-AE41-03AFF7478DF8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72</a:t>
            </a:fld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508000" y="1795463"/>
            <a:ext cx="2046288" cy="43164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dirty="0"/>
              <a:t>Lorem Ipsum</a:t>
            </a:r>
          </a:p>
        </p:txBody>
      </p:sp>
      <p:sp>
        <p:nvSpPr>
          <p:cNvPr id="74" name="Rechteck 73"/>
          <p:cNvSpPr/>
          <p:nvPr/>
        </p:nvSpPr>
        <p:spPr>
          <a:xfrm>
            <a:off x="2797175" y="1792288"/>
            <a:ext cx="2046288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600" b="1" dirty="0">
                <a:solidFill>
                  <a:schemeClr val="tx2"/>
                </a:solidFill>
              </a:rPr>
              <a:t>Lorem Ipsum</a:t>
            </a:r>
          </a:p>
        </p:txBody>
      </p:sp>
      <p:sp>
        <p:nvSpPr>
          <p:cNvPr id="75" name="Rechteck 74"/>
          <p:cNvSpPr/>
          <p:nvPr/>
        </p:nvSpPr>
        <p:spPr>
          <a:xfrm>
            <a:off x="2797175" y="3322638"/>
            <a:ext cx="2046288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600" b="1" dirty="0">
                <a:solidFill>
                  <a:schemeClr val="tx2"/>
                </a:solidFill>
              </a:rPr>
              <a:t>Lorem Ipsum</a:t>
            </a:r>
          </a:p>
        </p:txBody>
      </p:sp>
      <p:sp>
        <p:nvSpPr>
          <p:cNvPr id="76" name="Rechteck 75"/>
          <p:cNvSpPr/>
          <p:nvPr/>
        </p:nvSpPr>
        <p:spPr>
          <a:xfrm>
            <a:off x="2797175" y="4846638"/>
            <a:ext cx="2046288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600" b="1" dirty="0">
                <a:solidFill>
                  <a:schemeClr val="tx2"/>
                </a:solidFill>
              </a:rPr>
              <a:t>Lorem Ipsum</a:t>
            </a:r>
          </a:p>
        </p:txBody>
      </p:sp>
      <p:sp>
        <p:nvSpPr>
          <p:cNvPr id="77" name="Rechteck 76"/>
          <p:cNvSpPr/>
          <p:nvPr/>
        </p:nvSpPr>
        <p:spPr>
          <a:xfrm>
            <a:off x="5086349" y="1776413"/>
            <a:ext cx="6608763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Lorem ipsum dolor sit amet, consectetuer adipiscing elit. Aenean commodo ligula eget dolor. Aenean massa</a:t>
            </a:r>
          </a:p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Cum sociis natoque penatibus et </a:t>
            </a:r>
            <a:r>
              <a:rPr lang="en-US" sz="1400" dirty="0" err="1">
                <a:solidFill>
                  <a:schemeClr val="tx2"/>
                </a:solidFill>
              </a:rPr>
              <a:t>magnis</a:t>
            </a:r>
            <a:r>
              <a:rPr lang="en-US" sz="1400" dirty="0">
                <a:solidFill>
                  <a:schemeClr val="tx2"/>
                </a:solidFill>
              </a:rPr>
              <a:t> dis parturient </a:t>
            </a:r>
            <a:r>
              <a:rPr lang="en-US" sz="1400" dirty="0" err="1">
                <a:solidFill>
                  <a:schemeClr val="tx2"/>
                </a:solidFill>
              </a:rPr>
              <a:t>montes</a:t>
            </a:r>
            <a:r>
              <a:rPr lang="en-US" sz="1400" dirty="0">
                <a:solidFill>
                  <a:schemeClr val="tx2"/>
                </a:solidFill>
              </a:rPr>
              <a:t>, </a:t>
            </a:r>
            <a:r>
              <a:rPr lang="en-US" sz="1400" dirty="0" err="1">
                <a:solidFill>
                  <a:schemeClr val="tx2"/>
                </a:solidFill>
              </a:rPr>
              <a:t>nascetur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ridiculus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mus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9" name="Rechteck 78"/>
          <p:cNvSpPr/>
          <p:nvPr/>
        </p:nvSpPr>
        <p:spPr>
          <a:xfrm>
            <a:off x="5080793" y="3314700"/>
            <a:ext cx="6608763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Lorem ipsum dolor sit amet, consectetuer adipiscing elit. Aenean commodo ligula eget dolor. Aenean massa</a:t>
            </a:r>
          </a:p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Cum sociis natoque penatibus et </a:t>
            </a:r>
            <a:r>
              <a:rPr lang="en-US" sz="1400" dirty="0" err="1">
                <a:solidFill>
                  <a:schemeClr val="tx2"/>
                </a:solidFill>
              </a:rPr>
              <a:t>magnis</a:t>
            </a:r>
            <a:r>
              <a:rPr lang="en-US" sz="1400" dirty="0">
                <a:solidFill>
                  <a:schemeClr val="tx2"/>
                </a:solidFill>
              </a:rPr>
              <a:t> dis parturient </a:t>
            </a:r>
            <a:r>
              <a:rPr lang="en-US" sz="1400" dirty="0" err="1">
                <a:solidFill>
                  <a:schemeClr val="tx2"/>
                </a:solidFill>
              </a:rPr>
              <a:t>montes</a:t>
            </a:r>
            <a:r>
              <a:rPr lang="en-US" sz="1400" dirty="0">
                <a:solidFill>
                  <a:schemeClr val="tx2"/>
                </a:solidFill>
              </a:rPr>
              <a:t>, </a:t>
            </a:r>
            <a:r>
              <a:rPr lang="en-US" sz="1400" dirty="0" err="1">
                <a:solidFill>
                  <a:schemeClr val="tx2"/>
                </a:solidFill>
              </a:rPr>
              <a:t>nascetur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ridiculus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mus</a:t>
            </a:r>
            <a:endParaRPr lang="en-US" sz="1200" dirty="0">
              <a:solidFill>
                <a:srgbClr val="49648C"/>
              </a:solidFill>
            </a:endParaRPr>
          </a:p>
        </p:txBody>
      </p:sp>
      <p:sp>
        <p:nvSpPr>
          <p:cNvPr id="80" name="Rechteck 79"/>
          <p:cNvSpPr/>
          <p:nvPr/>
        </p:nvSpPr>
        <p:spPr>
          <a:xfrm>
            <a:off x="5080792" y="4846638"/>
            <a:ext cx="6608763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Lorem ipsum dolor sit amet, consectetuer adipiscing elit. Aenean commodo ligula eget dolor. Aenean massa</a:t>
            </a:r>
          </a:p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Cum sociis natoque penatibus et </a:t>
            </a:r>
            <a:r>
              <a:rPr lang="en-US" sz="1400" dirty="0" err="1">
                <a:solidFill>
                  <a:schemeClr val="tx2"/>
                </a:solidFill>
              </a:rPr>
              <a:t>magnis</a:t>
            </a:r>
            <a:r>
              <a:rPr lang="en-US" sz="1400" dirty="0">
                <a:solidFill>
                  <a:schemeClr val="tx2"/>
                </a:solidFill>
              </a:rPr>
              <a:t> dis parturient </a:t>
            </a:r>
            <a:r>
              <a:rPr lang="en-US" sz="1400" dirty="0" err="1">
                <a:solidFill>
                  <a:schemeClr val="tx2"/>
                </a:solidFill>
              </a:rPr>
              <a:t>montes</a:t>
            </a:r>
            <a:r>
              <a:rPr lang="en-US" sz="1400" dirty="0">
                <a:solidFill>
                  <a:schemeClr val="tx2"/>
                </a:solidFill>
              </a:rPr>
              <a:t>, </a:t>
            </a:r>
            <a:r>
              <a:rPr lang="en-US" sz="1400" dirty="0" err="1">
                <a:solidFill>
                  <a:schemeClr val="tx2"/>
                </a:solidFill>
              </a:rPr>
              <a:t>nascetur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ridiculus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mus</a:t>
            </a:r>
            <a:endParaRPr lang="en-US" sz="1200" dirty="0">
              <a:solidFill>
                <a:srgbClr val="4964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664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Rechteck 608"/>
          <p:cNvSpPr/>
          <p:nvPr/>
        </p:nvSpPr>
        <p:spPr>
          <a:xfrm>
            <a:off x="2926854" y="693490"/>
            <a:ext cx="9263559" cy="61581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de-DE" sz="1600" b="1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FE8E6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Icons</a:t>
            </a: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9B355-9543-4162-AF42-82DD16DFA1DF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73</a:t>
            </a:fld>
            <a:endParaRPr lang="en-GB" dirty="0"/>
          </a:p>
        </p:txBody>
      </p:sp>
      <p:grpSp>
        <p:nvGrpSpPr>
          <p:cNvPr id="610" name="Gruppieren 609" title="icon"/>
          <p:cNvGrpSpPr/>
          <p:nvPr/>
        </p:nvGrpSpPr>
        <p:grpSpPr>
          <a:xfrm>
            <a:off x="3356892" y="1110251"/>
            <a:ext cx="349200" cy="350837"/>
            <a:chOff x="3935413" y="1331913"/>
            <a:chExt cx="350837" cy="350837"/>
          </a:xfrm>
        </p:grpSpPr>
        <p:sp>
          <p:nvSpPr>
            <p:cNvPr id="611" name="Oval 5"/>
            <p:cNvSpPr>
              <a:spLocks noChangeArrowheads="1"/>
            </p:cNvSpPr>
            <p:nvPr/>
          </p:nvSpPr>
          <p:spPr bwMode="auto">
            <a:xfrm>
              <a:off x="3935413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6"/>
            <p:cNvSpPr>
              <a:spLocks noEditPoints="1"/>
            </p:cNvSpPr>
            <p:nvPr/>
          </p:nvSpPr>
          <p:spPr bwMode="auto">
            <a:xfrm>
              <a:off x="4019550" y="1416050"/>
              <a:ext cx="182562" cy="182562"/>
            </a:xfrm>
            <a:custGeom>
              <a:avLst/>
              <a:gdLst>
                <a:gd name="T0" fmla="*/ 30 w 30"/>
                <a:gd name="T1" fmla="*/ 21 h 30"/>
                <a:gd name="T2" fmla="*/ 29 w 30"/>
                <a:gd name="T3" fmla="*/ 19 h 30"/>
                <a:gd name="T4" fmla="*/ 23 w 30"/>
                <a:gd name="T5" fmla="*/ 16 h 30"/>
                <a:gd name="T6" fmla="*/ 20 w 30"/>
                <a:gd name="T7" fmla="*/ 14 h 30"/>
                <a:gd name="T8" fmla="*/ 16 w 30"/>
                <a:gd name="T9" fmla="*/ 11 h 30"/>
                <a:gd name="T10" fmla="*/ 13 w 30"/>
                <a:gd name="T11" fmla="*/ 9 h 30"/>
                <a:gd name="T12" fmla="*/ 12 w 30"/>
                <a:gd name="T13" fmla="*/ 8 h 30"/>
                <a:gd name="T14" fmla="*/ 11 w 30"/>
                <a:gd name="T15" fmla="*/ 3 h 30"/>
                <a:gd name="T16" fmla="*/ 8 w 30"/>
                <a:gd name="T17" fmla="*/ 0 h 30"/>
                <a:gd name="T18" fmla="*/ 6 w 30"/>
                <a:gd name="T19" fmla="*/ 8 h 30"/>
                <a:gd name="T20" fmla="*/ 5 w 30"/>
                <a:gd name="T21" fmla="*/ 12 h 30"/>
                <a:gd name="T22" fmla="*/ 4 w 30"/>
                <a:gd name="T23" fmla="*/ 15 h 30"/>
                <a:gd name="T24" fmla="*/ 1 w 30"/>
                <a:gd name="T25" fmla="*/ 21 h 30"/>
                <a:gd name="T26" fmla="*/ 0 w 30"/>
                <a:gd name="T27" fmla="*/ 24 h 30"/>
                <a:gd name="T28" fmla="*/ 8 w 30"/>
                <a:gd name="T29" fmla="*/ 24 h 30"/>
                <a:gd name="T30" fmla="*/ 16 w 30"/>
                <a:gd name="T31" fmla="*/ 26 h 30"/>
                <a:gd name="T32" fmla="*/ 24 w 30"/>
                <a:gd name="T33" fmla="*/ 27 h 30"/>
                <a:gd name="T34" fmla="*/ 26 w 30"/>
                <a:gd name="T35" fmla="*/ 26 h 30"/>
                <a:gd name="T36" fmla="*/ 29 w 30"/>
                <a:gd name="T37" fmla="*/ 23 h 30"/>
                <a:gd name="T38" fmla="*/ 30 w 30"/>
                <a:gd name="T39" fmla="*/ 22 h 30"/>
                <a:gd name="T40" fmla="*/ 28 w 30"/>
                <a:gd name="T41" fmla="*/ 21 h 30"/>
                <a:gd name="T42" fmla="*/ 28 w 30"/>
                <a:gd name="T43" fmla="*/ 21 h 30"/>
                <a:gd name="T44" fmla="*/ 30 w 30"/>
                <a:gd name="T45" fmla="*/ 21 h 30"/>
                <a:gd name="T46" fmla="*/ 4 w 30"/>
                <a:gd name="T47" fmla="*/ 24 h 30"/>
                <a:gd name="T48" fmla="*/ 15 w 30"/>
                <a:gd name="T49" fmla="*/ 30 h 30"/>
                <a:gd name="T50" fmla="*/ 17 w 30"/>
                <a:gd name="T51" fmla="*/ 26 h 30"/>
                <a:gd name="T52" fmla="*/ 4 w 30"/>
                <a:gd name="T53" fmla="*/ 24 h 30"/>
                <a:gd name="T54" fmla="*/ 15 w 30"/>
                <a:gd name="T55" fmla="*/ 10 h 30"/>
                <a:gd name="T56" fmla="*/ 14 w 30"/>
                <a:gd name="T57" fmla="*/ 1 h 30"/>
                <a:gd name="T58" fmla="*/ 13 w 30"/>
                <a:gd name="T59" fmla="*/ 2 h 30"/>
                <a:gd name="T60" fmla="*/ 11 w 30"/>
                <a:gd name="T61" fmla="*/ 4 h 30"/>
                <a:gd name="T62" fmla="*/ 12 w 30"/>
                <a:gd name="T63" fmla="*/ 8 h 30"/>
                <a:gd name="T64" fmla="*/ 15 w 30"/>
                <a:gd name="T6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" h="30">
                  <a:moveTo>
                    <a:pt x="30" y="21"/>
                  </a:moveTo>
                  <a:cubicBezTo>
                    <a:pt x="30" y="20"/>
                    <a:pt x="30" y="19"/>
                    <a:pt x="29" y="19"/>
                  </a:cubicBezTo>
                  <a:cubicBezTo>
                    <a:pt x="27" y="18"/>
                    <a:pt x="25" y="17"/>
                    <a:pt x="23" y="16"/>
                  </a:cubicBezTo>
                  <a:cubicBezTo>
                    <a:pt x="22" y="16"/>
                    <a:pt x="21" y="15"/>
                    <a:pt x="20" y="14"/>
                  </a:cubicBezTo>
                  <a:cubicBezTo>
                    <a:pt x="19" y="13"/>
                    <a:pt x="18" y="12"/>
                    <a:pt x="16" y="11"/>
                  </a:cubicBezTo>
                  <a:cubicBezTo>
                    <a:pt x="15" y="10"/>
                    <a:pt x="14" y="10"/>
                    <a:pt x="13" y="9"/>
                  </a:cubicBezTo>
                  <a:cubicBezTo>
                    <a:pt x="13" y="9"/>
                    <a:pt x="13" y="8"/>
                    <a:pt x="12" y="8"/>
                  </a:cubicBezTo>
                  <a:cubicBezTo>
                    <a:pt x="12" y="6"/>
                    <a:pt x="11" y="5"/>
                    <a:pt x="11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7" y="3"/>
                    <a:pt x="7" y="5"/>
                    <a:pt x="6" y="8"/>
                  </a:cubicBezTo>
                  <a:cubicBezTo>
                    <a:pt x="6" y="9"/>
                    <a:pt x="6" y="11"/>
                    <a:pt x="5" y="12"/>
                  </a:cubicBezTo>
                  <a:cubicBezTo>
                    <a:pt x="5" y="13"/>
                    <a:pt x="5" y="14"/>
                    <a:pt x="4" y="15"/>
                  </a:cubicBezTo>
                  <a:cubicBezTo>
                    <a:pt x="3" y="17"/>
                    <a:pt x="2" y="19"/>
                    <a:pt x="1" y="21"/>
                  </a:cubicBezTo>
                  <a:cubicBezTo>
                    <a:pt x="1" y="22"/>
                    <a:pt x="0" y="22"/>
                    <a:pt x="0" y="24"/>
                  </a:cubicBezTo>
                  <a:cubicBezTo>
                    <a:pt x="2" y="24"/>
                    <a:pt x="6" y="24"/>
                    <a:pt x="8" y="24"/>
                  </a:cubicBezTo>
                  <a:cubicBezTo>
                    <a:pt x="11" y="24"/>
                    <a:pt x="13" y="25"/>
                    <a:pt x="16" y="26"/>
                  </a:cubicBezTo>
                  <a:cubicBezTo>
                    <a:pt x="19" y="27"/>
                    <a:pt x="21" y="27"/>
                    <a:pt x="24" y="27"/>
                  </a:cubicBezTo>
                  <a:cubicBezTo>
                    <a:pt x="25" y="27"/>
                    <a:pt x="26" y="26"/>
                    <a:pt x="26" y="26"/>
                  </a:cubicBezTo>
                  <a:cubicBezTo>
                    <a:pt x="27" y="25"/>
                    <a:pt x="28" y="24"/>
                    <a:pt x="29" y="23"/>
                  </a:cubicBezTo>
                  <a:cubicBezTo>
                    <a:pt x="29" y="23"/>
                    <a:pt x="30" y="22"/>
                    <a:pt x="30" y="22"/>
                  </a:cubicBezTo>
                  <a:cubicBezTo>
                    <a:pt x="29" y="21"/>
                    <a:pt x="29" y="21"/>
                    <a:pt x="28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30" y="21"/>
                    <a:pt x="30" y="21"/>
                  </a:cubicBezTo>
                  <a:close/>
                  <a:moveTo>
                    <a:pt x="4" y="24"/>
                  </a:moveTo>
                  <a:cubicBezTo>
                    <a:pt x="8" y="26"/>
                    <a:pt x="12" y="28"/>
                    <a:pt x="15" y="30"/>
                  </a:cubicBezTo>
                  <a:cubicBezTo>
                    <a:pt x="16" y="29"/>
                    <a:pt x="16" y="27"/>
                    <a:pt x="17" y="26"/>
                  </a:cubicBezTo>
                  <a:cubicBezTo>
                    <a:pt x="12" y="24"/>
                    <a:pt x="6" y="24"/>
                    <a:pt x="4" y="24"/>
                  </a:cubicBezTo>
                  <a:close/>
                  <a:moveTo>
                    <a:pt x="15" y="10"/>
                  </a:moveTo>
                  <a:cubicBezTo>
                    <a:pt x="14" y="7"/>
                    <a:pt x="14" y="4"/>
                    <a:pt x="14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3"/>
                    <a:pt x="11" y="3"/>
                    <a:pt x="11" y="4"/>
                  </a:cubicBezTo>
                  <a:cubicBezTo>
                    <a:pt x="11" y="5"/>
                    <a:pt x="12" y="7"/>
                    <a:pt x="12" y="8"/>
                  </a:cubicBezTo>
                  <a:cubicBezTo>
                    <a:pt x="13" y="9"/>
                    <a:pt x="14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Freeform 7"/>
            <p:cNvSpPr>
              <a:spLocks/>
            </p:cNvSpPr>
            <p:nvPr/>
          </p:nvSpPr>
          <p:spPr bwMode="auto">
            <a:xfrm>
              <a:off x="4105275" y="1501775"/>
              <a:ext cx="30162" cy="23812"/>
            </a:xfrm>
            <a:custGeom>
              <a:avLst/>
              <a:gdLst>
                <a:gd name="T0" fmla="*/ 4 w 5"/>
                <a:gd name="T1" fmla="*/ 3 h 4"/>
                <a:gd name="T2" fmla="*/ 5 w 5"/>
                <a:gd name="T3" fmla="*/ 2 h 4"/>
                <a:gd name="T4" fmla="*/ 4 w 5"/>
                <a:gd name="T5" fmla="*/ 1 h 4"/>
                <a:gd name="T6" fmla="*/ 0 w 5"/>
                <a:gd name="T7" fmla="*/ 2 h 4"/>
                <a:gd name="T8" fmla="*/ 4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4" y="2"/>
                    <a:pt x="4" y="1"/>
                  </a:cubicBezTo>
                  <a:cubicBezTo>
                    <a:pt x="3" y="0"/>
                    <a:pt x="0" y="1"/>
                    <a:pt x="0" y="2"/>
                  </a:cubicBezTo>
                  <a:cubicBezTo>
                    <a:pt x="0" y="4"/>
                    <a:pt x="4" y="3"/>
                    <a:pt x="4" y="3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4" name="Gruppieren 613" title="icon"/>
          <p:cNvGrpSpPr/>
          <p:nvPr/>
        </p:nvGrpSpPr>
        <p:grpSpPr>
          <a:xfrm>
            <a:off x="3934875" y="1110251"/>
            <a:ext cx="342900" cy="350837"/>
            <a:chOff x="4513263" y="1331913"/>
            <a:chExt cx="342900" cy="350837"/>
          </a:xfrm>
        </p:grpSpPr>
        <p:sp>
          <p:nvSpPr>
            <p:cNvPr id="615" name="Oval 11"/>
            <p:cNvSpPr>
              <a:spLocks noChangeArrowheads="1"/>
            </p:cNvSpPr>
            <p:nvPr/>
          </p:nvSpPr>
          <p:spPr bwMode="auto">
            <a:xfrm>
              <a:off x="4513263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12"/>
            <p:cNvSpPr>
              <a:spLocks noEditPoints="1"/>
            </p:cNvSpPr>
            <p:nvPr/>
          </p:nvSpPr>
          <p:spPr bwMode="auto">
            <a:xfrm>
              <a:off x="4603751" y="1416050"/>
              <a:ext cx="161925" cy="152400"/>
            </a:xfrm>
            <a:custGeom>
              <a:avLst/>
              <a:gdLst>
                <a:gd name="T0" fmla="*/ 16 w 27"/>
                <a:gd name="T1" fmla="*/ 0 h 25"/>
                <a:gd name="T2" fmla="*/ 16 w 27"/>
                <a:gd name="T3" fmla="*/ 3 h 25"/>
                <a:gd name="T4" fmla="*/ 16 w 27"/>
                <a:gd name="T5" fmla="*/ 6 h 25"/>
                <a:gd name="T6" fmla="*/ 17 w 27"/>
                <a:gd name="T7" fmla="*/ 7 h 25"/>
                <a:gd name="T8" fmla="*/ 23 w 27"/>
                <a:gd name="T9" fmla="*/ 13 h 25"/>
                <a:gd name="T10" fmla="*/ 25 w 27"/>
                <a:gd name="T11" fmla="*/ 16 h 25"/>
                <a:gd name="T12" fmla="*/ 26 w 27"/>
                <a:gd name="T13" fmla="*/ 19 h 25"/>
                <a:gd name="T14" fmla="*/ 27 w 27"/>
                <a:gd name="T15" fmla="*/ 20 h 25"/>
                <a:gd name="T16" fmla="*/ 25 w 27"/>
                <a:gd name="T17" fmla="*/ 20 h 25"/>
                <a:gd name="T18" fmla="*/ 25 w 27"/>
                <a:gd name="T19" fmla="*/ 20 h 25"/>
                <a:gd name="T20" fmla="*/ 27 w 27"/>
                <a:gd name="T21" fmla="*/ 21 h 25"/>
                <a:gd name="T22" fmla="*/ 26 w 27"/>
                <a:gd name="T23" fmla="*/ 22 h 25"/>
                <a:gd name="T24" fmla="*/ 23 w 27"/>
                <a:gd name="T25" fmla="*/ 24 h 25"/>
                <a:gd name="T26" fmla="*/ 20 w 27"/>
                <a:gd name="T27" fmla="*/ 24 h 25"/>
                <a:gd name="T28" fmla="*/ 14 w 27"/>
                <a:gd name="T29" fmla="*/ 23 h 25"/>
                <a:gd name="T30" fmla="*/ 6 w 27"/>
                <a:gd name="T31" fmla="*/ 21 h 25"/>
                <a:gd name="T32" fmla="*/ 0 w 27"/>
                <a:gd name="T33" fmla="*/ 18 h 25"/>
                <a:gd name="T34" fmla="*/ 0 w 27"/>
                <a:gd name="T35" fmla="*/ 16 h 25"/>
                <a:gd name="T36" fmla="*/ 5 w 27"/>
                <a:gd name="T37" fmla="*/ 9 h 25"/>
                <a:gd name="T38" fmla="*/ 14 w 27"/>
                <a:gd name="T39" fmla="*/ 1 h 25"/>
                <a:gd name="T40" fmla="*/ 16 w 27"/>
                <a:gd name="T41" fmla="*/ 0 h 25"/>
                <a:gd name="T42" fmla="*/ 21 w 27"/>
                <a:gd name="T43" fmla="*/ 16 h 25"/>
                <a:gd name="T44" fmla="*/ 20 w 27"/>
                <a:gd name="T45" fmla="*/ 13 h 25"/>
                <a:gd name="T46" fmla="*/ 18 w 27"/>
                <a:gd name="T47" fmla="*/ 13 h 25"/>
                <a:gd name="T48" fmla="*/ 21 w 27"/>
                <a:gd name="T4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5">
                  <a:moveTo>
                    <a:pt x="16" y="0"/>
                  </a:moveTo>
                  <a:cubicBezTo>
                    <a:pt x="16" y="1"/>
                    <a:pt x="16" y="2"/>
                    <a:pt x="16" y="3"/>
                  </a:cubicBezTo>
                  <a:cubicBezTo>
                    <a:pt x="16" y="4"/>
                    <a:pt x="16" y="5"/>
                    <a:pt x="16" y="6"/>
                  </a:cubicBezTo>
                  <a:cubicBezTo>
                    <a:pt x="16" y="7"/>
                    <a:pt x="17" y="7"/>
                    <a:pt x="17" y="7"/>
                  </a:cubicBezTo>
                  <a:cubicBezTo>
                    <a:pt x="20" y="8"/>
                    <a:pt x="22" y="10"/>
                    <a:pt x="23" y="13"/>
                  </a:cubicBezTo>
                  <a:cubicBezTo>
                    <a:pt x="24" y="14"/>
                    <a:pt x="24" y="15"/>
                    <a:pt x="25" y="16"/>
                  </a:cubicBezTo>
                  <a:cubicBezTo>
                    <a:pt x="25" y="17"/>
                    <a:pt x="26" y="18"/>
                    <a:pt x="26" y="19"/>
                  </a:cubicBezTo>
                  <a:cubicBezTo>
                    <a:pt x="26" y="19"/>
                    <a:pt x="26" y="19"/>
                    <a:pt x="27" y="20"/>
                  </a:cubicBezTo>
                  <a:cubicBezTo>
                    <a:pt x="26" y="20"/>
                    <a:pt x="26" y="20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0"/>
                    <a:pt x="26" y="20"/>
                    <a:pt x="27" y="21"/>
                  </a:cubicBezTo>
                  <a:cubicBezTo>
                    <a:pt x="26" y="21"/>
                    <a:pt x="26" y="22"/>
                    <a:pt x="26" y="22"/>
                  </a:cubicBezTo>
                  <a:cubicBezTo>
                    <a:pt x="25" y="23"/>
                    <a:pt x="24" y="24"/>
                    <a:pt x="23" y="24"/>
                  </a:cubicBezTo>
                  <a:cubicBezTo>
                    <a:pt x="22" y="25"/>
                    <a:pt x="21" y="25"/>
                    <a:pt x="20" y="24"/>
                  </a:cubicBezTo>
                  <a:cubicBezTo>
                    <a:pt x="18" y="24"/>
                    <a:pt x="16" y="23"/>
                    <a:pt x="14" y="23"/>
                  </a:cubicBezTo>
                  <a:cubicBezTo>
                    <a:pt x="11" y="22"/>
                    <a:pt x="8" y="21"/>
                    <a:pt x="6" y="21"/>
                  </a:cubicBezTo>
                  <a:cubicBezTo>
                    <a:pt x="5" y="21"/>
                    <a:pt x="2" y="20"/>
                    <a:pt x="0" y="18"/>
                  </a:cubicBezTo>
                  <a:cubicBezTo>
                    <a:pt x="0" y="17"/>
                    <a:pt x="0" y="17"/>
                    <a:pt x="0" y="16"/>
                  </a:cubicBezTo>
                  <a:cubicBezTo>
                    <a:pt x="2" y="14"/>
                    <a:pt x="3" y="11"/>
                    <a:pt x="5" y="9"/>
                  </a:cubicBezTo>
                  <a:cubicBezTo>
                    <a:pt x="8" y="6"/>
                    <a:pt x="11" y="3"/>
                    <a:pt x="14" y="1"/>
                  </a:cubicBezTo>
                  <a:cubicBezTo>
                    <a:pt x="15" y="1"/>
                    <a:pt x="15" y="0"/>
                    <a:pt x="16" y="0"/>
                  </a:cubicBezTo>
                  <a:close/>
                  <a:moveTo>
                    <a:pt x="21" y="16"/>
                  </a:moveTo>
                  <a:cubicBezTo>
                    <a:pt x="22" y="15"/>
                    <a:pt x="22" y="13"/>
                    <a:pt x="20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7" y="13"/>
                    <a:pt x="19" y="16"/>
                    <a:pt x="21" y="1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13"/>
            <p:cNvSpPr>
              <a:spLocks/>
            </p:cNvSpPr>
            <p:nvPr/>
          </p:nvSpPr>
          <p:spPr bwMode="auto">
            <a:xfrm>
              <a:off x="4640263" y="1543050"/>
              <a:ext cx="77788" cy="55562"/>
            </a:xfrm>
            <a:custGeom>
              <a:avLst/>
              <a:gdLst>
                <a:gd name="T0" fmla="*/ 0 w 13"/>
                <a:gd name="T1" fmla="*/ 0 h 9"/>
                <a:gd name="T2" fmla="*/ 13 w 13"/>
                <a:gd name="T3" fmla="*/ 3 h 9"/>
                <a:gd name="T4" fmla="*/ 8 w 13"/>
                <a:gd name="T5" fmla="*/ 9 h 9"/>
                <a:gd name="T6" fmla="*/ 0 w 13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0"/>
                  </a:moveTo>
                  <a:cubicBezTo>
                    <a:pt x="4" y="0"/>
                    <a:pt x="9" y="2"/>
                    <a:pt x="13" y="3"/>
                  </a:cubicBezTo>
                  <a:cubicBezTo>
                    <a:pt x="10" y="4"/>
                    <a:pt x="9" y="7"/>
                    <a:pt x="8" y="9"/>
                  </a:cubicBezTo>
                  <a:cubicBezTo>
                    <a:pt x="6" y="7"/>
                    <a:pt x="2" y="3"/>
                    <a:pt x="0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Freeform 14"/>
            <p:cNvSpPr>
              <a:spLocks/>
            </p:cNvSpPr>
            <p:nvPr/>
          </p:nvSpPr>
          <p:spPr bwMode="auto">
            <a:xfrm>
              <a:off x="4699001" y="1422400"/>
              <a:ext cx="19050" cy="36512"/>
            </a:xfrm>
            <a:custGeom>
              <a:avLst/>
              <a:gdLst>
                <a:gd name="T0" fmla="*/ 0 w 3"/>
                <a:gd name="T1" fmla="*/ 2 h 6"/>
                <a:gd name="T2" fmla="*/ 3 w 3"/>
                <a:gd name="T3" fmla="*/ 0 h 6"/>
                <a:gd name="T4" fmla="*/ 3 w 3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2"/>
                  </a:moveTo>
                  <a:cubicBezTo>
                    <a:pt x="1" y="1"/>
                    <a:pt x="1" y="1"/>
                    <a:pt x="3" y="0"/>
                  </a:cubicBezTo>
                  <a:cubicBezTo>
                    <a:pt x="3" y="2"/>
                    <a:pt x="3" y="4"/>
                    <a:pt x="3" y="6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9" name="Gruppieren 618" title="icon"/>
          <p:cNvGrpSpPr/>
          <p:nvPr/>
        </p:nvGrpSpPr>
        <p:grpSpPr>
          <a:xfrm>
            <a:off x="4504787" y="1110251"/>
            <a:ext cx="344488" cy="350837"/>
            <a:chOff x="5083175" y="1331913"/>
            <a:chExt cx="344488" cy="350837"/>
          </a:xfrm>
        </p:grpSpPr>
        <p:sp>
          <p:nvSpPr>
            <p:cNvPr id="620" name="Oval 18"/>
            <p:cNvSpPr>
              <a:spLocks noChangeArrowheads="1"/>
            </p:cNvSpPr>
            <p:nvPr/>
          </p:nvSpPr>
          <p:spPr bwMode="auto">
            <a:xfrm>
              <a:off x="50831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Freeform 19"/>
            <p:cNvSpPr>
              <a:spLocks noEditPoints="1"/>
            </p:cNvSpPr>
            <p:nvPr/>
          </p:nvSpPr>
          <p:spPr bwMode="auto">
            <a:xfrm>
              <a:off x="5180013" y="1416050"/>
              <a:ext cx="139700" cy="182562"/>
            </a:xfrm>
            <a:custGeom>
              <a:avLst/>
              <a:gdLst>
                <a:gd name="T0" fmla="*/ 22 w 23"/>
                <a:gd name="T1" fmla="*/ 9 h 30"/>
                <a:gd name="T2" fmla="*/ 13 w 23"/>
                <a:gd name="T3" fmla="*/ 12 h 30"/>
                <a:gd name="T4" fmla="*/ 8 w 23"/>
                <a:gd name="T5" fmla="*/ 0 h 30"/>
                <a:gd name="T6" fmla="*/ 0 w 23"/>
                <a:gd name="T7" fmla="*/ 24 h 30"/>
                <a:gd name="T8" fmla="*/ 10 w 23"/>
                <a:gd name="T9" fmla="*/ 15 h 30"/>
                <a:gd name="T10" fmla="*/ 8 w 23"/>
                <a:gd name="T11" fmla="*/ 13 h 30"/>
                <a:gd name="T12" fmla="*/ 12 w 23"/>
                <a:gd name="T13" fmla="*/ 13 h 30"/>
                <a:gd name="T14" fmla="*/ 17 w 23"/>
                <a:gd name="T15" fmla="*/ 14 h 30"/>
                <a:gd name="T16" fmla="*/ 20 w 23"/>
                <a:gd name="T17" fmla="*/ 16 h 30"/>
                <a:gd name="T18" fmla="*/ 22 w 23"/>
                <a:gd name="T19" fmla="*/ 18 h 30"/>
                <a:gd name="T20" fmla="*/ 21 w 23"/>
                <a:gd name="T21" fmla="*/ 19 h 30"/>
                <a:gd name="T22" fmla="*/ 20 w 23"/>
                <a:gd name="T23" fmla="*/ 21 h 30"/>
                <a:gd name="T24" fmla="*/ 18 w 23"/>
                <a:gd name="T25" fmla="*/ 20 h 30"/>
                <a:gd name="T26" fmla="*/ 12 w 23"/>
                <a:gd name="T27" fmla="*/ 20 h 30"/>
                <a:gd name="T28" fmla="*/ 16 w 23"/>
                <a:gd name="T29" fmla="*/ 21 h 30"/>
                <a:gd name="T30" fmla="*/ 16 w 23"/>
                <a:gd name="T31" fmla="*/ 28 h 30"/>
                <a:gd name="T32" fmla="*/ 11 w 23"/>
                <a:gd name="T33" fmla="*/ 30 h 30"/>
                <a:gd name="T34" fmla="*/ 0 w 23"/>
                <a:gd name="T35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0">
                  <a:moveTo>
                    <a:pt x="22" y="9"/>
                  </a:moveTo>
                  <a:cubicBezTo>
                    <a:pt x="23" y="9"/>
                    <a:pt x="21" y="15"/>
                    <a:pt x="13" y="12"/>
                  </a:cubicBezTo>
                  <a:cubicBezTo>
                    <a:pt x="1" y="7"/>
                    <a:pt x="6" y="0"/>
                    <a:pt x="8" y="0"/>
                  </a:cubicBezTo>
                  <a:moveTo>
                    <a:pt x="0" y="2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3"/>
                    <a:pt x="12" y="13"/>
                  </a:cubicBezTo>
                  <a:cubicBezTo>
                    <a:pt x="15" y="13"/>
                    <a:pt x="17" y="14"/>
                    <a:pt x="17" y="14"/>
                  </a:cubicBezTo>
                  <a:cubicBezTo>
                    <a:pt x="17" y="14"/>
                    <a:pt x="18" y="15"/>
                    <a:pt x="20" y="16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20"/>
                    <a:pt x="20" y="21"/>
                  </a:cubicBezTo>
                  <a:cubicBezTo>
                    <a:pt x="19" y="21"/>
                    <a:pt x="18" y="20"/>
                    <a:pt x="18" y="20"/>
                  </a:cubicBezTo>
                  <a:cubicBezTo>
                    <a:pt x="13" y="22"/>
                    <a:pt x="12" y="20"/>
                    <a:pt x="12" y="20"/>
                  </a:cubicBezTo>
                  <a:cubicBezTo>
                    <a:pt x="12" y="20"/>
                    <a:pt x="11" y="21"/>
                    <a:pt x="16" y="2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5" y="30"/>
                    <a:pt x="0" y="24"/>
                    <a:pt x="0" y="2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Freeform 20"/>
            <p:cNvSpPr>
              <a:spLocks/>
            </p:cNvSpPr>
            <p:nvPr/>
          </p:nvSpPr>
          <p:spPr bwMode="auto">
            <a:xfrm>
              <a:off x="5216525" y="1428750"/>
              <a:ext cx="23813" cy="4762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0"/>
                    <a:pt x="0" y="4"/>
                    <a:pt x="3" y="8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Freeform 21"/>
            <p:cNvSpPr>
              <a:spLocks/>
            </p:cNvSpPr>
            <p:nvPr/>
          </p:nvSpPr>
          <p:spPr bwMode="auto">
            <a:xfrm>
              <a:off x="5270500" y="1471613"/>
              <a:ext cx="17463" cy="17462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4" name="Gruppieren 623" title="icon"/>
          <p:cNvGrpSpPr/>
          <p:nvPr/>
        </p:nvGrpSpPr>
        <p:grpSpPr>
          <a:xfrm>
            <a:off x="5076287" y="1110251"/>
            <a:ext cx="350838" cy="350837"/>
            <a:chOff x="5648325" y="1331913"/>
            <a:chExt cx="350838" cy="350837"/>
          </a:xfrm>
        </p:grpSpPr>
        <p:sp>
          <p:nvSpPr>
            <p:cNvPr id="625" name="Oval 25"/>
            <p:cNvSpPr>
              <a:spLocks noChangeArrowheads="1"/>
            </p:cNvSpPr>
            <p:nvPr/>
          </p:nvSpPr>
          <p:spPr bwMode="auto">
            <a:xfrm>
              <a:off x="56483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26"/>
            <p:cNvSpPr>
              <a:spLocks/>
            </p:cNvSpPr>
            <p:nvPr/>
          </p:nvSpPr>
          <p:spPr bwMode="auto">
            <a:xfrm>
              <a:off x="5732463" y="1416050"/>
              <a:ext cx="187325" cy="193675"/>
            </a:xfrm>
            <a:custGeom>
              <a:avLst/>
              <a:gdLst>
                <a:gd name="T0" fmla="*/ 0 w 31"/>
                <a:gd name="T1" fmla="*/ 16 h 32"/>
                <a:gd name="T2" fmla="*/ 4 w 31"/>
                <a:gd name="T3" fmla="*/ 10 h 32"/>
                <a:gd name="T4" fmla="*/ 1 w 31"/>
                <a:gd name="T5" fmla="*/ 10 h 32"/>
                <a:gd name="T6" fmla="*/ 10 w 31"/>
                <a:gd name="T7" fmla="*/ 6 h 32"/>
                <a:gd name="T8" fmla="*/ 10 w 31"/>
                <a:gd name="T9" fmla="*/ 6 h 32"/>
                <a:gd name="T10" fmla="*/ 10 w 31"/>
                <a:gd name="T11" fmla="*/ 6 h 32"/>
                <a:gd name="T12" fmla="*/ 8 w 31"/>
                <a:gd name="T13" fmla="*/ 5 h 32"/>
                <a:gd name="T14" fmla="*/ 20 w 31"/>
                <a:gd name="T15" fmla="*/ 3 h 32"/>
                <a:gd name="T16" fmla="*/ 22 w 31"/>
                <a:gd name="T17" fmla="*/ 1 h 32"/>
                <a:gd name="T18" fmla="*/ 24 w 31"/>
                <a:gd name="T19" fmla="*/ 0 h 32"/>
                <a:gd name="T20" fmla="*/ 23 w 31"/>
                <a:gd name="T21" fmla="*/ 2 h 32"/>
                <a:gd name="T22" fmla="*/ 25 w 31"/>
                <a:gd name="T23" fmla="*/ 1 h 32"/>
                <a:gd name="T24" fmla="*/ 25 w 31"/>
                <a:gd name="T25" fmla="*/ 5 h 32"/>
                <a:gd name="T26" fmla="*/ 25 w 31"/>
                <a:gd name="T27" fmla="*/ 5 h 32"/>
                <a:gd name="T28" fmla="*/ 27 w 31"/>
                <a:gd name="T29" fmla="*/ 8 h 32"/>
                <a:gd name="T30" fmla="*/ 28 w 31"/>
                <a:gd name="T31" fmla="*/ 11 h 32"/>
                <a:gd name="T32" fmla="*/ 29 w 31"/>
                <a:gd name="T33" fmla="*/ 13 h 32"/>
                <a:gd name="T34" fmla="*/ 30 w 31"/>
                <a:gd name="T35" fmla="*/ 14 h 32"/>
                <a:gd name="T36" fmla="*/ 30 w 31"/>
                <a:gd name="T37" fmla="*/ 17 h 32"/>
                <a:gd name="T38" fmla="*/ 30 w 31"/>
                <a:gd name="T39" fmla="*/ 18 h 32"/>
                <a:gd name="T40" fmla="*/ 27 w 31"/>
                <a:gd name="T41" fmla="*/ 19 h 32"/>
                <a:gd name="T42" fmla="*/ 25 w 31"/>
                <a:gd name="T43" fmla="*/ 17 h 32"/>
                <a:gd name="T44" fmla="*/ 25 w 31"/>
                <a:gd name="T45" fmla="*/ 17 h 32"/>
                <a:gd name="T46" fmla="*/ 25 w 31"/>
                <a:gd name="T47" fmla="*/ 16 h 32"/>
                <a:gd name="T48" fmla="*/ 22 w 31"/>
                <a:gd name="T49" fmla="*/ 15 h 32"/>
                <a:gd name="T50" fmla="*/ 20 w 31"/>
                <a:gd name="T51" fmla="*/ 13 h 32"/>
                <a:gd name="T52" fmla="*/ 18 w 31"/>
                <a:gd name="T53" fmla="*/ 14 h 32"/>
                <a:gd name="T54" fmla="*/ 18 w 31"/>
                <a:gd name="T55" fmla="*/ 18 h 32"/>
                <a:gd name="T56" fmla="*/ 20 w 31"/>
                <a:gd name="T57" fmla="*/ 23 h 32"/>
                <a:gd name="T58" fmla="*/ 21 w 31"/>
                <a:gd name="T59" fmla="*/ 27 h 32"/>
                <a:gd name="T60" fmla="*/ 20 w 31"/>
                <a:gd name="T61" fmla="*/ 30 h 32"/>
                <a:gd name="T62" fmla="*/ 20 w 31"/>
                <a:gd name="T63" fmla="*/ 30 h 32"/>
                <a:gd name="T64" fmla="*/ 0 w 31"/>
                <a:gd name="T6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" h="32">
                  <a:moveTo>
                    <a:pt x="0" y="16"/>
                  </a:moveTo>
                  <a:cubicBezTo>
                    <a:pt x="1" y="12"/>
                    <a:pt x="4" y="11"/>
                    <a:pt x="4" y="10"/>
                  </a:cubicBezTo>
                  <a:cubicBezTo>
                    <a:pt x="4" y="10"/>
                    <a:pt x="4" y="10"/>
                    <a:pt x="1" y="10"/>
                  </a:cubicBezTo>
                  <a:cubicBezTo>
                    <a:pt x="5" y="6"/>
                    <a:pt x="8" y="7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9" y="5"/>
                    <a:pt x="8" y="5"/>
                  </a:cubicBezTo>
                  <a:cubicBezTo>
                    <a:pt x="14" y="2"/>
                    <a:pt x="15" y="2"/>
                    <a:pt x="20" y="3"/>
                  </a:cubicBezTo>
                  <a:cubicBezTo>
                    <a:pt x="20" y="2"/>
                    <a:pt x="21" y="2"/>
                    <a:pt x="22" y="1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24" y="0"/>
                    <a:pt x="24" y="1"/>
                    <a:pt x="23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6" y="7"/>
                    <a:pt x="27" y="8"/>
                  </a:cubicBezTo>
                  <a:cubicBezTo>
                    <a:pt x="27" y="9"/>
                    <a:pt x="28" y="10"/>
                    <a:pt x="28" y="11"/>
                  </a:cubicBezTo>
                  <a:cubicBezTo>
                    <a:pt x="28" y="12"/>
                    <a:pt x="29" y="12"/>
                    <a:pt x="29" y="13"/>
                  </a:cubicBezTo>
                  <a:cubicBezTo>
                    <a:pt x="29" y="13"/>
                    <a:pt x="29" y="13"/>
                    <a:pt x="30" y="14"/>
                  </a:cubicBezTo>
                  <a:cubicBezTo>
                    <a:pt x="30" y="15"/>
                    <a:pt x="31" y="16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6"/>
                    <a:pt x="22" y="15"/>
                  </a:cubicBezTo>
                  <a:cubicBezTo>
                    <a:pt x="21" y="14"/>
                    <a:pt x="20" y="14"/>
                    <a:pt x="20" y="13"/>
                  </a:cubicBezTo>
                  <a:cubicBezTo>
                    <a:pt x="19" y="13"/>
                    <a:pt x="18" y="14"/>
                    <a:pt x="18" y="14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9" y="21"/>
                    <a:pt x="20" y="23"/>
                  </a:cubicBezTo>
                  <a:cubicBezTo>
                    <a:pt x="21" y="24"/>
                    <a:pt x="21" y="25"/>
                    <a:pt x="21" y="27"/>
                  </a:cubicBezTo>
                  <a:cubicBezTo>
                    <a:pt x="21" y="28"/>
                    <a:pt x="21" y="29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32"/>
                    <a:pt x="0" y="16"/>
                    <a:pt x="0" y="1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Oval 27"/>
            <p:cNvSpPr>
              <a:spLocks noChangeArrowheads="1"/>
            </p:cNvSpPr>
            <p:nvPr/>
          </p:nvSpPr>
          <p:spPr bwMode="auto">
            <a:xfrm>
              <a:off x="5872163" y="1465263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Freeform 28"/>
            <p:cNvSpPr>
              <a:spLocks/>
            </p:cNvSpPr>
            <p:nvPr/>
          </p:nvSpPr>
          <p:spPr bwMode="auto">
            <a:xfrm>
              <a:off x="5829300" y="1452563"/>
              <a:ext cx="25400" cy="42862"/>
            </a:xfrm>
            <a:custGeom>
              <a:avLst/>
              <a:gdLst>
                <a:gd name="T0" fmla="*/ 2 w 4"/>
                <a:gd name="T1" fmla="*/ 0 h 7"/>
                <a:gd name="T2" fmla="*/ 1 w 4"/>
                <a:gd name="T3" fmla="*/ 4 h 7"/>
                <a:gd name="T4" fmla="*/ 4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2"/>
                    <a:pt x="1" y="4"/>
                  </a:cubicBezTo>
                  <a:cubicBezTo>
                    <a:pt x="2" y="6"/>
                    <a:pt x="4" y="7"/>
                    <a:pt x="4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9" name="Gruppieren 628" title="icon"/>
          <p:cNvGrpSpPr/>
          <p:nvPr/>
        </p:nvGrpSpPr>
        <p:grpSpPr>
          <a:xfrm>
            <a:off x="5647787" y="1096226"/>
            <a:ext cx="350838" cy="350837"/>
            <a:chOff x="6219825" y="1331913"/>
            <a:chExt cx="350838" cy="350837"/>
          </a:xfrm>
        </p:grpSpPr>
        <p:sp>
          <p:nvSpPr>
            <p:cNvPr id="630" name="Oval 32"/>
            <p:cNvSpPr>
              <a:spLocks noChangeArrowheads="1"/>
            </p:cNvSpPr>
            <p:nvPr/>
          </p:nvSpPr>
          <p:spPr bwMode="auto">
            <a:xfrm>
              <a:off x="62198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Freeform 33"/>
            <p:cNvSpPr>
              <a:spLocks/>
            </p:cNvSpPr>
            <p:nvPr/>
          </p:nvSpPr>
          <p:spPr bwMode="auto">
            <a:xfrm>
              <a:off x="6340475" y="1506538"/>
              <a:ext cx="60325" cy="79375"/>
            </a:xfrm>
            <a:custGeom>
              <a:avLst/>
              <a:gdLst>
                <a:gd name="T0" fmla="*/ 9 w 10"/>
                <a:gd name="T1" fmla="*/ 10 h 13"/>
                <a:gd name="T2" fmla="*/ 8 w 10"/>
                <a:gd name="T3" fmla="*/ 10 h 13"/>
                <a:gd name="T4" fmla="*/ 1 w 10"/>
                <a:gd name="T5" fmla="*/ 11 h 13"/>
                <a:gd name="T6" fmla="*/ 2 w 10"/>
                <a:gd name="T7" fmla="*/ 4 h 13"/>
                <a:gd name="T8" fmla="*/ 9 w 10"/>
                <a:gd name="T9" fmla="*/ 0 h 13"/>
                <a:gd name="T10" fmla="*/ 1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9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9"/>
                    <a:pt x="0" y="7"/>
                    <a:pt x="2" y="4"/>
                  </a:cubicBezTo>
                  <a:cubicBezTo>
                    <a:pt x="4" y="0"/>
                    <a:pt x="8" y="0"/>
                    <a:pt x="9" y="0"/>
                  </a:cubicBezTo>
                  <a:cubicBezTo>
                    <a:pt x="10" y="0"/>
                    <a:pt x="9" y="0"/>
                    <a:pt x="1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34"/>
            <p:cNvSpPr>
              <a:spLocks/>
            </p:cNvSpPr>
            <p:nvPr/>
          </p:nvSpPr>
          <p:spPr bwMode="auto">
            <a:xfrm>
              <a:off x="6299200" y="1476375"/>
              <a:ext cx="41275" cy="49212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3 h 8"/>
                <a:gd name="T4" fmla="*/ 2 w 7"/>
                <a:gd name="T5" fmla="*/ 1 h 8"/>
                <a:gd name="T6" fmla="*/ 2 w 7"/>
                <a:gd name="T7" fmla="*/ 5 h 8"/>
                <a:gd name="T8" fmla="*/ 6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7" y="7"/>
                    <a:pt x="7" y="5"/>
                    <a:pt x="6" y="3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3" y="7"/>
                    <a:pt x="5" y="8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Freeform 35"/>
            <p:cNvSpPr>
              <a:spLocks/>
            </p:cNvSpPr>
            <p:nvPr/>
          </p:nvSpPr>
          <p:spPr bwMode="auto">
            <a:xfrm>
              <a:off x="6346825" y="1435100"/>
              <a:ext cx="42863" cy="60325"/>
            </a:xfrm>
            <a:custGeom>
              <a:avLst/>
              <a:gdLst>
                <a:gd name="T0" fmla="*/ 4 w 7"/>
                <a:gd name="T1" fmla="*/ 9 h 10"/>
                <a:gd name="T2" fmla="*/ 7 w 7"/>
                <a:gd name="T3" fmla="*/ 4 h 10"/>
                <a:gd name="T4" fmla="*/ 2 w 7"/>
                <a:gd name="T5" fmla="*/ 0 h 10"/>
                <a:gd name="T6" fmla="*/ 0 w 7"/>
                <a:gd name="T7" fmla="*/ 5 h 10"/>
                <a:gd name="T8" fmla="*/ 4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4" y="9"/>
                  </a:moveTo>
                  <a:cubicBezTo>
                    <a:pt x="6" y="9"/>
                    <a:pt x="7" y="7"/>
                    <a:pt x="7" y="4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1" y="8"/>
                    <a:pt x="3" y="10"/>
                    <a:pt x="4" y="9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Freeform 36"/>
            <p:cNvSpPr>
              <a:spLocks/>
            </p:cNvSpPr>
            <p:nvPr/>
          </p:nvSpPr>
          <p:spPr bwMode="auto">
            <a:xfrm>
              <a:off x="6389688" y="1506538"/>
              <a:ext cx="60325" cy="79375"/>
            </a:xfrm>
            <a:custGeom>
              <a:avLst/>
              <a:gdLst>
                <a:gd name="T0" fmla="*/ 0 w 10"/>
                <a:gd name="T1" fmla="*/ 10 h 13"/>
                <a:gd name="T2" fmla="*/ 2 w 10"/>
                <a:gd name="T3" fmla="*/ 10 h 13"/>
                <a:gd name="T4" fmla="*/ 8 w 10"/>
                <a:gd name="T5" fmla="*/ 11 h 13"/>
                <a:gd name="T6" fmla="*/ 8 w 10"/>
                <a:gd name="T7" fmla="*/ 4 h 13"/>
                <a:gd name="T8" fmla="*/ 1 w 10"/>
                <a:gd name="T9" fmla="*/ 0 h 13"/>
                <a:gd name="T10" fmla="*/ 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cubicBezTo>
                    <a:pt x="1" y="10"/>
                    <a:pt x="2" y="10"/>
                    <a:pt x="2" y="10"/>
                  </a:cubicBezTo>
                  <a:cubicBezTo>
                    <a:pt x="6" y="13"/>
                    <a:pt x="8" y="12"/>
                    <a:pt x="8" y="11"/>
                  </a:cubicBezTo>
                  <a:cubicBezTo>
                    <a:pt x="10" y="9"/>
                    <a:pt x="10" y="7"/>
                    <a:pt x="8" y="4"/>
                  </a:cubicBezTo>
                  <a:cubicBezTo>
                    <a:pt x="5" y="0"/>
                    <a:pt x="2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Freeform 37"/>
            <p:cNvSpPr>
              <a:spLocks/>
            </p:cNvSpPr>
            <p:nvPr/>
          </p:nvSpPr>
          <p:spPr bwMode="auto">
            <a:xfrm>
              <a:off x="6450013" y="1476375"/>
              <a:ext cx="41275" cy="49212"/>
            </a:xfrm>
            <a:custGeom>
              <a:avLst/>
              <a:gdLst>
                <a:gd name="T0" fmla="*/ 1 w 7"/>
                <a:gd name="T1" fmla="*/ 8 h 8"/>
                <a:gd name="T2" fmla="*/ 1 w 7"/>
                <a:gd name="T3" fmla="*/ 3 h 8"/>
                <a:gd name="T4" fmla="*/ 5 w 7"/>
                <a:gd name="T5" fmla="*/ 1 h 8"/>
                <a:gd name="T6" fmla="*/ 5 w 7"/>
                <a:gd name="T7" fmla="*/ 5 h 8"/>
                <a:gd name="T8" fmla="*/ 1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1" y="8"/>
                  </a:move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7" y="1"/>
                    <a:pt x="7" y="4"/>
                    <a:pt x="5" y="5"/>
                  </a:cubicBezTo>
                  <a:cubicBezTo>
                    <a:pt x="4" y="7"/>
                    <a:pt x="2" y="8"/>
                    <a:pt x="1" y="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Freeform 38"/>
            <p:cNvSpPr>
              <a:spLocks/>
            </p:cNvSpPr>
            <p:nvPr/>
          </p:nvSpPr>
          <p:spPr bwMode="auto">
            <a:xfrm>
              <a:off x="6400800" y="1435100"/>
              <a:ext cx="42863" cy="60325"/>
            </a:xfrm>
            <a:custGeom>
              <a:avLst/>
              <a:gdLst>
                <a:gd name="T0" fmla="*/ 3 w 7"/>
                <a:gd name="T1" fmla="*/ 9 h 10"/>
                <a:gd name="T2" fmla="*/ 0 w 7"/>
                <a:gd name="T3" fmla="*/ 4 h 10"/>
                <a:gd name="T4" fmla="*/ 5 w 7"/>
                <a:gd name="T5" fmla="*/ 0 h 10"/>
                <a:gd name="T6" fmla="*/ 7 w 7"/>
                <a:gd name="T7" fmla="*/ 5 h 10"/>
                <a:gd name="T8" fmla="*/ 3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1" y="9"/>
                    <a:pt x="0" y="7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7" y="1"/>
                    <a:pt x="7" y="3"/>
                    <a:pt x="7" y="5"/>
                  </a:cubicBezTo>
                  <a:cubicBezTo>
                    <a:pt x="6" y="8"/>
                    <a:pt x="4" y="10"/>
                    <a:pt x="3" y="9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7" name="Gruppieren 636" title="icon"/>
          <p:cNvGrpSpPr/>
          <p:nvPr/>
        </p:nvGrpSpPr>
        <p:grpSpPr>
          <a:xfrm>
            <a:off x="6219287" y="1110251"/>
            <a:ext cx="344488" cy="350837"/>
            <a:chOff x="6797675" y="1331913"/>
            <a:chExt cx="344488" cy="350837"/>
          </a:xfrm>
        </p:grpSpPr>
        <p:sp>
          <p:nvSpPr>
            <p:cNvPr id="638" name="Oval 42"/>
            <p:cNvSpPr>
              <a:spLocks noChangeArrowheads="1"/>
            </p:cNvSpPr>
            <p:nvPr/>
          </p:nvSpPr>
          <p:spPr bwMode="auto">
            <a:xfrm>
              <a:off x="67976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43"/>
            <p:cNvSpPr>
              <a:spLocks noEditPoints="1"/>
            </p:cNvSpPr>
            <p:nvPr/>
          </p:nvSpPr>
          <p:spPr bwMode="auto">
            <a:xfrm>
              <a:off x="6875463" y="1416050"/>
              <a:ext cx="188913" cy="182562"/>
            </a:xfrm>
            <a:custGeom>
              <a:avLst/>
              <a:gdLst>
                <a:gd name="T0" fmla="*/ 22 w 31"/>
                <a:gd name="T1" fmla="*/ 8 h 30"/>
                <a:gd name="T2" fmla="*/ 22 w 31"/>
                <a:gd name="T3" fmla="*/ 18 h 30"/>
                <a:gd name="T4" fmla="*/ 26 w 31"/>
                <a:gd name="T5" fmla="*/ 22 h 30"/>
                <a:gd name="T6" fmla="*/ 31 w 31"/>
                <a:gd name="T7" fmla="*/ 14 h 30"/>
                <a:gd name="T8" fmla="*/ 27 w 31"/>
                <a:gd name="T9" fmla="*/ 4 h 30"/>
                <a:gd name="T10" fmla="*/ 16 w 31"/>
                <a:gd name="T11" fmla="*/ 0 h 30"/>
                <a:gd name="T12" fmla="*/ 5 w 31"/>
                <a:gd name="T13" fmla="*/ 4 h 30"/>
                <a:gd name="T14" fmla="*/ 0 w 31"/>
                <a:gd name="T15" fmla="*/ 15 h 30"/>
                <a:gd name="T16" fmla="*/ 5 w 31"/>
                <a:gd name="T17" fmla="*/ 26 h 30"/>
                <a:gd name="T18" fmla="*/ 16 w 31"/>
                <a:gd name="T19" fmla="*/ 30 h 30"/>
                <a:gd name="T20" fmla="*/ 24 w 31"/>
                <a:gd name="T21" fmla="*/ 29 h 30"/>
                <a:gd name="T22" fmla="*/ 22 w 31"/>
                <a:gd name="T23" fmla="*/ 20 h 30"/>
                <a:gd name="T24" fmla="*/ 22 w 31"/>
                <a:gd name="T25" fmla="*/ 20 h 30"/>
                <a:gd name="T26" fmla="*/ 25 w 31"/>
                <a:gd name="T27" fmla="*/ 22 h 30"/>
                <a:gd name="T28" fmla="*/ 25 w 31"/>
                <a:gd name="T29" fmla="*/ 22 h 30"/>
                <a:gd name="T30" fmla="*/ 5 w 31"/>
                <a:gd name="T31" fmla="*/ 4 h 30"/>
                <a:gd name="T32" fmla="*/ 5 w 31"/>
                <a:gd name="T33" fmla="*/ 4 h 30"/>
                <a:gd name="T34" fmla="*/ 22 w 31"/>
                <a:gd name="T35" fmla="*/ 15 h 30"/>
                <a:gd name="T36" fmla="*/ 15 w 31"/>
                <a:gd name="T37" fmla="*/ 22 h 30"/>
                <a:gd name="T38" fmla="*/ 8 w 31"/>
                <a:gd name="T39" fmla="*/ 15 h 30"/>
                <a:gd name="T40" fmla="*/ 15 w 31"/>
                <a:gd name="T41" fmla="*/ 8 h 30"/>
                <a:gd name="T42" fmla="*/ 22 w 31"/>
                <a:gd name="T43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30">
                  <a:moveTo>
                    <a:pt x="22" y="8"/>
                  </a:moveTo>
                  <a:cubicBezTo>
                    <a:pt x="22" y="18"/>
                    <a:pt x="22" y="18"/>
                    <a:pt x="22" y="18"/>
                  </a:cubicBezTo>
                  <a:cubicBezTo>
                    <a:pt x="22" y="21"/>
                    <a:pt x="24" y="22"/>
                    <a:pt x="26" y="22"/>
                  </a:cubicBezTo>
                  <a:cubicBezTo>
                    <a:pt x="29" y="22"/>
                    <a:pt x="31" y="19"/>
                    <a:pt x="31" y="14"/>
                  </a:cubicBezTo>
                  <a:cubicBezTo>
                    <a:pt x="31" y="10"/>
                    <a:pt x="29" y="6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ubicBezTo>
                    <a:pt x="11" y="0"/>
                    <a:pt x="7" y="1"/>
                    <a:pt x="5" y="4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19"/>
                    <a:pt x="2" y="23"/>
                    <a:pt x="5" y="26"/>
                  </a:cubicBezTo>
                  <a:cubicBezTo>
                    <a:pt x="7" y="29"/>
                    <a:pt x="11" y="30"/>
                    <a:pt x="16" y="30"/>
                  </a:cubicBezTo>
                  <a:cubicBezTo>
                    <a:pt x="19" y="30"/>
                    <a:pt x="22" y="30"/>
                    <a:pt x="24" y="29"/>
                  </a:cubicBezTo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moveTo>
                    <a:pt x="25" y="22"/>
                  </a:moveTo>
                  <a:cubicBezTo>
                    <a:pt x="25" y="22"/>
                    <a:pt x="25" y="22"/>
                    <a:pt x="25" y="22"/>
                  </a:cubicBezTo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moveTo>
                    <a:pt x="22" y="15"/>
                  </a:moveTo>
                  <a:cubicBezTo>
                    <a:pt x="22" y="19"/>
                    <a:pt x="19" y="22"/>
                    <a:pt x="15" y="22"/>
                  </a:cubicBezTo>
                  <a:cubicBezTo>
                    <a:pt x="11" y="22"/>
                    <a:pt x="8" y="19"/>
                    <a:pt x="8" y="15"/>
                  </a:cubicBezTo>
                  <a:cubicBezTo>
                    <a:pt x="8" y="11"/>
                    <a:pt x="11" y="8"/>
                    <a:pt x="15" y="8"/>
                  </a:cubicBezTo>
                  <a:cubicBezTo>
                    <a:pt x="19" y="8"/>
                    <a:pt x="22" y="11"/>
                    <a:pt x="22" y="15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Gruppieren 639" title="icon"/>
          <p:cNvGrpSpPr/>
          <p:nvPr/>
        </p:nvGrpSpPr>
        <p:grpSpPr>
          <a:xfrm>
            <a:off x="6789200" y="1110251"/>
            <a:ext cx="344487" cy="350837"/>
            <a:chOff x="7367588" y="1331913"/>
            <a:chExt cx="344487" cy="350837"/>
          </a:xfrm>
        </p:grpSpPr>
        <p:sp>
          <p:nvSpPr>
            <p:cNvPr id="641" name="Oval 47"/>
            <p:cNvSpPr>
              <a:spLocks noChangeArrowheads="1"/>
            </p:cNvSpPr>
            <p:nvPr/>
          </p:nvSpPr>
          <p:spPr bwMode="auto">
            <a:xfrm>
              <a:off x="7367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Line 48"/>
            <p:cNvSpPr>
              <a:spLocks noChangeShapeType="1"/>
            </p:cNvSpPr>
            <p:nvPr/>
          </p:nvSpPr>
          <p:spPr bwMode="auto">
            <a:xfrm>
              <a:off x="7537450" y="1416050"/>
              <a:ext cx="0" cy="1825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49"/>
            <p:cNvSpPr>
              <a:spLocks/>
            </p:cNvSpPr>
            <p:nvPr/>
          </p:nvSpPr>
          <p:spPr bwMode="auto">
            <a:xfrm>
              <a:off x="7512050" y="1416050"/>
              <a:ext cx="55562" cy="30162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50"/>
            <p:cNvSpPr>
              <a:spLocks/>
            </p:cNvSpPr>
            <p:nvPr/>
          </p:nvSpPr>
          <p:spPr bwMode="auto">
            <a:xfrm>
              <a:off x="7537450" y="1501775"/>
              <a:ext cx="96837" cy="47625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51"/>
            <p:cNvSpPr>
              <a:spLocks/>
            </p:cNvSpPr>
            <p:nvPr/>
          </p:nvSpPr>
          <p:spPr bwMode="auto">
            <a:xfrm>
              <a:off x="7597775" y="1476375"/>
              <a:ext cx="36512" cy="55562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52"/>
            <p:cNvSpPr>
              <a:spLocks/>
            </p:cNvSpPr>
            <p:nvPr/>
          </p:nvSpPr>
          <p:spPr bwMode="auto">
            <a:xfrm>
              <a:off x="7445375" y="1501775"/>
              <a:ext cx="92075" cy="47625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53"/>
            <p:cNvSpPr>
              <a:spLocks/>
            </p:cNvSpPr>
            <p:nvPr/>
          </p:nvSpPr>
          <p:spPr bwMode="auto">
            <a:xfrm>
              <a:off x="7445375" y="1476375"/>
              <a:ext cx="30162" cy="55562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8" name="Gruppieren 647" title="icon"/>
          <p:cNvGrpSpPr/>
          <p:nvPr/>
        </p:nvGrpSpPr>
        <p:grpSpPr>
          <a:xfrm>
            <a:off x="7360700" y="1110251"/>
            <a:ext cx="350837" cy="350837"/>
            <a:chOff x="7932738" y="1331913"/>
            <a:chExt cx="350837" cy="350837"/>
          </a:xfrm>
        </p:grpSpPr>
        <p:sp>
          <p:nvSpPr>
            <p:cNvPr id="649" name="Oval 57"/>
            <p:cNvSpPr>
              <a:spLocks noChangeArrowheads="1"/>
            </p:cNvSpPr>
            <p:nvPr/>
          </p:nvSpPr>
          <p:spPr bwMode="auto">
            <a:xfrm>
              <a:off x="7932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58"/>
            <p:cNvSpPr>
              <a:spLocks/>
            </p:cNvSpPr>
            <p:nvPr/>
          </p:nvSpPr>
          <p:spPr bwMode="auto">
            <a:xfrm>
              <a:off x="8016875" y="1465263"/>
              <a:ext cx="73025" cy="77787"/>
            </a:xfrm>
            <a:custGeom>
              <a:avLst/>
              <a:gdLst>
                <a:gd name="T0" fmla="*/ 0 w 46"/>
                <a:gd name="T1" fmla="*/ 49 h 49"/>
                <a:gd name="T2" fmla="*/ 19 w 46"/>
                <a:gd name="T3" fmla="*/ 0 h 49"/>
                <a:gd name="T4" fmla="*/ 23 w 46"/>
                <a:gd name="T5" fmla="*/ 0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0" y="49"/>
                  </a:moveTo>
                  <a:lnTo>
                    <a:pt x="19" y="0"/>
                  </a:lnTo>
                  <a:lnTo>
                    <a:pt x="23" y="0"/>
                  </a:lnTo>
                  <a:lnTo>
                    <a:pt x="46" y="4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Line 59"/>
            <p:cNvSpPr>
              <a:spLocks noChangeShapeType="1"/>
            </p:cNvSpPr>
            <p:nvPr/>
          </p:nvSpPr>
          <p:spPr bwMode="auto">
            <a:xfrm>
              <a:off x="8029575" y="151288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Line 60"/>
            <p:cNvSpPr>
              <a:spLocks noChangeShapeType="1"/>
            </p:cNvSpPr>
            <p:nvPr/>
          </p:nvSpPr>
          <p:spPr bwMode="auto">
            <a:xfrm>
              <a:off x="8102600" y="151288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61"/>
            <p:cNvSpPr>
              <a:spLocks/>
            </p:cNvSpPr>
            <p:nvPr/>
          </p:nvSpPr>
          <p:spPr bwMode="auto">
            <a:xfrm>
              <a:off x="8143875" y="1465263"/>
              <a:ext cx="55562" cy="77787"/>
            </a:xfrm>
            <a:custGeom>
              <a:avLst/>
              <a:gdLst>
                <a:gd name="T0" fmla="*/ 35 w 35"/>
                <a:gd name="T1" fmla="*/ 49 h 49"/>
                <a:gd name="T2" fmla="*/ 0 w 35"/>
                <a:gd name="T3" fmla="*/ 49 h 49"/>
                <a:gd name="T4" fmla="*/ 35 w 35"/>
                <a:gd name="T5" fmla="*/ 0 h 49"/>
                <a:gd name="T6" fmla="*/ 0 w 35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35" y="49"/>
                  </a:moveTo>
                  <a:lnTo>
                    <a:pt x="0" y="49"/>
                  </a:lnTo>
                  <a:lnTo>
                    <a:pt x="3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4" name="Gruppieren 653" title="icon"/>
          <p:cNvGrpSpPr/>
          <p:nvPr/>
        </p:nvGrpSpPr>
        <p:grpSpPr>
          <a:xfrm>
            <a:off x="7932200" y="1110251"/>
            <a:ext cx="344487" cy="350837"/>
            <a:chOff x="8510588" y="1331913"/>
            <a:chExt cx="344487" cy="350837"/>
          </a:xfrm>
        </p:grpSpPr>
        <p:sp>
          <p:nvSpPr>
            <p:cNvPr id="655" name="Oval 65"/>
            <p:cNvSpPr>
              <a:spLocks noChangeArrowheads="1"/>
            </p:cNvSpPr>
            <p:nvPr/>
          </p:nvSpPr>
          <p:spPr bwMode="auto">
            <a:xfrm>
              <a:off x="8510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Rectangle 66"/>
            <p:cNvSpPr>
              <a:spLocks noChangeArrowheads="1"/>
            </p:cNvSpPr>
            <p:nvPr/>
          </p:nvSpPr>
          <p:spPr bwMode="auto">
            <a:xfrm>
              <a:off x="8594725" y="1501775"/>
              <a:ext cx="169862" cy="41275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Line 67"/>
            <p:cNvSpPr>
              <a:spLocks noChangeShapeType="1"/>
            </p:cNvSpPr>
            <p:nvPr/>
          </p:nvSpPr>
          <p:spPr bwMode="auto">
            <a:xfrm flipV="1">
              <a:off x="8594725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Line 68"/>
            <p:cNvSpPr>
              <a:spLocks noChangeShapeType="1"/>
            </p:cNvSpPr>
            <p:nvPr/>
          </p:nvSpPr>
          <p:spPr bwMode="auto">
            <a:xfrm flipV="1">
              <a:off x="8764588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69"/>
            <p:cNvSpPr>
              <a:spLocks/>
            </p:cNvSpPr>
            <p:nvPr/>
          </p:nvSpPr>
          <p:spPr bwMode="auto">
            <a:xfrm>
              <a:off x="8607425" y="1441450"/>
              <a:ext cx="150812" cy="60325"/>
            </a:xfrm>
            <a:custGeom>
              <a:avLst/>
              <a:gdLst>
                <a:gd name="T0" fmla="*/ 25 w 25"/>
                <a:gd name="T1" fmla="*/ 10 h 10"/>
                <a:gd name="T2" fmla="*/ 25 w 25"/>
                <a:gd name="T3" fmla="*/ 2 h 10"/>
                <a:gd name="T4" fmla="*/ 12 w 25"/>
                <a:gd name="T5" fmla="*/ 0 h 10"/>
                <a:gd name="T6" fmla="*/ 0 w 25"/>
                <a:gd name="T7" fmla="*/ 2 h 10"/>
                <a:gd name="T8" fmla="*/ 0 w 25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0">
                  <a:moveTo>
                    <a:pt x="25" y="10"/>
                  </a:moveTo>
                  <a:cubicBezTo>
                    <a:pt x="25" y="2"/>
                    <a:pt x="25" y="2"/>
                    <a:pt x="25" y="2"/>
                  </a:cubicBezTo>
                  <a:cubicBezTo>
                    <a:pt x="22" y="1"/>
                    <a:pt x="17" y="0"/>
                    <a:pt x="12" y="0"/>
                  </a:cubicBezTo>
                  <a:cubicBezTo>
                    <a:pt x="7" y="0"/>
                    <a:pt x="3" y="1"/>
                    <a:pt x="0" y="2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Line 70"/>
            <p:cNvSpPr>
              <a:spLocks noChangeShapeType="1"/>
            </p:cNvSpPr>
            <p:nvPr/>
          </p:nvSpPr>
          <p:spPr bwMode="auto">
            <a:xfrm>
              <a:off x="8751888" y="147637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71"/>
            <p:cNvSpPr>
              <a:spLocks/>
            </p:cNvSpPr>
            <p:nvPr/>
          </p:nvSpPr>
          <p:spPr bwMode="auto">
            <a:xfrm>
              <a:off x="8618538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72"/>
            <p:cNvSpPr>
              <a:spLocks/>
            </p:cNvSpPr>
            <p:nvPr/>
          </p:nvSpPr>
          <p:spPr bwMode="auto">
            <a:xfrm>
              <a:off x="8691563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3" name="Gruppieren 662" title="icon"/>
          <p:cNvGrpSpPr/>
          <p:nvPr/>
        </p:nvGrpSpPr>
        <p:grpSpPr>
          <a:xfrm>
            <a:off x="8503700" y="1110251"/>
            <a:ext cx="350837" cy="350837"/>
            <a:chOff x="9075738" y="1331913"/>
            <a:chExt cx="350837" cy="350837"/>
          </a:xfrm>
        </p:grpSpPr>
        <p:sp>
          <p:nvSpPr>
            <p:cNvPr id="664" name="Oval 76"/>
            <p:cNvSpPr>
              <a:spLocks noChangeArrowheads="1"/>
            </p:cNvSpPr>
            <p:nvPr/>
          </p:nvSpPr>
          <p:spPr bwMode="auto">
            <a:xfrm>
              <a:off x="9075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77"/>
            <p:cNvSpPr>
              <a:spLocks/>
            </p:cNvSpPr>
            <p:nvPr/>
          </p:nvSpPr>
          <p:spPr bwMode="auto">
            <a:xfrm>
              <a:off x="9185275" y="1416050"/>
              <a:ext cx="131762" cy="55562"/>
            </a:xfrm>
            <a:custGeom>
              <a:avLst/>
              <a:gdLst>
                <a:gd name="T0" fmla="*/ 41 w 83"/>
                <a:gd name="T1" fmla="*/ 0 h 35"/>
                <a:gd name="T2" fmla="*/ 83 w 83"/>
                <a:gd name="T3" fmla="*/ 35 h 35"/>
                <a:gd name="T4" fmla="*/ 41 w 83"/>
                <a:gd name="T5" fmla="*/ 35 h 35"/>
                <a:gd name="T6" fmla="*/ 0 w 83"/>
                <a:gd name="T7" fmla="*/ 35 h 35"/>
                <a:gd name="T8" fmla="*/ 41 w 83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35">
                  <a:moveTo>
                    <a:pt x="41" y="0"/>
                  </a:moveTo>
                  <a:lnTo>
                    <a:pt x="83" y="35"/>
                  </a:lnTo>
                  <a:lnTo>
                    <a:pt x="41" y="35"/>
                  </a:lnTo>
                  <a:lnTo>
                    <a:pt x="0" y="35"/>
                  </a:lnTo>
                  <a:lnTo>
                    <a:pt x="41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Line 78"/>
            <p:cNvSpPr>
              <a:spLocks noChangeShapeType="1"/>
            </p:cNvSpPr>
            <p:nvPr/>
          </p:nvSpPr>
          <p:spPr bwMode="auto">
            <a:xfrm>
              <a:off x="9190038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Line 79"/>
            <p:cNvSpPr>
              <a:spLocks noChangeShapeType="1"/>
            </p:cNvSpPr>
            <p:nvPr/>
          </p:nvSpPr>
          <p:spPr bwMode="auto">
            <a:xfrm>
              <a:off x="9220200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Line 80"/>
            <p:cNvSpPr>
              <a:spLocks noChangeShapeType="1"/>
            </p:cNvSpPr>
            <p:nvPr/>
          </p:nvSpPr>
          <p:spPr bwMode="auto">
            <a:xfrm>
              <a:off x="9282113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Line 81"/>
            <p:cNvSpPr>
              <a:spLocks noChangeShapeType="1"/>
            </p:cNvSpPr>
            <p:nvPr/>
          </p:nvSpPr>
          <p:spPr bwMode="auto">
            <a:xfrm>
              <a:off x="9312275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Line 82"/>
            <p:cNvSpPr>
              <a:spLocks noChangeShapeType="1"/>
            </p:cNvSpPr>
            <p:nvPr/>
          </p:nvSpPr>
          <p:spPr bwMode="auto">
            <a:xfrm>
              <a:off x="9250363" y="1506538"/>
              <a:ext cx="0" cy="555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Line 83"/>
            <p:cNvSpPr>
              <a:spLocks noChangeShapeType="1"/>
            </p:cNvSpPr>
            <p:nvPr/>
          </p:nvSpPr>
          <p:spPr bwMode="auto">
            <a:xfrm>
              <a:off x="9250363" y="148907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Rectangle 84"/>
            <p:cNvSpPr>
              <a:spLocks noChangeArrowheads="1"/>
            </p:cNvSpPr>
            <p:nvPr/>
          </p:nvSpPr>
          <p:spPr bwMode="auto">
            <a:xfrm>
              <a:off x="9185275" y="1573213"/>
              <a:ext cx="131762" cy="1905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3" name="Gruppieren 672" title="icon"/>
          <p:cNvGrpSpPr/>
          <p:nvPr/>
        </p:nvGrpSpPr>
        <p:grpSpPr>
          <a:xfrm>
            <a:off x="9075200" y="1110251"/>
            <a:ext cx="342900" cy="350837"/>
            <a:chOff x="9653588" y="1331913"/>
            <a:chExt cx="342900" cy="350837"/>
          </a:xfrm>
        </p:grpSpPr>
        <p:sp>
          <p:nvSpPr>
            <p:cNvPr id="674" name="Oval 88"/>
            <p:cNvSpPr>
              <a:spLocks noChangeArrowheads="1"/>
            </p:cNvSpPr>
            <p:nvPr/>
          </p:nvSpPr>
          <p:spPr bwMode="auto">
            <a:xfrm>
              <a:off x="9653588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89"/>
            <p:cNvSpPr>
              <a:spLocks/>
            </p:cNvSpPr>
            <p:nvPr/>
          </p:nvSpPr>
          <p:spPr bwMode="auto">
            <a:xfrm>
              <a:off x="9767888" y="1441450"/>
              <a:ext cx="120650" cy="150812"/>
            </a:xfrm>
            <a:custGeom>
              <a:avLst/>
              <a:gdLst>
                <a:gd name="T0" fmla="*/ 15 w 76"/>
                <a:gd name="T1" fmla="*/ 0 h 95"/>
                <a:gd name="T2" fmla="*/ 0 w 76"/>
                <a:gd name="T3" fmla="*/ 0 h 95"/>
                <a:gd name="T4" fmla="*/ 0 w 76"/>
                <a:gd name="T5" fmla="*/ 95 h 95"/>
                <a:gd name="T6" fmla="*/ 76 w 76"/>
                <a:gd name="T7" fmla="*/ 95 h 95"/>
                <a:gd name="T8" fmla="*/ 76 w 76"/>
                <a:gd name="T9" fmla="*/ 0 h 95"/>
                <a:gd name="T10" fmla="*/ 61 w 76"/>
                <a:gd name="T1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95">
                  <a:moveTo>
                    <a:pt x="15" y="0"/>
                  </a:moveTo>
                  <a:lnTo>
                    <a:pt x="0" y="0"/>
                  </a:lnTo>
                  <a:lnTo>
                    <a:pt x="0" y="95"/>
                  </a:lnTo>
                  <a:lnTo>
                    <a:pt x="76" y="95"/>
                  </a:lnTo>
                  <a:lnTo>
                    <a:pt x="76" y="0"/>
                  </a:lnTo>
                  <a:lnTo>
                    <a:pt x="6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90"/>
            <p:cNvSpPr>
              <a:spLocks/>
            </p:cNvSpPr>
            <p:nvPr/>
          </p:nvSpPr>
          <p:spPr bwMode="auto">
            <a:xfrm>
              <a:off x="9791701" y="1416050"/>
              <a:ext cx="73025" cy="30162"/>
            </a:xfrm>
            <a:custGeom>
              <a:avLst/>
              <a:gdLst>
                <a:gd name="T0" fmla="*/ 0 w 46"/>
                <a:gd name="T1" fmla="*/ 19 h 19"/>
                <a:gd name="T2" fmla="*/ 46 w 46"/>
                <a:gd name="T3" fmla="*/ 19 h 19"/>
                <a:gd name="T4" fmla="*/ 46 w 46"/>
                <a:gd name="T5" fmla="*/ 8 h 19"/>
                <a:gd name="T6" fmla="*/ 31 w 46"/>
                <a:gd name="T7" fmla="*/ 8 h 19"/>
                <a:gd name="T8" fmla="*/ 23 w 46"/>
                <a:gd name="T9" fmla="*/ 0 h 19"/>
                <a:gd name="T10" fmla="*/ 19 w 46"/>
                <a:gd name="T11" fmla="*/ 0 h 19"/>
                <a:gd name="T12" fmla="*/ 15 w 46"/>
                <a:gd name="T13" fmla="*/ 8 h 19"/>
                <a:gd name="T14" fmla="*/ 0 w 46"/>
                <a:gd name="T15" fmla="*/ 8 h 19"/>
                <a:gd name="T16" fmla="*/ 0 w 46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19">
                  <a:moveTo>
                    <a:pt x="0" y="19"/>
                  </a:moveTo>
                  <a:lnTo>
                    <a:pt x="46" y="19"/>
                  </a:lnTo>
                  <a:lnTo>
                    <a:pt x="46" y="8"/>
                  </a:lnTo>
                  <a:lnTo>
                    <a:pt x="31" y="8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5" y="8"/>
                  </a:lnTo>
                  <a:lnTo>
                    <a:pt x="0" y="8"/>
                  </a:lnTo>
                  <a:lnTo>
                    <a:pt x="0" y="1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Line 91"/>
            <p:cNvSpPr>
              <a:spLocks noChangeShapeType="1"/>
            </p:cNvSpPr>
            <p:nvPr/>
          </p:nvSpPr>
          <p:spPr bwMode="auto">
            <a:xfrm>
              <a:off x="9791701" y="1471613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Line 92"/>
            <p:cNvSpPr>
              <a:spLocks noChangeShapeType="1"/>
            </p:cNvSpPr>
            <p:nvPr/>
          </p:nvSpPr>
          <p:spPr bwMode="auto">
            <a:xfrm>
              <a:off x="9791701" y="1495425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Line 93"/>
            <p:cNvSpPr>
              <a:spLocks noChangeShapeType="1"/>
            </p:cNvSpPr>
            <p:nvPr/>
          </p:nvSpPr>
          <p:spPr bwMode="auto">
            <a:xfrm>
              <a:off x="9791701" y="1519238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Line 94"/>
            <p:cNvSpPr>
              <a:spLocks noChangeShapeType="1"/>
            </p:cNvSpPr>
            <p:nvPr/>
          </p:nvSpPr>
          <p:spPr bwMode="auto">
            <a:xfrm>
              <a:off x="9791701" y="1543050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1" name="Gruppieren 680" title="icon"/>
          <p:cNvGrpSpPr/>
          <p:nvPr/>
        </p:nvGrpSpPr>
        <p:grpSpPr>
          <a:xfrm>
            <a:off x="9645112" y="1110251"/>
            <a:ext cx="350838" cy="350837"/>
            <a:chOff x="10217150" y="1331913"/>
            <a:chExt cx="350838" cy="350837"/>
          </a:xfrm>
        </p:grpSpPr>
        <p:sp>
          <p:nvSpPr>
            <p:cNvPr id="682" name="Oval 98"/>
            <p:cNvSpPr>
              <a:spLocks noChangeArrowheads="1"/>
            </p:cNvSpPr>
            <p:nvPr/>
          </p:nvSpPr>
          <p:spPr bwMode="auto">
            <a:xfrm>
              <a:off x="10217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99"/>
            <p:cNvSpPr>
              <a:spLocks/>
            </p:cNvSpPr>
            <p:nvPr/>
          </p:nvSpPr>
          <p:spPr bwMode="auto">
            <a:xfrm>
              <a:off x="10387013" y="1428750"/>
              <a:ext cx="60325" cy="90487"/>
            </a:xfrm>
            <a:custGeom>
              <a:avLst/>
              <a:gdLst>
                <a:gd name="T0" fmla="*/ 0 w 38"/>
                <a:gd name="T1" fmla="*/ 0 h 57"/>
                <a:gd name="T2" fmla="*/ 15 w 38"/>
                <a:gd name="T3" fmla="*/ 0 h 57"/>
                <a:gd name="T4" fmla="*/ 38 w 38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7">
                  <a:moveTo>
                    <a:pt x="0" y="0"/>
                  </a:moveTo>
                  <a:lnTo>
                    <a:pt x="15" y="0"/>
                  </a:lnTo>
                  <a:lnTo>
                    <a:pt x="38" y="57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Oval 100"/>
            <p:cNvSpPr>
              <a:spLocks noChangeArrowheads="1"/>
            </p:cNvSpPr>
            <p:nvPr/>
          </p:nvSpPr>
          <p:spPr bwMode="auto">
            <a:xfrm>
              <a:off x="10410825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Oval 101"/>
            <p:cNvSpPr>
              <a:spLocks noChangeArrowheads="1"/>
            </p:cNvSpPr>
            <p:nvPr/>
          </p:nvSpPr>
          <p:spPr bwMode="auto">
            <a:xfrm>
              <a:off x="10301288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102"/>
            <p:cNvSpPr>
              <a:spLocks/>
            </p:cNvSpPr>
            <p:nvPr/>
          </p:nvSpPr>
          <p:spPr bwMode="auto">
            <a:xfrm>
              <a:off x="10344150" y="1446213"/>
              <a:ext cx="30163" cy="6350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5" y="0"/>
                    <a:pt x="3" y="1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103"/>
            <p:cNvSpPr>
              <a:spLocks/>
            </p:cNvSpPr>
            <p:nvPr/>
          </p:nvSpPr>
          <p:spPr bwMode="auto">
            <a:xfrm>
              <a:off x="10337800" y="1471613"/>
              <a:ext cx="90488" cy="47625"/>
            </a:xfrm>
            <a:custGeom>
              <a:avLst/>
              <a:gdLst>
                <a:gd name="T0" fmla="*/ 57 w 57"/>
                <a:gd name="T1" fmla="*/ 0 h 30"/>
                <a:gd name="T2" fmla="*/ 23 w 57"/>
                <a:gd name="T3" fmla="*/ 0 h 30"/>
                <a:gd name="T4" fmla="*/ 0 w 57"/>
                <a:gd name="T5" fmla="*/ 30 h 30"/>
                <a:gd name="T6" fmla="*/ 31 w 57"/>
                <a:gd name="T7" fmla="*/ 30 h 30"/>
                <a:gd name="T8" fmla="*/ 57 w 5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0">
                  <a:moveTo>
                    <a:pt x="57" y="0"/>
                  </a:moveTo>
                  <a:lnTo>
                    <a:pt x="23" y="0"/>
                  </a:lnTo>
                  <a:lnTo>
                    <a:pt x="0" y="30"/>
                  </a:lnTo>
                  <a:lnTo>
                    <a:pt x="31" y="3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Line 104"/>
            <p:cNvSpPr>
              <a:spLocks noChangeShapeType="1"/>
            </p:cNvSpPr>
            <p:nvPr/>
          </p:nvSpPr>
          <p:spPr bwMode="auto">
            <a:xfrm>
              <a:off x="10361613" y="1452563"/>
              <a:ext cx="25400" cy="666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9" name="Gruppieren 688" title="icon"/>
          <p:cNvGrpSpPr/>
          <p:nvPr/>
        </p:nvGrpSpPr>
        <p:grpSpPr>
          <a:xfrm>
            <a:off x="10216612" y="1110251"/>
            <a:ext cx="350838" cy="350837"/>
            <a:chOff x="10788650" y="1331913"/>
            <a:chExt cx="350838" cy="350837"/>
          </a:xfrm>
        </p:grpSpPr>
        <p:sp>
          <p:nvSpPr>
            <p:cNvPr id="690" name="Oval 108"/>
            <p:cNvSpPr>
              <a:spLocks noChangeArrowheads="1"/>
            </p:cNvSpPr>
            <p:nvPr/>
          </p:nvSpPr>
          <p:spPr bwMode="auto">
            <a:xfrm>
              <a:off x="107886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Rectangle 109"/>
            <p:cNvSpPr>
              <a:spLocks noChangeArrowheads="1"/>
            </p:cNvSpPr>
            <p:nvPr/>
          </p:nvSpPr>
          <p:spPr bwMode="auto">
            <a:xfrm>
              <a:off x="10879138" y="1562100"/>
              <a:ext cx="169863" cy="111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Rectangle 110"/>
            <p:cNvSpPr>
              <a:spLocks noChangeArrowheads="1"/>
            </p:cNvSpPr>
            <p:nvPr/>
          </p:nvSpPr>
          <p:spPr bwMode="auto">
            <a:xfrm>
              <a:off x="10898188" y="1422400"/>
              <a:ext cx="131763" cy="1397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ectangle 111"/>
            <p:cNvSpPr>
              <a:spLocks noChangeArrowheads="1"/>
            </p:cNvSpPr>
            <p:nvPr/>
          </p:nvSpPr>
          <p:spPr bwMode="auto">
            <a:xfrm>
              <a:off x="10909300" y="1441450"/>
              <a:ext cx="53975" cy="1016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Rectangle 112"/>
            <p:cNvSpPr>
              <a:spLocks noChangeArrowheads="1"/>
            </p:cNvSpPr>
            <p:nvPr/>
          </p:nvSpPr>
          <p:spPr bwMode="auto">
            <a:xfrm>
              <a:off x="10963275" y="1441450"/>
              <a:ext cx="55563" cy="1016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13"/>
            <p:cNvSpPr>
              <a:spLocks/>
            </p:cNvSpPr>
            <p:nvPr/>
          </p:nvSpPr>
          <p:spPr bwMode="auto">
            <a:xfrm>
              <a:off x="10963275" y="1452563"/>
              <a:ext cx="55563" cy="42862"/>
            </a:xfrm>
            <a:custGeom>
              <a:avLst/>
              <a:gdLst>
                <a:gd name="T0" fmla="*/ 35 w 35"/>
                <a:gd name="T1" fmla="*/ 0 h 27"/>
                <a:gd name="T2" fmla="*/ 23 w 35"/>
                <a:gd name="T3" fmla="*/ 15 h 27"/>
                <a:gd name="T4" fmla="*/ 12 w 35"/>
                <a:gd name="T5" fmla="*/ 8 h 27"/>
                <a:gd name="T6" fmla="*/ 12 w 35"/>
                <a:gd name="T7" fmla="*/ 23 h 27"/>
                <a:gd name="T8" fmla="*/ 0 w 35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3" y="15"/>
                  </a:lnTo>
                  <a:lnTo>
                    <a:pt x="12" y="8"/>
                  </a:lnTo>
                  <a:lnTo>
                    <a:pt x="12" y="23"/>
                  </a:lnTo>
                  <a:lnTo>
                    <a:pt x="0" y="27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14"/>
            <p:cNvSpPr>
              <a:spLocks/>
            </p:cNvSpPr>
            <p:nvPr/>
          </p:nvSpPr>
          <p:spPr bwMode="auto">
            <a:xfrm>
              <a:off x="10969625" y="1501775"/>
              <a:ext cx="12700" cy="17462"/>
            </a:xfrm>
            <a:custGeom>
              <a:avLst/>
              <a:gdLst>
                <a:gd name="T0" fmla="*/ 0 w 8"/>
                <a:gd name="T1" fmla="*/ 0 h 11"/>
                <a:gd name="T2" fmla="*/ 8 w 8"/>
                <a:gd name="T3" fmla="*/ 0 h 11"/>
                <a:gd name="T4" fmla="*/ 4 w 8"/>
                <a:gd name="T5" fmla="*/ 11 h 11"/>
                <a:gd name="T6" fmla="*/ 0 w 8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1">
                  <a:moveTo>
                    <a:pt x="0" y="0"/>
                  </a:moveTo>
                  <a:lnTo>
                    <a:pt x="8" y="0"/>
                  </a:lnTo>
                  <a:lnTo>
                    <a:pt x="4" y="11"/>
                  </a:lnTo>
                  <a:lnTo>
                    <a:pt x="0" y="11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7" name="Gruppieren 696" title="icon"/>
          <p:cNvGrpSpPr/>
          <p:nvPr/>
        </p:nvGrpSpPr>
        <p:grpSpPr>
          <a:xfrm>
            <a:off x="10788112" y="1110251"/>
            <a:ext cx="350838" cy="350837"/>
            <a:chOff x="11360150" y="1331913"/>
            <a:chExt cx="350838" cy="350837"/>
          </a:xfrm>
        </p:grpSpPr>
        <p:sp>
          <p:nvSpPr>
            <p:cNvPr id="698" name="Oval 118"/>
            <p:cNvSpPr>
              <a:spLocks noChangeArrowheads="1"/>
            </p:cNvSpPr>
            <p:nvPr/>
          </p:nvSpPr>
          <p:spPr bwMode="auto">
            <a:xfrm>
              <a:off x="11360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19"/>
            <p:cNvSpPr>
              <a:spLocks noEditPoints="1"/>
            </p:cNvSpPr>
            <p:nvPr/>
          </p:nvSpPr>
          <p:spPr bwMode="auto">
            <a:xfrm>
              <a:off x="11480800" y="1471613"/>
              <a:ext cx="109538" cy="127000"/>
            </a:xfrm>
            <a:custGeom>
              <a:avLst/>
              <a:gdLst>
                <a:gd name="T0" fmla="*/ 18 w 18"/>
                <a:gd name="T1" fmla="*/ 0 h 21"/>
                <a:gd name="T2" fmla="*/ 9 w 18"/>
                <a:gd name="T3" fmla="*/ 9 h 21"/>
                <a:gd name="T4" fmla="*/ 0 w 18"/>
                <a:gd name="T5" fmla="*/ 0 h 21"/>
                <a:gd name="T6" fmla="*/ 9 w 18"/>
                <a:gd name="T7" fmla="*/ 18 h 21"/>
                <a:gd name="T8" fmla="*/ 2 w 18"/>
                <a:gd name="T9" fmla="*/ 19 h 21"/>
                <a:gd name="T10" fmla="*/ 2 w 18"/>
                <a:gd name="T11" fmla="*/ 21 h 21"/>
                <a:gd name="T12" fmla="*/ 9 w 18"/>
                <a:gd name="T13" fmla="*/ 21 h 21"/>
                <a:gd name="T14" fmla="*/ 9 w 18"/>
                <a:gd name="T15" fmla="*/ 9 h 21"/>
                <a:gd name="T16" fmla="*/ 9 w 18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1">
                  <a:moveTo>
                    <a:pt x="18" y="0"/>
                  </a:moveTo>
                  <a:cubicBezTo>
                    <a:pt x="18" y="5"/>
                    <a:pt x="14" y="9"/>
                    <a:pt x="9" y="9"/>
                  </a:cubicBezTo>
                  <a:cubicBezTo>
                    <a:pt x="4" y="9"/>
                    <a:pt x="0" y="5"/>
                    <a:pt x="0" y="0"/>
                  </a:cubicBezTo>
                  <a:moveTo>
                    <a:pt x="9" y="18"/>
                  </a:moveTo>
                  <a:cubicBezTo>
                    <a:pt x="9" y="18"/>
                    <a:pt x="3" y="19"/>
                    <a:pt x="2" y="19"/>
                  </a:cubicBezTo>
                  <a:cubicBezTo>
                    <a:pt x="1" y="20"/>
                    <a:pt x="2" y="21"/>
                    <a:pt x="2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9" y="9"/>
                  </a:moveTo>
                  <a:cubicBezTo>
                    <a:pt x="9" y="18"/>
                    <a:pt x="9" y="18"/>
                    <a:pt x="9" y="18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20"/>
            <p:cNvSpPr>
              <a:spLocks/>
            </p:cNvSpPr>
            <p:nvPr/>
          </p:nvSpPr>
          <p:spPr bwMode="auto">
            <a:xfrm>
              <a:off x="11480800" y="1416050"/>
              <a:ext cx="73025" cy="55562"/>
            </a:xfrm>
            <a:custGeom>
              <a:avLst/>
              <a:gdLst>
                <a:gd name="T0" fmla="*/ 12 w 12"/>
                <a:gd name="T1" fmla="*/ 0 h 9"/>
                <a:gd name="T2" fmla="*/ 3 w 12"/>
                <a:gd name="T3" fmla="*/ 0 h 9"/>
                <a:gd name="T4" fmla="*/ 2 w 12"/>
                <a:gd name="T5" fmla="*/ 1 h 9"/>
                <a:gd name="T6" fmla="*/ 0 w 12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121"/>
            <p:cNvSpPr>
              <a:spLocks/>
            </p:cNvSpPr>
            <p:nvPr/>
          </p:nvSpPr>
          <p:spPr bwMode="auto">
            <a:xfrm>
              <a:off x="11553825" y="1416050"/>
              <a:ext cx="36513" cy="55562"/>
            </a:xfrm>
            <a:custGeom>
              <a:avLst/>
              <a:gdLst>
                <a:gd name="T0" fmla="*/ 6 w 6"/>
                <a:gd name="T1" fmla="*/ 9 h 9"/>
                <a:gd name="T2" fmla="*/ 4 w 6"/>
                <a:gd name="T3" fmla="*/ 1 h 9"/>
                <a:gd name="T4" fmla="*/ 3 w 6"/>
                <a:gd name="T5" fmla="*/ 0 h 9"/>
                <a:gd name="T6" fmla="*/ 0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6" y="9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122"/>
            <p:cNvSpPr>
              <a:spLocks/>
            </p:cNvSpPr>
            <p:nvPr/>
          </p:nvSpPr>
          <p:spPr bwMode="auto">
            <a:xfrm>
              <a:off x="11530013" y="1416050"/>
              <a:ext cx="23813" cy="73025"/>
            </a:xfrm>
            <a:custGeom>
              <a:avLst/>
              <a:gdLst>
                <a:gd name="T0" fmla="*/ 11 w 15"/>
                <a:gd name="T1" fmla="*/ 0 h 46"/>
                <a:gd name="T2" fmla="*/ 0 w 15"/>
                <a:gd name="T3" fmla="*/ 23 h 46"/>
                <a:gd name="T4" fmla="*/ 15 w 15"/>
                <a:gd name="T5" fmla="*/ 19 h 46"/>
                <a:gd name="T6" fmla="*/ 7 w 15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6">
                  <a:moveTo>
                    <a:pt x="11" y="0"/>
                  </a:moveTo>
                  <a:lnTo>
                    <a:pt x="0" y="23"/>
                  </a:lnTo>
                  <a:lnTo>
                    <a:pt x="15" y="19"/>
                  </a:lnTo>
                  <a:lnTo>
                    <a:pt x="7" y="46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123"/>
            <p:cNvSpPr>
              <a:spLocks/>
            </p:cNvSpPr>
            <p:nvPr/>
          </p:nvSpPr>
          <p:spPr bwMode="auto">
            <a:xfrm>
              <a:off x="11536363" y="1579563"/>
              <a:ext cx="47625" cy="19050"/>
            </a:xfrm>
            <a:custGeom>
              <a:avLst/>
              <a:gdLst>
                <a:gd name="T0" fmla="*/ 0 w 8"/>
                <a:gd name="T1" fmla="*/ 0 h 3"/>
                <a:gd name="T2" fmla="*/ 7 w 8"/>
                <a:gd name="T3" fmla="*/ 1 h 3"/>
                <a:gd name="T4" fmla="*/ 7 w 8"/>
                <a:gd name="T5" fmla="*/ 3 h 3"/>
                <a:gd name="T6" fmla="*/ 0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0" y="0"/>
                    <a:pt x="6" y="1"/>
                    <a:pt x="7" y="1"/>
                  </a:cubicBezTo>
                  <a:cubicBezTo>
                    <a:pt x="8" y="2"/>
                    <a:pt x="7" y="3"/>
                    <a:pt x="7" y="3"/>
                  </a:cubicBez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4" name="Gruppieren 703" title="icon"/>
          <p:cNvGrpSpPr/>
          <p:nvPr/>
        </p:nvGrpSpPr>
        <p:grpSpPr>
          <a:xfrm>
            <a:off x="3356892" y="1595327"/>
            <a:ext cx="350837" cy="350837"/>
            <a:chOff x="3935413" y="1824038"/>
            <a:chExt cx="350837" cy="350837"/>
          </a:xfrm>
        </p:grpSpPr>
        <p:sp>
          <p:nvSpPr>
            <p:cNvPr id="705" name="Oval 127"/>
            <p:cNvSpPr>
              <a:spLocks noChangeArrowheads="1"/>
            </p:cNvSpPr>
            <p:nvPr/>
          </p:nvSpPr>
          <p:spPr bwMode="auto">
            <a:xfrm>
              <a:off x="39354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28"/>
            <p:cNvSpPr>
              <a:spLocks noEditPoints="1"/>
            </p:cNvSpPr>
            <p:nvPr/>
          </p:nvSpPr>
          <p:spPr bwMode="auto">
            <a:xfrm>
              <a:off x="4049713" y="1914525"/>
              <a:ext cx="122237" cy="169862"/>
            </a:xfrm>
            <a:custGeom>
              <a:avLst/>
              <a:gdLst>
                <a:gd name="T0" fmla="*/ 20 w 20"/>
                <a:gd name="T1" fmla="*/ 26 h 28"/>
                <a:gd name="T2" fmla="*/ 20 w 20"/>
                <a:gd name="T3" fmla="*/ 2 h 28"/>
                <a:gd name="T4" fmla="*/ 18 w 20"/>
                <a:gd name="T5" fmla="*/ 0 h 28"/>
                <a:gd name="T6" fmla="*/ 3 w 20"/>
                <a:gd name="T7" fmla="*/ 0 h 28"/>
                <a:gd name="T8" fmla="*/ 0 w 20"/>
                <a:gd name="T9" fmla="*/ 2 h 28"/>
                <a:gd name="T10" fmla="*/ 0 w 20"/>
                <a:gd name="T11" fmla="*/ 26 h 28"/>
                <a:gd name="T12" fmla="*/ 3 w 20"/>
                <a:gd name="T13" fmla="*/ 28 h 28"/>
                <a:gd name="T14" fmla="*/ 18 w 20"/>
                <a:gd name="T15" fmla="*/ 28 h 28"/>
                <a:gd name="T16" fmla="*/ 20 w 20"/>
                <a:gd name="T17" fmla="*/ 26 h 28"/>
                <a:gd name="T18" fmla="*/ 3 w 20"/>
                <a:gd name="T19" fmla="*/ 11 h 28"/>
                <a:gd name="T20" fmla="*/ 6 w 20"/>
                <a:gd name="T21" fmla="*/ 11 h 28"/>
                <a:gd name="T22" fmla="*/ 6 w 20"/>
                <a:gd name="T23" fmla="*/ 14 h 28"/>
                <a:gd name="T24" fmla="*/ 3 w 20"/>
                <a:gd name="T25" fmla="*/ 14 h 28"/>
                <a:gd name="T26" fmla="*/ 3 w 20"/>
                <a:gd name="T27" fmla="*/ 11 h 28"/>
                <a:gd name="T28" fmla="*/ 9 w 20"/>
                <a:gd name="T29" fmla="*/ 11 h 28"/>
                <a:gd name="T30" fmla="*/ 12 w 20"/>
                <a:gd name="T31" fmla="*/ 11 h 28"/>
                <a:gd name="T32" fmla="*/ 12 w 20"/>
                <a:gd name="T33" fmla="*/ 14 h 28"/>
                <a:gd name="T34" fmla="*/ 9 w 20"/>
                <a:gd name="T35" fmla="*/ 14 h 28"/>
                <a:gd name="T36" fmla="*/ 9 w 20"/>
                <a:gd name="T37" fmla="*/ 11 h 28"/>
                <a:gd name="T38" fmla="*/ 14 w 20"/>
                <a:gd name="T39" fmla="*/ 11 h 28"/>
                <a:gd name="T40" fmla="*/ 17 w 20"/>
                <a:gd name="T41" fmla="*/ 11 h 28"/>
                <a:gd name="T42" fmla="*/ 17 w 20"/>
                <a:gd name="T43" fmla="*/ 14 h 28"/>
                <a:gd name="T44" fmla="*/ 14 w 20"/>
                <a:gd name="T45" fmla="*/ 14 h 28"/>
                <a:gd name="T46" fmla="*/ 14 w 20"/>
                <a:gd name="T47" fmla="*/ 11 h 28"/>
                <a:gd name="T48" fmla="*/ 3 w 20"/>
                <a:gd name="T49" fmla="*/ 16 h 28"/>
                <a:gd name="T50" fmla="*/ 6 w 20"/>
                <a:gd name="T51" fmla="*/ 16 h 28"/>
                <a:gd name="T52" fmla="*/ 6 w 20"/>
                <a:gd name="T53" fmla="*/ 19 h 28"/>
                <a:gd name="T54" fmla="*/ 3 w 20"/>
                <a:gd name="T55" fmla="*/ 19 h 28"/>
                <a:gd name="T56" fmla="*/ 3 w 20"/>
                <a:gd name="T57" fmla="*/ 16 h 28"/>
                <a:gd name="T58" fmla="*/ 9 w 20"/>
                <a:gd name="T59" fmla="*/ 16 h 28"/>
                <a:gd name="T60" fmla="*/ 12 w 20"/>
                <a:gd name="T61" fmla="*/ 16 h 28"/>
                <a:gd name="T62" fmla="*/ 12 w 20"/>
                <a:gd name="T63" fmla="*/ 19 h 28"/>
                <a:gd name="T64" fmla="*/ 9 w 20"/>
                <a:gd name="T65" fmla="*/ 19 h 28"/>
                <a:gd name="T66" fmla="*/ 9 w 20"/>
                <a:gd name="T67" fmla="*/ 16 h 28"/>
                <a:gd name="T68" fmla="*/ 14 w 20"/>
                <a:gd name="T69" fmla="*/ 16 h 28"/>
                <a:gd name="T70" fmla="*/ 17 w 20"/>
                <a:gd name="T71" fmla="*/ 16 h 28"/>
                <a:gd name="T72" fmla="*/ 17 w 20"/>
                <a:gd name="T73" fmla="*/ 19 h 28"/>
                <a:gd name="T74" fmla="*/ 14 w 20"/>
                <a:gd name="T75" fmla="*/ 19 h 28"/>
                <a:gd name="T76" fmla="*/ 14 w 20"/>
                <a:gd name="T77" fmla="*/ 16 h 28"/>
                <a:gd name="T78" fmla="*/ 3 w 20"/>
                <a:gd name="T79" fmla="*/ 22 h 28"/>
                <a:gd name="T80" fmla="*/ 6 w 20"/>
                <a:gd name="T81" fmla="*/ 22 h 28"/>
                <a:gd name="T82" fmla="*/ 6 w 20"/>
                <a:gd name="T83" fmla="*/ 25 h 28"/>
                <a:gd name="T84" fmla="*/ 3 w 20"/>
                <a:gd name="T85" fmla="*/ 25 h 28"/>
                <a:gd name="T86" fmla="*/ 3 w 20"/>
                <a:gd name="T87" fmla="*/ 22 h 28"/>
                <a:gd name="T88" fmla="*/ 9 w 20"/>
                <a:gd name="T89" fmla="*/ 22 h 28"/>
                <a:gd name="T90" fmla="*/ 12 w 20"/>
                <a:gd name="T91" fmla="*/ 22 h 28"/>
                <a:gd name="T92" fmla="*/ 12 w 20"/>
                <a:gd name="T93" fmla="*/ 25 h 28"/>
                <a:gd name="T94" fmla="*/ 9 w 20"/>
                <a:gd name="T95" fmla="*/ 25 h 28"/>
                <a:gd name="T96" fmla="*/ 9 w 20"/>
                <a:gd name="T97" fmla="*/ 22 h 28"/>
                <a:gd name="T98" fmla="*/ 14 w 20"/>
                <a:gd name="T99" fmla="*/ 22 h 28"/>
                <a:gd name="T100" fmla="*/ 17 w 20"/>
                <a:gd name="T101" fmla="*/ 22 h 28"/>
                <a:gd name="T102" fmla="*/ 17 w 20"/>
                <a:gd name="T103" fmla="*/ 25 h 28"/>
                <a:gd name="T104" fmla="*/ 14 w 20"/>
                <a:gd name="T105" fmla="*/ 25 h 28"/>
                <a:gd name="T106" fmla="*/ 14 w 20"/>
                <a:gd name="T107" fmla="*/ 22 h 28"/>
                <a:gd name="T108" fmla="*/ 17 w 20"/>
                <a:gd name="T109" fmla="*/ 8 h 28"/>
                <a:gd name="T110" fmla="*/ 3 w 20"/>
                <a:gd name="T111" fmla="*/ 8 h 28"/>
                <a:gd name="T112" fmla="*/ 3 w 20"/>
                <a:gd name="T113" fmla="*/ 3 h 28"/>
                <a:gd name="T114" fmla="*/ 17 w 20"/>
                <a:gd name="T115" fmla="*/ 3 h 28"/>
                <a:gd name="T116" fmla="*/ 17 w 20"/>
                <a:gd name="T11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" h="28">
                  <a:moveTo>
                    <a:pt x="20" y="26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8"/>
                    <a:pt x="3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20" y="28"/>
                    <a:pt x="20" y="26"/>
                  </a:cubicBezTo>
                  <a:moveTo>
                    <a:pt x="3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3" y="14"/>
                    <a:pt x="3" y="14"/>
                    <a:pt x="3" y="14"/>
                  </a:cubicBezTo>
                  <a:lnTo>
                    <a:pt x="3" y="11"/>
                  </a:lnTo>
                  <a:close/>
                  <a:moveTo>
                    <a:pt x="9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9" y="11"/>
                  </a:lnTo>
                  <a:close/>
                  <a:moveTo>
                    <a:pt x="14" y="11"/>
                  </a:moveTo>
                  <a:cubicBezTo>
                    <a:pt x="17" y="11"/>
                    <a:pt x="17" y="11"/>
                    <a:pt x="17" y="11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4" y="14"/>
                    <a:pt x="14" y="14"/>
                    <a:pt x="14" y="14"/>
                  </a:cubicBezTo>
                  <a:lnTo>
                    <a:pt x="14" y="11"/>
                  </a:lnTo>
                  <a:close/>
                  <a:moveTo>
                    <a:pt x="3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3" y="19"/>
                    <a:pt x="3" y="19"/>
                  </a:cubicBezTo>
                  <a:lnTo>
                    <a:pt x="3" y="16"/>
                  </a:lnTo>
                  <a:close/>
                  <a:moveTo>
                    <a:pt x="9" y="16"/>
                  </a:moveTo>
                  <a:cubicBezTo>
                    <a:pt x="12" y="16"/>
                    <a:pt x="12" y="16"/>
                    <a:pt x="12" y="16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9" y="19"/>
                    <a:pt x="9" y="19"/>
                    <a:pt x="9" y="19"/>
                  </a:cubicBezTo>
                  <a:lnTo>
                    <a:pt x="9" y="16"/>
                  </a:lnTo>
                  <a:close/>
                  <a:moveTo>
                    <a:pt x="14" y="16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6"/>
                  </a:lnTo>
                  <a:close/>
                  <a:moveTo>
                    <a:pt x="3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22"/>
                  </a:lnTo>
                  <a:close/>
                  <a:moveTo>
                    <a:pt x="9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9" y="25"/>
                    <a:pt x="9" y="25"/>
                    <a:pt x="9" y="25"/>
                  </a:cubicBezTo>
                  <a:lnTo>
                    <a:pt x="9" y="22"/>
                  </a:lnTo>
                  <a:close/>
                  <a:moveTo>
                    <a:pt x="14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5"/>
                    <a:pt x="14" y="25"/>
                    <a:pt x="14" y="25"/>
                  </a:cubicBezTo>
                  <a:lnTo>
                    <a:pt x="14" y="22"/>
                  </a:lnTo>
                  <a:close/>
                  <a:moveTo>
                    <a:pt x="17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7" y="3"/>
                    <a:pt x="17" y="3"/>
                    <a:pt x="17" y="3"/>
                  </a:cubicBezTo>
                  <a:lnTo>
                    <a:pt x="17" y="8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7" name="Gruppieren 706" title="icon"/>
          <p:cNvGrpSpPr/>
          <p:nvPr/>
        </p:nvGrpSpPr>
        <p:grpSpPr>
          <a:xfrm>
            <a:off x="3934875" y="1595491"/>
            <a:ext cx="350837" cy="350837"/>
            <a:chOff x="4506913" y="1824038"/>
            <a:chExt cx="350837" cy="350837"/>
          </a:xfrm>
        </p:grpSpPr>
        <p:sp>
          <p:nvSpPr>
            <p:cNvPr id="708" name="Oval 132"/>
            <p:cNvSpPr>
              <a:spLocks noChangeArrowheads="1"/>
            </p:cNvSpPr>
            <p:nvPr/>
          </p:nvSpPr>
          <p:spPr bwMode="auto">
            <a:xfrm>
              <a:off x="45069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Line 133"/>
            <p:cNvSpPr>
              <a:spLocks noChangeShapeType="1"/>
            </p:cNvSpPr>
            <p:nvPr/>
          </p:nvSpPr>
          <p:spPr bwMode="auto">
            <a:xfrm flipH="1">
              <a:off x="4646613" y="1933575"/>
              <a:ext cx="71437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34"/>
            <p:cNvSpPr>
              <a:spLocks/>
            </p:cNvSpPr>
            <p:nvPr/>
          </p:nvSpPr>
          <p:spPr bwMode="auto">
            <a:xfrm>
              <a:off x="4597400" y="1933575"/>
              <a:ext cx="169862" cy="131762"/>
            </a:xfrm>
            <a:custGeom>
              <a:avLst/>
              <a:gdLst>
                <a:gd name="T0" fmla="*/ 19 w 107"/>
                <a:gd name="T1" fmla="*/ 0 h 83"/>
                <a:gd name="T2" fmla="*/ 0 w 107"/>
                <a:gd name="T3" fmla="*/ 0 h 83"/>
                <a:gd name="T4" fmla="*/ 0 w 107"/>
                <a:gd name="T5" fmla="*/ 83 h 83"/>
                <a:gd name="T6" fmla="*/ 107 w 107"/>
                <a:gd name="T7" fmla="*/ 83 h 83"/>
                <a:gd name="T8" fmla="*/ 107 w 107"/>
                <a:gd name="T9" fmla="*/ 0 h 83"/>
                <a:gd name="T10" fmla="*/ 88 w 107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83">
                  <a:moveTo>
                    <a:pt x="19" y="0"/>
                  </a:moveTo>
                  <a:lnTo>
                    <a:pt x="0" y="0"/>
                  </a:lnTo>
                  <a:lnTo>
                    <a:pt x="0" y="83"/>
                  </a:lnTo>
                  <a:lnTo>
                    <a:pt x="107" y="83"/>
                  </a:lnTo>
                  <a:lnTo>
                    <a:pt x="107" y="0"/>
                  </a:lnTo>
                  <a:lnTo>
                    <a:pt x="88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Rectangle 135"/>
            <p:cNvSpPr>
              <a:spLocks noChangeArrowheads="1"/>
            </p:cNvSpPr>
            <p:nvPr/>
          </p:nvSpPr>
          <p:spPr bwMode="auto">
            <a:xfrm>
              <a:off x="4718050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Rectangle 136"/>
            <p:cNvSpPr>
              <a:spLocks noChangeArrowheads="1"/>
            </p:cNvSpPr>
            <p:nvPr/>
          </p:nvSpPr>
          <p:spPr bwMode="auto">
            <a:xfrm>
              <a:off x="4627563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Rectangle 137"/>
            <p:cNvSpPr>
              <a:spLocks noChangeArrowheads="1"/>
            </p:cNvSpPr>
            <p:nvPr/>
          </p:nvSpPr>
          <p:spPr bwMode="auto">
            <a:xfrm>
              <a:off x="4621213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Rectangle 138"/>
            <p:cNvSpPr>
              <a:spLocks noChangeArrowheads="1"/>
            </p:cNvSpPr>
            <p:nvPr/>
          </p:nvSpPr>
          <p:spPr bwMode="auto">
            <a:xfrm>
              <a:off x="4621213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Rectangle 139"/>
            <p:cNvSpPr>
              <a:spLocks noChangeArrowheads="1"/>
            </p:cNvSpPr>
            <p:nvPr/>
          </p:nvSpPr>
          <p:spPr bwMode="auto">
            <a:xfrm>
              <a:off x="4670425" y="1981200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Rectangle 140"/>
            <p:cNvSpPr>
              <a:spLocks noChangeArrowheads="1"/>
            </p:cNvSpPr>
            <p:nvPr/>
          </p:nvSpPr>
          <p:spPr bwMode="auto">
            <a:xfrm>
              <a:off x="4670425" y="2017713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Rectangle 141"/>
            <p:cNvSpPr>
              <a:spLocks noChangeArrowheads="1"/>
            </p:cNvSpPr>
            <p:nvPr/>
          </p:nvSpPr>
          <p:spPr bwMode="auto">
            <a:xfrm>
              <a:off x="4718050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Rectangle 142"/>
            <p:cNvSpPr>
              <a:spLocks noChangeArrowheads="1"/>
            </p:cNvSpPr>
            <p:nvPr/>
          </p:nvSpPr>
          <p:spPr bwMode="auto">
            <a:xfrm>
              <a:off x="4718050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Line 143"/>
            <p:cNvSpPr>
              <a:spLocks noChangeShapeType="1"/>
            </p:cNvSpPr>
            <p:nvPr/>
          </p:nvSpPr>
          <p:spPr bwMode="auto">
            <a:xfrm>
              <a:off x="4597400" y="19573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0" name="Gruppieren 719" title="icon"/>
          <p:cNvGrpSpPr/>
          <p:nvPr/>
        </p:nvGrpSpPr>
        <p:grpSpPr>
          <a:xfrm>
            <a:off x="4504787" y="1595491"/>
            <a:ext cx="350838" cy="350837"/>
            <a:chOff x="5076825" y="1824038"/>
            <a:chExt cx="350838" cy="350837"/>
          </a:xfrm>
        </p:grpSpPr>
        <p:sp>
          <p:nvSpPr>
            <p:cNvPr id="721" name="Oval 147"/>
            <p:cNvSpPr>
              <a:spLocks noChangeArrowheads="1"/>
            </p:cNvSpPr>
            <p:nvPr/>
          </p:nvSpPr>
          <p:spPr bwMode="auto">
            <a:xfrm>
              <a:off x="50768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48"/>
            <p:cNvSpPr>
              <a:spLocks/>
            </p:cNvSpPr>
            <p:nvPr/>
          </p:nvSpPr>
          <p:spPr bwMode="auto">
            <a:xfrm>
              <a:off x="5330825" y="1957388"/>
              <a:ext cx="12700" cy="84137"/>
            </a:xfrm>
            <a:custGeom>
              <a:avLst/>
              <a:gdLst>
                <a:gd name="T0" fmla="*/ 0 w 2"/>
                <a:gd name="T1" fmla="*/ 14 h 14"/>
                <a:gd name="T2" fmla="*/ 2 w 2"/>
                <a:gd name="T3" fmla="*/ 7 h 14"/>
                <a:gd name="T4" fmla="*/ 0 w 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4">
                  <a:moveTo>
                    <a:pt x="0" y="14"/>
                  </a:moveTo>
                  <a:cubicBezTo>
                    <a:pt x="2" y="12"/>
                    <a:pt x="2" y="10"/>
                    <a:pt x="2" y="7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49"/>
            <p:cNvSpPr>
              <a:spLocks/>
            </p:cNvSpPr>
            <p:nvPr/>
          </p:nvSpPr>
          <p:spPr bwMode="auto">
            <a:xfrm>
              <a:off x="5318125" y="1968500"/>
              <a:ext cx="12700" cy="61912"/>
            </a:xfrm>
            <a:custGeom>
              <a:avLst/>
              <a:gdLst>
                <a:gd name="T0" fmla="*/ 0 w 2"/>
                <a:gd name="T1" fmla="*/ 10 h 10"/>
                <a:gd name="T2" fmla="*/ 2 w 2"/>
                <a:gd name="T3" fmla="*/ 5 h 10"/>
                <a:gd name="T4" fmla="*/ 0 w 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1" y="8"/>
                    <a:pt x="2" y="7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150"/>
            <p:cNvSpPr>
              <a:spLocks noEditPoints="1"/>
            </p:cNvSpPr>
            <p:nvPr/>
          </p:nvSpPr>
          <p:spPr bwMode="auto">
            <a:xfrm>
              <a:off x="5160963" y="1920875"/>
              <a:ext cx="146050" cy="157162"/>
            </a:xfrm>
            <a:custGeom>
              <a:avLst/>
              <a:gdLst>
                <a:gd name="T0" fmla="*/ 9 w 24"/>
                <a:gd name="T1" fmla="*/ 26 h 26"/>
                <a:gd name="T2" fmla="*/ 6 w 24"/>
                <a:gd name="T3" fmla="*/ 26 h 26"/>
                <a:gd name="T4" fmla="*/ 6 w 24"/>
                <a:gd name="T5" fmla="*/ 25 h 26"/>
                <a:gd name="T6" fmla="*/ 3 w 24"/>
                <a:gd name="T7" fmla="*/ 17 h 26"/>
                <a:gd name="T8" fmla="*/ 7 w 24"/>
                <a:gd name="T9" fmla="*/ 17 h 26"/>
                <a:gd name="T10" fmla="*/ 9 w 24"/>
                <a:gd name="T11" fmla="*/ 26 h 26"/>
                <a:gd name="T12" fmla="*/ 2 w 24"/>
                <a:gd name="T13" fmla="*/ 16 h 26"/>
                <a:gd name="T14" fmla="*/ 2 w 24"/>
                <a:gd name="T15" fmla="*/ 7 h 26"/>
                <a:gd name="T16" fmla="*/ 8 w 24"/>
                <a:gd name="T17" fmla="*/ 7 h 26"/>
                <a:gd name="T18" fmla="*/ 8 w 24"/>
                <a:gd name="T19" fmla="*/ 16 h 26"/>
                <a:gd name="T20" fmla="*/ 2 w 24"/>
                <a:gd name="T21" fmla="*/ 16 h 26"/>
                <a:gd name="T22" fmla="*/ 0 w 24"/>
                <a:gd name="T23" fmla="*/ 14 h 26"/>
                <a:gd name="T24" fmla="*/ 0 w 24"/>
                <a:gd name="T25" fmla="*/ 10 h 26"/>
                <a:gd name="T26" fmla="*/ 2 w 24"/>
                <a:gd name="T27" fmla="*/ 10 h 26"/>
                <a:gd name="T28" fmla="*/ 2 w 24"/>
                <a:gd name="T29" fmla="*/ 14 h 26"/>
                <a:gd name="T30" fmla="*/ 0 w 24"/>
                <a:gd name="T31" fmla="*/ 14 h 26"/>
                <a:gd name="T32" fmla="*/ 24 w 24"/>
                <a:gd name="T33" fmla="*/ 23 h 26"/>
                <a:gd name="T34" fmla="*/ 8 w 24"/>
                <a:gd name="T35" fmla="*/ 15 h 26"/>
                <a:gd name="T36" fmla="*/ 8 w 24"/>
                <a:gd name="T37" fmla="*/ 8 h 26"/>
                <a:gd name="T38" fmla="*/ 24 w 24"/>
                <a:gd name="T39" fmla="*/ 0 h 26"/>
                <a:gd name="T40" fmla="*/ 24 w 24"/>
                <a:gd name="T4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6">
                  <a:moveTo>
                    <a:pt x="9" y="26"/>
                  </a:moveTo>
                  <a:cubicBezTo>
                    <a:pt x="9" y="26"/>
                    <a:pt x="6" y="26"/>
                    <a:pt x="6" y="26"/>
                  </a:cubicBezTo>
                  <a:cubicBezTo>
                    <a:pt x="6" y="26"/>
                    <a:pt x="6" y="25"/>
                    <a:pt x="6" y="25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9" y="26"/>
                  </a:lnTo>
                  <a:close/>
                  <a:moveTo>
                    <a:pt x="2" y="1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" y="16"/>
                  </a:lnTo>
                  <a:close/>
                  <a:moveTo>
                    <a:pt x="0" y="1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0" y="14"/>
                  </a:lnTo>
                  <a:close/>
                  <a:moveTo>
                    <a:pt x="24" y="23"/>
                  </a:moveTo>
                  <a:cubicBezTo>
                    <a:pt x="22" y="22"/>
                    <a:pt x="8" y="15"/>
                    <a:pt x="8" y="1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22" y="2"/>
                    <a:pt x="24" y="0"/>
                  </a:cubicBezTo>
                  <a:lnTo>
                    <a:pt x="24" y="23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5" name="Gruppieren 724" title="icon"/>
          <p:cNvGrpSpPr/>
          <p:nvPr/>
        </p:nvGrpSpPr>
        <p:grpSpPr>
          <a:xfrm>
            <a:off x="5076287" y="1595491"/>
            <a:ext cx="344488" cy="350837"/>
            <a:chOff x="5654675" y="1824038"/>
            <a:chExt cx="344488" cy="350837"/>
          </a:xfrm>
        </p:grpSpPr>
        <p:sp>
          <p:nvSpPr>
            <p:cNvPr id="726" name="Oval 154"/>
            <p:cNvSpPr>
              <a:spLocks noChangeArrowheads="1"/>
            </p:cNvSpPr>
            <p:nvPr/>
          </p:nvSpPr>
          <p:spPr bwMode="auto">
            <a:xfrm>
              <a:off x="56546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Freeform 155"/>
            <p:cNvSpPr>
              <a:spLocks noEditPoints="1"/>
            </p:cNvSpPr>
            <p:nvPr/>
          </p:nvSpPr>
          <p:spPr bwMode="auto">
            <a:xfrm>
              <a:off x="5799138" y="1908175"/>
              <a:ext cx="55563" cy="182562"/>
            </a:xfrm>
            <a:custGeom>
              <a:avLst/>
              <a:gdLst>
                <a:gd name="T0" fmla="*/ 35 w 35"/>
                <a:gd name="T1" fmla="*/ 115 h 115"/>
                <a:gd name="T2" fmla="*/ 0 w 35"/>
                <a:gd name="T3" fmla="*/ 115 h 115"/>
                <a:gd name="T4" fmla="*/ 0 w 35"/>
                <a:gd name="T5" fmla="*/ 50 h 115"/>
                <a:gd name="T6" fmla="*/ 35 w 35"/>
                <a:gd name="T7" fmla="*/ 50 h 115"/>
                <a:gd name="T8" fmla="*/ 35 w 35"/>
                <a:gd name="T9" fmla="*/ 115 h 115"/>
                <a:gd name="T10" fmla="*/ 16 w 35"/>
                <a:gd name="T11" fmla="*/ 0 h 115"/>
                <a:gd name="T12" fmla="*/ 16 w 3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35" y="115"/>
                  </a:moveTo>
                  <a:lnTo>
                    <a:pt x="0" y="115"/>
                  </a:lnTo>
                  <a:lnTo>
                    <a:pt x="0" y="50"/>
                  </a:lnTo>
                  <a:lnTo>
                    <a:pt x="35" y="50"/>
                  </a:lnTo>
                  <a:lnTo>
                    <a:pt x="35" y="115"/>
                  </a:lnTo>
                  <a:moveTo>
                    <a:pt x="16" y="0"/>
                  </a:moveTo>
                  <a:lnTo>
                    <a:pt x="16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156"/>
            <p:cNvSpPr>
              <a:spLocks/>
            </p:cNvSpPr>
            <p:nvPr/>
          </p:nvSpPr>
          <p:spPr bwMode="auto">
            <a:xfrm>
              <a:off x="5805488" y="1908175"/>
              <a:ext cx="23813" cy="60325"/>
            </a:xfrm>
            <a:custGeom>
              <a:avLst/>
              <a:gdLst>
                <a:gd name="T0" fmla="*/ 4 w 4"/>
                <a:gd name="T1" fmla="*/ 0 h 10"/>
                <a:gd name="T2" fmla="*/ 0 w 4"/>
                <a:gd name="T3" fmla="*/ 6 h 10"/>
                <a:gd name="T4" fmla="*/ 0 w 4"/>
                <a:gd name="T5" fmla="*/ 6 h 10"/>
                <a:gd name="T6" fmla="*/ 0 w 4"/>
                <a:gd name="T7" fmla="*/ 7 h 10"/>
                <a:gd name="T8" fmla="*/ 4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4" y="0"/>
                  </a:moveTo>
                  <a:cubicBezTo>
                    <a:pt x="4" y="0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2" y="10"/>
                    <a:pt x="4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Line 157"/>
            <p:cNvSpPr>
              <a:spLocks noChangeShapeType="1"/>
            </p:cNvSpPr>
            <p:nvPr/>
          </p:nvSpPr>
          <p:spPr bwMode="auto">
            <a:xfrm>
              <a:off x="5829300" y="1963738"/>
              <a:ext cx="0" cy="238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158"/>
            <p:cNvSpPr>
              <a:spLocks/>
            </p:cNvSpPr>
            <p:nvPr/>
          </p:nvSpPr>
          <p:spPr bwMode="auto">
            <a:xfrm>
              <a:off x="5829300" y="1908175"/>
              <a:ext cx="19050" cy="60325"/>
            </a:xfrm>
            <a:custGeom>
              <a:avLst/>
              <a:gdLst>
                <a:gd name="T0" fmla="*/ 0 w 3"/>
                <a:gd name="T1" fmla="*/ 0 h 10"/>
                <a:gd name="T2" fmla="*/ 3 w 3"/>
                <a:gd name="T3" fmla="*/ 6 h 10"/>
                <a:gd name="T4" fmla="*/ 3 w 3"/>
                <a:gd name="T5" fmla="*/ 6 h 10"/>
                <a:gd name="T6" fmla="*/ 3 w 3"/>
                <a:gd name="T7" fmla="*/ 7 h 10"/>
                <a:gd name="T8" fmla="*/ 0 w 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0" y="0"/>
                  </a:moveTo>
                  <a:cubicBezTo>
                    <a:pt x="0" y="0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2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1" name="Gruppieren 730" title="icon"/>
          <p:cNvGrpSpPr/>
          <p:nvPr/>
        </p:nvGrpSpPr>
        <p:grpSpPr>
          <a:xfrm>
            <a:off x="5647787" y="1582868"/>
            <a:ext cx="344488" cy="350837"/>
            <a:chOff x="6226175" y="1824038"/>
            <a:chExt cx="344488" cy="350837"/>
          </a:xfrm>
        </p:grpSpPr>
        <p:sp>
          <p:nvSpPr>
            <p:cNvPr id="732" name="Oval 162"/>
            <p:cNvSpPr>
              <a:spLocks noChangeArrowheads="1"/>
            </p:cNvSpPr>
            <p:nvPr/>
          </p:nvSpPr>
          <p:spPr bwMode="auto">
            <a:xfrm>
              <a:off x="62261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163"/>
            <p:cNvSpPr>
              <a:spLocks/>
            </p:cNvSpPr>
            <p:nvPr/>
          </p:nvSpPr>
          <p:spPr bwMode="auto">
            <a:xfrm>
              <a:off x="6316663" y="1933575"/>
              <a:ext cx="169863" cy="131762"/>
            </a:xfrm>
            <a:custGeom>
              <a:avLst/>
              <a:gdLst>
                <a:gd name="T0" fmla="*/ 24 w 28"/>
                <a:gd name="T1" fmla="*/ 2 h 22"/>
                <a:gd name="T2" fmla="*/ 20 w 28"/>
                <a:gd name="T3" fmla="*/ 2 h 22"/>
                <a:gd name="T4" fmla="*/ 17 w 28"/>
                <a:gd name="T5" fmla="*/ 0 h 22"/>
                <a:gd name="T6" fmla="*/ 11 w 28"/>
                <a:gd name="T7" fmla="*/ 0 h 22"/>
                <a:gd name="T8" fmla="*/ 8 w 28"/>
                <a:gd name="T9" fmla="*/ 2 h 22"/>
                <a:gd name="T10" fmla="*/ 3 w 28"/>
                <a:gd name="T11" fmla="*/ 2 h 22"/>
                <a:gd name="T12" fmla="*/ 0 w 28"/>
                <a:gd name="T13" fmla="*/ 6 h 22"/>
                <a:gd name="T14" fmla="*/ 0 w 28"/>
                <a:gd name="T15" fmla="*/ 19 h 22"/>
                <a:gd name="T16" fmla="*/ 3 w 28"/>
                <a:gd name="T17" fmla="*/ 22 h 22"/>
                <a:gd name="T18" fmla="*/ 24 w 28"/>
                <a:gd name="T19" fmla="*/ 22 h 22"/>
                <a:gd name="T20" fmla="*/ 28 w 28"/>
                <a:gd name="T21" fmla="*/ 19 h 22"/>
                <a:gd name="T22" fmla="*/ 28 w 28"/>
                <a:gd name="T23" fmla="*/ 6 h 22"/>
                <a:gd name="T24" fmla="*/ 24 w 28"/>
                <a:gd name="T2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2">
                  <a:moveTo>
                    <a:pt x="24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8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1"/>
                    <a:pt x="1" y="22"/>
                    <a:pt x="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6" y="22"/>
                    <a:pt x="28" y="21"/>
                    <a:pt x="28" y="19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6" y="2"/>
                    <a:pt x="24" y="2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Oval 164"/>
            <p:cNvSpPr>
              <a:spLocks noChangeArrowheads="1"/>
            </p:cNvSpPr>
            <p:nvPr/>
          </p:nvSpPr>
          <p:spPr bwMode="auto">
            <a:xfrm>
              <a:off x="6456363" y="1957388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Oval 165"/>
            <p:cNvSpPr>
              <a:spLocks noChangeArrowheads="1"/>
            </p:cNvSpPr>
            <p:nvPr/>
          </p:nvSpPr>
          <p:spPr bwMode="auto">
            <a:xfrm>
              <a:off x="6353175" y="1963738"/>
              <a:ext cx="90488" cy="9048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Oval 166"/>
            <p:cNvSpPr>
              <a:spLocks noChangeArrowheads="1"/>
            </p:cNvSpPr>
            <p:nvPr/>
          </p:nvSpPr>
          <p:spPr bwMode="auto">
            <a:xfrm>
              <a:off x="6376988" y="1987550"/>
              <a:ext cx="42863" cy="428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7" name="Gruppieren 736" title="icon"/>
          <p:cNvGrpSpPr/>
          <p:nvPr/>
        </p:nvGrpSpPr>
        <p:grpSpPr>
          <a:xfrm>
            <a:off x="6219287" y="1595491"/>
            <a:ext cx="350838" cy="350837"/>
            <a:chOff x="6791325" y="1824038"/>
            <a:chExt cx="350838" cy="350837"/>
          </a:xfrm>
        </p:grpSpPr>
        <p:sp>
          <p:nvSpPr>
            <p:cNvPr id="738" name="Oval 170"/>
            <p:cNvSpPr>
              <a:spLocks noChangeArrowheads="1"/>
            </p:cNvSpPr>
            <p:nvPr/>
          </p:nvSpPr>
          <p:spPr bwMode="auto">
            <a:xfrm>
              <a:off x="67913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Line 171"/>
            <p:cNvSpPr>
              <a:spLocks noChangeShapeType="1"/>
            </p:cNvSpPr>
            <p:nvPr/>
          </p:nvSpPr>
          <p:spPr bwMode="auto">
            <a:xfrm>
              <a:off x="6900863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Oval 172"/>
            <p:cNvSpPr>
              <a:spLocks noChangeArrowheads="1"/>
            </p:cNvSpPr>
            <p:nvPr/>
          </p:nvSpPr>
          <p:spPr bwMode="auto">
            <a:xfrm>
              <a:off x="6905625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Oval 173"/>
            <p:cNvSpPr>
              <a:spLocks noChangeArrowheads="1"/>
            </p:cNvSpPr>
            <p:nvPr/>
          </p:nvSpPr>
          <p:spPr bwMode="auto">
            <a:xfrm>
              <a:off x="7002463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Freeform 174"/>
            <p:cNvSpPr>
              <a:spLocks noEditPoints="1"/>
            </p:cNvSpPr>
            <p:nvPr/>
          </p:nvSpPr>
          <p:spPr bwMode="auto">
            <a:xfrm>
              <a:off x="6870700" y="1944688"/>
              <a:ext cx="187325" cy="73025"/>
            </a:xfrm>
            <a:custGeom>
              <a:avLst/>
              <a:gdLst>
                <a:gd name="T0" fmla="*/ 27 w 31"/>
                <a:gd name="T1" fmla="*/ 12 h 12"/>
                <a:gd name="T2" fmla="*/ 31 w 31"/>
                <a:gd name="T3" fmla="*/ 11 h 12"/>
                <a:gd name="T4" fmla="*/ 31 w 31"/>
                <a:gd name="T5" fmla="*/ 8 h 12"/>
                <a:gd name="T6" fmla="*/ 30 w 31"/>
                <a:gd name="T7" fmla="*/ 6 h 12"/>
                <a:gd name="T8" fmla="*/ 22 w 31"/>
                <a:gd name="T9" fmla="*/ 4 h 12"/>
                <a:gd name="T10" fmla="*/ 17 w 31"/>
                <a:gd name="T11" fmla="*/ 0 h 12"/>
                <a:gd name="T12" fmla="*/ 10 w 31"/>
                <a:gd name="T13" fmla="*/ 0 h 12"/>
                <a:gd name="T14" fmla="*/ 5 w 31"/>
                <a:gd name="T15" fmla="*/ 4 h 12"/>
                <a:gd name="T16" fmla="*/ 1 w 31"/>
                <a:gd name="T17" fmla="*/ 6 h 12"/>
                <a:gd name="T18" fmla="*/ 1 w 31"/>
                <a:gd name="T19" fmla="*/ 9 h 12"/>
                <a:gd name="T20" fmla="*/ 2 w 31"/>
                <a:gd name="T21" fmla="*/ 12 h 12"/>
                <a:gd name="T22" fmla="*/ 6 w 31"/>
                <a:gd name="T23" fmla="*/ 12 h 12"/>
                <a:gd name="T24" fmla="*/ 28 w 31"/>
                <a:gd name="T25" fmla="*/ 12 h 12"/>
                <a:gd name="T26" fmla="*/ 28 w 31"/>
                <a:gd name="T27" fmla="*/ 12 h 12"/>
                <a:gd name="T28" fmla="*/ 11 w 31"/>
                <a:gd name="T29" fmla="*/ 12 h 12"/>
                <a:gd name="T30" fmla="*/ 22 w 31"/>
                <a:gd name="T31" fmla="*/ 12 h 12"/>
                <a:gd name="T32" fmla="*/ 9 w 31"/>
                <a:gd name="T33" fmla="*/ 12 h 12"/>
                <a:gd name="T34" fmla="*/ 9 w 31"/>
                <a:gd name="T3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12">
                  <a:moveTo>
                    <a:pt x="27" y="12"/>
                  </a:moveTo>
                  <a:cubicBezTo>
                    <a:pt x="29" y="12"/>
                    <a:pt x="30" y="12"/>
                    <a:pt x="31" y="11"/>
                  </a:cubicBezTo>
                  <a:cubicBezTo>
                    <a:pt x="31" y="11"/>
                    <a:pt x="31" y="9"/>
                    <a:pt x="31" y="8"/>
                  </a:cubicBezTo>
                  <a:cubicBezTo>
                    <a:pt x="31" y="8"/>
                    <a:pt x="30" y="6"/>
                    <a:pt x="30" y="6"/>
                  </a:cubicBezTo>
                  <a:cubicBezTo>
                    <a:pt x="29" y="5"/>
                    <a:pt x="22" y="4"/>
                    <a:pt x="22" y="4"/>
                  </a:cubicBezTo>
                  <a:cubicBezTo>
                    <a:pt x="21" y="4"/>
                    <a:pt x="18" y="0"/>
                    <a:pt x="17" y="0"/>
                  </a:cubicBezTo>
                  <a:cubicBezTo>
                    <a:pt x="15" y="0"/>
                    <a:pt x="11" y="0"/>
                    <a:pt x="10" y="0"/>
                  </a:cubicBezTo>
                  <a:cubicBezTo>
                    <a:pt x="10" y="0"/>
                    <a:pt x="6" y="4"/>
                    <a:pt x="5" y="4"/>
                  </a:cubicBezTo>
                  <a:cubicBezTo>
                    <a:pt x="4" y="5"/>
                    <a:pt x="1" y="5"/>
                    <a:pt x="1" y="6"/>
                  </a:cubicBezTo>
                  <a:cubicBezTo>
                    <a:pt x="1" y="6"/>
                    <a:pt x="2" y="7"/>
                    <a:pt x="1" y="9"/>
                  </a:cubicBezTo>
                  <a:cubicBezTo>
                    <a:pt x="0" y="10"/>
                    <a:pt x="1" y="12"/>
                    <a:pt x="2" y="12"/>
                  </a:cubicBezTo>
                  <a:cubicBezTo>
                    <a:pt x="2" y="12"/>
                    <a:pt x="6" y="12"/>
                    <a:pt x="6" y="12"/>
                  </a:cubicBezTo>
                  <a:moveTo>
                    <a:pt x="28" y="12"/>
                  </a:moveTo>
                  <a:cubicBezTo>
                    <a:pt x="28" y="12"/>
                    <a:pt x="28" y="12"/>
                    <a:pt x="28" y="12"/>
                  </a:cubicBezTo>
                  <a:moveTo>
                    <a:pt x="11" y="12"/>
                  </a:moveTo>
                  <a:cubicBezTo>
                    <a:pt x="15" y="12"/>
                    <a:pt x="18" y="12"/>
                    <a:pt x="22" y="12"/>
                  </a:cubicBezTo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3" name="Gruppieren 742" title="icon"/>
          <p:cNvGrpSpPr/>
          <p:nvPr/>
        </p:nvGrpSpPr>
        <p:grpSpPr>
          <a:xfrm>
            <a:off x="6789200" y="1595491"/>
            <a:ext cx="352425" cy="350837"/>
            <a:chOff x="7361238" y="1824038"/>
            <a:chExt cx="352425" cy="350837"/>
          </a:xfrm>
        </p:grpSpPr>
        <p:sp>
          <p:nvSpPr>
            <p:cNvPr id="744" name="Oval 178"/>
            <p:cNvSpPr>
              <a:spLocks noChangeArrowheads="1"/>
            </p:cNvSpPr>
            <p:nvPr/>
          </p:nvSpPr>
          <p:spPr bwMode="auto">
            <a:xfrm>
              <a:off x="7361238" y="182403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79"/>
            <p:cNvSpPr>
              <a:spLocks/>
            </p:cNvSpPr>
            <p:nvPr/>
          </p:nvSpPr>
          <p:spPr bwMode="auto">
            <a:xfrm>
              <a:off x="7446963" y="1944688"/>
              <a:ext cx="180975" cy="96837"/>
            </a:xfrm>
            <a:custGeom>
              <a:avLst/>
              <a:gdLst>
                <a:gd name="T0" fmla="*/ 0 w 30"/>
                <a:gd name="T1" fmla="*/ 16 h 16"/>
                <a:gd name="T2" fmla="*/ 0 w 30"/>
                <a:gd name="T3" fmla="*/ 2 h 16"/>
                <a:gd name="T4" fmla="*/ 1 w 30"/>
                <a:gd name="T5" fmla="*/ 0 h 16"/>
                <a:gd name="T6" fmla="*/ 29 w 30"/>
                <a:gd name="T7" fmla="*/ 0 h 16"/>
                <a:gd name="T8" fmla="*/ 30 w 30"/>
                <a:gd name="T9" fmla="*/ 2 h 16"/>
                <a:gd name="T10" fmla="*/ 30 w 30"/>
                <a:gd name="T11" fmla="*/ 3 h 16"/>
                <a:gd name="T12" fmla="*/ 29 w 30"/>
                <a:gd name="T13" fmla="*/ 4 h 16"/>
                <a:gd name="T14" fmla="*/ 22 w 30"/>
                <a:gd name="T1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6">
                  <a:moveTo>
                    <a:pt x="0" y="16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0" y="0"/>
                    <a:pt x="30" y="1"/>
                    <a:pt x="30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2" y="4"/>
                    <a:pt x="22" y="4"/>
                    <a:pt x="22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180"/>
            <p:cNvSpPr>
              <a:spLocks/>
            </p:cNvSpPr>
            <p:nvPr/>
          </p:nvSpPr>
          <p:spPr bwMode="auto">
            <a:xfrm>
              <a:off x="7604126" y="2017713"/>
              <a:ext cx="19050" cy="36512"/>
            </a:xfrm>
            <a:custGeom>
              <a:avLst/>
              <a:gdLst>
                <a:gd name="T0" fmla="*/ 0 w 3"/>
                <a:gd name="T1" fmla="*/ 6 h 6"/>
                <a:gd name="T2" fmla="*/ 2 w 3"/>
                <a:gd name="T3" fmla="*/ 6 h 6"/>
                <a:gd name="T4" fmla="*/ 3 w 3"/>
                <a:gd name="T5" fmla="*/ 4 h 6"/>
                <a:gd name="T6" fmla="*/ 3 w 3"/>
                <a:gd name="T7" fmla="*/ 3 h 6"/>
                <a:gd name="T8" fmla="*/ 3 w 3"/>
                <a:gd name="T9" fmla="*/ 0 h 6"/>
                <a:gd name="T10" fmla="*/ 2 w 3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3" y="5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Line 181"/>
            <p:cNvSpPr>
              <a:spLocks noChangeShapeType="1"/>
            </p:cNvSpPr>
            <p:nvPr/>
          </p:nvSpPr>
          <p:spPr bwMode="auto">
            <a:xfrm>
              <a:off x="7500938" y="2054225"/>
              <a:ext cx="666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Line 182"/>
            <p:cNvSpPr>
              <a:spLocks noChangeShapeType="1"/>
            </p:cNvSpPr>
            <p:nvPr/>
          </p:nvSpPr>
          <p:spPr bwMode="auto">
            <a:xfrm>
              <a:off x="7500938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Line 183"/>
            <p:cNvSpPr>
              <a:spLocks noChangeShapeType="1"/>
            </p:cNvSpPr>
            <p:nvPr/>
          </p:nvSpPr>
          <p:spPr bwMode="auto">
            <a:xfrm>
              <a:off x="7464426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184"/>
            <p:cNvSpPr>
              <a:spLocks/>
            </p:cNvSpPr>
            <p:nvPr/>
          </p:nvSpPr>
          <p:spPr bwMode="auto">
            <a:xfrm>
              <a:off x="7446963" y="2035175"/>
              <a:ext cx="11113" cy="19050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1 h 3"/>
                <a:gd name="T4" fmla="*/ 1 w 2"/>
                <a:gd name="T5" fmla="*/ 3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85"/>
            <p:cNvSpPr>
              <a:spLocks noChangeArrowheads="1"/>
            </p:cNvSpPr>
            <p:nvPr/>
          </p:nvSpPr>
          <p:spPr bwMode="auto">
            <a:xfrm>
              <a:off x="7458076" y="1968500"/>
              <a:ext cx="36513" cy="365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86"/>
            <p:cNvSpPr>
              <a:spLocks noChangeArrowheads="1"/>
            </p:cNvSpPr>
            <p:nvPr/>
          </p:nvSpPr>
          <p:spPr bwMode="auto">
            <a:xfrm>
              <a:off x="7519988" y="1968500"/>
              <a:ext cx="34925" cy="85725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187"/>
            <p:cNvSpPr>
              <a:spLocks/>
            </p:cNvSpPr>
            <p:nvPr/>
          </p:nvSpPr>
          <p:spPr bwMode="auto">
            <a:xfrm>
              <a:off x="7580313" y="1968500"/>
              <a:ext cx="36513" cy="49212"/>
            </a:xfrm>
            <a:custGeom>
              <a:avLst/>
              <a:gdLst>
                <a:gd name="T0" fmla="*/ 11 w 23"/>
                <a:gd name="T1" fmla="*/ 0 h 31"/>
                <a:gd name="T2" fmla="*/ 23 w 23"/>
                <a:gd name="T3" fmla="*/ 31 h 31"/>
                <a:gd name="T4" fmla="*/ 0 w 23"/>
                <a:gd name="T5" fmla="*/ 31 h 31"/>
                <a:gd name="T6" fmla="*/ 0 w 23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1">
                  <a:moveTo>
                    <a:pt x="11" y="0"/>
                  </a:moveTo>
                  <a:lnTo>
                    <a:pt x="23" y="31"/>
                  </a:lnTo>
                  <a:lnTo>
                    <a:pt x="0" y="31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Oval 188"/>
            <p:cNvSpPr>
              <a:spLocks noChangeArrowheads="1"/>
            </p:cNvSpPr>
            <p:nvPr/>
          </p:nvSpPr>
          <p:spPr bwMode="auto">
            <a:xfrm>
              <a:off x="7464426" y="2035175"/>
              <a:ext cx="30163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Oval 189"/>
            <p:cNvSpPr>
              <a:spLocks noChangeArrowheads="1"/>
            </p:cNvSpPr>
            <p:nvPr/>
          </p:nvSpPr>
          <p:spPr bwMode="auto">
            <a:xfrm>
              <a:off x="7567613" y="2035175"/>
              <a:ext cx="36513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6" name="Gruppieren 755" title="icon"/>
          <p:cNvGrpSpPr/>
          <p:nvPr/>
        </p:nvGrpSpPr>
        <p:grpSpPr>
          <a:xfrm>
            <a:off x="7360700" y="1595491"/>
            <a:ext cx="350837" cy="350837"/>
            <a:chOff x="7932738" y="1824038"/>
            <a:chExt cx="350837" cy="350837"/>
          </a:xfrm>
        </p:grpSpPr>
        <p:sp>
          <p:nvSpPr>
            <p:cNvPr id="757" name="Oval 193"/>
            <p:cNvSpPr>
              <a:spLocks noChangeArrowheads="1"/>
            </p:cNvSpPr>
            <p:nvPr/>
          </p:nvSpPr>
          <p:spPr bwMode="auto">
            <a:xfrm>
              <a:off x="7932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Line 194"/>
            <p:cNvSpPr>
              <a:spLocks noChangeShapeType="1"/>
            </p:cNvSpPr>
            <p:nvPr/>
          </p:nvSpPr>
          <p:spPr bwMode="auto">
            <a:xfrm>
              <a:off x="8047038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95"/>
            <p:cNvSpPr>
              <a:spLocks/>
            </p:cNvSpPr>
            <p:nvPr/>
          </p:nvSpPr>
          <p:spPr bwMode="auto">
            <a:xfrm>
              <a:off x="8023225" y="1963738"/>
              <a:ext cx="163512" cy="66675"/>
            </a:xfrm>
            <a:custGeom>
              <a:avLst/>
              <a:gdLst>
                <a:gd name="T0" fmla="*/ 25 w 27"/>
                <a:gd name="T1" fmla="*/ 11 h 11"/>
                <a:gd name="T2" fmla="*/ 25 w 27"/>
                <a:gd name="T3" fmla="*/ 11 h 11"/>
                <a:gd name="T4" fmla="*/ 27 w 27"/>
                <a:gd name="T5" fmla="*/ 8 h 11"/>
                <a:gd name="T6" fmla="*/ 26 w 27"/>
                <a:gd name="T7" fmla="*/ 5 h 11"/>
                <a:gd name="T8" fmla="*/ 21 w 27"/>
                <a:gd name="T9" fmla="*/ 4 h 11"/>
                <a:gd name="T10" fmla="*/ 19 w 27"/>
                <a:gd name="T11" fmla="*/ 4 h 11"/>
                <a:gd name="T12" fmla="*/ 15 w 27"/>
                <a:gd name="T13" fmla="*/ 0 h 11"/>
                <a:gd name="T14" fmla="*/ 7 w 27"/>
                <a:gd name="T15" fmla="*/ 0 h 11"/>
                <a:gd name="T16" fmla="*/ 0 w 27"/>
                <a:gd name="T17" fmla="*/ 5 h 11"/>
                <a:gd name="T18" fmla="*/ 0 w 27"/>
                <a:gd name="T19" fmla="*/ 8 h 11"/>
                <a:gd name="T20" fmla="*/ 3 w 27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11">
                  <a:moveTo>
                    <a:pt x="25" y="11"/>
                  </a:moveTo>
                  <a:cubicBezTo>
                    <a:pt x="25" y="11"/>
                    <a:pt x="23" y="11"/>
                    <a:pt x="25" y="11"/>
                  </a:cubicBezTo>
                  <a:cubicBezTo>
                    <a:pt x="26" y="11"/>
                    <a:pt x="27" y="9"/>
                    <a:pt x="27" y="8"/>
                  </a:cubicBezTo>
                  <a:cubicBezTo>
                    <a:pt x="27" y="7"/>
                    <a:pt x="26" y="6"/>
                    <a:pt x="26" y="5"/>
                  </a:cubicBezTo>
                  <a:cubicBezTo>
                    <a:pt x="24" y="5"/>
                    <a:pt x="23" y="4"/>
                    <a:pt x="21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6" y="0"/>
                    <a:pt x="15" y="0"/>
                  </a:cubicBezTo>
                  <a:cubicBezTo>
                    <a:pt x="13" y="0"/>
                    <a:pt x="8" y="0"/>
                    <a:pt x="7" y="0"/>
                  </a:cubicBezTo>
                  <a:cubicBezTo>
                    <a:pt x="4" y="0"/>
                    <a:pt x="0" y="5"/>
                    <a:pt x="0" y="5"/>
                  </a:cubicBezTo>
                  <a:cubicBezTo>
                    <a:pt x="0" y="8"/>
                    <a:pt x="0" y="5"/>
                    <a:pt x="0" y="8"/>
                  </a:cubicBezTo>
                  <a:cubicBezTo>
                    <a:pt x="0" y="8"/>
                    <a:pt x="0" y="9"/>
                    <a:pt x="3" y="11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Line 196"/>
            <p:cNvSpPr>
              <a:spLocks noChangeShapeType="1"/>
            </p:cNvSpPr>
            <p:nvPr/>
          </p:nvSpPr>
          <p:spPr bwMode="auto">
            <a:xfrm>
              <a:off x="8072438" y="2030413"/>
              <a:ext cx="666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197"/>
            <p:cNvSpPr>
              <a:spLocks noChangeArrowheads="1"/>
            </p:cNvSpPr>
            <p:nvPr/>
          </p:nvSpPr>
          <p:spPr bwMode="auto">
            <a:xfrm>
              <a:off x="8042275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198"/>
            <p:cNvSpPr>
              <a:spLocks noChangeArrowheads="1"/>
            </p:cNvSpPr>
            <p:nvPr/>
          </p:nvSpPr>
          <p:spPr bwMode="auto">
            <a:xfrm>
              <a:off x="8139113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3" name="Gruppieren 762" title="icon"/>
          <p:cNvGrpSpPr/>
          <p:nvPr/>
        </p:nvGrpSpPr>
        <p:grpSpPr>
          <a:xfrm>
            <a:off x="7932200" y="1595491"/>
            <a:ext cx="350837" cy="350837"/>
            <a:chOff x="8504238" y="1824038"/>
            <a:chExt cx="350837" cy="350837"/>
          </a:xfrm>
        </p:grpSpPr>
        <p:sp>
          <p:nvSpPr>
            <p:cNvPr id="764" name="Oval 202"/>
            <p:cNvSpPr>
              <a:spLocks noChangeArrowheads="1"/>
            </p:cNvSpPr>
            <p:nvPr/>
          </p:nvSpPr>
          <p:spPr bwMode="auto">
            <a:xfrm>
              <a:off x="85042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Oval 203"/>
            <p:cNvSpPr>
              <a:spLocks noChangeArrowheads="1"/>
            </p:cNvSpPr>
            <p:nvPr/>
          </p:nvSpPr>
          <p:spPr bwMode="auto">
            <a:xfrm>
              <a:off x="8618538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Oval 204"/>
            <p:cNvSpPr>
              <a:spLocks noChangeArrowheads="1"/>
            </p:cNvSpPr>
            <p:nvPr/>
          </p:nvSpPr>
          <p:spPr bwMode="auto">
            <a:xfrm>
              <a:off x="8715375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205"/>
            <p:cNvSpPr>
              <a:spLocks/>
            </p:cNvSpPr>
            <p:nvPr/>
          </p:nvSpPr>
          <p:spPr bwMode="auto">
            <a:xfrm>
              <a:off x="8588375" y="1920875"/>
              <a:ext cx="182562" cy="14446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206"/>
            <p:cNvSpPr>
              <a:spLocks/>
            </p:cNvSpPr>
            <p:nvPr/>
          </p:nvSpPr>
          <p:spPr bwMode="auto">
            <a:xfrm>
              <a:off x="8618538" y="1938338"/>
              <a:ext cx="122237" cy="42862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9" name="Gruppieren 768" title="icon"/>
          <p:cNvGrpSpPr/>
          <p:nvPr/>
        </p:nvGrpSpPr>
        <p:grpSpPr>
          <a:xfrm>
            <a:off x="8503700" y="1595491"/>
            <a:ext cx="350837" cy="350837"/>
            <a:chOff x="9075738" y="1824038"/>
            <a:chExt cx="350837" cy="350837"/>
          </a:xfrm>
        </p:grpSpPr>
        <p:sp>
          <p:nvSpPr>
            <p:cNvPr id="770" name="Oval 210"/>
            <p:cNvSpPr>
              <a:spLocks noChangeArrowheads="1"/>
            </p:cNvSpPr>
            <p:nvPr/>
          </p:nvSpPr>
          <p:spPr bwMode="auto">
            <a:xfrm>
              <a:off x="9075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Freeform 211"/>
            <p:cNvSpPr>
              <a:spLocks/>
            </p:cNvSpPr>
            <p:nvPr/>
          </p:nvSpPr>
          <p:spPr bwMode="auto">
            <a:xfrm>
              <a:off x="9159875" y="1944688"/>
              <a:ext cx="146050" cy="109537"/>
            </a:xfrm>
            <a:custGeom>
              <a:avLst/>
              <a:gdLst>
                <a:gd name="T0" fmla="*/ 12 w 92"/>
                <a:gd name="T1" fmla="*/ 69 h 69"/>
                <a:gd name="T2" fmla="*/ 0 w 92"/>
                <a:gd name="T3" fmla="*/ 69 h 69"/>
                <a:gd name="T4" fmla="*/ 0 w 92"/>
                <a:gd name="T5" fmla="*/ 0 h 69"/>
                <a:gd name="T6" fmla="*/ 92 w 92"/>
                <a:gd name="T7" fmla="*/ 0 h 69"/>
                <a:gd name="T8" fmla="*/ 92 w 92"/>
                <a:gd name="T9" fmla="*/ 69 h 69"/>
                <a:gd name="T10" fmla="*/ 61 w 92"/>
                <a:gd name="T1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69">
                  <a:moveTo>
                    <a:pt x="12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69"/>
                  </a:lnTo>
                  <a:lnTo>
                    <a:pt x="61" y="6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Line 212"/>
            <p:cNvSpPr>
              <a:spLocks noChangeShapeType="1"/>
            </p:cNvSpPr>
            <p:nvPr/>
          </p:nvSpPr>
          <p:spPr bwMode="auto">
            <a:xfrm>
              <a:off x="9178925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Line 213"/>
            <p:cNvSpPr>
              <a:spLocks noChangeShapeType="1"/>
            </p:cNvSpPr>
            <p:nvPr/>
          </p:nvSpPr>
          <p:spPr bwMode="auto">
            <a:xfrm>
              <a:off x="9256713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Oval 214"/>
            <p:cNvSpPr>
              <a:spLocks noChangeArrowheads="1"/>
            </p:cNvSpPr>
            <p:nvPr/>
          </p:nvSpPr>
          <p:spPr bwMode="auto">
            <a:xfrm>
              <a:off x="9185275" y="2017713"/>
              <a:ext cx="71437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215"/>
            <p:cNvSpPr>
              <a:spLocks/>
            </p:cNvSpPr>
            <p:nvPr/>
          </p:nvSpPr>
          <p:spPr bwMode="auto">
            <a:xfrm>
              <a:off x="9305925" y="2030413"/>
              <a:ext cx="36512" cy="23812"/>
            </a:xfrm>
            <a:custGeom>
              <a:avLst/>
              <a:gdLst>
                <a:gd name="T0" fmla="*/ 0 w 23"/>
                <a:gd name="T1" fmla="*/ 15 h 15"/>
                <a:gd name="T2" fmla="*/ 23 w 23"/>
                <a:gd name="T3" fmla="*/ 15 h 15"/>
                <a:gd name="T4" fmla="*/ 23 w 2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5">
                  <a:moveTo>
                    <a:pt x="0" y="15"/>
                  </a:moveTo>
                  <a:lnTo>
                    <a:pt x="23" y="15"/>
                  </a:lnTo>
                  <a:lnTo>
                    <a:pt x="23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Line 216"/>
            <p:cNvSpPr>
              <a:spLocks noChangeShapeType="1"/>
            </p:cNvSpPr>
            <p:nvPr/>
          </p:nvSpPr>
          <p:spPr bwMode="auto">
            <a:xfrm>
              <a:off x="9305925" y="2035175"/>
              <a:ext cx="36512" cy="190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Oval 217"/>
            <p:cNvSpPr>
              <a:spLocks noChangeArrowheads="1"/>
            </p:cNvSpPr>
            <p:nvPr/>
          </p:nvSpPr>
          <p:spPr bwMode="auto">
            <a:xfrm>
              <a:off x="9209088" y="2041525"/>
              <a:ext cx="23812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8" name="Gruppieren 777" title="icon"/>
          <p:cNvGrpSpPr/>
          <p:nvPr/>
        </p:nvGrpSpPr>
        <p:grpSpPr>
          <a:xfrm>
            <a:off x="9075200" y="1595491"/>
            <a:ext cx="342900" cy="350837"/>
            <a:chOff x="9653588" y="1824038"/>
            <a:chExt cx="342900" cy="350837"/>
          </a:xfrm>
        </p:grpSpPr>
        <p:sp>
          <p:nvSpPr>
            <p:cNvPr id="779" name="Oval 221"/>
            <p:cNvSpPr>
              <a:spLocks noChangeArrowheads="1"/>
            </p:cNvSpPr>
            <p:nvPr/>
          </p:nvSpPr>
          <p:spPr bwMode="auto">
            <a:xfrm>
              <a:off x="9653588" y="182403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Oval 222"/>
            <p:cNvSpPr>
              <a:spLocks noChangeArrowheads="1"/>
            </p:cNvSpPr>
            <p:nvPr/>
          </p:nvSpPr>
          <p:spPr bwMode="auto">
            <a:xfrm>
              <a:off x="9731376" y="1908175"/>
              <a:ext cx="187325" cy="18256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Oval 223"/>
            <p:cNvSpPr>
              <a:spLocks noChangeArrowheads="1"/>
            </p:cNvSpPr>
            <p:nvPr/>
          </p:nvSpPr>
          <p:spPr bwMode="auto">
            <a:xfrm>
              <a:off x="9809163" y="198755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Line 224"/>
            <p:cNvSpPr>
              <a:spLocks noChangeShapeType="1"/>
            </p:cNvSpPr>
            <p:nvPr/>
          </p:nvSpPr>
          <p:spPr bwMode="auto">
            <a:xfrm>
              <a:off x="9869488" y="1951038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Line 225"/>
            <p:cNvSpPr>
              <a:spLocks noChangeShapeType="1"/>
            </p:cNvSpPr>
            <p:nvPr/>
          </p:nvSpPr>
          <p:spPr bwMode="auto">
            <a:xfrm>
              <a:off x="9834563" y="1993900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Line 226"/>
            <p:cNvSpPr>
              <a:spLocks noChangeShapeType="1"/>
            </p:cNvSpPr>
            <p:nvPr/>
          </p:nvSpPr>
          <p:spPr bwMode="auto">
            <a:xfrm>
              <a:off x="9750426" y="1998663"/>
              <a:ext cx="111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Line 227"/>
            <p:cNvSpPr>
              <a:spLocks noChangeShapeType="1"/>
            </p:cNvSpPr>
            <p:nvPr/>
          </p:nvSpPr>
          <p:spPr bwMode="auto">
            <a:xfrm flipV="1">
              <a:off x="9755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Line 228"/>
            <p:cNvSpPr>
              <a:spLocks noChangeShapeType="1"/>
            </p:cNvSpPr>
            <p:nvPr/>
          </p:nvSpPr>
          <p:spPr bwMode="auto">
            <a:xfrm flipH="1" flipV="1">
              <a:off x="9882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Line 229"/>
            <p:cNvSpPr>
              <a:spLocks noChangeShapeType="1"/>
            </p:cNvSpPr>
            <p:nvPr/>
          </p:nvSpPr>
          <p:spPr bwMode="auto">
            <a:xfrm flipH="1">
              <a:off x="9882188" y="1998663"/>
              <a:ext cx="174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Line 230"/>
            <p:cNvSpPr>
              <a:spLocks noChangeShapeType="1"/>
            </p:cNvSpPr>
            <p:nvPr/>
          </p:nvSpPr>
          <p:spPr bwMode="auto">
            <a:xfrm flipH="1">
              <a:off x="9882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Line 231"/>
            <p:cNvSpPr>
              <a:spLocks noChangeShapeType="1"/>
            </p:cNvSpPr>
            <p:nvPr/>
          </p:nvSpPr>
          <p:spPr bwMode="auto">
            <a:xfrm flipH="1">
              <a:off x="9828213" y="1927225"/>
              <a:ext cx="23813" cy="603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Line 232"/>
            <p:cNvSpPr>
              <a:spLocks noChangeShapeType="1"/>
            </p:cNvSpPr>
            <p:nvPr/>
          </p:nvSpPr>
          <p:spPr bwMode="auto">
            <a:xfrm>
              <a:off x="9821863" y="1927225"/>
              <a:ext cx="0" cy="111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Line 233"/>
            <p:cNvSpPr>
              <a:spLocks noChangeShapeType="1"/>
            </p:cNvSpPr>
            <p:nvPr/>
          </p:nvSpPr>
          <p:spPr bwMode="auto">
            <a:xfrm>
              <a:off x="9791701" y="1927225"/>
              <a:ext cx="12700" cy="174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Line 234"/>
            <p:cNvSpPr>
              <a:spLocks noChangeShapeType="1"/>
            </p:cNvSpPr>
            <p:nvPr/>
          </p:nvSpPr>
          <p:spPr bwMode="auto">
            <a:xfrm>
              <a:off x="9767888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Line 235"/>
            <p:cNvSpPr>
              <a:spLocks noChangeShapeType="1"/>
            </p:cNvSpPr>
            <p:nvPr/>
          </p:nvSpPr>
          <p:spPr bwMode="auto">
            <a:xfrm>
              <a:off x="9755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236"/>
            <p:cNvSpPr>
              <a:spLocks noChangeArrowheads="1"/>
            </p:cNvSpPr>
            <p:nvPr/>
          </p:nvSpPr>
          <p:spPr bwMode="auto">
            <a:xfrm>
              <a:off x="9785351" y="2035175"/>
              <a:ext cx="73025" cy="254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Line 237"/>
            <p:cNvSpPr>
              <a:spLocks noChangeShapeType="1"/>
            </p:cNvSpPr>
            <p:nvPr/>
          </p:nvSpPr>
          <p:spPr bwMode="auto">
            <a:xfrm flipH="1">
              <a:off x="9864726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6" name="Gruppieren 795" title="icon"/>
          <p:cNvGrpSpPr/>
          <p:nvPr/>
        </p:nvGrpSpPr>
        <p:grpSpPr>
          <a:xfrm>
            <a:off x="9645112" y="1595491"/>
            <a:ext cx="350838" cy="350837"/>
            <a:chOff x="10217150" y="1824038"/>
            <a:chExt cx="350838" cy="350837"/>
          </a:xfrm>
        </p:grpSpPr>
        <p:sp>
          <p:nvSpPr>
            <p:cNvPr id="797" name="Oval 241"/>
            <p:cNvSpPr>
              <a:spLocks noChangeArrowheads="1"/>
            </p:cNvSpPr>
            <p:nvPr/>
          </p:nvSpPr>
          <p:spPr bwMode="auto">
            <a:xfrm>
              <a:off x="10217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242"/>
            <p:cNvSpPr>
              <a:spLocks/>
            </p:cNvSpPr>
            <p:nvPr/>
          </p:nvSpPr>
          <p:spPr bwMode="auto">
            <a:xfrm>
              <a:off x="10301288" y="1933575"/>
              <a:ext cx="176213" cy="127000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9" name="Gruppieren 798" title="icon"/>
          <p:cNvGrpSpPr/>
          <p:nvPr/>
        </p:nvGrpSpPr>
        <p:grpSpPr>
          <a:xfrm>
            <a:off x="10216612" y="1595491"/>
            <a:ext cx="350838" cy="350837"/>
            <a:chOff x="10788650" y="1824038"/>
            <a:chExt cx="350838" cy="350837"/>
          </a:xfrm>
        </p:grpSpPr>
        <p:sp>
          <p:nvSpPr>
            <p:cNvPr id="800" name="Oval 246"/>
            <p:cNvSpPr>
              <a:spLocks noChangeArrowheads="1"/>
            </p:cNvSpPr>
            <p:nvPr/>
          </p:nvSpPr>
          <p:spPr bwMode="auto">
            <a:xfrm>
              <a:off x="107886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247"/>
            <p:cNvSpPr>
              <a:spLocks/>
            </p:cNvSpPr>
            <p:nvPr/>
          </p:nvSpPr>
          <p:spPr bwMode="auto">
            <a:xfrm>
              <a:off x="10872788" y="1908175"/>
              <a:ext cx="182563" cy="182562"/>
            </a:xfrm>
            <a:custGeom>
              <a:avLst/>
              <a:gdLst>
                <a:gd name="T0" fmla="*/ 14 w 30"/>
                <a:gd name="T1" fmla="*/ 0 h 30"/>
                <a:gd name="T2" fmla="*/ 16 w 30"/>
                <a:gd name="T3" fmla="*/ 0 h 30"/>
                <a:gd name="T4" fmla="*/ 17 w 30"/>
                <a:gd name="T5" fmla="*/ 1 h 30"/>
                <a:gd name="T6" fmla="*/ 20 w 30"/>
                <a:gd name="T7" fmla="*/ 2 h 30"/>
                <a:gd name="T8" fmla="*/ 22 w 30"/>
                <a:gd name="T9" fmla="*/ 1 h 30"/>
                <a:gd name="T10" fmla="*/ 23 w 30"/>
                <a:gd name="T11" fmla="*/ 3 h 30"/>
                <a:gd name="T12" fmla="*/ 24 w 30"/>
                <a:gd name="T13" fmla="*/ 4 h 30"/>
                <a:gd name="T14" fmla="*/ 26 w 30"/>
                <a:gd name="T15" fmla="*/ 6 h 30"/>
                <a:gd name="T16" fmla="*/ 27 w 30"/>
                <a:gd name="T17" fmla="*/ 7 h 30"/>
                <a:gd name="T18" fmla="*/ 29 w 30"/>
                <a:gd name="T19" fmla="*/ 8 h 30"/>
                <a:gd name="T20" fmla="*/ 28 w 30"/>
                <a:gd name="T21" fmla="*/ 10 h 30"/>
                <a:gd name="T22" fmla="*/ 29 w 30"/>
                <a:gd name="T23" fmla="*/ 13 h 30"/>
                <a:gd name="T24" fmla="*/ 30 w 30"/>
                <a:gd name="T25" fmla="*/ 14 h 30"/>
                <a:gd name="T26" fmla="*/ 30 w 30"/>
                <a:gd name="T27" fmla="*/ 16 h 30"/>
                <a:gd name="T28" fmla="*/ 29 w 30"/>
                <a:gd name="T29" fmla="*/ 17 h 30"/>
                <a:gd name="T30" fmla="*/ 28 w 30"/>
                <a:gd name="T31" fmla="*/ 20 h 30"/>
                <a:gd name="T32" fmla="*/ 29 w 30"/>
                <a:gd name="T33" fmla="*/ 22 h 30"/>
                <a:gd name="T34" fmla="*/ 27 w 30"/>
                <a:gd name="T35" fmla="*/ 23 h 30"/>
                <a:gd name="T36" fmla="*/ 26 w 30"/>
                <a:gd name="T37" fmla="*/ 24 h 30"/>
                <a:gd name="T38" fmla="*/ 24 w 30"/>
                <a:gd name="T39" fmla="*/ 26 h 30"/>
                <a:gd name="T40" fmla="*/ 23 w 30"/>
                <a:gd name="T41" fmla="*/ 27 h 30"/>
                <a:gd name="T42" fmla="*/ 22 w 30"/>
                <a:gd name="T43" fmla="*/ 29 h 30"/>
                <a:gd name="T44" fmla="*/ 20 w 30"/>
                <a:gd name="T45" fmla="*/ 28 h 30"/>
                <a:gd name="T46" fmla="*/ 17 w 30"/>
                <a:gd name="T47" fmla="*/ 29 h 30"/>
                <a:gd name="T48" fmla="*/ 16 w 30"/>
                <a:gd name="T49" fmla="*/ 30 h 30"/>
                <a:gd name="T50" fmla="*/ 14 w 30"/>
                <a:gd name="T51" fmla="*/ 30 h 30"/>
                <a:gd name="T52" fmla="*/ 13 w 30"/>
                <a:gd name="T53" fmla="*/ 29 h 30"/>
                <a:gd name="T54" fmla="*/ 10 w 30"/>
                <a:gd name="T55" fmla="*/ 28 h 30"/>
                <a:gd name="T56" fmla="*/ 8 w 30"/>
                <a:gd name="T57" fmla="*/ 29 h 30"/>
                <a:gd name="T58" fmla="*/ 7 w 30"/>
                <a:gd name="T59" fmla="*/ 27 h 30"/>
                <a:gd name="T60" fmla="*/ 6 w 30"/>
                <a:gd name="T61" fmla="*/ 26 h 30"/>
                <a:gd name="T62" fmla="*/ 4 w 30"/>
                <a:gd name="T63" fmla="*/ 24 h 30"/>
                <a:gd name="T64" fmla="*/ 3 w 30"/>
                <a:gd name="T65" fmla="*/ 23 h 30"/>
                <a:gd name="T66" fmla="*/ 1 w 30"/>
                <a:gd name="T67" fmla="*/ 22 h 30"/>
                <a:gd name="T68" fmla="*/ 2 w 30"/>
                <a:gd name="T69" fmla="*/ 20 h 30"/>
                <a:gd name="T70" fmla="*/ 1 w 30"/>
                <a:gd name="T71" fmla="*/ 17 h 30"/>
                <a:gd name="T72" fmla="*/ 0 w 30"/>
                <a:gd name="T73" fmla="*/ 16 h 30"/>
                <a:gd name="T74" fmla="*/ 0 w 30"/>
                <a:gd name="T75" fmla="*/ 14 h 30"/>
                <a:gd name="T76" fmla="*/ 1 w 30"/>
                <a:gd name="T77" fmla="*/ 13 h 30"/>
                <a:gd name="T78" fmla="*/ 2 w 30"/>
                <a:gd name="T79" fmla="*/ 10 h 30"/>
                <a:gd name="T80" fmla="*/ 1 w 30"/>
                <a:gd name="T81" fmla="*/ 8 h 30"/>
                <a:gd name="T82" fmla="*/ 3 w 30"/>
                <a:gd name="T83" fmla="*/ 7 h 30"/>
                <a:gd name="T84" fmla="*/ 4 w 30"/>
                <a:gd name="T85" fmla="*/ 6 h 30"/>
                <a:gd name="T86" fmla="*/ 6 w 30"/>
                <a:gd name="T87" fmla="*/ 4 h 30"/>
                <a:gd name="T88" fmla="*/ 7 w 30"/>
                <a:gd name="T89" fmla="*/ 3 h 30"/>
                <a:gd name="T90" fmla="*/ 8 w 30"/>
                <a:gd name="T91" fmla="*/ 1 h 30"/>
                <a:gd name="T92" fmla="*/ 10 w 30"/>
                <a:gd name="T93" fmla="*/ 2 h 30"/>
                <a:gd name="T94" fmla="*/ 13 w 30"/>
                <a:gd name="T95" fmla="*/ 1 h 30"/>
                <a:gd name="T96" fmla="*/ 14 w 30"/>
                <a:gd name="T9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30">
                  <a:moveTo>
                    <a:pt x="14" y="0"/>
                  </a:moveTo>
                  <a:cubicBezTo>
                    <a:pt x="15" y="0"/>
                    <a:pt x="15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3" y="2"/>
                    <a:pt x="23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5"/>
                    <a:pt x="25" y="6"/>
                    <a:pt x="26" y="6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8" y="7"/>
                    <a:pt x="29" y="8"/>
                    <a:pt x="29" y="8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2"/>
                    <a:pt x="29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8" y="18"/>
                    <a:pt x="28" y="19"/>
                    <a:pt x="28" y="2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8" y="23"/>
                    <a:pt x="27" y="23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4" y="25"/>
                    <a:pt x="24" y="26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8"/>
                    <a:pt x="18" y="28"/>
                    <a:pt x="17" y="2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5" y="30"/>
                    <a:pt x="15" y="30"/>
                    <a:pt x="14" y="30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7" y="28"/>
                    <a:pt x="7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4"/>
                    <a:pt x="4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3"/>
                    <a:pt x="1" y="22"/>
                    <a:pt x="1" y="22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19"/>
                    <a:pt x="2" y="18"/>
                    <a:pt x="1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2"/>
                    <a:pt x="2" y="11"/>
                    <a:pt x="2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2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2" y="2"/>
                    <a:pt x="13" y="1"/>
                  </a:cubicBezTo>
                  <a:lnTo>
                    <a:pt x="14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248"/>
            <p:cNvSpPr>
              <a:spLocks/>
            </p:cNvSpPr>
            <p:nvPr/>
          </p:nvSpPr>
          <p:spPr bwMode="auto">
            <a:xfrm>
              <a:off x="10902950" y="1938338"/>
              <a:ext cx="122238" cy="122237"/>
            </a:xfrm>
            <a:custGeom>
              <a:avLst/>
              <a:gdLst>
                <a:gd name="T0" fmla="*/ 10 w 20"/>
                <a:gd name="T1" fmla="*/ 20 h 20"/>
                <a:gd name="T2" fmla="*/ 10 w 20"/>
                <a:gd name="T3" fmla="*/ 20 h 20"/>
                <a:gd name="T4" fmla="*/ 0 w 20"/>
                <a:gd name="T5" fmla="*/ 10 h 20"/>
                <a:gd name="T6" fmla="*/ 0 w 20"/>
                <a:gd name="T7" fmla="*/ 10 h 20"/>
                <a:gd name="T8" fmla="*/ 10 w 20"/>
                <a:gd name="T9" fmla="*/ 0 h 20"/>
                <a:gd name="T10" fmla="*/ 10 w 20"/>
                <a:gd name="T11" fmla="*/ 0 h 20"/>
                <a:gd name="T12" fmla="*/ 20 w 20"/>
                <a:gd name="T13" fmla="*/ 10 h 20"/>
                <a:gd name="T14" fmla="*/ 20 w 20"/>
                <a:gd name="T15" fmla="*/ 10 h 20"/>
                <a:gd name="T16" fmla="*/ 10 w 20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4" y="20"/>
                    <a:pt x="0" y="16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Line 249"/>
            <p:cNvSpPr>
              <a:spLocks noChangeShapeType="1"/>
            </p:cNvSpPr>
            <p:nvPr/>
          </p:nvSpPr>
          <p:spPr bwMode="auto">
            <a:xfrm>
              <a:off x="10933113" y="1968500"/>
              <a:ext cx="619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Line 250"/>
            <p:cNvSpPr>
              <a:spLocks noChangeShapeType="1"/>
            </p:cNvSpPr>
            <p:nvPr/>
          </p:nvSpPr>
          <p:spPr bwMode="auto">
            <a:xfrm>
              <a:off x="10928350" y="1993900"/>
              <a:ext cx="714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Line 251"/>
            <p:cNvSpPr>
              <a:spLocks noChangeShapeType="1"/>
            </p:cNvSpPr>
            <p:nvPr/>
          </p:nvSpPr>
          <p:spPr bwMode="auto">
            <a:xfrm>
              <a:off x="10933113" y="2017713"/>
              <a:ext cx="619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6" name="Gruppieren 805" title="icon"/>
          <p:cNvGrpSpPr/>
          <p:nvPr/>
        </p:nvGrpSpPr>
        <p:grpSpPr>
          <a:xfrm>
            <a:off x="10788112" y="1595491"/>
            <a:ext cx="350838" cy="350837"/>
            <a:chOff x="11360150" y="1824038"/>
            <a:chExt cx="350838" cy="350837"/>
          </a:xfrm>
        </p:grpSpPr>
        <p:sp>
          <p:nvSpPr>
            <p:cNvPr id="807" name="Oval 255"/>
            <p:cNvSpPr>
              <a:spLocks noChangeArrowheads="1"/>
            </p:cNvSpPr>
            <p:nvPr/>
          </p:nvSpPr>
          <p:spPr bwMode="auto">
            <a:xfrm>
              <a:off x="11360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256"/>
            <p:cNvSpPr>
              <a:spLocks/>
            </p:cNvSpPr>
            <p:nvPr/>
          </p:nvSpPr>
          <p:spPr bwMode="auto">
            <a:xfrm>
              <a:off x="11536363" y="1938338"/>
              <a:ext cx="23813" cy="85725"/>
            </a:xfrm>
            <a:custGeom>
              <a:avLst/>
              <a:gdLst>
                <a:gd name="T0" fmla="*/ 0 w 15"/>
                <a:gd name="T1" fmla="*/ 0 h 54"/>
                <a:gd name="T2" fmla="*/ 0 w 15"/>
                <a:gd name="T3" fmla="*/ 38 h 54"/>
                <a:gd name="T4" fmla="*/ 15 w 15"/>
                <a:gd name="T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54">
                  <a:moveTo>
                    <a:pt x="0" y="0"/>
                  </a:moveTo>
                  <a:lnTo>
                    <a:pt x="0" y="38"/>
                  </a:lnTo>
                  <a:lnTo>
                    <a:pt x="15" y="54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Line 257"/>
            <p:cNvSpPr>
              <a:spLocks noChangeShapeType="1"/>
            </p:cNvSpPr>
            <p:nvPr/>
          </p:nvSpPr>
          <p:spPr bwMode="auto">
            <a:xfrm>
              <a:off x="11444288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Line 258"/>
            <p:cNvSpPr>
              <a:spLocks noChangeShapeType="1"/>
            </p:cNvSpPr>
            <p:nvPr/>
          </p:nvSpPr>
          <p:spPr bwMode="auto">
            <a:xfrm>
              <a:off x="11607800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Line 259"/>
            <p:cNvSpPr>
              <a:spLocks noChangeShapeType="1"/>
            </p:cNvSpPr>
            <p:nvPr/>
          </p:nvSpPr>
          <p:spPr bwMode="auto">
            <a:xfrm flipV="1">
              <a:off x="11536363" y="207168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260"/>
            <p:cNvSpPr>
              <a:spLocks/>
            </p:cNvSpPr>
            <p:nvPr/>
          </p:nvSpPr>
          <p:spPr bwMode="auto">
            <a:xfrm>
              <a:off x="11536363" y="1908175"/>
              <a:ext cx="90488" cy="182562"/>
            </a:xfrm>
            <a:custGeom>
              <a:avLst/>
              <a:gdLst>
                <a:gd name="T0" fmla="*/ 0 w 15"/>
                <a:gd name="T1" fmla="*/ 30 h 30"/>
                <a:gd name="T2" fmla="*/ 15 w 15"/>
                <a:gd name="T3" fmla="*/ 15 h 30"/>
                <a:gd name="T4" fmla="*/ 0 w 15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30">
                  <a:moveTo>
                    <a:pt x="0" y="30"/>
                  </a:moveTo>
                  <a:cubicBezTo>
                    <a:pt x="8" y="30"/>
                    <a:pt x="15" y="23"/>
                    <a:pt x="15" y="15"/>
                  </a:cubicBezTo>
                  <a:cubicBezTo>
                    <a:pt x="15" y="7"/>
                    <a:pt x="8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261"/>
            <p:cNvSpPr>
              <a:spLocks/>
            </p:cNvSpPr>
            <p:nvPr/>
          </p:nvSpPr>
          <p:spPr bwMode="auto">
            <a:xfrm>
              <a:off x="11444288" y="1933575"/>
              <a:ext cx="92075" cy="157162"/>
            </a:xfrm>
            <a:custGeom>
              <a:avLst/>
              <a:gdLst>
                <a:gd name="T0" fmla="*/ 15 w 15"/>
                <a:gd name="T1" fmla="*/ 26 h 26"/>
                <a:gd name="T2" fmla="*/ 0 w 15"/>
                <a:gd name="T3" fmla="*/ 11 h 26"/>
                <a:gd name="T4" fmla="*/ 3 w 15"/>
                <a:gd name="T5" fmla="*/ 2 h 26"/>
                <a:gd name="T6" fmla="*/ 5 w 15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6">
                  <a:moveTo>
                    <a:pt x="15" y="26"/>
                  </a:moveTo>
                  <a:cubicBezTo>
                    <a:pt x="7" y="26"/>
                    <a:pt x="0" y="19"/>
                    <a:pt x="0" y="11"/>
                  </a:cubicBezTo>
                  <a:cubicBezTo>
                    <a:pt x="0" y="8"/>
                    <a:pt x="1" y="5"/>
                    <a:pt x="3" y="2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262"/>
            <p:cNvSpPr>
              <a:spLocks/>
            </p:cNvSpPr>
            <p:nvPr/>
          </p:nvSpPr>
          <p:spPr bwMode="auto">
            <a:xfrm>
              <a:off x="11450638" y="1933575"/>
              <a:ext cx="23813" cy="23812"/>
            </a:xfrm>
            <a:custGeom>
              <a:avLst/>
              <a:gdLst>
                <a:gd name="T0" fmla="*/ 15 w 15"/>
                <a:gd name="T1" fmla="*/ 15 h 15"/>
                <a:gd name="T2" fmla="*/ 15 w 15"/>
                <a:gd name="T3" fmla="*/ 0 h 15"/>
                <a:gd name="T4" fmla="*/ 0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5" y="15"/>
                  </a:move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5" name="Gruppieren 814"/>
          <p:cNvGrpSpPr/>
          <p:nvPr/>
        </p:nvGrpSpPr>
        <p:grpSpPr>
          <a:xfrm>
            <a:off x="3356892" y="2080403"/>
            <a:ext cx="350837" cy="350837"/>
            <a:chOff x="3935413" y="2316163"/>
            <a:chExt cx="350837" cy="350837"/>
          </a:xfrm>
        </p:grpSpPr>
        <p:sp>
          <p:nvSpPr>
            <p:cNvPr id="816" name="Oval 266"/>
            <p:cNvSpPr>
              <a:spLocks noChangeArrowheads="1"/>
            </p:cNvSpPr>
            <p:nvPr/>
          </p:nvSpPr>
          <p:spPr bwMode="auto">
            <a:xfrm>
              <a:off x="3935413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267"/>
            <p:cNvSpPr>
              <a:spLocks/>
            </p:cNvSpPr>
            <p:nvPr/>
          </p:nvSpPr>
          <p:spPr bwMode="auto">
            <a:xfrm>
              <a:off x="4019550" y="2449513"/>
              <a:ext cx="182562" cy="84137"/>
            </a:xfrm>
            <a:custGeom>
              <a:avLst/>
              <a:gdLst>
                <a:gd name="T0" fmla="*/ 4 w 30"/>
                <a:gd name="T1" fmla="*/ 7 h 14"/>
                <a:gd name="T2" fmla="*/ 0 w 30"/>
                <a:gd name="T3" fmla="*/ 11 h 14"/>
                <a:gd name="T4" fmla="*/ 3 w 30"/>
                <a:gd name="T5" fmla="*/ 14 h 14"/>
                <a:gd name="T6" fmla="*/ 26 w 30"/>
                <a:gd name="T7" fmla="*/ 14 h 14"/>
                <a:gd name="T8" fmla="*/ 30 w 30"/>
                <a:gd name="T9" fmla="*/ 11 h 14"/>
                <a:gd name="T10" fmla="*/ 26 w 30"/>
                <a:gd name="T11" fmla="*/ 7 h 14"/>
                <a:gd name="T12" fmla="*/ 26 w 30"/>
                <a:gd name="T13" fmla="*/ 7 h 14"/>
                <a:gd name="T14" fmla="*/ 26 w 30"/>
                <a:gd name="T15" fmla="*/ 7 h 14"/>
                <a:gd name="T16" fmla="*/ 21 w 30"/>
                <a:gd name="T17" fmla="*/ 3 h 14"/>
                <a:gd name="T18" fmla="*/ 18 w 30"/>
                <a:gd name="T19" fmla="*/ 3 h 14"/>
                <a:gd name="T20" fmla="*/ 18 w 30"/>
                <a:gd name="T21" fmla="*/ 3 h 14"/>
                <a:gd name="T22" fmla="*/ 18 w 30"/>
                <a:gd name="T23" fmla="*/ 3 h 14"/>
                <a:gd name="T24" fmla="*/ 12 w 30"/>
                <a:gd name="T25" fmla="*/ 0 h 14"/>
                <a:gd name="T26" fmla="*/ 4 w 30"/>
                <a:gd name="T27" fmla="*/ 6 h 14"/>
                <a:gd name="T28" fmla="*/ 4 w 30"/>
                <a:gd name="T29" fmla="*/ 7 h 14"/>
                <a:gd name="T30" fmla="*/ 4 w 30"/>
                <a:gd name="T31" fmla="*/ 7 h 14"/>
                <a:gd name="T32" fmla="*/ 4 w 30"/>
                <a:gd name="T3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14">
                  <a:moveTo>
                    <a:pt x="4" y="7"/>
                  </a:moveTo>
                  <a:cubicBezTo>
                    <a:pt x="1" y="7"/>
                    <a:pt x="0" y="8"/>
                    <a:pt x="0" y="11"/>
                  </a:cubicBezTo>
                  <a:cubicBezTo>
                    <a:pt x="0" y="13"/>
                    <a:pt x="1" y="14"/>
                    <a:pt x="3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8" y="14"/>
                    <a:pt x="30" y="13"/>
                    <a:pt x="30" y="11"/>
                  </a:cubicBezTo>
                  <a:cubicBezTo>
                    <a:pt x="30" y="8"/>
                    <a:pt x="29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4"/>
                    <a:pt x="23" y="3"/>
                    <a:pt x="21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1"/>
                    <a:pt x="14" y="0"/>
                    <a:pt x="12" y="0"/>
                  </a:cubicBezTo>
                  <a:cubicBezTo>
                    <a:pt x="8" y="0"/>
                    <a:pt x="4" y="3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8" name="Gruppieren 817"/>
          <p:cNvGrpSpPr/>
          <p:nvPr/>
        </p:nvGrpSpPr>
        <p:grpSpPr>
          <a:xfrm>
            <a:off x="3934875" y="2080731"/>
            <a:ext cx="342900" cy="350837"/>
            <a:chOff x="4513263" y="2316163"/>
            <a:chExt cx="342900" cy="350837"/>
          </a:xfrm>
        </p:grpSpPr>
        <p:sp>
          <p:nvSpPr>
            <p:cNvPr id="819" name="Oval 271"/>
            <p:cNvSpPr>
              <a:spLocks noChangeArrowheads="1"/>
            </p:cNvSpPr>
            <p:nvPr/>
          </p:nvSpPr>
          <p:spPr bwMode="auto">
            <a:xfrm>
              <a:off x="4513263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272"/>
            <p:cNvSpPr>
              <a:spLocks noEditPoints="1"/>
            </p:cNvSpPr>
            <p:nvPr/>
          </p:nvSpPr>
          <p:spPr bwMode="auto">
            <a:xfrm>
              <a:off x="4591051" y="2425700"/>
              <a:ext cx="187325" cy="131762"/>
            </a:xfrm>
            <a:custGeom>
              <a:avLst/>
              <a:gdLst>
                <a:gd name="T0" fmla="*/ 24 w 31"/>
                <a:gd name="T1" fmla="*/ 20 h 22"/>
                <a:gd name="T2" fmla="*/ 24 w 31"/>
                <a:gd name="T3" fmla="*/ 21 h 22"/>
                <a:gd name="T4" fmla="*/ 24 w 31"/>
                <a:gd name="T5" fmla="*/ 22 h 22"/>
                <a:gd name="T6" fmla="*/ 23 w 31"/>
                <a:gd name="T7" fmla="*/ 22 h 22"/>
                <a:gd name="T8" fmla="*/ 22 w 31"/>
                <a:gd name="T9" fmla="*/ 21 h 22"/>
                <a:gd name="T10" fmla="*/ 22 w 31"/>
                <a:gd name="T11" fmla="*/ 20 h 22"/>
                <a:gd name="T12" fmla="*/ 7 w 31"/>
                <a:gd name="T13" fmla="*/ 20 h 22"/>
                <a:gd name="T14" fmla="*/ 6 w 31"/>
                <a:gd name="T15" fmla="*/ 20 h 22"/>
                <a:gd name="T16" fmla="*/ 4 w 31"/>
                <a:gd name="T17" fmla="*/ 18 h 22"/>
                <a:gd name="T18" fmla="*/ 4 w 31"/>
                <a:gd name="T19" fmla="*/ 14 h 22"/>
                <a:gd name="T20" fmla="*/ 0 w 31"/>
                <a:gd name="T21" fmla="*/ 11 h 22"/>
                <a:gd name="T22" fmla="*/ 4 w 31"/>
                <a:gd name="T23" fmla="*/ 7 h 22"/>
                <a:gd name="T24" fmla="*/ 8 w 31"/>
                <a:gd name="T25" fmla="*/ 9 h 22"/>
                <a:gd name="T26" fmla="*/ 8 w 31"/>
                <a:gd name="T27" fmla="*/ 11 h 22"/>
                <a:gd name="T28" fmla="*/ 8 w 31"/>
                <a:gd name="T29" fmla="*/ 13 h 22"/>
                <a:gd name="T30" fmla="*/ 10 w 31"/>
                <a:gd name="T31" fmla="*/ 14 h 22"/>
                <a:gd name="T32" fmla="*/ 22 w 31"/>
                <a:gd name="T33" fmla="*/ 14 h 22"/>
                <a:gd name="T34" fmla="*/ 23 w 31"/>
                <a:gd name="T35" fmla="*/ 13 h 22"/>
                <a:gd name="T36" fmla="*/ 24 w 31"/>
                <a:gd name="T37" fmla="*/ 11 h 22"/>
                <a:gd name="T38" fmla="*/ 24 w 31"/>
                <a:gd name="T39" fmla="*/ 9 h 22"/>
                <a:gd name="T40" fmla="*/ 27 w 31"/>
                <a:gd name="T41" fmla="*/ 7 h 22"/>
                <a:gd name="T42" fmla="*/ 31 w 31"/>
                <a:gd name="T43" fmla="*/ 11 h 22"/>
                <a:gd name="T44" fmla="*/ 27 w 31"/>
                <a:gd name="T45" fmla="*/ 14 h 22"/>
                <a:gd name="T46" fmla="*/ 27 w 31"/>
                <a:gd name="T47" fmla="*/ 18 h 22"/>
                <a:gd name="T48" fmla="*/ 26 w 31"/>
                <a:gd name="T49" fmla="*/ 20 h 22"/>
                <a:gd name="T50" fmla="*/ 25 w 31"/>
                <a:gd name="T51" fmla="*/ 20 h 22"/>
                <a:gd name="T52" fmla="*/ 21 w 31"/>
                <a:gd name="T53" fmla="*/ 20 h 22"/>
                <a:gd name="T54" fmla="*/ 10 w 31"/>
                <a:gd name="T55" fmla="*/ 20 h 22"/>
                <a:gd name="T56" fmla="*/ 10 w 31"/>
                <a:gd name="T57" fmla="*/ 20 h 22"/>
                <a:gd name="T58" fmla="*/ 10 w 31"/>
                <a:gd name="T59" fmla="*/ 21 h 22"/>
                <a:gd name="T60" fmla="*/ 9 w 31"/>
                <a:gd name="T61" fmla="*/ 22 h 22"/>
                <a:gd name="T62" fmla="*/ 8 w 31"/>
                <a:gd name="T63" fmla="*/ 22 h 22"/>
                <a:gd name="T64" fmla="*/ 7 w 31"/>
                <a:gd name="T65" fmla="*/ 21 h 22"/>
                <a:gd name="T66" fmla="*/ 7 w 31"/>
                <a:gd name="T67" fmla="*/ 20 h 22"/>
                <a:gd name="T68" fmla="*/ 5 w 31"/>
                <a:gd name="T69" fmla="*/ 7 h 22"/>
                <a:gd name="T70" fmla="*/ 7 w 31"/>
                <a:gd name="T71" fmla="*/ 1 h 22"/>
                <a:gd name="T72" fmla="*/ 9 w 31"/>
                <a:gd name="T73" fmla="*/ 0 h 22"/>
                <a:gd name="T74" fmla="*/ 23 w 31"/>
                <a:gd name="T75" fmla="*/ 0 h 22"/>
                <a:gd name="T76" fmla="*/ 25 w 31"/>
                <a:gd name="T77" fmla="*/ 1 h 22"/>
                <a:gd name="T78" fmla="*/ 26 w 31"/>
                <a:gd name="T79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" h="22">
                  <a:moveTo>
                    <a:pt x="24" y="20"/>
                  </a:move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5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22"/>
                    <a:pt x="22" y="22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moveTo>
                    <a:pt x="7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5" y="20"/>
                    <a:pt x="4" y="19"/>
                    <a:pt x="4" y="1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3"/>
                    <a:pt x="0" y="11"/>
                  </a:cubicBezTo>
                  <a:cubicBezTo>
                    <a:pt x="0" y="9"/>
                    <a:pt x="2" y="7"/>
                    <a:pt x="4" y="7"/>
                  </a:cubicBezTo>
                  <a:cubicBezTo>
                    <a:pt x="5" y="7"/>
                    <a:pt x="8" y="7"/>
                    <a:pt x="8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3"/>
                  </a:cubicBezTo>
                  <a:cubicBezTo>
                    <a:pt x="9" y="14"/>
                    <a:pt x="9" y="14"/>
                    <a:pt x="1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3" y="14"/>
                    <a:pt x="23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7"/>
                    <a:pt x="26" y="7"/>
                    <a:pt x="27" y="7"/>
                  </a:cubicBezTo>
                  <a:cubicBezTo>
                    <a:pt x="29" y="7"/>
                    <a:pt x="31" y="9"/>
                    <a:pt x="31" y="11"/>
                  </a:cubicBezTo>
                  <a:cubicBezTo>
                    <a:pt x="31" y="13"/>
                    <a:pt x="29" y="14"/>
                    <a:pt x="27" y="14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9"/>
                    <a:pt x="27" y="20"/>
                    <a:pt x="26" y="20"/>
                  </a:cubicBezTo>
                  <a:cubicBezTo>
                    <a:pt x="25" y="20"/>
                    <a:pt x="25" y="20"/>
                    <a:pt x="25" y="20"/>
                  </a:cubicBezTo>
                  <a:moveTo>
                    <a:pt x="21" y="20"/>
                  </a:moveTo>
                  <a:cubicBezTo>
                    <a:pt x="10" y="20"/>
                    <a:pt x="10" y="20"/>
                    <a:pt x="10" y="20"/>
                  </a:cubicBezTo>
                  <a:moveTo>
                    <a:pt x="10" y="20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0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1"/>
                  </a:cubicBezTo>
                  <a:cubicBezTo>
                    <a:pt x="7" y="20"/>
                    <a:pt x="7" y="20"/>
                    <a:pt x="7" y="20"/>
                  </a:cubicBezTo>
                  <a:moveTo>
                    <a:pt x="5" y="7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4" y="0"/>
                    <a:pt x="25" y="1"/>
                  </a:cubicBezTo>
                  <a:cubicBezTo>
                    <a:pt x="26" y="7"/>
                    <a:pt x="26" y="7"/>
                    <a:pt x="26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1" name="Gruppieren 820"/>
          <p:cNvGrpSpPr/>
          <p:nvPr/>
        </p:nvGrpSpPr>
        <p:grpSpPr>
          <a:xfrm>
            <a:off x="4504787" y="2080731"/>
            <a:ext cx="350838" cy="350837"/>
            <a:chOff x="5076825" y="2316163"/>
            <a:chExt cx="350838" cy="350837"/>
          </a:xfrm>
        </p:grpSpPr>
        <p:sp>
          <p:nvSpPr>
            <p:cNvPr id="822" name="Oval 276"/>
            <p:cNvSpPr>
              <a:spLocks noChangeArrowheads="1"/>
            </p:cNvSpPr>
            <p:nvPr/>
          </p:nvSpPr>
          <p:spPr bwMode="auto">
            <a:xfrm>
              <a:off x="50768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277"/>
            <p:cNvSpPr>
              <a:spLocks noEditPoints="1"/>
            </p:cNvSpPr>
            <p:nvPr/>
          </p:nvSpPr>
          <p:spPr bwMode="auto">
            <a:xfrm>
              <a:off x="5167313" y="2425700"/>
              <a:ext cx="169863" cy="131762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4 h 22"/>
                <a:gd name="T8" fmla="*/ 0 w 28"/>
                <a:gd name="T9" fmla="*/ 14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28 w 28"/>
                <a:gd name="T29" fmla="*/ 14 h 22"/>
                <a:gd name="T30" fmla="*/ 28 w 28"/>
                <a:gd name="T31" fmla="*/ 18 h 22"/>
                <a:gd name="T32" fmla="*/ 28 w 28"/>
                <a:gd name="T33" fmla="*/ 18 h 22"/>
                <a:gd name="T34" fmla="*/ 0 w 28"/>
                <a:gd name="T35" fmla="*/ 18 h 22"/>
                <a:gd name="T36" fmla="*/ 0 w 28"/>
                <a:gd name="T37" fmla="*/ 18 h 22"/>
                <a:gd name="T38" fmla="*/ 0 w 28"/>
                <a:gd name="T39" fmla="*/ 14 h 22"/>
                <a:gd name="T40" fmla="*/ 0 w 28"/>
                <a:gd name="T41" fmla="*/ 14 h 22"/>
                <a:gd name="T42" fmla="*/ 0 w 28"/>
                <a:gd name="T43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28" y="14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4"/>
                    <a:pt x="0" y="14"/>
                    <a:pt x="0" y="14"/>
                  </a:cubicBezTo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4" name="Gruppieren 823"/>
          <p:cNvGrpSpPr/>
          <p:nvPr/>
        </p:nvGrpSpPr>
        <p:grpSpPr>
          <a:xfrm>
            <a:off x="5076287" y="2080731"/>
            <a:ext cx="344488" cy="350837"/>
            <a:chOff x="5654675" y="2316163"/>
            <a:chExt cx="344488" cy="350837"/>
          </a:xfrm>
        </p:grpSpPr>
        <p:sp>
          <p:nvSpPr>
            <p:cNvPr id="825" name="Oval 281"/>
            <p:cNvSpPr>
              <a:spLocks noChangeArrowheads="1"/>
            </p:cNvSpPr>
            <p:nvPr/>
          </p:nvSpPr>
          <p:spPr bwMode="auto">
            <a:xfrm>
              <a:off x="5654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282"/>
            <p:cNvSpPr>
              <a:spLocks/>
            </p:cNvSpPr>
            <p:nvPr/>
          </p:nvSpPr>
          <p:spPr bwMode="auto">
            <a:xfrm>
              <a:off x="5732463" y="2430463"/>
              <a:ext cx="188913" cy="115887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Oval 283"/>
            <p:cNvSpPr>
              <a:spLocks noChangeArrowheads="1"/>
            </p:cNvSpPr>
            <p:nvPr/>
          </p:nvSpPr>
          <p:spPr bwMode="auto">
            <a:xfrm>
              <a:off x="5788025" y="2455863"/>
              <a:ext cx="71438" cy="71437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8" name="Gruppieren 827"/>
          <p:cNvGrpSpPr/>
          <p:nvPr/>
        </p:nvGrpSpPr>
        <p:grpSpPr>
          <a:xfrm>
            <a:off x="5647787" y="2069510"/>
            <a:ext cx="344488" cy="350837"/>
            <a:chOff x="6226175" y="2316163"/>
            <a:chExt cx="344488" cy="350837"/>
          </a:xfrm>
        </p:grpSpPr>
        <p:sp>
          <p:nvSpPr>
            <p:cNvPr id="829" name="Oval 287"/>
            <p:cNvSpPr>
              <a:spLocks noChangeArrowheads="1"/>
            </p:cNvSpPr>
            <p:nvPr/>
          </p:nvSpPr>
          <p:spPr bwMode="auto">
            <a:xfrm>
              <a:off x="62261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288"/>
            <p:cNvSpPr>
              <a:spLocks/>
            </p:cNvSpPr>
            <p:nvPr/>
          </p:nvSpPr>
          <p:spPr bwMode="auto">
            <a:xfrm>
              <a:off x="6303963" y="2413000"/>
              <a:ext cx="188913" cy="157162"/>
            </a:xfrm>
            <a:custGeom>
              <a:avLst/>
              <a:gdLst>
                <a:gd name="T0" fmla="*/ 54 w 119"/>
                <a:gd name="T1" fmla="*/ 0 h 99"/>
                <a:gd name="T2" fmla="*/ 84 w 119"/>
                <a:gd name="T3" fmla="*/ 0 h 99"/>
                <a:gd name="T4" fmla="*/ 119 w 119"/>
                <a:gd name="T5" fmla="*/ 38 h 99"/>
                <a:gd name="T6" fmla="*/ 58 w 119"/>
                <a:gd name="T7" fmla="*/ 99 h 99"/>
                <a:gd name="T8" fmla="*/ 0 w 119"/>
                <a:gd name="T9" fmla="*/ 38 h 99"/>
                <a:gd name="T10" fmla="*/ 31 w 119"/>
                <a:gd name="T11" fmla="*/ 0 h 99"/>
                <a:gd name="T12" fmla="*/ 58 w 119"/>
                <a:gd name="T13" fmla="*/ 0 h 99"/>
                <a:gd name="T14" fmla="*/ 58 w 119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99">
                  <a:moveTo>
                    <a:pt x="54" y="0"/>
                  </a:moveTo>
                  <a:lnTo>
                    <a:pt x="84" y="0"/>
                  </a:lnTo>
                  <a:lnTo>
                    <a:pt x="119" y="38"/>
                  </a:lnTo>
                  <a:lnTo>
                    <a:pt x="58" y="99"/>
                  </a:lnTo>
                  <a:lnTo>
                    <a:pt x="0" y="38"/>
                  </a:lnTo>
                  <a:lnTo>
                    <a:pt x="31" y="0"/>
                  </a:lnTo>
                  <a:lnTo>
                    <a:pt x="58" y="0"/>
                  </a:lnTo>
                  <a:lnTo>
                    <a:pt x="58" y="9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289"/>
            <p:cNvSpPr>
              <a:spLocks/>
            </p:cNvSpPr>
            <p:nvPr/>
          </p:nvSpPr>
          <p:spPr bwMode="auto">
            <a:xfrm>
              <a:off x="6353175" y="2413000"/>
              <a:ext cx="42863" cy="150812"/>
            </a:xfrm>
            <a:custGeom>
              <a:avLst/>
              <a:gdLst>
                <a:gd name="T0" fmla="*/ 27 w 27"/>
                <a:gd name="T1" fmla="*/ 95 h 95"/>
                <a:gd name="T2" fmla="*/ 0 w 27"/>
                <a:gd name="T3" fmla="*/ 38 h 95"/>
                <a:gd name="T4" fmla="*/ 11 w 27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95">
                  <a:moveTo>
                    <a:pt x="27" y="95"/>
                  </a:moveTo>
                  <a:lnTo>
                    <a:pt x="0" y="38"/>
                  </a:lnTo>
                  <a:lnTo>
                    <a:pt x="1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290"/>
            <p:cNvSpPr>
              <a:spLocks/>
            </p:cNvSpPr>
            <p:nvPr/>
          </p:nvSpPr>
          <p:spPr bwMode="auto">
            <a:xfrm>
              <a:off x="6396038" y="2413000"/>
              <a:ext cx="47625" cy="150812"/>
            </a:xfrm>
            <a:custGeom>
              <a:avLst/>
              <a:gdLst>
                <a:gd name="T0" fmla="*/ 0 w 30"/>
                <a:gd name="T1" fmla="*/ 95 h 95"/>
                <a:gd name="T2" fmla="*/ 30 w 30"/>
                <a:gd name="T3" fmla="*/ 38 h 95"/>
                <a:gd name="T4" fmla="*/ 15 w 30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95">
                  <a:moveTo>
                    <a:pt x="0" y="95"/>
                  </a:moveTo>
                  <a:lnTo>
                    <a:pt x="30" y="38"/>
                  </a:lnTo>
                  <a:lnTo>
                    <a:pt x="15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Line 291"/>
            <p:cNvSpPr>
              <a:spLocks noChangeShapeType="1"/>
            </p:cNvSpPr>
            <p:nvPr/>
          </p:nvSpPr>
          <p:spPr bwMode="auto">
            <a:xfrm>
              <a:off x="6303963" y="2473325"/>
              <a:ext cx="1889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4" name="Gruppieren 833"/>
          <p:cNvGrpSpPr/>
          <p:nvPr/>
        </p:nvGrpSpPr>
        <p:grpSpPr>
          <a:xfrm>
            <a:off x="6219287" y="2080731"/>
            <a:ext cx="344488" cy="350837"/>
            <a:chOff x="6797675" y="2316163"/>
            <a:chExt cx="344488" cy="350837"/>
          </a:xfrm>
        </p:grpSpPr>
        <p:sp>
          <p:nvSpPr>
            <p:cNvPr id="835" name="Oval 295"/>
            <p:cNvSpPr>
              <a:spLocks noChangeArrowheads="1"/>
            </p:cNvSpPr>
            <p:nvPr/>
          </p:nvSpPr>
          <p:spPr bwMode="auto">
            <a:xfrm>
              <a:off x="6797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Line 296"/>
            <p:cNvSpPr>
              <a:spLocks noChangeShapeType="1"/>
            </p:cNvSpPr>
            <p:nvPr/>
          </p:nvSpPr>
          <p:spPr bwMode="auto">
            <a:xfrm>
              <a:off x="6931025" y="25765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297"/>
            <p:cNvSpPr>
              <a:spLocks/>
            </p:cNvSpPr>
            <p:nvPr/>
          </p:nvSpPr>
          <p:spPr bwMode="auto">
            <a:xfrm>
              <a:off x="6875463" y="2400300"/>
              <a:ext cx="188913" cy="176212"/>
            </a:xfrm>
            <a:custGeom>
              <a:avLst/>
              <a:gdLst>
                <a:gd name="T0" fmla="*/ 9 w 31"/>
                <a:gd name="T1" fmla="*/ 29 h 29"/>
                <a:gd name="T2" fmla="*/ 0 w 31"/>
                <a:gd name="T3" fmla="*/ 15 h 29"/>
                <a:gd name="T4" fmla="*/ 16 w 31"/>
                <a:gd name="T5" fmla="*/ 0 h 29"/>
                <a:gd name="T6" fmla="*/ 31 w 31"/>
                <a:gd name="T7" fmla="*/ 15 h 29"/>
                <a:gd name="T8" fmla="*/ 27 w 31"/>
                <a:gd name="T9" fmla="*/ 25 h 29"/>
                <a:gd name="T10" fmla="*/ 27 w 31"/>
                <a:gd name="T11" fmla="*/ 26 h 29"/>
                <a:gd name="T12" fmla="*/ 22 w 31"/>
                <a:gd name="T13" fmla="*/ 28 h 29"/>
                <a:gd name="T14" fmla="*/ 16 w 31"/>
                <a:gd name="T15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9">
                  <a:moveTo>
                    <a:pt x="9" y="29"/>
                  </a:moveTo>
                  <a:cubicBezTo>
                    <a:pt x="4" y="26"/>
                    <a:pt x="0" y="21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4" y="0"/>
                    <a:pt x="31" y="7"/>
                    <a:pt x="31" y="15"/>
                  </a:cubicBezTo>
                  <a:cubicBezTo>
                    <a:pt x="31" y="19"/>
                    <a:pt x="29" y="23"/>
                    <a:pt x="27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5" y="27"/>
                    <a:pt x="24" y="28"/>
                    <a:pt x="22" y="28"/>
                  </a:cubicBezTo>
                  <a:cubicBezTo>
                    <a:pt x="19" y="28"/>
                    <a:pt x="16" y="25"/>
                    <a:pt x="16" y="2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298"/>
            <p:cNvSpPr>
              <a:spLocks/>
            </p:cNvSpPr>
            <p:nvPr/>
          </p:nvSpPr>
          <p:spPr bwMode="auto">
            <a:xfrm>
              <a:off x="6942138" y="2479675"/>
              <a:ext cx="55563" cy="53975"/>
            </a:xfrm>
            <a:custGeom>
              <a:avLst/>
              <a:gdLst>
                <a:gd name="T0" fmla="*/ 9 w 9"/>
                <a:gd name="T1" fmla="*/ 0 h 9"/>
                <a:gd name="T2" fmla="*/ 0 w 9"/>
                <a:gd name="T3" fmla="*/ 0 h 9"/>
                <a:gd name="T4" fmla="*/ 0 w 9"/>
                <a:gd name="T5" fmla="*/ 5 h 9"/>
                <a:gd name="T6" fmla="*/ 5 w 9"/>
                <a:gd name="T7" fmla="*/ 9 h 9"/>
                <a:gd name="T8" fmla="*/ 9 w 9"/>
                <a:gd name="T9" fmla="*/ 5 h 9"/>
                <a:gd name="T10" fmla="*/ 9 w 9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4"/>
                    <a:pt x="0" y="5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9" y="7"/>
                    <a:pt x="9" y="5"/>
                  </a:cubicBezTo>
                  <a:cubicBezTo>
                    <a:pt x="9" y="4"/>
                    <a:pt x="9" y="0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Line 299"/>
            <p:cNvSpPr>
              <a:spLocks noChangeShapeType="1"/>
            </p:cNvSpPr>
            <p:nvPr/>
          </p:nvSpPr>
          <p:spPr bwMode="auto">
            <a:xfrm>
              <a:off x="6961188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Line 300"/>
            <p:cNvSpPr>
              <a:spLocks noChangeShapeType="1"/>
            </p:cNvSpPr>
            <p:nvPr/>
          </p:nvSpPr>
          <p:spPr bwMode="auto">
            <a:xfrm>
              <a:off x="6985000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1" name="Gruppieren 840"/>
          <p:cNvGrpSpPr/>
          <p:nvPr/>
        </p:nvGrpSpPr>
        <p:grpSpPr>
          <a:xfrm>
            <a:off x="6789200" y="2080731"/>
            <a:ext cx="344487" cy="350837"/>
            <a:chOff x="7367588" y="2316163"/>
            <a:chExt cx="344487" cy="350837"/>
          </a:xfrm>
        </p:grpSpPr>
        <p:sp>
          <p:nvSpPr>
            <p:cNvPr id="842" name="Oval 304"/>
            <p:cNvSpPr>
              <a:spLocks noChangeArrowheads="1"/>
            </p:cNvSpPr>
            <p:nvPr/>
          </p:nvSpPr>
          <p:spPr bwMode="auto">
            <a:xfrm>
              <a:off x="73675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305"/>
            <p:cNvSpPr>
              <a:spLocks/>
            </p:cNvSpPr>
            <p:nvPr/>
          </p:nvSpPr>
          <p:spPr bwMode="auto">
            <a:xfrm>
              <a:off x="7464425" y="2400300"/>
              <a:ext cx="163512" cy="182562"/>
            </a:xfrm>
            <a:custGeom>
              <a:avLst/>
              <a:gdLst>
                <a:gd name="T0" fmla="*/ 61 w 103"/>
                <a:gd name="T1" fmla="*/ 50 h 115"/>
                <a:gd name="T2" fmla="*/ 61 w 103"/>
                <a:gd name="T3" fmla="*/ 38 h 115"/>
                <a:gd name="T4" fmla="*/ 95 w 103"/>
                <a:gd name="T5" fmla="*/ 27 h 115"/>
                <a:gd name="T6" fmla="*/ 103 w 103"/>
                <a:gd name="T7" fmla="*/ 19 h 115"/>
                <a:gd name="T8" fmla="*/ 91 w 103"/>
                <a:gd name="T9" fmla="*/ 16 h 115"/>
                <a:gd name="T10" fmla="*/ 61 w 103"/>
                <a:gd name="T11" fmla="*/ 19 h 115"/>
                <a:gd name="T12" fmla="*/ 61 w 103"/>
                <a:gd name="T13" fmla="*/ 0 h 115"/>
                <a:gd name="T14" fmla="*/ 34 w 103"/>
                <a:gd name="T15" fmla="*/ 0 h 115"/>
                <a:gd name="T16" fmla="*/ 34 w 103"/>
                <a:gd name="T17" fmla="*/ 23 h 115"/>
                <a:gd name="T18" fmla="*/ 11 w 103"/>
                <a:gd name="T19" fmla="*/ 16 h 115"/>
                <a:gd name="T20" fmla="*/ 0 w 103"/>
                <a:gd name="T21" fmla="*/ 19 h 115"/>
                <a:gd name="T22" fmla="*/ 7 w 103"/>
                <a:gd name="T23" fmla="*/ 27 h 115"/>
                <a:gd name="T24" fmla="*/ 34 w 103"/>
                <a:gd name="T25" fmla="*/ 38 h 115"/>
                <a:gd name="T26" fmla="*/ 34 w 103"/>
                <a:gd name="T27" fmla="*/ 57 h 115"/>
                <a:gd name="T28" fmla="*/ 15 w 103"/>
                <a:gd name="T29" fmla="*/ 54 h 115"/>
                <a:gd name="T30" fmla="*/ 7 w 103"/>
                <a:gd name="T31" fmla="*/ 61 h 115"/>
                <a:gd name="T32" fmla="*/ 11 w 103"/>
                <a:gd name="T33" fmla="*/ 69 h 115"/>
                <a:gd name="T34" fmla="*/ 34 w 103"/>
                <a:gd name="T35" fmla="*/ 73 h 115"/>
                <a:gd name="T36" fmla="*/ 34 w 103"/>
                <a:gd name="T37" fmla="*/ 115 h 115"/>
                <a:gd name="T38" fmla="*/ 61 w 103"/>
                <a:gd name="T39" fmla="*/ 115 h 115"/>
                <a:gd name="T40" fmla="*/ 61 w 103"/>
                <a:gd name="T41" fmla="*/ 61 h 115"/>
                <a:gd name="T42" fmla="*/ 88 w 103"/>
                <a:gd name="T43" fmla="*/ 73 h 115"/>
                <a:gd name="T44" fmla="*/ 99 w 103"/>
                <a:gd name="T45" fmla="*/ 69 h 115"/>
                <a:gd name="T46" fmla="*/ 91 w 103"/>
                <a:gd name="T47" fmla="*/ 61 h 115"/>
                <a:gd name="T48" fmla="*/ 61 w 103"/>
                <a:gd name="T49" fmla="*/ 5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3" h="115">
                  <a:moveTo>
                    <a:pt x="61" y="50"/>
                  </a:moveTo>
                  <a:lnTo>
                    <a:pt x="61" y="38"/>
                  </a:lnTo>
                  <a:lnTo>
                    <a:pt x="95" y="27"/>
                  </a:lnTo>
                  <a:lnTo>
                    <a:pt x="103" y="19"/>
                  </a:lnTo>
                  <a:lnTo>
                    <a:pt x="91" y="16"/>
                  </a:lnTo>
                  <a:lnTo>
                    <a:pt x="61" y="19"/>
                  </a:lnTo>
                  <a:lnTo>
                    <a:pt x="61" y="0"/>
                  </a:lnTo>
                  <a:lnTo>
                    <a:pt x="34" y="0"/>
                  </a:lnTo>
                  <a:lnTo>
                    <a:pt x="34" y="23"/>
                  </a:lnTo>
                  <a:lnTo>
                    <a:pt x="11" y="16"/>
                  </a:lnTo>
                  <a:lnTo>
                    <a:pt x="0" y="19"/>
                  </a:lnTo>
                  <a:lnTo>
                    <a:pt x="7" y="27"/>
                  </a:lnTo>
                  <a:lnTo>
                    <a:pt x="34" y="38"/>
                  </a:lnTo>
                  <a:lnTo>
                    <a:pt x="34" y="57"/>
                  </a:lnTo>
                  <a:lnTo>
                    <a:pt x="15" y="54"/>
                  </a:lnTo>
                  <a:lnTo>
                    <a:pt x="7" y="61"/>
                  </a:lnTo>
                  <a:lnTo>
                    <a:pt x="11" y="69"/>
                  </a:lnTo>
                  <a:lnTo>
                    <a:pt x="34" y="73"/>
                  </a:lnTo>
                  <a:lnTo>
                    <a:pt x="34" y="115"/>
                  </a:lnTo>
                  <a:lnTo>
                    <a:pt x="61" y="115"/>
                  </a:lnTo>
                  <a:lnTo>
                    <a:pt x="61" y="61"/>
                  </a:lnTo>
                  <a:lnTo>
                    <a:pt x="88" y="73"/>
                  </a:lnTo>
                  <a:lnTo>
                    <a:pt x="99" y="69"/>
                  </a:lnTo>
                  <a:lnTo>
                    <a:pt x="91" y="61"/>
                  </a:lnTo>
                  <a:lnTo>
                    <a:pt x="61" y="5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4" name="Gruppieren 843"/>
          <p:cNvGrpSpPr/>
          <p:nvPr/>
        </p:nvGrpSpPr>
        <p:grpSpPr>
          <a:xfrm>
            <a:off x="7360700" y="2080731"/>
            <a:ext cx="350837" cy="350837"/>
            <a:chOff x="7932738" y="2316163"/>
            <a:chExt cx="350837" cy="350837"/>
          </a:xfrm>
        </p:grpSpPr>
        <p:sp>
          <p:nvSpPr>
            <p:cNvPr id="845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3" name="Gruppieren 852"/>
          <p:cNvGrpSpPr/>
          <p:nvPr/>
        </p:nvGrpSpPr>
        <p:grpSpPr>
          <a:xfrm>
            <a:off x="7932200" y="2080731"/>
            <a:ext cx="350837" cy="350837"/>
            <a:chOff x="8504238" y="2316163"/>
            <a:chExt cx="350837" cy="350837"/>
          </a:xfrm>
        </p:grpSpPr>
        <p:sp>
          <p:nvSpPr>
            <p:cNvPr id="854" name="Oval 320"/>
            <p:cNvSpPr>
              <a:spLocks noChangeArrowheads="1"/>
            </p:cNvSpPr>
            <p:nvPr/>
          </p:nvSpPr>
          <p:spPr bwMode="auto">
            <a:xfrm>
              <a:off x="85042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321"/>
            <p:cNvSpPr>
              <a:spLocks/>
            </p:cNvSpPr>
            <p:nvPr/>
          </p:nvSpPr>
          <p:spPr bwMode="auto">
            <a:xfrm>
              <a:off x="8588375" y="2413000"/>
              <a:ext cx="182562" cy="157162"/>
            </a:xfrm>
            <a:custGeom>
              <a:avLst/>
              <a:gdLst>
                <a:gd name="T0" fmla="*/ 16 w 30"/>
                <a:gd name="T1" fmla="*/ 0 h 26"/>
                <a:gd name="T2" fmla="*/ 14 w 30"/>
                <a:gd name="T3" fmla="*/ 0 h 26"/>
                <a:gd name="T4" fmla="*/ 11 w 30"/>
                <a:gd name="T5" fmla="*/ 1 h 26"/>
                <a:gd name="T6" fmla="*/ 6 w 30"/>
                <a:gd name="T7" fmla="*/ 4 h 26"/>
                <a:gd name="T8" fmla="*/ 2 w 30"/>
                <a:gd name="T9" fmla="*/ 7 h 26"/>
                <a:gd name="T10" fmla="*/ 0 w 30"/>
                <a:gd name="T11" fmla="*/ 12 h 26"/>
                <a:gd name="T12" fmla="*/ 0 w 30"/>
                <a:gd name="T13" fmla="*/ 14 h 26"/>
                <a:gd name="T14" fmla="*/ 0 w 30"/>
                <a:gd name="T15" fmla="*/ 18 h 26"/>
                <a:gd name="T16" fmla="*/ 0 w 30"/>
                <a:gd name="T17" fmla="*/ 21 h 26"/>
                <a:gd name="T18" fmla="*/ 3 w 30"/>
                <a:gd name="T19" fmla="*/ 25 h 26"/>
                <a:gd name="T20" fmla="*/ 8 w 30"/>
                <a:gd name="T21" fmla="*/ 26 h 26"/>
                <a:gd name="T22" fmla="*/ 10 w 30"/>
                <a:gd name="T23" fmla="*/ 26 h 26"/>
                <a:gd name="T24" fmla="*/ 12 w 30"/>
                <a:gd name="T25" fmla="*/ 26 h 26"/>
                <a:gd name="T26" fmla="*/ 13 w 30"/>
                <a:gd name="T27" fmla="*/ 26 h 26"/>
                <a:gd name="T28" fmla="*/ 13 w 30"/>
                <a:gd name="T29" fmla="*/ 26 h 26"/>
                <a:gd name="T30" fmla="*/ 14 w 30"/>
                <a:gd name="T31" fmla="*/ 26 h 26"/>
                <a:gd name="T32" fmla="*/ 14 w 30"/>
                <a:gd name="T33" fmla="*/ 26 h 26"/>
                <a:gd name="T34" fmla="*/ 15 w 30"/>
                <a:gd name="T35" fmla="*/ 26 h 26"/>
                <a:gd name="T36" fmla="*/ 17 w 30"/>
                <a:gd name="T37" fmla="*/ 24 h 26"/>
                <a:gd name="T38" fmla="*/ 15 w 30"/>
                <a:gd name="T39" fmla="*/ 21 h 26"/>
                <a:gd name="T40" fmla="*/ 13 w 30"/>
                <a:gd name="T41" fmla="*/ 21 h 26"/>
                <a:gd name="T42" fmla="*/ 13 w 30"/>
                <a:gd name="T43" fmla="*/ 21 h 26"/>
                <a:gd name="T44" fmla="*/ 14 w 30"/>
                <a:gd name="T45" fmla="*/ 21 h 26"/>
                <a:gd name="T46" fmla="*/ 15 w 30"/>
                <a:gd name="T47" fmla="*/ 21 h 26"/>
                <a:gd name="T48" fmla="*/ 18 w 30"/>
                <a:gd name="T49" fmla="*/ 21 h 26"/>
                <a:gd name="T50" fmla="*/ 19 w 30"/>
                <a:gd name="T51" fmla="*/ 21 h 26"/>
                <a:gd name="T52" fmla="*/ 20 w 30"/>
                <a:gd name="T53" fmla="*/ 19 h 26"/>
                <a:gd name="T54" fmla="*/ 18 w 30"/>
                <a:gd name="T55" fmla="*/ 17 h 26"/>
                <a:gd name="T56" fmla="*/ 16 w 30"/>
                <a:gd name="T57" fmla="*/ 17 h 26"/>
                <a:gd name="T58" fmla="*/ 15 w 30"/>
                <a:gd name="T59" fmla="*/ 17 h 26"/>
                <a:gd name="T60" fmla="*/ 15 w 30"/>
                <a:gd name="T61" fmla="*/ 17 h 26"/>
                <a:gd name="T62" fmla="*/ 15 w 30"/>
                <a:gd name="T63" fmla="*/ 17 h 26"/>
                <a:gd name="T64" fmla="*/ 16 w 30"/>
                <a:gd name="T65" fmla="*/ 17 h 26"/>
                <a:gd name="T66" fmla="*/ 20 w 30"/>
                <a:gd name="T67" fmla="*/ 17 h 26"/>
                <a:gd name="T68" fmla="*/ 20 w 30"/>
                <a:gd name="T69" fmla="*/ 17 h 26"/>
                <a:gd name="T70" fmla="*/ 22 w 30"/>
                <a:gd name="T71" fmla="*/ 16 h 26"/>
                <a:gd name="T72" fmla="*/ 22 w 30"/>
                <a:gd name="T73" fmla="*/ 14 h 26"/>
                <a:gd name="T74" fmla="*/ 20 w 30"/>
                <a:gd name="T75" fmla="*/ 12 h 26"/>
                <a:gd name="T76" fmla="*/ 17 w 30"/>
                <a:gd name="T77" fmla="*/ 12 h 26"/>
                <a:gd name="T78" fmla="*/ 15 w 30"/>
                <a:gd name="T79" fmla="*/ 12 h 26"/>
                <a:gd name="T80" fmla="*/ 15 w 30"/>
                <a:gd name="T81" fmla="*/ 12 h 26"/>
                <a:gd name="T82" fmla="*/ 18 w 30"/>
                <a:gd name="T83" fmla="*/ 12 h 26"/>
                <a:gd name="T84" fmla="*/ 28 w 30"/>
                <a:gd name="T85" fmla="*/ 12 h 26"/>
                <a:gd name="T86" fmla="*/ 28 w 30"/>
                <a:gd name="T87" fmla="*/ 12 h 26"/>
                <a:gd name="T88" fmla="*/ 30 w 30"/>
                <a:gd name="T89" fmla="*/ 10 h 26"/>
                <a:gd name="T90" fmla="*/ 29 w 30"/>
                <a:gd name="T91" fmla="*/ 7 h 26"/>
                <a:gd name="T92" fmla="*/ 28 w 30"/>
                <a:gd name="T93" fmla="*/ 7 h 26"/>
                <a:gd name="T94" fmla="*/ 19 w 30"/>
                <a:gd name="T95" fmla="*/ 7 h 26"/>
                <a:gd name="T96" fmla="*/ 16 w 30"/>
                <a:gd name="T97" fmla="*/ 7 h 26"/>
                <a:gd name="T98" fmla="*/ 12 w 30"/>
                <a:gd name="T99" fmla="*/ 7 h 26"/>
                <a:gd name="T100" fmla="*/ 12 w 30"/>
                <a:gd name="T101" fmla="*/ 7 h 26"/>
                <a:gd name="T102" fmla="*/ 12 w 30"/>
                <a:gd name="T103" fmla="*/ 7 h 26"/>
                <a:gd name="T104" fmla="*/ 14 w 30"/>
                <a:gd name="T105" fmla="*/ 6 h 26"/>
                <a:gd name="T106" fmla="*/ 17 w 30"/>
                <a:gd name="T107" fmla="*/ 4 h 26"/>
                <a:gd name="T108" fmla="*/ 18 w 30"/>
                <a:gd name="T109" fmla="*/ 1 h 26"/>
                <a:gd name="T110" fmla="*/ 16 w 30"/>
                <a:gd name="T1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26">
                  <a:moveTo>
                    <a:pt x="16" y="0"/>
                  </a:moveTo>
                  <a:cubicBezTo>
                    <a:pt x="15" y="0"/>
                    <a:pt x="15" y="0"/>
                    <a:pt x="14" y="0"/>
                  </a:cubicBezTo>
                  <a:cubicBezTo>
                    <a:pt x="13" y="0"/>
                    <a:pt x="12" y="1"/>
                    <a:pt x="11" y="1"/>
                  </a:cubicBezTo>
                  <a:cubicBezTo>
                    <a:pt x="10" y="2"/>
                    <a:pt x="8" y="3"/>
                    <a:pt x="6" y="4"/>
                  </a:cubicBezTo>
                  <a:cubicBezTo>
                    <a:pt x="4" y="5"/>
                    <a:pt x="3" y="6"/>
                    <a:pt x="2" y="7"/>
                  </a:cubicBezTo>
                  <a:cubicBezTo>
                    <a:pt x="0" y="8"/>
                    <a:pt x="0" y="10"/>
                    <a:pt x="0" y="12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5"/>
                    <a:pt x="0" y="17"/>
                    <a:pt x="0" y="18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1" y="23"/>
                    <a:pt x="2" y="24"/>
                    <a:pt x="3" y="25"/>
                  </a:cubicBezTo>
                  <a:cubicBezTo>
                    <a:pt x="4" y="26"/>
                    <a:pt x="6" y="26"/>
                    <a:pt x="8" y="26"/>
                  </a:cubicBezTo>
                  <a:cubicBezTo>
                    <a:pt x="8" y="26"/>
                    <a:pt x="9" y="26"/>
                    <a:pt x="10" y="26"/>
                  </a:cubicBezTo>
                  <a:cubicBezTo>
                    <a:pt x="10" y="26"/>
                    <a:pt x="11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5" y="26"/>
                    <a:pt x="15" y="26"/>
                  </a:cubicBezTo>
                  <a:cubicBezTo>
                    <a:pt x="16" y="26"/>
                    <a:pt x="17" y="25"/>
                    <a:pt x="17" y="24"/>
                  </a:cubicBezTo>
                  <a:cubicBezTo>
                    <a:pt x="17" y="23"/>
                    <a:pt x="16" y="21"/>
                    <a:pt x="15" y="21"/>
                  </a:cubicBezTo>
                  <a:cubicBezTo>
                    <a:pt x="15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9" y="21"/>
                    <a:pt x="19" y="21"/>
                  </a:cubicBezTo>
                  <a:cubicBezTo>
                    <a:pt x="20" y="20"/>
                    <a:pt x="20" y="19"/>
                    <a:pt x="20" y="19"/>
                  </a:cubicBezTo>
                  <a:cubicBezTo>
                    <a:pt x="20" y="18"/>
                    <a:pt x="19" y="17"/>
                    <a:pt x="18" y="17"/>
                  </a:cubicBezTo>
                  <a:cubicBezTo>
                    <a:pt x="17" y="17"/>
                    <a:pt x="17" y="17"/>
                    <a:pt x="16" y="17"/>
                  </a:cubicBezTo>
                  <a:cubicBezTo>
                    <a:pt x="16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9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6"/>
                    <a:pt x="22" y="16"/>
                    <a:pt x="22" y="16"/>
                  </a:cubicBezTo>
                  <a:cubicBezTo>
                    <a:pt x="22" y="15"/>
                    <a:pt x="23" y="14"/>
                    <a:pt x="22" y="14"/>
                  </a:cubicBezTo>
                  <a:cubicBezTo>
                    <a:pt x="22" y="13"/>
                    <a:pt x="21" y="12"/>
                    <a:pt x="20" y="12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21" y="12"/>
                    <a:pt x="24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9" y="12"/>
                    <a:pt x="30" y="11"/>
                    <a:pt x="30" y="10"/>
                  </a:cubicBezTo>
                  <a:cubicBezTo>
                    <a:pt x="30" y="8"/>
                    <a:pt x="30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5" y="7"/>
                    <a:pt x="22" y="7"/>
                    <a:pt x="19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4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4" y="6"/>
                    <a:pt x="14" y="6"/>
                  </a:cubicBezTo>
                  <a:cubicBezTo>
                    <a:pt x="16" y="5"/>
                    <a:pt x="17" y="5"/>
                    <a:pt x="17" y="4"/>
                  </a:cubicBezTo>
                  <a:cubicBezTo>
                    <a:pt x="17" y="3"/>
                    <a:pt x="18" y="3"/>
                    <a:pt x="18" y="1"/>
                  </a:cubicBezTo>
                  <a:cubicBezTo>
                    <a:pt x="18" y="0"/>
                    <a:pt x="17" y="0"/>
                    <a:pt x="16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6" name="Gruppieren 855"/>
          <p:cNvGrpSpPr/>
          <p:nvPr/>
        </p:nvGrpSpPr>
        <p:grpSpPr>
          <a:xfrm>
            <a:off x="8503700" y="2080731"/>
            <a:ext cx="344487" cy="350837"/>
            <a:chOff x="9082088" y="2316163"/>
            <a:chExt cx="344487" cy="350837"/>
          </a:xfrm>
        </p:grpSpPr>
        <p:sp>
          <p:nvSpPr>
            <p:cNvPr id="857" name="Oval 325"/>
            <p:cNvSpPr>
              <a:spLocks noChangeArrowheads="1"/>
            </p:cNvSpPr>
            <p:nvPr/>
          </p:nvSpPr>
          <p:spPr bwMode="auto">
            <a:xfrm>
              <a:off x="90820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326"/>
            <p:cNvSpPr>
              <a:spLocks/>
            </p:cNvSpPr>
            <p:nvPr/>
          </p:nvSpPr>
          <p:spPr bwMode="auto">
            <a:xfrm>
              <a:off x="9166225" y="2400300"/>
              <a:ext cx="157162" cy="182562"/>
            </a:xfrm>
            <a:custGeom>
              <a:avLst/>
              <a:gdLst>
                <a:gd name="T0" fmla="*/ 0 w 26"/>
                <a:gd name="T1" fmla="*/ 14 h 30"/>
                <a:gd name="T2" fmla="*/ 0 w 26"/>
                <a:gd name="T3" fmla="*/ 16 h 30"/>
                <a:gd name="T4" fmla="*/ 1 w 26"/>
                <a:gd name="T5" fmla="*/ 19 h 30"/>
                <a:gd name="T6" fmla="*/ 4 w 26"/>
                <a:gd name="T7" fmla="*/ 24 h 30"/>
                <a:gd name="T8" fmla="*/ 7 w 26"/>
                <a:gd name="T9" fmla="*/ 28 h 30"/>
                <a:gd name="T10" fmla="*/ 12 w 26"/>
                <a:gd name="T11" fmla="*/ 30 h 30"/>
                <a:gd name="T12" fmla="*/ 14 w 26"/>
                <a:gd name="T13" fmla="*/ 30 h 30"/>
                <a:gd name="T14" fmla="*/ 18 w 26"/>
                <a:gd name="T15" fmla="*/ 30 h 30"/>
                <a:gd name="T16" fmla="*/ 21 w 26"/>
                <a:gd name="T17" fmla="*/ 30 h 30"/>
                <a:gd name="T18" fmla="*/ 25 w 26"/>
                <a:gd name="T19" fmla="*/ 27 h 30"/>
                <a:gd name="T20" fmla="*/ 26 w 26"/>
                <a:gd name="T21" fmla="*/ 22 h 30"/>
                <a:gd name="T22" fmla="*/ 26 w 26"/>
                <a:gd name="T23" fmla="*/ 20 h 30"/>
                <a:gd name="T24" fmla="*/ 26 w 26"/>
                <a:gd name="T25" fmla="*/ 18 h 30"/>
                <a:gd name="T26" fmla="*/ 26 w 26"/>
                <a:gd name="T27" fmla="*/ 17 h 30"/>
                <a:gd name="T28" fmla="*/ 26 w 26"/>
                <a:gd name="T29" fmla="*/ 17 h 30"/>
                <a:gd name="T30" fmla="*/ 26 w 26"/>
                <a:gd name="T31" fmla="*/ 16 h 30"/>
                <a:gd name="T32" fmla="*/ 26 w 26"/>
                <a:gd name="T33" fmla="*/ 16 h 30"/>
                <a:gd name="T34" fmla="*/ 26 w 26"/>
                <a:gd name="T35" fmla="*/ 15 h 30"/>
                <a:gd name="T36" fmla="*/ 24 w 26"/>
                <a:gd name="T37" fmla="*/ 13 h 30"/>
                <a:gd name="T38" fmla="*/ 21 w 26"/>
                <a:gd name="T39" fmla="*/ 15 h 30"/>
                <a:gd name="T40" fmla="*/ 21 w 26"/>
                <a:gd name="T41" fmla="*/ 17 h 30"/>
                <a:gd name="T42" fmla="*/ 21 w 26"/>
                <a:gd name="T43" fmla="*/ 17 h 30"/>
                <a:gd name="T44" fmla="*/ 21 w 26"/>
                <a:gd name="T45" fmla="*/ 16 h 30"/>
                <a:gd name="T46" fmla="*/ 21 w 26"/>
                <a:gd name="T47" fmla="*/ 15 h 30"/>
                <a:gd name="T48" fmla="*/ 21 w 26"/>
                <a:gd name="T49" fmla="*/ 12 h 30"/>
                <a:gd name="T50" fmla="*/ 21 w 26"/>
                <a:gd name="T51" fmla="*/ 11 h 30"/>
                <a:gd name="T52" fmla="*/ 19 w 26"/>
                <a:gd name="T53" fmla="*/ 10 h 30"/>
                <a:gd name="T54" fmla="*/ 16 w 26"/>
                <a:gd name="T55" fmla="*/ 12 h 30"/>
                <a:gd name="T56" fmla="*/ 16 w 26"/>
                <a:gd name="T57" fmla="*/ 14 h 30"/>
                <a:gd name="T58" fmla="*/ 16 w 26"/>
                <a:gd name="T59" fmla="*/ 15 h 30"/>
                <a:gd name="T60" fmla="*/ 16 w 26"/>
                <a:gd name="T61" fmla="*/ 15 h 30"/>
                <a:gd name="T62" fmla="*/ 16 w 26"/>
                <a:gd name="T63" fmla="*/ 15 h 30"/>
                <a:gd name="T64" fmla="*/ 16 w 26"/>
                <a:gd name="T65" fmla="*/ 14 h 30"/>
                <a:gd name="T66" fmla="*/ 16 w 26"/>
                <a:gd name="T67" fmla="*/ 10 h 30"/>
                <a:gd name="T68" fmla="*/ 16 w 26"/>
                <a:gd name="T69" fmla="*/ 10 h 30"/>
                <a:gd name="T70" fmla="*/ 15 w 26"/>
                <a:gd name="T71" fmla="*/ 8 h 30"/>
                <a:gd name="T72" fmla="*/ 13 w 26"/>
                <a:gd name="T73" fmla="*/ 8 h 30"/>
                <a:gd name="T74" fmla="*/ 11 w 26"/>
                <a:gd name="T75" fmla="*/ 10 h 30"/>
                <a:gd name="T76" fmla="*/ 11 w 26"/>
                <a:gd name="T77" fmla="*/ 13 h 30"/>
                <a:gd name="T78" fmla="*/ 11 w 26"/>
                <a:gd name="T79" fmla="*/ 15 h 30"/>
                <a:gd name="T80" fmla="*/ 11 w 26"/>
                <a:gd name="T81" fmla="*/ 15 h 30"/>
                <a:gd name="T82" fmla="*/ 11 w 26"/>
                <a:gd name="T83" fmla="*/ 12 h 30"/>
                <a:gd name="T84" fmla="*/ 11 w 26"/>
                <a:gd name="T85" fmla="*/ 2 h 30"/>
                <a:gd name="T86" fmla="*/ 11 w 26"/>
                <a:gd name="T87" fmla="*/ 2 h 30"/>
                <a:gd name="T88" fmla="*/ 9 w 26"/>
                <a:gd name="T89" fmla="*/ 0 h 30"/>
                <a:gd name="T90" fmla="*/ 7 w 26"/>
                <a:gd name="T91" fmla="*/ 1 h 30"/>
                <a:gd name="T92" fmla="*/ 7 w 26"/>
                <a:gd name="T93" fmla="*/ 2 h 30"/>
                <a:gd name="T94" fmla="*/ 7 w 26"/>
                <a:gd name="T95" fmla="*/ 11 h 30"/>
                <a:gd name="T96" fmla="*/ 7 w 26"/>
                <a:gd name="T97" fmla="*/ 14 h 30"/>
                <a:gd name="T98" fmla="*/ 7 w 26"/>
                <a:gd name="T99" fmla="*/ 18 h 30"/>
                <a:gd name="T100" fmla="*/ 7 w 26"/>
                <a:gd name="T101" fmla="*/ 18 h 30"/>
                <a:gd name="T102" fmla="*/ 6 w 26"/>
                <a:gd name="T103" fmla="*/ 18 h 30"/>
                <a:gd name="T104" fmla="*/ 6 w 26"/>
                <a:gd name="T105" fmla="*/ 16 h 30"/>
                <a:gd name="T106" fmla="*/ 4 w 26"/>
                <a:gd name="T107" fmla="*/ 13 h 30"/>
                <a:gd name="T108" fmla="*/ 1 w 26"/>
                <a:gd name="T109" fmla="*/ 12 h 30"/>
                <a:gd name="T110" fmla="*/ 0 w 26"/>
                <a:gd name="T11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" h="30">
                  <a:moveTo>
                    <a:pt x="0" y="14"/>
                  </a:moveTo>
                  <a:cubicBezTo>
                    <a:pt x="0" y="15"/>
                    <a:pt x="0" y="15"/>
                    <a:pt x="0" y="16"/>
                  </a:cubicBezTo>
                  <a:cubicBezTo>
                    <a:pt x="0" y="17"/>
                    <a:pt x="1" y="18"/>
                    <a:pt x="1" y="19"/>
                  </a:cubicBezTo>
                  <a:cubicBezTo>
                    <a:pt x="2" y="20"/>
                    <a:pt x="3" y="22"/>
                    <a:pt x="4" y="24"/>
                  </a:cubicBezTo>
                  <a:cubicBezTo>
                    <a:pt x="5" y="26"/>
                    <a:pt x="6" y="27"/>
                    <a:pt x="7" y="28"/>
                  </a:cubicBezTo>
                  <a:cubicBezTo>
                    <a:pt x="8" y="30"/>
                    <a:pt x="10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5" y="30"/>
                    <a:pt x="17" y="30"/>
                    <a:pt x="18" y="30"/>
                  </a:cubicBezTo>
                  <a:cubicBezTo>
                    <a:pt x="19" y="30"/>
                    <a:pt x="20" y="30"/>
                    <a:pt x="21" y="30"/>
                  </a:cubicBezTo>
                  <a:cubicBezTo>
                    <a:pt x="22" y="29"/>
                    <a:pt x="24" y="28"/>
                    <a:pt x="25" y="27"/>
                  </a:cubicBezTo>
                  <a:cubicBezTo>
                    <a:pt x="26" y="26"/>
                    <a:pt x="26" y="24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cubicBezTo>
                    <a:pt x="26" y="20"/>
                    <a:pt x="26" y="19"/>
                    <a:pt x="26" y="18"/>
                  </a:cubicBezTo>
                  <a:cubicBezTo>
                    <a:pt x="26" y="18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5"/>
                    <a:pt x="26" y="15"/>
                  </a:cubicBezTo>
                  <a:cubicBezTo>
                    <a:pt x="26" y="14"/>
                    <a:pt x="25" y="13"/>
                    <a:pt x="24" y="13"/>
                  </a:cubicBezTo>
                  <a:cubicBezTo>
                    <a:pt x="23" y="13"/>
                    <a:pt x="21" y="14"/>
                    <a:pt x="21" y="15"/>
                  </a:cubicBezTo>
                  <a:cubicBezTo>
                    <a:pt x="21" y="15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3"/>
                    <a:pt x="21" y="12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7" y="10"/>
                    <a:pt x="16" y="11"/>
                    <a:pt x="16" y="12"/>
                  </a:cubicBezTo>
                  <a:cubicBezTo>
                    <a:pt x="16" y="13"/>
                    <a:pt x="16" y="13"/>
                    <a:pt x="16" y="14"/>
                  </a:cubicBezTo>
                  <a:cubicBezTo>
                    <a:pt x="16" y="14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3"/>
                    <a:pt x="16" y="11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15" y="8"/>
                    <a:pt x="14" y="7"/>
                    <a:pt x="13" y="8"/>
                  </a:cubicBezTo>
                  <a:cubicBezTo>
                    <a:pt x="12" y="8"/>
                    <a:pt x="11" y="9"/>
                    <a:pt x="11" y="10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9"/>
                    <a:pt x="11" y="6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0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5"/>
                    <a:pt x="7" y="8"/>
                    <a:pt x="7" y="11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5"/>
                    <a:pt x="7" y="16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6" y="18"/>
                    <a:pt x="6" y="18"/>
                  </a:cubicBezTo>
                  <a:cubicBezTo>
                    <a:pt x="6" y="17"/>
                    <a:pt x="6" y="16"/>
                    <a:pt x="6" y="16"/>
                  </a:cubicBezTo>
                  <a:cubicBezTo>
                    <a:pt x="5" y="14"/>
                    <a:pt x="4" y="13"/>
                    <a:pt x="4" y="13"/>
                  </a:cubicBezTo>
                  <a:cubicBezTo>
                    <a:pt x="3" y="13"/>
                    <a:pt x="2" y="12"/>
                    <a:pt x="1" y="12"/>
                  </a:cubicBezTo>
                  <a:cubicBezTo>
                    <a:pt x="0" y="12"/>
                    <a:pt x="0" y="13"/>
                    <a:pt x="0" y="1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9" name="Gruppieren 858"/>
          <p:cNvGrpSpPr/>
          <p:nvPr/>
        </p:nvGrpSpPr>
        <p:grpSpPr>
          <a:xfrm>
            <a:off x="9075200" y="2080731"/>
            <a:ext cx="342900" cy="350837"/>
            <a:chOff x="9653588" y="2316163"/>
            <a:chExt cx="342900" cy="350837"/>
          </a:xfrm>
        </p:grpSpPr>
        <p:sp>
          <p:nvSpPr>
            <p:cNvPr id="860" name="Oval 330"/>
            <p:cNvSpPr>
              <a:spLocks noChangeArrowheads="1"/>
            </p:cNvSpPr>
            <p:nvPr/>
          </p:nvSpPr>
          <p:spPr bwMode="auto">
            <a:xfrm>
              <a:off x="9653588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Freeform 331"/>
            <p:cNvSpPr>
              <a:spLocks/>
            </p:cNvSpPr>
            <p:nvPr/>
          </p:nvSpPr>
          <p:spPr bwMode="auto">
            <a:xfrm>
              <a:off x="9755188" y="2400300"/>
              <a:ext cx="144463" cy="182562"/>
            </a:xfrm>
            <a:custGeom>
              <a:avLst/>
              <a:gdLst>
                <a:gd name="T0" fmla="*/ 7 w 24"/>
                <a:gd name="T1" fmla="*/ 0 h 30"/>
                <a:gd name="T2" fmla="*/ 3 w 24"/>
                <a:gd name="T3" fmla="*/ 11 h 30"/>
                <a:gd name="T4" fmla="*/ 0 w 24"/>
                <a:gd name="T5" fmla="*/ 16 h 30"/>
                <a:gd name="T6" fmla="*/ 0 w 24"/>
                <a:gd name="T7" fmla="*/ 18 h 30"/>
                <a:gd name="T8" fmla="*/ 0 w 24"/>
                <a:gd name="T9" fmla="*/ 22 h 30"/>
                <a:gd name="T10" fmla="*/ 1 w 24"/>
                <a:gd name="T11" fmla="*/ 25 h 30"/>
                <a:gd name="T12" fmla="*/ 4 w 24"/>
                <a:gd name="T13" fmla="*/ 29 h 30"/>
                <a:gd name="T14" fmla="*/ 8 w 24"/>
                <a:gd name="T15" fmla="*/ 30 h 30"/>
                <a:gd name="T16" fmla="*/ 10 w 24"/>
                <a:gd name="T17" fmla="*/ 30 h 30"/>
                <a:gd name="T18" fmla="*/ 12 w 24"/>
                <a:gd name="T19" fmla="*/ 30 h 30"/>
                <a:gd name="T20" fmla="*/ 14 w 24"/>
                <a:gd name="T21" fmla="*/ 30 h 30"/>
                <a:gd name="T22" fmla="*/ 14 w 24"/>
                <a:gd name="T23" fmla="*/ 30 h 30"/>
                <a:gd name="T24" fmla="*/ 14 w 24"/>
                <a:gd name="T25" fmla="*/ 30 h 30"/>
                <a:gd name="T26" fmla="*/ 15 w 24"/>
                <a:gd name="T27" fmla="*/ 30 h 30"/>
                <a:gd name="T28" fmla="*/ 16 w 24"/>
                <a:gd name="T29" fmla="*/ 30 h 30"/>
                <a:gd name="T30" fmla="*/ 18 w 24"/>
                <a:gd name="T31" fmla="*/ 28 h 30"/>
                <a:gd name="T32" fmla="*/ 15 w 24"/>
                <a:gd name="T33" fmla="*/ 25 h 30"/>
                <a:gd name="T34" fmla="*/ 14 w 24"/>
                <a:gd name="T35" fmla="*/ 25 h 30"/>
                <a:gd name="T36" fmla="*/ 14 w 24"/>
                <a:gd name="T37" fmla="*/ 25 h 30"/>
                <a:gd name="T38" fmla="*/ 15 w 24"/>
                <a:gd name="T39" fmla="*/ 25 h 30"/>
                <a:gd name="T40" fmla="*/ 16 w 24"/>
                <a:gd name="T41" fmla="*/ 25 h 30"/>
                <a:gd name="T42" fmla="*/ 18 w 24"/>
                <a:gd name="T43" fmla="*/ 25 h 30"/>
                <a:gd name="T44" fmla="*/ 20 w 24"/>
                <a:gd name="T45" fmla="*/ 25 h 30"/>
                <a:gd name="T46" fmla="*/ 21 w 24"/>
                <a:gd name="T47" fmla="*/ 23 h 30"/>
                <a:gd name="T48" fmla="*/ 18 w 24"/>
                <a:gd name="T49" fmla="*/ 21 h 30"/>
                <a:gd name="T50" fmla="*/ 17 w 24"/>
                <a:gd name="T51" fmla="*/ 21 h 30"/>
                <a:gd name="T52" fmla="*/ 15 w 24"/>
                <a:gd name="T53" fmla="*/ 21 h 30"/>
                <a:gd name="T54" fmla="*/ 15 w 24"/>
                <a:gd name="T55" fmla="*/ 21 h 30"/>
                <a:gd name="T56" fmla="*/ 15 w 24"/>
                <a:gd name="T57" fmla="*/ 21 h 30"/>
                <a:gd name="T58" fmla="*/ 17 w 24"/>
                <a:gd name="T59" fmla="*/ 21 h 30"/>
                <a:gd name="T60" fmla="*/ 20 w 24"/>
                <a:gd name="T61" fmla="*/ 21 h 30"/>
                <a:gd name="T62" fmla="*/ 21 w 24"/>
                <a:gd name="T63" fmla="*/ 21 h 30"/>
                <a:gd name="T64" fmla="*/ 23 w 24"/>
                <a:gd name="T65" fmla="*/ 20 h 30"/>
                <a:gd name="T66" fmla="*/ 23 w 24"/>
                <a:gd name="T67" fmla="*/ 18 h 30"/>
                <a:gd name="T68" fmla="*/ 20 w 24"/>
                <a:gd name="T69" fmla="*/ 16 h 30"/>
                <a:gd name="T70" fmla="*/ 18 w 24"/>
                <a:gd name="T71" fmla="*/ 16 h 30"/>
                <a:gd name="T72" fmla="*/ 15 w 24"/>
                <a:gd name="T73" fmla="*/ 16 h 30"/>
                <a:gd name="T74" fmla="*/ 15 w 24"/>
                <a:gd name="T75" fmla="*/ 16 h 30"/>
                <a:gd name="T76" fmla="*/ 18 w 24"/>
                <a:gd name="T77" fmla="*/ 16 h 30"/>
                <a:gd name="T78" fmla="*/ 22 w 24"/>
                <a:gd name="T79" fmla="*/ 16 h 30"/>
                <a:gd name="T80" fmla="*/ 24 w 24"/>
                <a:gd name="T81" fmla="*/ 14 h 30"/>
                <a:gd name="T82" fmla="*/ 22 w 24"/>
                <a:gd name="T83" fmla="*/ 11 h 30"/>
                <a:gd name="T84" fmla="*/ 17 w 24"/>
                <a:gd name="T85" fmla="*/ 11 h 30"/>
                <a:gd name="T86" fmla="*/ 9 w 24"/>
                <a:gd name="T87" fmla="*/ 11 h 30"/>
                <a:gd name="T88" fmla="*/ 10 w 24"/>
                <a:gd name="T89" fmla="*/ 1 h 30"/>
                <a:gd name="T90" fmla="*/ 7 w 24"/>
                <a:gd name="T9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" h="30">
                  <a:moveTo>
                    <a:pt x="7" y="0"/>
                  </a:moveTo>
                  <a:cubicBezTo>
                    <a:pt x="7" y="0"/>
                    <a:pt x="5" y="8"/>
                    <a:pt x="3" y="11"/>
                  </a:cubicBezTo>
                  <a:cubicBezTo>
                    <a:pt x="1" y="13"/>
                    <a:pt x="0" y="14"/>
                    <a:pt x="0" y="16"/>
                  </a:cubicBezTo>
                  <a:cubicBezTo>
                    <a:pt x="0" y="16"/>
                    <a:pt x="0" y="18"/>
                    <a:pt x="0" y="18"/>
                  </a:cubicBezTo>
                  <a:cubicBezTo>
                    <a:pt x="0" y="20"/>
                    <a:pt x="0" y="21"/>
                    <a:pt x="0" y="22"/>
                  </a:cubicBezTo>
                  <a:cubicBezTo>
                    <a:pt x="0" y="24"/>
                    <a:pt x="0" y="24"/>
                    <a:pt x="1" y="25"/>
                  </a:cubicBezTo>
                  <a:cubicBezTo>
                    <a:pt x="1" y="27"/>
                    <a:pt x="2" y="28"/>
                    <a:pt x="4" y="29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9" y="30"/>
                    <a:pt x="10" y="30"/>
                    <a:pt x="10" y="30"/>
                  </a:cubicBezTo>
                  <a:cubicBezTo>
                    <a:pt x="11" y="30"/>
                    <a:pt x="11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5" y="30"/>
                    <a:pt x="15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7"/>
                    <a:pt x="17" y="26"/>
                    <a:pt x="15" y="25"/>
                  </a:cubicBezTo>
                  <a:cubicBezTo>
                    <a:pt x="15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5" y="25"/>
                  </a:cubicBezTo>
                  <a:cubicBezTo>
                    <a:pt x="15" y="25"/>
                    <a:pt x="16" y="25"/>
                    <a:pt x="16" y="25"/>
                  </a:cubicBezTo>
                  <a:cubicBezTo>
                    <a:pt x="17" y="25"/>
                    <a:pt x="18" y="25"/>
                    <a:pt x="18" y="25"/>
                  </a:cubicBezTo>
                  <a:cubicBezTo>
                    <a:pt x="19" y="25"/>
                    <a:pt x="20" y="25"/>
                    <a:pt x="20" y="25"/>
                  </a:cubicBezTo>
                  <a:cubicBezTo>
                    <a:pt x="20" y="24"/>
                    <a:pt x="21" y="24"/>
                    <a:pt x="21" y="23"/>
                  </a:cubicBezTo>
                  <a:cubicBezTo>
                    <a:pt x="20" y="22"/>
                    <a:pt x="19" y="21"/>
                    <a:pt x="18" y="21"/>
                  </a:cubicBezTo>
                  <a:cubicBezTo>
                    <a:pt x="18" y="21"/>
                    <a:pt x="17" y="21"/>
                    <a:pt x="17" y="21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0"/>
                    <a:pt x="23" y="20"/>
                  </a:cubicBezTo>
                  <a:cubicBezTo>
                    <a:pt x="23" y="19"/>
                    <a:pt x="23" y="18"/>
                    <a:pt x="23" y="18"/>
                  </a:cubicBezTo>
                  <a:cubicBezTo>
                    <a:pt x="23" y="17"/>
                    <a:pt x="22" y="16"/>
                    <a:pt x="20" y="16"/>
                  </a:cubicBezTo>
                  <a:cubicBezTo>
                    <a:pt x="20" y="16"/>
                    <a:pt x="19" y="16"/>
                    <a:pt x="18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4" y="12"/>
                    <a:pt x="23" y="11"/>
                    <a:pt x="22" y="11"/>
                  </a:cubicBezTo>
                  <a:cubicBezTo>
                    <a:pt x="22" y="11"/>
                    <a:pt x="17" y="11"/>
                    <a:pt x="17" y="11"/>
                  </a:cubicBezTo>
                  <a:cubicBezTo>
                    <a:pt x="15" y="11"/>
                    <a:pt x="12" y="11"/>
                    <a:pt x="9" y="11"/>
                  </a:cubicBezTo>
                  <a:cubicBezTo>
                    <a:pt x="9" y="11"/>
                    <a:pt x="12" y="4"/>
                    <a:pt x="10" y="1"/>
                  </a:cubicBezTo>
                  <a:cubicBezTo>
                    <a:pt x="9" y="0"/>
                    <a:pt x="7" y="0"/>
                    <a:pt x="7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2" name="Gruppieren 861"/>
          <p:cNvGrpSpPr/>
          <p:nvPr/>
        </p:nvGrpSpPr>
        <p:grpSpPr>
          <a:xfrm>
            <a:off x="9645112" y="2080731"/>
            <a:ext cx="344488" cy="350837"/>
            <a:chOff x="10223500" y="2316163"/>
            <a:chExt cx="344488" cy="350837"/>
          </a:xfrm>
        </p:grpSpPr>
        <p:sp>
          <p:nvSpPr>
            <p:cNvPr id="863" name="Oval 335"/>
            <p:cNvSpPr>
              <a:spLocks noChangeArrowheads="1"/>
            </p:cNvSpPr>
            <p:nvPr/>
          </p:nvSpPr>
          <p:spPr bwMode="auto">
            <a:xfrm>
              <a:off x="102235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336"/>
            <p:cNvSpPr>
              <a:spLocks noEditPoints="1"/>
            </p:cNvSpPr>
            <p:nvPr/>
          </p:nvSpPr>
          <p:spPr bwMode="auto">
            <a:xfrm>
              <a:off x="10404475" y="2413000"/>
              <a:ext cx="60325" cy="66675"/>
            </a:xfrm>
            <a:custGeom>
              <a:avLst/>
              <a:gdLst>
                <a:gd name="T0" fmla="*/ 10 w 10"/>
                <a:gd name="T1" fmla="*/ 2 h 11"/>
                <a:gd name="T2" fmla="*/ 8 w 10"/>
                <a:gd name="T3" fmla="*/ 0 h 11"/>
                <a:gd name="T4" fmla="*/ 6 w 10"/>
                <a:gd name="T5" fmla="*/ 2 h 11"/>
                <a:gd name="T6" fmla="*/ 8 w 10"/>
                <a:gd name="T7" fmla="*/ 4 h 11"/>
                <a:gd name="T8" fmla="*/ 10 w 10"/>
                <a:gd name="T9" fmla="*/ 2 h 11"/>
                <a:gd name="T10" fmla="*/ 6 w 10"/>
                <a:gd name="T11" fmla="*/ 8 h 11"/>
                <a:gd name="T12" fmla="*/ 3 w 10"/>
                <a:gd name="T13" fmla="*/ 6 h 11"/>
                <a:gd name="T14" fmla="*/ 0 w 10"/>
                <a:gd name="T15" fmla="*/ 8 h 11"/>
                <a:gd name="T16" fmla="*/ 3 w 10"/>
                <a:gd name="T17" fmla="*/ 11 h 11"/>
                <a:gd name="T18" fmla="*/ 6 w 10"/>
                <a:gd name="T1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1">
                  <a:moveTo>
                    <a:pt x="10" y="2"/>
                  </a:move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6" y="2"/>
                  </a:cubicBezTo>
                  <a:cubicBezTo>
                    <a:pt x="6" y="3"/>
                    <a:pt x="7" y="4"/>
                    <a:pt x="8" y="4"/>
                  </a:cubicBezTo>
                  <a:cubicBezTo>
                    <a:pt x="9" y="4"/>
                    <a:pt x="10" y="3"/>
                    <a:pt x="10" y="2"/>
                  </a:cubicBezTo>
                  <a:close/>
                  <a:moveTo>
                    <a:pt x="6" y="8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2" y="6"/>
                    <a:pt x="0" y="7"/>
                    <a:pt x="0" y="8"/>
                  </a:cubicBezTo>
                  <a:cubicBezTo>
                    <a:pt x="0" y="10"/>
                    <a:pt x="2" y="11"/>
                    <a:pt x="3" y="11"/>
                  </a:cubicBezTo>
                  <a:cubicBezTo>
                    <a:pt x="4" y="11"/>
                    <a:pt x="6" y="10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337"/>
            <p:cNvSpPr>
              <a:spLocks noEditPoints="1"/>
            </p:cNvSpPr>
            <p:nvPr/>
          </p:nvSpPr>
          <p:spPr bwMode="auto">
            <a:xfrm>
              <a:off x="10337800" y="2490788"/>
              <a:ext cx="152400" cy="55562"/>
            </a:xfrm>
            <a:custGeom>
              <a:avLst/>
              <a:gdLst>
                <a:gd name="T0" fmla="*/ 14 w 25"/>
                <a:gd name="T1" fmla="*/ 4 h 9"/>
                <a:gd name="T2" fmla="*/ 21 w 25"/>
                <a:gd name="T3" fmla="*/ 0 h 9"/>
                <a:gd name="T4" fmla="*/ 24 w 25"/>
                <a:gd name="T5" fmla="*/ 0 h 9"/>
                <a:gd name="T6" fmla="*/ 25 w 25"/>
                <a:gd name="T7" fmla="*/ 1 h 9"/>
                <a:gd name="T8" fmla="*/ 16 w 25"/>
                <a:gd name="T9" fmla="*/ 8 h 9"/>
                <a:gd name="T10" fmla="*/ 13 w 25"/>
                <a:gd name="T11" fmla="*/ 9 h 9"/>
                <a:gd name="T12" fmla="*/ 3 w 25"/>
                <a:gd name="T13" fmla="*/ 8 h 9"/>
                <a:gd name="T14" fmla="*/ 1 w 25"/>
                <a:gd name="T15" fmla="*/ 8 h 9"/>
                <a:gd name="T16" fmla="*/ 0 w 25"/>
                <a:gd name="T17" fmla="*/ 2 h 9"/>
                <a:gd name="T18" fmla="*/ 6 w 25"/>
                <a:gd name="T19" fmla="*/ 0 h 9"/>
                <a:gd name="T20" fmla="*/ 15 w 25"/>
                <a:gd name="T21" fmla="*/ 2 h 9"/>
                <a:gd name="T22" fmla="*/ 14 w 25"/>
                <a:gd name="T23" fmla="*/ 4 h 9"/>
                <a:gd name="T24" fmla="*/ 9 w 25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9">
                  <a:moveTo>
                    <a:pt x="14" y="4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2" y="0"/>
                    <a:pt x="24" y="0"/>
                  </a:cubicBezTo>
                  <a:cubicBezTo>
                    <a:pt x="24" y="0"/>
                    <a:pt x="25" y="1"/>
                    <a:pt x="25" y="1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4" y="9"/>
                    <a:pt x="13" y="9"/>
                  </a:cubicBezTo>
                  <a:cubicBezTo>
                    <a:pt x="12" y="9"/>
                    <a:pt x="3" y="8"/>
                    <a:pt x="3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0" y="2"/>
                  </a:moveTo>
                  <a:cubicBezTo>
                    <a:pt x="0" y="2"/>
                    <a:pt x="3" y="1"/>
                    <a:pt x="6" y="0"/>
                  </a:cubicBezTo>
                  <a:cubicBezTo>
                    <a:pt x="9" y="0"/>
                    <a:pt x="14" y="2"/>
                    <a:pt x="15" y="2"/>
                  </a:cubicBezTo>
                  <a:cubicBezTo>
                    <a:pt x="15" y="3"/>
                    <a:pt x="15" y="3"/>
                    <a:pt x="14" y="4"/>
                  </a:cubicBezTo>
                  <a:cubicBezTo>
                    <a:pt x="12" y="4"/>
                    <a:pt x="9" y="4"/>
                    <a:pt x="9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" name="Freeform 338"/>
            <p:cNvSpPr>
              <a:spLocks/>
            </p:cNvSpPr>
            <p:nvPr/>
          </p:nvSpPr>
          <p:spPr bwMode="auto">
            <a:xfrm>
              <a:off x="10301288" y="2486025"/>
              <a:ext cx="42863" cy="71437"/>
            </a:xfrm>
            <a:custGeom>
              <a:avLst/>
              <a:gdLst>
                <a:gd name="T0" fmla="*/ 0 w 7"/>
                <a:gd name="T1" fmla="*/ 1 h 12"/>
                <a:gd name="T2" fmla="*/ 6 w 7"/>
                <a:gd name="T3" fmla="*/ 1 h 12"/>
                <a:gd name="T4" fmla="*/ 6 w 7"/>
                <a:gd name="T5" fmla="*/ 11 h 12"/>
                <a:gd name="T6" fmla="*/ 3 w 7"/>
                <a:gd name="T7" fmla="*/ 12 h 12"/>
                <a:gd name="T8" fmla="*/ 0 w 7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0" y="1"/>
                  </a:moveTo>
                  <a:cubicBezTo>
                    <a:pt x="0" y="1"/>
                    <a:pt x="4" y="0"/>
                    <a:pt x="6" y="1"/>
                  </a:cubicBezTo>
                  <a:cubicBezTo>
                    <a:pt x="7" y="4"/>
                    <a:pt x="7" y="9"/>
                    <a:pt x="6" y="11"/>
                  </a:cubicBezTo>
                  <a:cubicBezTo>
                    <a:pt x="6" y="12"/>
                    <a:pt x="3" y="12"/>
                    <a:pt x="3" y="1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7" name="Gruppieren 866"/>
          <p:cNvGrpSpPr/>
          <p:nvPr/>
        </p:nvGrpSpPr>
        <p:grpSpPr>
          <a:xfrm>
            <a:off x="10216612" y="2080731"/>
            <a:ext cx="344488" cy="350837"/>
            <a:chOff x="10795000" y="2316163"/>
            <a:chExt cx="344488" cy="350837"/>
          </a:xfrm>
        </p:grpSpPr>
        <p:sp>
          <p:nvSpPr>
            <p:cNvPr id="868" name="Oval 342"/>
            <p:cNvSpPr>
              <a:spLocks noChangeArrowheads="1"/>
            </p:cNvSpPr>
            <p:nvPr/>
          </p:nvSpPr>
          <p:spPr bwMode="auto">
            <a:xfrm>
              <a:off x="107950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9" name="Freeform 343"/>
            <p:cNvSpPr>
              <a:spLocks/>
            </p:cNvSpPr>
            <p:nvPr/>
          </p:nvSpPr>
          <p:spPr bwMode="auto">
            <a:xfrm>
              <a:off x="10872788" y="2413000"/>
              <a:ext cx="188913" cy="169862"/>
            </a:xfrm>
            <a:custGeom>
              <a:avLst/>
              <a:gdLst>
                <a:gd name="T0" fmla="*/ 28 w 31"/>
                <a:gd name="T1" fmla="*/ 3 h 28"/>
                <a:gd name="T2" fmla="*/ 22 w 31"/>
                <a:gd name="T3" fmla="*/ 0 h 28"/>
                <a:gd name="T4" fmla="*/ 16 w 31"/>
                <a:gd name="T5" fmla="*/ 3 h 28"/>
                <a:gd name="T6" fmla="*/ 15 w 31"/>
                <a:gd name="T7" fmla="*/ 4 h 28"/>
                <a:gd name="T8" fmla="*/ 14 w 31"/>
                <a:gd name="T9" fmla="*/ 3 h 28"/>
                <a:gd name="T10" fmla="*/ 8 w 31"/>
                <a:gd name="T11" fmla="*/ 0 h 28"/>
                <a:gd name="T12" fmla="*/ 2 w 31"/>
                <a:gd name="T13" fmla="*/ 3 h 28"/>
                <a:gd name="T14" fmla="*/ 0 w 31"/>
                <a:gd name="T15" fmla="*/ 9 h 28"/>
                <a:gd name="T16" fmla="*/ 2 w 31"/>
                <a:gd name="T17" fmla="*/ 15 h 28"/>
                <a:gd name="T18" fmla="*/ 15 w 31"/>
                <a:gd name="T19" fmla="*/ 28 h 28"/>
                <a:gd name="T20" fmla="*/ 15 w 31"/>
                <a:gd name="T21" fmla="*/ 28 h 28"/>
                <a:gd name="T22" fmla="*/ 16 w 31"/>
                <a:gd name="T23" fmla="*/ 28 h 28"/>
                <a:gd name="T24" fmla="*/ 28 w 31"/>
                <a:gd name="T25" fmla="*/ 15 h 28"/>
                <a:gd name="T26" fmla="*/ 31 w 31"/>
                <a:gd name="T27" fmla="*/ 9 h 28"/>
                <a:gd name="T28" fmla="*/ 28 w 31"/>
                <a:gd name="T29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28">
                  <a:moveTo>
                    <a:pt x="28" y="3"/>
                  </a:moveTo>
                  <a:cubicBezTo>
                    <a:pt x="27" y="1"/>
                    <a:pt x="24" y="0"/>
                    <a:pt x="22" y="0"/>
                  </a:cubicBezTo>
                  <a:cubicBezTo>
                    <a:pt x="20" y="0"/>
                    <a:pt x="18" y="1"/>
                    <a:pt x="16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1"/>
                    <a:pt x="11" y="0"/>
                    <a:pt x="8" y="0"/>
                  </a:cubicBez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0" y="11"/>
                    <a:pt x="1" y="14"/>
                    <a:pt x="2" y="15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30" y="14"/>
                    <a:pt x="31" y="11"/>
                    <a:pt x="31" y="9"/>
                  </a:cubicBezTo>
                  <a:cubicBezTo>
                    <a:pt x="31" y="7"/>
                    <a:pt x="30" y="5"/>
                    <a:pt x="28" y="3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0" name="Gruppieren 869"/>
          <p:cNvGrpSpPr/>
          <p:nvPr/>
        </p:nvGrpSpPr>
        <p:grpSpPr>
          <a:xfrm>
            <a:off x="10788112" y="2080731"/>
            <a:ext cx="350838" cy="350837"/>
            <a:chOff x="11363325" y="2316163"/>
            <a:chExt cx="350838" cy="350837"/>
          </a:xfrm>
        </p:grpSpPr>
        <p:sp>
          <p:nvSpPr>
            <p:cNvPr id="871" name="Oval 347"/>
            <p:cNvSpPr>
              <a:spLocks noChangeArrowheads="1"/>
            </p:cNvSpPr>
            <p:nvPr/>
          </p:nvSpPr>
          <p:spPr bwMode="auto">
            <a:xfrm>
              <a:off x="113633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2" name="Rectangle 348"/>
            <p:cNvSpPr>
              <a:spLocks noChangeArrowheads="1"/>
            </p:cNvSpPr>
            <p:nvPr/>
          </p:nvSpPr>
          <p:spPr bwMode="auto">
            <a:xfrm>
              <a:off x="11496675" y="24130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3" name="Rectangle 349"/>
            <p:cNvSpPr>
              <a:spLocks noChangeArrowheads="1"/>
            </p:cNvSpPr>
            <p:nvPr/>
          </p:nvSpPr>
          <p:spPr bwMode="auto">
            <a:xfrm>
              <a:off x="11496675" y="25273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4" name="Rectangle 350"/>
            <p:cNvSpPr>
              <a:spLocks noChangeArrowheads="1"/>
            </p:cNvSpPr>
            <p:nvPr/>
          </p:nvSpPr>
          <p:spPr bwMode="auto">
            <a:xfrm>
              <a:off x="11447463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5" name="Rectangle 351"/>
            <p:cNvSpPr>
              <a:spLocks noChangeArrowheads="1"/>
            </p:cNvSpPr>
            <p:nvPr/>
          </p:nvSpPr>
          <p:spPr bwMode="auto">
            <a:xfrm>
              <a:off x="11544300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6" name="Gruppieren 875"/>
          <p:cNvGrpSpPr/>
          <p:nvPr/>
        </p:nvGrpSpPr>
        <p:grpSpPr>
          <a:xfrm>
            <a:off x="3356892" y="2565479"/>
            <a:ext cx="350837" cy="350837"/>
            <a:chOff x="3935413" y="2808288"/>
            <a:chExt cx="350837" cy="350837"/>
          </a:xfrm>
        </p:grpSpPr>
        <p:sp>
          <p:nvSpPr>
            <p:cNvPr id="877" name="Oval 355"/>
            <p:cNvSpPr>
              <a:spLocks noChangeArrowheads="1"/>
            </p:cNvSpPr>
            <p:nvPr/>
          </p:nvSpPr>
          <p:spPr bwMode="auto">
            <a:xfrm>
              <a:off x="39354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8" name="Freeform 356"/>
            <p:cNvSpPr>
              <a:spLocks/>
            </p:cNvSpPr>
            <p:nvPr/>
          </p:nvSpPr>
          <p:spPr bwMode="auto">
            <a:xfrm>
              <a:off x="4079875" y="2965450"/>
              <a:ext cx="61912" cy="53975"/>
            </a:xfrm>
            <a:custGeom>
              <a:avLst/>
              <a:gdLst>
                <a:gd name="T0" fmla="*/ 10 w 10"/>
                <a:gd name="T1" fmla="*/ 2 h 9"/>
                <a:gd name="T2" fmla="*/ 7 w 10"/>
                <a:gd name="T3" fmla="*/ 2 h 9"/>
                <a:gd name="T4" fmla="*/ 7 w 10"/>
                <a:gd name="T5" fmla="*/ 0 h 9"/>
                <a:gd name="T6" fmla="*/ 3 w 10"/>
                <a:gd name="T7" fmla="*/ 0 h 9"/>
                <a:gd name="T8" fmla="*/ 3 w 10"/>
                <a:gd name="T9" fmla="*/ 2 h 9"/>
                <a:gd name="T10" fmla="*/ 0 w 10"/>
                <a:gd name="T11" fmla="*/ 2 h 9"/>
                <a:gd name="T12" fmla="*/ 0 w 10"/>
                <a:gd name="T13" fmla="*/ 6 h 9"/>
                <a:gd name="T14" fmla="*/ 3 w 10"/>
                <a:gd name="T15" fmla="*/ 6 h 9"/>
                <a:gd name="T16" fmla="*/ 3 w 10"/>
                <a:gd name="T17" fmla="*/ 9 h 9"/>
                <a:gd name="T18" fmla="*/ 7 w 10"/>
                <a:gd name="T19" fmla="*/ 9 h 9"/>
                <a:gd name="T20" fmla="*/ 7 w 10"/>
                <a:gd name="T21" fmla="*/ 6 h 9"/>
                <a:gd name="T22" fmla="*/ 10 w 10"/>
                <a:gd name="T23" fmla="*/ 6 h 9"/>
                <a:gd name="T24" fmla="*/ 10 w 10"/>
                <a:gd name="T2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9">
                  <a:moveTo>
                    <a:pt x="10" y="2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6"/>
                    <a:pt x="3" y="8"/>
                    <a:pt x="3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6"/>
                    <a:pt x="8" y="6"/>
                    <a:pt x="10" y="6"/>
                  </a:cubicBezTo>
                  <a:lnTo>
                    <a:pt x="10" y="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9" name="Freeform 357"/>
            <p:cNvSpPr>
              <a:spLocks/>
            </p:cNvSpPr>
            <p:nvPr/>
          </p:nvSpPr>
          <p:spPr bwMode="auto">
            <a:xfrm>
              <a:off x="4025900" y="2941638"/>
              <a:ext cx="169862" cy="107950"/>
            </a:xfrm>
            <a:custGeom>
              <a:avLst/>
              <a:gdLst>
                <a:gd name="T0" fmla="*/ 28 w 28"/>
                <a:gd name="T1" fmla="*/ 16 h 18"/>
                <a:gd name="T2" fmla="*/ 25 w 28"/>
                <a:gd name="T3" fmla="*/ 18 h 18"/>
                <a:gd name="T4" fmla="*/ 3 w 28"/>
                <a:gd name="T5" fmla="*/ 18 h 18"/>
                <a:gd name="T6" fmla="*/ 0 w 28"/>
                <a:gd name="T7" fmla="*/ 16 h 18"/>
                <a:gd name="T8" fmla="*/ 0 w 28"/>
                <a:gd name="T9" fmla="*/ 2 h 18"/>
                <a:gd name="T10" fmla="*/ 3 w 28"/>
                <a:gd name="T11" fmla="*/ 0 h 18"/>
                <a:gd name="T12" fmla="*/ 25 w 28"/>
                <a:gd name="T13" fmla="*/ 0 h 18"/>
                <a:gd name="T14" fmla="*/ 28 w 28"/>
                <a:gd name="T15" fmla="*/ 2 h 18"/>
                <a:gd name="T16" fmla="*/ 28 w 28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8">
                  <a:moveTo>
                    <a:pt x="28" y="16"/>
                  </a:moveTo>
                  <a:cubicBezTo>
                    <a:pt x="28" y="17"/>
                    <a:pt x="27" y="18"/>
                    <a:pt x="25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1" y="18"/>
                    <a:pt x="0" y="17"/>
                    <a:pt x="0" y="1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8" y="1"/>
                    <a:pt x="28" y="2"/>
                  </a:cubicBezTo>
                  <a:lnTo>
                    <a:pt x="28" y="1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0" name="Freeform 358"/>
            <p:cNvSpPr>
              <a:spLocks/>
            </p:cNvSpPr>
            <p:nvPr/>
          </p:nvSpPr>
          <p:spPr bwMode="auto">
            <a:xfrm>
              <a:off x="4079875" y="2917825"/>
              <a:ext cx="61912" cy="23812"/>
            </a:xfrm>
            <a:custGeom>
              <a:avLst/>
              <a:gdLst>
                <a:gd name="T0" fmla="*/ 0 w 10"/>
                <a:gd name="T1" fmla="*/ 4 h 4"/>
                <a:gd name="T2" fmla="*/ 0 w 10"/>
                <a:gd name="T3" fmla="*/ 2 h 4"/>
                <a:gd name="T4" fmla="*/ 3 w 10"/>
                <a:gd name="T5" fmla="*/ 0 h 4"/>
                <a:gd name="T6" fmla="*/ 7 w 10"/>
                <a:gd name="T7" fmla="*/ 0 h 4"/>
                <a:gd name="T8" fmla="*/ 10 w 10"/>
                <a:gd name="T9" fmla="*/ 2 h 4"/>
                <a:gd name="T10" fmla="*/ 10 w 10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10" y="1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1" name="Gruppieren 880"/>
          <p:cNvGrpSpPr/>
          <p:nvPr/>
        </p:nvGrpSpPr>
        <p:grpSpPr>
          <a:xfrm>
            <a:off x="3934875" y="2565971"/>
            <a:ext cx="350837" cy="350837"/>
            <a:chOff x="4506913" y="2808288"/>
            <a:chExt cx="350837" cy="350837"/>
          </a:xfrm>
        </p:grpSpPr>
        <p:sp>
          <p:nvSpPr>
            <p:cNvPr id="882" name="Oval 362"/>
            <p:cNvSpPr>
              <a:spLocks noChangeArrowheads="1"/>
            </p:cNvSpPr>
            <p:nvPr/>
          </p:nvSpPr>
          <p:spPr bwMode="auto">
            <a:xfrm>
              <a:off x="45069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3" name="Freeform 363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364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5" name="Freeform 365"/>
            <p:cNvSpPr>
              <a:spLocks/>
            </p:cNvSpPr>
            <p:nvPr/>
          </p:nvSpPr>
          <p:spPr bwMode="auto">
            <a:xfrm>
              <a:off x="4597400" y="3038475"/>
              <a:ext cx="169862" cy="6350"/>
            </a:xfrm>
            <a:custGeom>
              <a:avLst/>
              <a:gdLst>
                <a:gd name="T0" fmla="*/ 0 w 107"/>
                <a:gd name="T1" fmla="*/ 4 h 4"/>
                <a:gd name="T2" fmla="*/ 4 w 107"/>
                <a:gd name="T3" fmla="*/ 0 h 4"/>
                <a:gd name="T4" fmla="*/ 103 w 107"/>
                <a:gd name="T5" fmla="*/ 0 h 4"/>
                <a:gd name="T6" fmla="*/ 107 w 10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4">
                  <a:moveTo>
                    <a:pt x="0" y="4"/>
                  </a:moveTo>
                  <a:lnTo>
                    <a:pt x="4" y="0"/>
                  </a:lnTo>
                  <a:lnTo>
                    <a:pt x="103" y="0"/>
                  </a:lnTo>
                  <a:lnTo>
                    <a:pt x="107" y="4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6" name="Line 366"/>
            <p:cNvSpPr>
              <a:spLocks noChangeShapeType="1"/>
            </p:cNvSpPr>
            <p:nvPr/>
          </p:nvSpPr>
          <p:spPr bwMode="auto">
            <a:xfrm>
              <a:off x="4683125" y="2941638"/>
              <a:ext cx="0" cy="365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7" name="Line 367"/>
            <p:cNvSpPr>
              <a:spLocks noChangeShapeType="1"/>
            </p:cNvSpPr>
            <p:nvPr/>
          </p:nvSpPr>
          <p:spPr bwMode="auto">
            <a:xfrm>
              <a:off x="4683125" y="300196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8" name="Gruppieren 887"/>
          <p:cNvGrpSpPr/>
          <p:nvPr/>
        </p:nvGrpSpPr>
        <p:grpSpPr>
          <a:xfrm>
            <a:off x="4504787" y="2565971"/>
            <a:ext cx="350838" cy="350837"/>
            <a:chOff x="5076825" y="2808288"/>
            <a:chExt cx="350838" cy="350837"/>
          </a:xfrm>
        </p:grpSpPr>
        <p:sp>
          <p:nvSpPr>
            <p:cNvPr id="889" name="Oval 371"/>
            <p:cNvSpPr>
              <a:spLocks noChangeArrowheads="1"/>
            </p:cNvSpPr>
            <p:nvPr/>
          </p:nvSpPr>
          <p:spPr bwMode="auto">
            <a:xfrm>
              <a:off x="5076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372"/>
            <p:cNvSpPr>
              <a:spLocks/>
            </p:cNvSpPr>
            <p:nvPr/>
          </p:nvSpPr>
          <p:spPr bwMode="auto">
            <a:xfrm>
              <a:off x="5240338" y="2935288"/>
              <a:ext cx="96838" cy="79375"/>
            </a:xfrm>
            <a:custGeom>
              <a:avLst/>
              <a:gdLst>
                <a:gd name="T0" fmla="*/ 16 w 16"/>
                <a:gd name="T1" fmla="*/ 12 h 13"/>
                <a:gd name="T2" fmla="*/ 9 w 16"/>
                <a:gd name="T3" fmla="*/ 13 h 13"/>
                <a:gd name="T4" fmla="*/ 2 w 16"/>
                <a:gd name="T5" fmla="*/ 12 h 13"/>
                <a:gd name="T6" fmla="*/ 0 w 16"/>
                <a:gd name="T7" fmla="*/ 7 h 13"/>
                <a:gd name="T8" fmla="*/ 1 w 16"/>
                <a:gd name="T9" fmla="*/ 3 h 13"/>
                <a:gd name="T10" fmla="*/ 11 w 16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16" y="12"/>
                  </a:moveTo>
                  <a:cubicBezTo>
                    <a:pt x="15" y="13"/>
                    <a:pt x="11" y="13"/>
                    <a:pt x="9" y="13"/>
                  </a:cubicBezTo>
                  <a:cubicBezTo>
                    <a:pt x="7" y="13"/>
                    <a:pt x="4" y="13"/>
                    <a:pt x="2" y="12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3" y="1"/>
                    <a:pt x="9" y="0"/>
                    <a:pt x="11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373"/>
            <p:cNvSpPr>
              <a:spLocks/>
            </p:cNvSpPr>
            <p:nvPr/>
          </p:nvSpPr>
          <p:spPr bwMode="auto">
            <a:xfrm>
              <a:off x="5154613" y="2905125"/>
              <a:ext cx="200025" cy="144462"/>
            </a:xfrm>
            <a:custGeom>
              <a:avLst/>
              <a:gdLst>
                <a:gd name="T0" fmla="*/ 7 w 33"/>
                <a:gd name="T1" fmla="*/ 24 h 24"/>
                <a:gd name="T2" fmla="*/ 1 w 33"/>
                <a:gd name="T3" fmla="*/ 15 h 24"/>
                <a:gd name="T4" fmla="*/ 15 w 33"/>
                <a:gd name="T5" fmla="*/ 0 h 24"/>
                <a:gd name="T6" fmla="*/ 23 w 33"/>
                <a:gd name="T7" fmla="*/ 3 h 24"/>
                <a:gd name="T8" fmla="*/ 25 w 33"/>
                <a:gd name="T9" fmla="*/ 5 h 24"/>
                <a:gd name="T10" fmla="*/ 30 w 33"/>
                <a:gd name="T11" fmla="*/ 16 h 24"/>
                <a:gd name="T12" fmla="*/ 27 w 33"/>
                <a:gd name="T13" fmla="*/ 24 h 24"/>
                <a:gd name="T14" fmla="*/ 7 w 33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4">
                  <a:moveTo>
                    <a:pt x="7" y="24"/>
                  </a:moveTo>
                  <a:cubicBezTo>
                    <a:pt x="4" y="22"/>
                    <a:pt x="1" y="19"/>
                    <a:pt x="1" y="15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19" y="0"/>
                    <a:pt x="21" y="2"/>
                    <a:pt x="23" y="3"/>
                  </a:cubicBezTo>
                  <a:cubicBezTo>
                    <a:pt x="24" y="3"/>
                    <a:pt x="25" y="5"/>
                    <a:pt x="25" y="5"/>
                  </a:cubicBezTo>
                  <a:cubicBezTo>
                    <a:pt x="25" y="5"/>
                    <a:pt x="28" y="12"/>
                    <a:pt x="30" y="16"/>
                  </a:cubicBezTo>
                  <a:cubicBezTo>
                    <a:pt x="33" y="21"/>
                    <a:pt x="30" y="22"/>
                    <a:pt x="27" y="24"/>
                  </a:cubicBezTo>
                  <a:lnTo>
                    <a:pt x="7" y="24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Oval 374"/>
            <p:cNvSpPr>
              <a:spLocks noChangeArrowheads="1"/>
            </p:cNvSpPr>
            <p:nvPr/>
          </p:nvSpPr>
          <p:spPr bwMode="auto">
            <a:xfrm>
              <a:off x="5191125" y="2971800"/>
              <a:ext cx="25400" cy="238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Line 375"/>
            <p:cNvSpPr>
              <a:spLocks noChangeShapeType="1"/>
            </p:cNvSpPr>
            <p:nvPr/>
          </p:nvSpPr>
          <p:spPr bwMode="auto">
            <a:xfrm>
              <a:off x="5180013" y="3038475"/>
              <a:ext cx="1635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4" name="Gruppieren 893"/>
          <p:cNvGrpSpPr/>
          <p:nvPr/>
        </p:nvGrpSpPr>
        <p:grpSpPr>
          <a:xfrm>
            <a:off x="5076287" y="2565971"/>
            <a:ext cx="344488" cy="350837"/>
            <a:chOff x="5654675" y="2808288"/>
            <a:chExt cx="344488" cy="350837"/>
          </a:xfrm>
        </p:grpSpPr>
        <p:sp>
          <p:nvSpPr>
            <p:cNvPr id="895" name="Oval 379"/>
            <p:cNvSpPr>
              <a:spLocks noChangeArrowheads="1"/>
            </p:cNvSpPr>
            <p:nvPr/>
          </p:nvSpPr>
          <p:spPr bwMode="auto">
            <a:xfrm>
              <a:off x="5654675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380"/>
            <p:cNvSpPr>
              <a:spLocks/>
            </p:cNvSpPr>
            <p:nvPr/>
          </p:nvSpPr>
          <p:spPr bwMode="auto">
            <a:xfrm>
              <a:off x="5775325" y="2898775"/>
              <a:ext cx="103188" cy="169862"/>
            </a:xfrm>
            <a:custGeom>
              <a:avLst/>
              <a:gdLst>
                <a:gd name="T0" fmla="*/ 13 w 17"/>
                <a:gd name="T1" fmla="*/ 10 h 28"/>
                <a:gd name="T2" fmla="*/ 17 w 17"/>
                <a:gd name="T3" fmla="*/ 4 h 28"/>
                <a:gd name="T4" fmla="*/ 17 w 17"/>
                <a:gd name="T5" fmla="*/ 0 h 28"/>
                <a:gd name="T6" fmla="*/ 0 w 17"/>
                <a:gd name="T7" fmla="*/ 0 h 28"/>
                <a:gd name="T8" fmla="*/ 0 w 17"/>
                <a:gd name="T9" fmla="*/ 4 h 28"/>
                <a:gd name="T10" fmla="*/ 3 w 17"/>
                <a:gd name="T11" fmla="*/ 10 h 28"/>
                <a:gd name="T12" fmla="*/ 6 w 17"/>
                <a:gd name="T13" fmla="*/ 13 h 28"/>
                <a:gd name="T14" fmla="*/ 6 w 17"/>
                <a:gd name="T15" fmla="*/ 14 h 28"/>
                <a:gd name="T16" fmla="*/ 6 w 17"/>
                <a:gd name="T17" fmla="*/ 15 h 28"/>
                <a:gd name="T18" fmla="*/ 3 w 17"/>
                <a:gd name="T19" fmla="*/ 18 h 28"/>
                <a:gd name="T20" fmla="*/ 0 w 17"/>
                <a:gd name="T21" fmla="*/ 24 h 28"/>
                <a:gd name="T22" fmla="*/ 0 w 17"/>
                <a:gd name="T23" fmla="*/ 28 h 28"/>
                <a:gd name="T24" fmla="*/ 17 w 17"/>
                <a:gd name="T25" fmla="*/ 28 h 28"/>
                <a:gd name="T26" fmla="*/ 17 w 17"/>
                <a:gd name="T27" fmla="*/ 24 h 28"/>
                <a:gd name="T28" fmla="*/ 13 w 17"/>
                <a:gd name="T29" fmla="*/ 18 h 28"/>
                <a:gd name="T30" fmla="*/ 11 w 17"/>
                <a:gd name="T31" fmla="*/ 15 h 28"/>
                <a:gd name="T32" fmla="*/ 10 w 17"/>
                <a:gd name="T33" fmla="*/ 14 h 28"/>
                <a:gd name="T34" fmla="*/ 11 w 17"/>
                <a:gd name="T35" fmla="*/ 13 h 28"/>
                <a:gd name="T36" fmla="*/ 13 w 1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8">
                  <a:moveTo>
                    <a:pt x="13" y="10"/>
                  </a:moveTo>
                  <a:cubicBezTo>
                    <a:pt x="15" y="9"/>
                    <a:pt x="17" y="7"/>
                    <a:pt x="17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2" y="9"/>
                    <a:pt x="3" y="10"/>
                  </a:cubicBezTo>
                  <a:cubicBezTo>
                    <a:pt x="4" y="11"/>
                    <a:pt x="5" y="12"/>
                    <a:pt x="6" y="13"/>
                  </a:cubicBezTo>
                  <a:cubicBezTo>
                    <a:pt x="6" y="13"/>
                    <a:pt x="6" y="13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6"/>
                    <a:pt x="4" y="17"/>
                    <a:pt x="3" y="18"/>
                  </a:cubicBezTo>
                  <a:cubicBezTo>
                    <a:pt x="2" y="19"/>
                    <a:pt x="0" y="21"/>
                    <a:pt x="0" y="2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1"/>
                    <a:pt x="15" y="19"/>
                    <a:pt x="13" y="18"/>
                  </a:cubicBezTo>
                  <a:cubicBezTo>
                    <a:pt x="13" y="17"/>
                    <a:pt x="12" y="16"/>
                    <a:pt x="11" y="15"/>
                  </a:cubicBezTo>
                  <a:cubicBezTo>
                    <a:pt x="11" y="15"/>
                    <a:pt x="10" y="15"/>
                    <a:pt x="10" y="14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2" y="12"/>
                    <a:pt x="13" y="11"/>
                    <a:pt x="13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7" name="Gruppieren 896"/>
          <p:cNvGrpSpPr/>
          <p:nvPr/>
        </p:nvGrpSpPr>
        <p:grpSpPr>
          <a:xfrm>
            <a:off x="5647787" y="2556152"/>
            <a:ext cx="350838" cy="350837"/>
            <a:chOff x="6219825" y="2808288"/>
            <a:chExt cx="350838" cy="350837"/>
          </a:xfrm>
        </p:grpSpPr>
        <p:sp>
          <p:nvSpPr>
            <p:cNvPr id="898" name="Oval 384"/>
            <p:cNvSpPr>
              <a:spLocks noChangeArrowheads="1"/>
            </p:cNvSpPr>
            <p:nvPr/>
          </p:nvSpPr>
          <p:spPr bwMode="auto">
            <a:xfrm>
              <a:off x="6219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385"/>
            <p:cNvSpPr>
              <a:spLocks/>
            </p:cNvSpPr>
            <p:nvPr/>
          </p:nvSpPr>
          <p:spPr bwMode="auto">
            <a:xfrm>
              <a:off x="6310313" y="2892425"/>
              <a:ext cx="169863" cy="176212"/>
            </a:xfrm>
            <a:custGeom>
              <a:avLst/>
              <a:gdLst>
                <a:gd name="T0" fmla="*/ 12 w 107"/>
                <a:gd name="T1" fmla="*/ 111 h 111"/>
                <a:gd name="T2" fmla="*/ 12 w 107"/>
                <a:gd name="T3" fmla="*/ 61 h 111"/>
                <a:gd name="T4" fmla="*/ 0 w 107"/>
                <a:gd name="T5" fmla="*/ 61 h 111"/>
                <a:gd name="T6" fmla="*/ 15 w 107"/>
                <a:gd name="T7" fmla="*/ 38 h 111"/>
                <a:gd name="T8" fmla="*/ 15 w 107"/>
                <a:gd name="T9" fmla="*/ 16 h 111"/>
                <a:gd name="T10" fmla="*/ 31 w 107"/>
                <a:gd name="T11" fmla="*/ 16 h 111"/>
                <a:gd name="T12" fmla="*/ 31 w 107"/>
                <a:gd name="T13" fmla="*/ 23 h 111"/>
                <a:gd name="T14" fmla="*/ 54 w 107"/>
                <a:gd name="T15" fmla="*/ 0 h 111"/>
                <a:gd name="T16" fmla="*/ 107 w 107"/>
                <a:gd name="T17" fmla="*/ 61 h 111"/>
                <a:gd name="T18" fmla="*/ 95 w 107"/>
                <a:gd name="T19" fmla="*/ 61 h 111"/>
                <a:gd name="T20" fmla="*/ 95 w 107"/>
                <a:gd name="T21" fmla="*/ 111 h 111"/>
                <a:gd name="T22" fmla="*/ 12 w 107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Rectangle 386"/>
            <p:cNvSpPr>
              <a:spLocks noChangeArrowheads="1"/>
            </p:cNvSpPr>
            <p:nvPr/>
          </p:nvSpPr>
          <p:spPr bwMode="auto">
            <a:xfrm>
              <a:off x="6376988" y="2989263"/>
              <a:ext cx="60325" cy="555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387"/>
            <p:cNvSpPr>
              <a:spLocks/>
            </p:cNvSpPr>
            <p:nvPr/>
          </p:nvSpPr>
          <p:spPr bwMode="auto">
            <a:xfrm>
              <a:off x="6389688" y="2989263"/>
              <a:ext cx="47625" cy="55562"/>
            </a:xfrm>
            <a:custGeom>
              <a:avLst/>
              <a:gdLst>
                <a:gd name="T0" fmla="*/ 30 w 30"/>
                <a:gd name="T1" fmla="*/ 0 h 35"/>
                <a:gd name="T2" fmla="*/ 23 w 30"/>
                <a:gd name="T3" fmla="*/ 16 h 35"/>
                <a:gd name="T4" fmla="*/ 7 w 30"/>
                <a:gd name="T5" fmla="*/ 8 h 35"/>
                <a:gd name="T6" fmla="*/ 11 w 30"/>
                <a:gd name="T7" fmla="*/ 19 h 35"/>
                <a:gd name="T8" fmla="*/ 0 w 30"/>
                <a:gd name="T9" fmla="*/ 19 h 35"/>
                <a:gd name="T10" fmla="*/ 0 w 30"/>
                <a:gd name="T11" fmla="*/ 23 h 35"/>
                <a:gd name="T12" fmla="*/ 0 w 30"/>
                <a:gd name="T13" fmla="*/ 23 h 35"/>
                <a:gd name="T14" fmla="*/ 15 w 30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5">
                  <a:moveTo>
                    <a:pt x="30" y="0"/>
                  </a:moveTo>
                  <a:lnTo>
                    <a:pt x="23" y="16"/>
                  </a:lnTo>
                  <a:lnTo>
                    <a:pt x="7" y="8"/>
                  </a:lnTo>
                  <a:lnTo>
                    <a:pt x="11" y="19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15" y="3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2" name="Gruppieren 901"/>
          <p:cNvGrpSpPr/>
          <p:nvPr/>
        </p:nvGrpSpPr>
        <p:grpSpPr>
          <a:xfrm>
            <a:off x="6219287" y="2565971"/>
            <a:ext cx="350838" cy="350837"/>
            <a:chOff x="6791325" y="2808288"/>
            <a:chExt cx="350838" cy="350837"/>
          </a:xfrm>
        </p:grpSpPr>
        <p:sp>
          <p:nvSpPr>
            <p:cNvPr id="903" name="Oval 391"/>
            <p:cNvSpPr>
              <a:spLocks noChangeArrowheads="1"/>
            </p:cNvSpPr>
            <p:nvPr/>
          </p:nvSpPr>
          <p:spPr bwMode="auto">
            <a:xfrm>
              <a:off x="67913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392"/>
            <p:cNvSpPr>
              <a:spLocks/>
            </p:cNvSpPr>
            <p:nvPr/>
          </p:nvSpPr>
          <p:spPr bwMode="auto">
            <a:xfrm>
              <a:off x="6881813" y="2892425"/>
              <a:ext cx="169863" cy="176212"/>
            </a:xfrm>
            <a:custGeom>
              <a:avLst/>
              <a:gdLst>
                <a:gd name="T0" fmla="*/ 65 w 107"/>
                <a:gd name="T1" fmla="*/ 111 h 111"/>
                <a:gd name="T2" fmla="*/ 65 w 107"/>
                <a:gd name="T3" fmla="*/ 77 h 111"/>
                <a:gd name="T4" fmla="*/ 42 w 107"/>
                <a:gd name="T5" fmla="*/ 77 h 111"/>
                <a:gd name="T6" fmla="*/ 42 w 107"/>
                <a:gd name="T7" fmla="*/ 111 h 111"/>
                <a:gd name="T8" fmla="*/ 12 w 107"/>
                <a:gd name="T9" fmla="*/ 111 h 111"/>
                <a:gd name="T10" fmla="*/ 12 w 107"/>
                <a:gd name="T11" fmla="*/ 61 h 111"/>
                <a:gd name="T12" fmla="*/ 0 w 107"/>
                <a:gd name="T13" fmla="*/ 61 h 111"/>
                <a:gd name="T14" fmla="*/ 15 w 107"/>
                <a:gd name="T15" fmla="*/ 38 h 111"/>
                <a:gd name="T16" fmla="*/ 15 w 107"/>
                <a:gd name="T17" fmla="*/ 16 h 111"/>
                <a:gd name="T18" fmla="*/ 31 w 107"/>
                <a:gd name="T19" fmla="*/ 16 h 111"/>
                <a:gd name="T20" fmla="*/ 31 w 107"/>
                <a:gd name="T21" fmla="*/ 23 h 111"/>
                <a:gd name="T22" fmla="*/ 53 w 107"/>
                <a:gd name="T23" fmla="*/ 0 h 111"/>
                <a:gd name="T24" fmla="*/ 107 w 107"/>
                <a:gd name="T25" fmla="*/ 61 h 111"/>
                <a:gd name="T26" fmla="*/ 95 w 107"/>
                <a:gd name="T27" fmla="*/ 61 h 111"/>
                <a:gd name="T28" fmla="*/ 95 w 107"/>
                <a:gd name="T29" fmla="*/ 111 h 111"/>
                <a:gd name="T30" fmla="*/ 65 w 107"/>
                <a:gd name="T3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11">
                  <a:moveTo>
                    <a:pt x="65" y="111"/>
                  </a:moveTo>
                  <a:lnTo>
                    <a:pt x="65" y="77"/>
                  </a:lnTo>
                  <a:lnTo>
                    <a:pt x="42" y="77"/>
                  </a:lnTo>
                  <a:lnTo>
                    <a:pt x="42" y="111"/>
                  </a:lnTo>
                  <a:lnTo>
                    <a:pt x="12" y="111"/>
                  </a:ln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3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65" y="11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5" name="Gruppieren 904"/>
          <p:cNvGrpSpPr/>
          <p:nvPr/>
        </p:nvGrpSpPr>
        <p:grpSpPr>
          <a:xfrm>
            <a:off x="6789200" y="2565971"/>
            <a:ext cx="352425" cy="350837"/>
            <a:chOff x="7361238" y="2808288"/>
            <a:chExt cx="352425" cy="350837"/>
          </a:xfrm>
        </p:grpSpPr>
        <p:sp>
          <p:nvSpPr>
            <p:cNvPr id="906" name="Oval 396"/>
            <p:cNvSpPr>
              <a:spLocks noChangeArrowheads="1"/>
            </p:cNvSpPr>
            <p:nvPr/>
          </p:nvSpPr>
          <p:spPr bwMode="auto">
            <a:xfrm>
              <a:off x="7361238" y="280828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397"/>
            <p:cNvSpPr>
              <a:spLocks/>
            </p:cNvSpPr>
            <p:nvPr/>
          </p:nvSpPr>
          <p:spPr bwMode="auto">
            <a:xfrm>
              <a:off x="7451726" y="2892425"/>
              <a:ext cx="171450" cy="176212"/>
            </a:xfrm>
            <a:custGeom>
              <a:avLst/>
              <a:gdLst>
                <a:gd name="T0" fmla="*/ 12 w 108"/>
                <a:gd name="T1" fmla="*/ 111 h 111"/>
                <a:gd name="T2" fmla="*/ 12 w 108"/>
                <a:gd name="T3" fmla="*/ 61 h 111"/>
                <a:gd name="T4" fmla="*/ 0 w 108"/>
                <a:gd name="T5" fmla="*/ 61 h 111"/>
                <a:gd name="T6" fmla="*/ 16 w 108"/>
                <a:gd name="T7" fmla="*/ 38 h 111"/>
                <a:gd name="T8" fmla="*/ 16 w 108"/>
                <a:gd name="T9" fmla="*/ 16 h 111"/>
                <a:gd name="T10" fmla="*/ 31 w 108"/>
                <a:gd name="T11" fmla="*/ 16 h 111"/>
                <a:gd name="T12" fmla="*/ 31 w 108"/>
                <a:gd name="T13" fmla="*/ 23 h 111"/>
                <a:gd name="T14" fmla="*/ 54 w 108"/>
                <a:gd name="T15" fmla="*/ 0 h 111"/>
                <a:gd name="T16" fmla="*/ 108 w 108"/>
                <a:gd name="T17" fmla="*/ 61 h 111"/>
                <a:gd name="T18" fmla="*/ 96 w 108"/>
                <a:gd name="T19" fmla="*/ 61 h 111"/>
                <a:gd name="T20" fmla="*/ 96 w 108"/>
                <a:gd name="T21" fmla="*/ 111 h 111"/>
                <a:gd name="T22" fmla="*/ 12 w 108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6" y="38"/>
                  </a:lnTo>
                  <a:lnTo>
                    <a:pt x="16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8" y="61"/>
                  </a:lnTo>
                  <a:lnTo>
                    <a:pt x="96" y="61"/>
                  </a:lnTo>
                  <a:lnTo>
                    <a:pt x="96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Freeform 398"/>
            <p:cNvSpPr>
              <a:spLocks/>
            </p:cNvSpPr>
            <p:nvPr/>
          </p:nvSpPr>
          <p:spPr bwMode="auto">
            <a:xfrm>
              <a:off x="7494588" y="2965450"/>
              <a:ext cx="85725" cy="103187"/>
            </a:xfrm>
            <a:custGeom>
              <a:avLst/>
              <a:gdLst>
                <a:gd name="T0" fmla="*/ 9 w 14"/>
                <a:gd name="T1" fmla="*/ 17 h 17"/>
                <a:gd name="T2" fmla="*/ 9 w 14"/>
                <a:gd name="T3" fmla="*/ 17 h 17"/>
                <a:gd name="T4" fmla="*/ 9 w 14"/>
                <a:gd name="T5" fmla="*/ 17 h 17"/>
                <a:gd name="T6" fmla="*/ 10 w 14"/>
                <a:gd name="T7" fmla="*/ 13 h 17"/>
                <a:gd name="T8" fmla="*/ 10 w 14"/>
                <a:gd name="T9" fmla="*/ 11 h 17"/>
                <a:gd name="T10" fmla="*/ 10 w 14"/>
                <a:gd name="T11" fmla="*/ 11 h 17"/>
                <a:gd name="T12" fmla="*/ 9 w 14"/>
                <a:gd name="T13" fmla="*/ 13 h 17"/>
                <a:gd name="T14" fmla="*/ 8 w 14"/>
                <a:gd name="T15" fmla="*/ 13 h 17"/>
                <a:gd name="T16" fmla="*/ 8 w 14"/>
                <a:gd name="T17" fmla="*/ 13 h 17"/>
                <a:gd name="T18" fmla="*/ 8 w 14"/>
                <a:gd name="T19" fmla="*/ 10 h 17"/>
                <a:gd name="T20" fmla="*/ 7 w 14"/>
                <a:gd name="T21" fmla="*/ 8 h 17"/>
                <a:gd name="T22" fmla="*/ 7 w 14"/>
                <a:gd name="T23" fmla="*/ 10 h 17"/>
                <a:gd name="T24" fmla="*/ 5 w 14"/>
                <a:gd name="T25" fmla="*/ 11 h 17"/>
                <a:gd name="T26" fmla="*/ 4 w 14"/>
                <a:gd name="T27" fmla="*/ 14 h 17"/>
                <a:gd name="T28" fmla="*/ 5 w 14"/>
                <a:gd name="T29" fmla="*/ 17 h 17"/>
                <a:gd name="T30" fmla="*/ 5 w 14"/>
                <a:gd name="T31" fmla="*/ 17 h 17"/>
                <a:gd name="T32" fmla="*/ 5 w 14"/>
                <a:gd name="T33" fmla="*/ 17 h 17"/>
                <a:gd name="T34" fmla="*/ 0 w 14"/>
                <a:gd name="T35" fmla="*/ 12 h 17"/>
                <a:gd name="T36" fmla="*/ 2 w 14"/>
                <a:gd name="T37" fmla="*/ 6 h 17"/>
                <a:gd name="T38" fmla="*/ 3 w 14"/>
                <a:gd name="T39" fmla="*/ 7 h 17"/>
                <a:gd name="T40" fmla="*/ 4 w 14"/>
                <a:gd name="T41" fmla="*/ 8 h 17"/>
                <a:gd name="T42" fmla="*/ 5 w 14"/>
                <a:gd name="T43" fmla="*/ 3 h 17"/>
                <a:gd name="T44" fmla="*/ 8 w 14"/>
                <a:gd name="T45" fmla="*/ 0 h 17"/>
                <a:gd name="T46" fmla="*/ 8 w 14"/>
                <a:gd name="T47" fmla="*/ 2 h 17"/>
                <a:gd name="T48" fmla="*/ 8 w 14"/>
                <a:gd name="T49" fmla="*/ 4 h 17"/>
                <a:gd name="T50" fmla="*/ 9 w 14"/>
                <a:gd name="T51" fmla="*/ 5 h 17"/>
                <a:gd name="T52" fmla="*/ 10 w 14"/>
                <a:gd name="T53" fmla="*/ 7 h 17"/>
                <a:gd name="T54" fmla="*/ 10 w 14"/>
                <a:gd name="T55" fmla="*/ 6 h 17"/>
                <a:gd name="T56" fmla="*/ 12 w 14"/>
                <a:gd name="T57" fmla="*/ 5 h 17"/>
                <a:gd name="T58" fmla="*/ 12 w 14"/>
                <a:gd name="T59" fmla="*/ 7 h 17"/>
                <a:gd name="T60" fmla="*/ 13 w 14"/>
                <a:gd name="T61" fmla="*/ 9 h 17"/>
                <a:gd name="T62" fmla="*/ 14 w 14"/>
                <a:gd name="T63" fmla="*/ 13 h 17"/>
                <a:gd name="T64" fmla="*/ 9 w 14"/>
                <a:gd name="T6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" h="17">
                  <a:moveTo>
                    <a:pt x="9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10" y="15"/>
                    <a:pt x="10" y="13"/>
                  </a:cubicBezTo>
                  <a:cubicBezTo>
                    <a:pt x="10" y="12"/>
                    <a:pt x="11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1"/>
                    <a:pt x="8" y="10"/>
                  </a:cubicBezTo>
                  <a:cubicBezTo>
                    <a:pt x="8" y="9"/>
                    <a:pt x="8" y="8"/>
                    <a:pt x="7" y="8"/>
                  </a:cubicBezTo>
                  <a:cubicBezTo>
                    <a:pt x="7" y="8"/>
                    <a:pt x="7" y="9"/>
                    <a:pt x="7" y="10"/>
                  </a:cubicBezTo>
                  <a:cubicBezTo>
                    <a:pt x="7" y="10"/>
                    <a:pt x="6" y="11"/>
                    <a:pt x="5" y="11"/>
                  </a:cubicBezTo>
                  <a:cubicBezTo>
                    <a:pt x="5" y="12"/>
                    <a:pt x="4" y="13"/>
                    <a:pt x="4" y="14"/>
                  </a:cubicBezTo>
                  <a:cubicBezTo>
                    <a:pt x="4" y="15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0" y="17"/>
                    <a:pt x="0" y="12"/>
                  </a:cubicBezTo>
                  <a:cubicBezTo>
                    <a:pt x="0" y="9"/>
                    <a:pt x="2" y="6"/>
                    <a:pt x="2" y="6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4" y="8"/>
                    <a:pt x="4" y="5"/>
                    <a:pt x="5" y="3"/>
                  </a:cubicBezTo>
                  <a:cubicBezTo>
                    <a:pt x="6" y="1"/>
                    <a:pt x="8" y="0"/>
                    <a:pt x="8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10" y="6"/>
                    <a:pt x="10" y="7"/>
                    <a:pt x="10" y="7"/>
                  </a:cubicBezTo>
                  <a:cubicBezTo>
                    <a:pt x="10" y="7"/>
                    <a:pt x="10" y="7"/>
                    <a:pt x="10" y="6"/>
                  </a:cubicBezTo>
                  <a:cubicBezTo>
                    <a:pt x="11" y="5"/>
                    <a:pt x="12" y="5"/>
                    <a:pt x="12" y="5"/>
                  </a:cubicBezTo>
                  <a:cubicBezTo>
                    <a:pt x="12" y="5"/>
                    <a:pt x="12" y="6"/>
                    <a:pt x="12" y="7"/>
                  </a:cubicBezTo>
                  <a:cubicBezTo>
                    <a:pt x="12" y="8"/>
                    <a:pt x="12" y="9"/>
                    <a:pt x="13" y="9"/>
                  </a:cubicBezTo>
                  <a:cubicBezTo>
                    <a:pt x="13" y="10"/>
                    <a:pt x="14" y="11"/>
                    <a:pt x="14" y="13"/>
                  </a:cubicBezTo>
                  <a:cubicBezTo>
                    <a:pt x="14" y="17"/>
                    <a:pt x="9" y="17"/>
                    <a:pt x="9" y="1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9" name="Gruppieren 908"/>
          <p:cNvGrpSpPr/>
          <p:nvPr/>
        </p:nvGrpSpPr>
        <p:grpSpPr>
          <a:xfrm>
            <a:off x="7360700" y="2565971"/>
            <a:ext cx="350837" cy="350837"/>
            <a:chOff x="7932738" y="2808288"/>
            <a:chExt cx="350837" cy="350837"/>
          </a:xfrm>
        </p:grpSpPr>
        <p:sp>
          <p:nvSpPr>
            <p:cNvPr id="910" name="Oval 402"/>
            <p:cNvSpPr>
              <a:spLocks noChangeArrowheads="1"/>
            </p:cNvSpPr>
            <p:nvPr/>
          </p:nvSpPr>
          <p:spPr bwMode="auto">
            <a:xfrm>
              <a:off x="7932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1" name="Freeform 403"/>
            <p:cNvSpPr>
              <a:spLocks noEditPoints="1"/>
            </p:cNvSpPr>
            <p:nvPr/>
          </p:nvSpPr>
          <p:spPr bwMode="auto">
            <a:xfrm>
              <a:off x="8029575" y="2905125"/>
              <a:ext cx="157162" cy="157162"/>
            </a:xfrm>
            <a:custGeom>
              <a:avLst/>
              <a:gdLst>
                <a:gd name="T0" fmla="*/ 21 w 26"/>
                <a:gd name="T1" fmla="*/ 26 h 26"/>
                <a:gd name="T2" fmla="*/ 17 w 26"/>
                <a:gd name="T3" fmla="*/ 25 h 26"/>
                <a:gd name="T4" fmla="*/ 13 w 26"/>
                <a:gd name="T5" fmla="*/ 20 h 26"/>
                <a:gd name="T6" fmla="*/ 9 w 26"/>
                <a:gd name="T7" fmla="*/ 25 h 26"/>
                <a:gd name="T8" fmla="*/ 5 w 26"/>
                <a:gd name="T9" fmla="*/ 26 h 26"/>
                <a:gd name="T10" fmla="*/ 1 w 26"/>
                <a:gd name="T11" fmla="*/ 25 h 26"/>
                <a:gd name="T12" fmla="*/ 1 w 26"/>
                <a:gd name="T13" fmla="*/ 17 h 26"/>
                <a:gd name="T14" fmla="*/ 6 w 26"/>
                <a:gd name="T15" fmla="*/ 13 h 26"/>
                <a:gd name="T16" fmla="*/ 1 w 26"/>
                <a:gd name="T17" fmla="*/ 9 h 26"/>
                <a:gd name="T18" fmla="*/ 0 w 26"/>
                <a:gd name="T19" fmla="*/ 5 h 26"/>
                <a:gd name="T20" fmla="*/ 1 w 26"/>
                <a:gd name="T21" fmla="*/ 1 h 26"/>
                <a:gd name="T22" fmla="*/ 5 w 26"/>
                <a:gd name="T23" fmla="*/ 0 h 26"/>
                <a:gd name="T24" fmla="*/ 9 w 26"/>
                <a:gd name="T25" fmla="*/ 1 h 26"/>
                <a:gd name="T26" fmla="*/ 13 w 26"/>
                <a:gd name="T27" fmla="*/ 6 h 26"/>
                <a:gd name="T28" fmla="*/ 17 w 26"/>
                <a:gd name="T29" fmla="*/ 1 h 26"/>
                <a:gd name="T30" fmla="*/ 21 w 26"/>
                <a:gd name="T31" fmla="*/ 0 h 26"/>
                <a:gd name="T32" fmla="*/ 25 w 26"/>
                <a:gd name="T33" fmla="*/ 1 h 26"/>
                <a:gd name="T34" fmla="*/ 26 w 26"/>
                <a:gd name="T35" fmla="*/ 5 h 26"/>
                <a:gd name="T36" fmla="*/ 25 w 26"/>
                <a:gd name="T37" fmla="*/ 9 h 26"/>
                <a:gd name="T38" fmla="*/ 20 w 26"/>
                <a:gd name="T39" fmla="*/ 13 h 26"/>
                <a:gd name="T40" fmla="*/ 25 w 26"/>
                <a:gd name="T41" fmla="*/ 17 h 26"/>
                <a:gd name="T42" fmla="*/ 25 w 26"/>
                <a:gd name="T43" fmla="*/ 25 h 26"/>
                <a:gd name="T44" fmla="*/ 21 w 26"/>
                <a:gd name="T45" fmla="*/ 26 h 26"/>
                <a:gd name="T46" fmla="*/ 6 w 26"/>
                <a:gd name="T47" fmla="*/ 13 h 26"/>
                <a:gd name="T48" fmla="*/ 13 w 26"/>
                <a:gd name="T49" fmla="*/ 20 h 26"/>
                <a:gd name="T50" fmla="*/ 20 w 26"/>
                <a:gd name="T51" fmla="*/ 13 h 26"/>
                <a:gd name="T52" fmla="*/ 13 w 26"/>
                <a:gd name="T53" fmla="*/ 6 h 26"/>
                <a:gd name="T54" fmla="*/ 6 w 26"/>
                <a:gd name="T5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26">
                  <a:moveTo>
                    <a:pt x="21" y="26"/>
                  </a:moveTo>
                  <a:cubicBezTo>
                    <a:pt x="20" y="26"/>
                    <a:pt x="18" y="25"/>
                    <a:pt x="17" y="25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6" y="26"/>
                    <a:pt x="5" y="26"/>
                  </a:cubicBezTo>
                  <a:cubicBezTo>
                    <a:pt x="4" y="26"/>
                    <a:pt x="2" y="25"/>
                    <a:pt x="1" y="25"/>
                  </a:cubicBezTo>
                  <a:cubicBezTo>
                    <a:pt x="0" y="23"/>
                    <a:pt x="0" y="19"/>
                    <a:pt x="1" y="17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8"/>
                    <a:pt x="0" y="6"/>
                    <a:pt x="0" y="5"/>
                  </a:cubicBezTo>
                  <a:cubicBezTo>
                    <a:pt x="0" y="4"/>
                    <a:pt x="1" y="2"/>
                    <a:pt x="1" y="1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6" y="0"/>
                    <a:pt x="8" y="1"/>
                    <a:pt x="9" y="1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1"/>
                    <a:pt x="20" y="0"/>
                    <a:pt x="21" y="0"/>
                  </a:cubicBezTo>
                  <a:cubicBezTo>
                    <a:pt x="22" y="0"/>
                    <a:pt x="24" y="1"/>
                    <a:pt x="25" y="1"/>
                  </a:cubicBezTo>
                  <a:cubicBezTo>
                    <a:pt x="25" y="2"/>
                    <a:pt x="26" y="4"/>
                    <a:pt x="26" y="5"/>
                  </a:cubicBezTo>
                  <a:cubicBezTo>
                    <a:pt x="26" y="6"/>
                    <a:pt x="25" y="8"/>
                    <a:pt x="25" y="9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6" y="19"/>
                    <a:pt x="26" y="23"/>
                    <a:pt x="25" y="25"/>
                  </a:cubicBezTo>
                  <a:cubicBezTo>
                    <a:pt x="24" y="25"/>
                    <a:pt x="22" y="26"/>
                    <a:pt x="21" y="26"/>
                  </a:cubicBezTo>
                  <a:close/>
                  <a:moveTo>
                    <a:pt x="6" y="13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6" y="13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404"/>
            <p:cNvSpPr>
              <a:spLocks/>
            </p:cNvSpPr>
            <p:nvPr/>
          </p:nvSpPr>
          <p:spPr bwMode="auto">
            <a:xfrm>
              <a:off x="8089900" y="2978150"/>
              <a:ext cx="12700" cy="1111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2 h 2"/>
                <a:gd name="T4" fmla="*/ 0 w 2"/>
                <a:gd name="T5" fmla="*/ 1 h 2"/>
                <a:gd name="T6" fmla="*/ 1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1"/>
                    <a:pt x="1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405"/>
            <p:cNvSpPr>
              <a:spLocks/>
            </p:cNvSpPr>
            <p:nvPr/>
          </p:nvSpPr>
          <p:spPr bwMode="auto">
            <a:xfrm>
              <a:off x="8102600" y="2989263"/>
              <a:ext cx="11112" cy="127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406"/>
            <p:cNvSpPr>
              <a:spLocks/>
            </p:cNvSpPr>
            <p:nvPr/>
          </p:nvSpPr>
          <p:spPr bwMode="auto">
            <a:xfrm>
              <a:off x="8102600" y="2965450"/>
              <a:ext cx="11112" cy="12700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0 w 2"/>
                <a:gd name="T5" fmla="*/ 0 h 2"/>
                <a:gd name="T6" fmla="*/ 2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407"/>
            <p:cNvSpPr>
              <a:spLocks/>
            </p:cNvSpPr>
            <p:nvPr/>
          </p:nvSpPr>
          <p:spPr bwMode="auto">
            <a:xfrm>
              <a:off x="8113713" y="2978150"/>
              <a:ext cx="12700" cy="11112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1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6" name="Gruppieren 915"/>
          <p:cNvGrpSpPr/>
          <p:nvPr/>
        </p:nvGrpSpPr>
        <p:grpSpPr>
          <a:xfrm>
            <a:off x="7932200" y="2565971"/>
            <a:ext cx="344487" cy="350837"/>
            <a:chOff x="8510588" y="2808288"/>
            <a:chExt cx="344487" cy="350837"/>
          </a:xfrm>
        </p:grpSpPr>
        <p:sp>
          <p:nvSpPr>
            <p:cNvPr id="917" name="Oval 411"/>
            <p:cNvSpPr>
              <a:spLocks noChangeArrowheads="1"/>
            </p:cNvSpPr>
            <p:nvPr/>
          </p:nvSpPr>
          <p:spPr bwMode="auto">
            <a:xfrm>
              <a:off x="8510588" y="2808288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412"/>
            <p:cNvSpPr>
              <a:spLocks noEditPoints="1"/>
            </p:cNvSpPr>
            <p:nvPr/>
          </p:nvSpPr>
          <p:spPr bwMode="auto">
            <a:xfrm>
              <a:off x="8588375" y="2892425"/>
              <a:ext cx="188912" cy="182562"/>
            </a:xfrm>
            <a:custGeom>
              <a:avLst/>
              <a:gdLst>
                <a:gd name="T0" fmla="*/ 17 w 31"/>
                <a:gd name="T1" fmla="*/ 6 h 30"/>
                <a:gd name="T2" fmla="*/ 17 w 31"/>
                <a:gd name="T3" fmla="*/ 17 h 30"/>
                <a:gd name="T4" fmla="*/ 14 w 31"/>
                <a:gd name="T5" fmla="*/ 17 h 30"/>
                <a:gd name="T6" fmla="*/ 13 w 31"/>
                <a:gd name="T7" fmla="*/ 6 h 30"/>
                <a:gd name="T8" fmla="*/ 17 w 31"/>
                <a:gd name="T9" fmla="*/ 6 h 30"/>
                <a:gd name="T10" fmla="*/ 13 w 31"/>
                <a:gd name="T11" fmla="*/ 22 h 30"/>
                <a:gd name="T12" fmla="*/ 15 w 31"/>
                <a:gd name="T13" fmla="*/ 20 h 30"/>
                <a:gd name="T14" fmla="*/ 17 w 31"/>
                <a:gd name="T15" fmla="*/ 22 h 30"/>
                <a:gd name="T16" fmla="*/ 15 w 31"/>
                <a:gd name="T17" fmla="*/ 24 h 30"/>
                <a:gd name="T18" fmla="*/ 13 w 31"/>
                <a:gd name="T19" fmla="*/ 22 h 30"/>
                <a:gd name="T20" fmla="*/ 29 w 31"/>
                <a:gd name="T21" fmla="*/ 8 h 30"/>
                <a:gd name="T22" fmla="*/ 25 w 31"/>
                <a:gd name="T23" fmla="*/ 7 h 30"/>
                <a:gd name="T24" fmla="*/ 25 w 31"/>
                <a:gd name="T25" fmla="*/ 3 h 30"/>
                <a:gd name="T26" fmla="*/ 21 w 31"/>
                <a:gd name="T27" fmla="*/ 4 h 30"/>
                <a:gd name="T28" fmla="*/ 19 w 31"/>
                <a:gd name="T29" fmla="*/ 0 h 30"/>
                <a:gd name="T30" fmla="*/ 15 w 31"/>
                <a:gd name="T31" fmla="*/ 3 h 30"/>
                <a:gd name="T32" fmla="*/ 12 w 31"/>
                <a:gd name="T33" fmla="*/ 0 h 30"/>
                <a:gd name="T34" fmla="*/ 10 w 31"/>
                <a:gd name="T35" fmla="*/ 4 h 30"/>
                <a:gd name="T36" fmla="*/ 6 w 31"/>
                <a:gd name="T37" fmla="*/ 3 h 30"/>
                <a:gd name="T38" fmla="*/ 6 w 31"/>
                <a:gd name="T39" fmla="*/ 7 h 30"/>
                <a:gd name="T40" fmla="*/ 2 w 31"/>
                <a:gd name="T41" fmla="*/ 8 h 30"/>
                <a:gd name="T42" fmla="*/ 4 w 31"/>
                <a:gd name="T43" fmla="*/ 12 h 30"/>
                <a:gd name="T44" fmla="*/ 0 w 31"/>
                <a:gd name="T45" fmla="*/ 15 h 30"/>
                <a:gd name="T46" fmla="*/ 4 w 31"/>
                <a:gd name="T47" fmla="*/ 18 h 30"/>
                <a:gd name="T48" fmla="*/ 2 w 31"/>
                <a:gd name="T49" fmla="*/ 22 h 30"/>
                <a:gd name="T50" fmla="*/ 6 w 31"/>
                <a:gd name="T51" fmla="*/ 23 h 30"/>
                <a:gd name="T52" fmla="*/ 6 w 31"/>
                <a:gd name="T53" fmla="*/ 27 h 30"/>
                <a:gd name="T54" fmla="*/ 10 w 31"/>
                <a:gd name="T55" fmla="*/ 26 h 30"/>
                <a:gd name="T56" fmla="*/ 12 w 31"/>
                <a:gd name="T57" fmla="*/ 30 h 30"/>
                <a:gd name="T58" fmla="*/ 15 w 31"/>
                <a:gd name="T59" fmla="*/ 27 h 30"/>
                <a:gd name="T60" fmla="*/ 19 w 31"/>
                <a:gd name="T61" fmla="*/ 30 h 30"/>
                <a:gd name="T62" fmla="*/ 21 w 31"/>
                <a:gd name="T63" fmla="*/ 26 h 30"/>
                <a:gd name="T64" fmla="*/ 25 w 31"/>
                <a:gd name="T65" fmla="*/ 27 h 30"/>
                <a:gd name="T66" fmla="*/ 25 w 31"/>
                <a:gd name="T67" fmla="*/ 23 h 30"/>
                <a:gd name="T68" fmla="*/ 29 w 31"/>
                <a:gd name="T69" fmla="*/ 22 h 30"/>
                <a:gd name="T70" fmla="*/ 27 w 31"/>
                <a:gd name="T71" fmla="*/ 18 h 30"/>
                <a:gd name="T72" fmla="*/ 31 w 31"/>
                <a:gd name="T73" fmla="*/ 15 h 30"/>
                <a:gd name="T74" fmla="*/ 27 w 31"/>
                <a:gd name="T75" fmla="*/ 12 h 30"/>
                <a:gd name="T76" fmla="*/ 29 w 31"/>
                <a:gd name="T7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0">
                  <a:moveTo>
                    <a:pt x="17" y="6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7" y="6"/>
                  </a:lnTo>
                  <a:close/>
                  <a:moveTo>
                    <a:pt x="13" y="22"/>
                  </a:moveTo>
                  <a:cubicBezTo>
                    <a:pt x="13" y="21"/>
                    <a:pt x="14" y="20"/>
                    <a:pt x="15" y="20"/>
                  </a:cubicBezTo>
                  <a:cubicBezTo>
                    <a:pt x="16" y="20"/>
                    <a:pt x="17" y="21"/>
                    <a:pt x="17" y="22"/>
                  </a:cubicBezTo>
                  <a:cubicBezTo>
                    <a:pt x="17" y="23"/>
                    <a:pt x="16" y="24"/>
                    <a:pt x="15" y="24"/>
                  </a:cubicBezTo>
                  <a:cubicBezTo>
                    <a:pt x="14" y="24"/>
                    <a:pt x="13" y="23"/>
                    <a:pt x="13" y="22"/>
                  </a:cubicBezTo>
                  <a:moveTo>
                    <a:pt x="29" y="8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27" y="12"/>
                    <a:pt x="27" y="12"/>
                    <a:pt x="27" y="12"/>
                  </a:cubicBezTo>
                  <a:lnTo>
                    <a:pt x="29" y="8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9" name="Gruppieren 918"/>
          <p:cNvGrpSpPr/>
          <p:nvPr/>
        </p:nvGrpSpPr>
        <p:grpSpPr>
          <a:xfrm>
            <a:off x="8503700" y="2565971"/>
            <a:ext cx="350837" cy="350837"/>
            <a:chOff x="9075738" y="2808288"/>
            <a:chExt cx="350837" cy="350837"/>
          </a:xfrm>
        </p:grpSpPr>
        <p:sp>
          <p:nvSpPr>
            <p:cNvPr id="920" name="Oval 416"/>
            <p:cNvSpPr>
              <a:spLocks noChangeArrowheads="1"/>
            </p:cNvSpPr>
            <p:nvPr/>
          </p:nvSpPr>
          <p:spPr bwMode="auto">
            <a:xfrm>
              <a:off x="9075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1" name="Freeform 417"/>
            <p:cNvSpPr>
              <a:spLocks/>
            </p:cNvSpPr>
            <p:nvPr/>
          </p:nvSpPr>
          <p:spPr bwMode="auto">
            <a:xfrm>
              <a:off x="9220200" y="2952750"/>
              <a:ext cx="61912" cy="122237"/>
            </a:xfrm>
            <a:custGeom>
              <a:avLst/>
              <a:gdLst>
                <a:gd name="T0" fmla="*/ 1 w 10"/>
                <a:gd name="T1" fmla="*/ 19 h 20"/>
                <a:gd name="T2" fmla="*/ 5 w 10"/>
                <a:gd name="T3" fmla="*/ 20 h 20"/>
                <a:gd name="T4" fmla="*/ 10 w 10"/>
                <a:gd name="T5" fmla="*/ 16 h 20"/>
                <a:gd name="T6" fmla="*/ 5 w 10"/>
                <a:gd name="T7" fmla="*/ 11 h 20"/>
                <a:gd name="T8" fmla="*/ 0 w 10"/>
                <a:gd name="T9" fmla="*/ 4 h 20"/>
                <a:gd name="T10" fmla="*/ 5 w 1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1" y="19"/>
                  </a:moveTo>
                  <a:cubicBezTo>
                    <a:pt x="2" y="20"/>
                    <a:pt x="3" y="20"/>
                    <a:pt x="5" y="20"/>
                  </a:cubicBezTo>
                  <a:cubicBezTo>
                    <a:pt x="7" y="20"/>
                    <a:pt x="10" y="18"/>
                    <a:pt x="10" y="16"/>
                  </a:cubicBezTo>
                  <a:cubicBezTo>
                    <a:pt x="10" y="13"/>
                    <a:pt x="7" y="12"/>
                    <a:pt x="5" y="11"/>
                  </a:cubicBezTo>
                  <a:cubicBezTo>
                    <a:pt x="2" y="9"/>
                    <a:pt x="0" y="8"/>
                    <a:pt x="0" y="4"/>
                  </a:cubicBezTo>
                  <a:cubicBezTo>
                    <a:pt x="0" y="2"/>
                    <a:pt x="1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2" name="Freeform 418"/>
            <p:cNvSpPr>
              <a:spLocks/>
            </p:cNvSpPr>
            <p:nvPr/>
          </p:nvSpPr>
          <p:spPr bwMode="auto">
            <a:xfrm>
              <a:off x="9220200" y="2892425"/>
              <a:ext cx="61912" cy="122237"/>
            </a:xfrm>
            <a:custGeom>
              <a:avLst/>
              <a:gdLst>
                <a:gd name="T0" fmla="*/ 9 w 10"/>
                <a:gd name="T1" fmla="*/ 1 h 20"/>
                <a:gd name="T2" fmla="*/ 5 w 10"/>
                <a:gd name="T3" fmla="*/ 0 h 20"/>
                <a:gd name="T4" fmla="*/ 0 w 10"/>
                <a:gd name="T5" fmla="*/ 4 h 20"/>
                <a:gd name="T6" fmla="*/ 5 w 10"/>
                <a:gd name="T7" fmla="*/ 9 h 20"/>
                <a:gd name="T8" fmla="*/ 10 w 10"/>
                <a:gd name="T9" fmla="*/ 16 h 20"/>
                <a:gd name="T10" fmla="*/ 5 w 10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9" y="1"/>
                  </a:moveTo>
                  <a:cubicBezTo>
                    <a:pt x="8" y="0"/>
                    <a:pt x="7" y="0"/>
                    <a:pt x="5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7"/>
                    <a:pt x="3" y="8"/>
                    <a:pt x="5" y="9"/>
                  </a:cubicBezTo>
                  <a:cubicBezTo>
                    <a:pt x="8" y="11"/>
                    <a:pt x="10" y="12"/>
                    <a:pt x="10" y="16"/>
                  </a:cubicBezTo>
                  <a:cubicBezTo>
                    <a:pt x="10" y="18"/>
                    <a:pt x="9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3" name="Gruppieren 922"/>
          <p:cNvGrpSpPr/>
          <p:nvPr/>
        </p:nvGrpSpPr>
        <p:grpSpPr>
          <a:xfrm>
            <a:off x="9075200" y="2565971"/>
            <a:ext cx="342900" cy="350837"/>
            <a:chOff x="9653588" y="2808288"/>
            <a:chExt cx="342900" cy="350837"/>
          </a:xfrm>
        </p:grpSpPr>
        <p:sp>
          <p:nvSpPr>
            <p:cNvPr id="924" name="Oval 422"/>
            <p:cNvSpPr>
              <a:spLocks noChangeArrowheads="1"/>
            </p:cNvSpPr>
            <p:nvPr/>
          </p:nvSpPr>
          <p:spPr bwMode="auto">
            <a:xfrm>
              <a:off x="9653588" y="280828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Oval 423"/>
            <p:cNvSpPr>
              <a:spLocks noChangeArrowheads="1"/>
            </p:cNvSpPr>
            <p:nvPr/>
          </p:nvSpPr>
          <p:spPr bwMode="auto">
            <a:xfrm>
              <a:off x="9791701" y="2922588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424"/>
            <p:cNvSpPr>
              <a:spLocks/>
            </p:cNvSpPr>
            <p:nvPr/>
          </p:nvSpPr>
          <p:spPr bwMode="auto">
            <a:xfrm>
              <a:off x="9755188" y="2892425"/>
              <a:ext cx="139700" cy="182562"/>
            </a:xfrm>
            <a:custGeom>
              <a:avLst/>
              <a:gdLst>
                <a:gd name="T0" fmla="*/ 12 w 23"/>
                <a:gd name="T1" fmla="*/ 30 h 30"/>
                <a:gd name="T2" fmla="*/ 11 w 23"/>
                <a:gd name="T3" fmla="*/ 30 h 30"/>
                <a:gd name="T4" fmla="*/ 0 w 23"/>
                <a:gd name="T5" fmla="*/ 11 h 30"/>
                <a:gd name="T6" fmla="*/ 12 w 23"/>
                <a:gd name="T7" fmla="*/ 0 h 30"/>
                <a:gd name="T8" fmla="*/ 23 w 23"/>
                <a:gd name="T9" fmla="*/ 11 h 30"/>
                <a:gd name="T10" fmla="*/ 12 w 23"/>
                <a:gd name="T11" fmla="*/ 30 h 30"/>
                <a:gd name="T12" fmla="*/ 12 w 23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0">
                  <a:moveTo>
                    <a:pt x="12" y="30"/>
                  </a:moveTo>
                  <a:cubicBezTo>
                    <a:pt x="12" y="30"/>
                    <a:pt x="11" y="30"/>
                    <a:pt x="11" y="30"/>
                  </a:cubicBezTo>
                  <a:cubicBezTo>
                    <a:pt x="11" y="30"/>
                    <a:pt x="0" y="17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17"/>
                    <a:pt x="12" y="30"/>
                    <a:pt x="12" y="30"/>
                  </a:cubicBezTo>
                  <a:cubicBezTo>
                    <a:pt x="12" y="30"/>
                    <a:pt x="12" y="30"/>
                    <a:pt x="12" y="3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7" name="Gruppieren 926"/>
          <p:cNvGrpSpPr/>
          <p:nvPr/>
        </p:nvGrpSpPr>
        <p:grpSpPr>
          <a:xfrm>
            <a:off x="9645112" y="2565971"/>
            <a:ext cx="344488" cy="350837"/>
            <a:chOff x="10223500" y="2808288"/>
            <a:chExt cx="344488" cy="350837"/>
          </a:xfrm>
        </p:grpSpPr>
        <p:sp>
          <p:nvSpPr>
            <p:cNvPr id="928" name="Oval 428"/>
            <p:cNvSpPr>
              <a:spLocks noChangeArrowheads="1"/>
            </p:cNvSpPr>
            <p:nvPr/>
          </p:nvSpPr>
          <p:spPr bwMode="auto">
            <a:xfrm>
              <a:off x="102235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Line 429"/>
            <p:cNvSpPr>
              <a:spLocks noChangeShapeType="1"/>
            </p:cNvSpPr>
            <p:nvPr/>
          </p:nvSpPr>
          <p:spPr bwMode="auto">
            <a:xfrm>
              <a:off x="10367963" y="3025775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430"/>
            <p:cNvSpPr>
              <a:spLocks/>
            </p:cNvSpPr>
            <p:nvPr/>
          </p:nvSpPr>
          <p:spPr bwMode="auto">
            <a:xfrm>
              <a:off x="10331450" y="2892425"/>
              <a:ext cx="128588" cy="133350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Line 431"/>
            <p:cNvSpPr>
              <a:spLocks noChangeShapeType="1"/>
            </p:cNvSpPr>
            <p:nvPr/>
          </p:nvSpPr>
          <p:spPr bwMode="auto">
            <a:xfrm>
              <a:off x="10367963" y="3044825"/>
              <a:ext cx="555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2" name="Line 432"/>
            <p:cNvSpPr>
              <a:spLocks noChangeShapeType="1"/>
            </p:cNvSpPr>
            <p:nvPr/>
          </p:nvSpPr>
          <p:spPr bwMode="auto">
            <a:xfrm>
              <a:off x="10367963" y="3062288"/>
              <a:ext cx="555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3" name="Line 433"/>
            <p:cNvSpPr>
              <a:spLocks noChangeShapeType="1"/>
            </p:cNvSpPr>
            <p:nvPr/>
          </p:nvSpPr>
          <p:spPr bwMode="auto">
            <a:xfrm>
              <a:off x="10380663" y="3074988"/>
              <a:ext cx="238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4" name="Gruppieren 933"/>
          <p:cNvGrpSpPr/>
          <p:nvPr/>
        </p:nvGrpSpPr>
        <p:grpSpPr>
          <a:xfrm>
            <a:off x="10216612" y="2565971"/>
            <a:ext cx="344488" cy="350837"/>
            <a:chOff x="10795000" y="2808288"/>
            <a:chExt cx="344488" cy="350837"/>
          </a:xfrm>
        </p:grpSpPr>
        <p:sp>
          <p:nvSpPr>
            <p:cNvPr id="935" name="Oval 437"/>
            <p:cNvSpPr>
              <a:spLocks noChangeArrowheads="1"/>
            </p:cNvSpPr>
            <p:nvPr/>
          </p:nvSpPr>
          <p:spPr bwMode="auto">
            <a:xfrm>
              <a:off x="107950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Rectangle 438"/>
            <p:cNvSpPr>
              <a:spLocks noChangeArrowheads="1"/>
            </p:cNvSpPr>
            <p:nvPr/>
          </p:nvSpPr>
          <p:spPr bwMode="auto">
            <a:xfrm>
              <a:off x="10872788" y="2965450"/>
              <a:ext cx="146050" cy="73025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Oval 439"/>
            <p:cNvSpPr>
              <a:spLocks noChangeArrowheads="1"/>
            </p:cNvSpPr>
            <p:nvPr/>
          </p:nvSpPr>
          <p:spPr bwMode="auto">
            <a:xfrm>
              <a:off x="10928350" y="2978150"/>
              <a:ext cx="41275" cy="4127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8" name="Freeform 440"/>
            <p:cNvSpPr>
              <a:spLocks/>
            </p:cNvSpPr>
            <p:nvPr/>
          </p:nvSpPr>
          <p:spPr bwMode="auto">
            <a:xfrm>
              <a:off x="10891838" y="2947988"/>
              <a:ext cx="144463" cy="71437"/>
            </a:xfrm>
            <a:custGeom>
              <a:avLst/>
              <a:gdLst>
                <a:gd name="T0" fmla="*/ 0 w 91"/>
                <a:gd name="T1" fmla="*/ 11 h 45"/>
                <a:gd name="T2" fmla="*/ 0 w 91"/>
                <a:gd name="T3" fmla="*/ 0 h 45"/>
                <a:gd name="T4" fmla="*/ 91 w 91"/>
                <a:gd name="T5" fmla="*/ 0 h 45"/>
                <a:gd name="T6" fmla="*/ 91 w 91"/>
                <a:gd name="T7" fmla="*/ 45 h 45"/>
                <a:gd name="T8" fmla="*/ 84 w 91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45">
                  <a:moveTo>
                    <a:pt x="0" y="11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45"/>
                  </a:lnTo>
                  <a:lnTo>
                    <a:pt x="84" y="4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9" name="Freeform 441"/>
            <p:cNvSpPr>
              <a:spLocks/>
            </p:cNvSpPr>
            <p:nvPr/>
          </p:nvSpPr>
          <p:spPr bwMode="auto">
            <a:xfrm>
              <a:off x="10909300" y="2928938"/>
              <a:ext cx="146050" cy="73025"/>
            </a:xfrm>
            <a:custGeom>
              <a:avLst/>
              <a:gdLst>
                <a:gd name="T0" fmla="*/ 0 w 92"/>
                <a:gd name="T1" fmla="*/ 0 h 46"/>
                <a:gd name="T2" fmla="*/ 92 w 92"/>
                <a:gd name="T3" fmla="*/ 0 h 46"/>
                <a:gd name="T4" fmla="*/ 92 w 92"/>
                <a:gd name="T5" fmla="*/ 46 h 46"/>
                <a:gd name="T6" fmla="*/ 80 w 92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46">
                  <a:moveTo>
                    <a:pt x="0" y="0"/>
                  </a:moveTo>
                  <a:lnTo>
                    <a:pt x="92" y="0"/>
                  </a:lnTo>
                  <a:lnTo>
                    <a:pt x="92" y="46"/>
                  </a:lnTo>
                  <a:lnTo>
                    <a:pt x="80" y="46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Line 442"/>
            <p:cNvSpPr>
              <a:spLocks noChangeShapeType="1"/>
            </p:cNvSpPr>
            <p:nvPr/>
          </p:nvSpPr>
          <p:spPr bwMode="auto">
            <a:xfrm>
              <a:off x="10909300" y="292893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1" name="Gruppieren 940"/>
          <p:cNvGrpSpPr/>
          <p:nvPr/>
        </p:nvGrpSpPr>
        <p:grpSpPr>
          <a:xfrm>
            <a:off x="10788112" y="2565971"/>
            <a:ext cx="350838" cy="350837"/>
            <a:chOff x="11360150" y="2808288"/>
            <a:chExt cx="350838" cy="350837"/>
          </a:xfrm>
        </p:grpSpPr>
        <p:sp>
          <p:nvSpPr>
            <p:cNvPr id="942" name="Oval 446"/>
            <p:cNvSpPr>
              <a:spLocks noChangeArrowheads="1"/>
            </p:cNvSpPr>
            <p:nvPr/>
          </p:nvSpPr>
          <p:spPr bwMode="auto">
            <a:xfrm>
              <a:off x="11360150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Line 447"/>
            <p:cNvSpPr>
              <a:spLocks noChangeShapeType="1"/>
            </p:cNvSpPr>
            <p:nvPr/>
          </p:nvSpPr>
          <p:spPr bwMode="auto">
            <a:xfrm>
              <a:off x="11474450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Line 448"/>
            <p:cNvSpPr>
              <a:spLocks noChangeShapeType="1"/>
            </p:cNvSpPr>
            <p:nvPr/>
          </p:nvSpPr>
          <p:spPr bwMode="auto">
            <a:xfrm>
              <a:off x="11583988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449"/>
            <p:cNvSpPr>
              <a:spLocks/>
            </p:cNvSpPr>
            <p:nvPr/>
          </p:nvSpPr>
          <p:spPr bwMode="auto">
            <a:xfrm>
              <a:off x="11493500" y="2892425"/>
              <a:ext cx="84138" cy="60325"/>
            </a:xfrm>
            <a:custGeom>
              <a:avLst/>
              <a:gdLst>
                <a:gd name="T0" fmla="*/ 0 w 14"/>
                <a:gd name="T1" fmla="*/ 10 h 10"/>
                <a:gd name="T2" fmla="*/ 0 w 14"/>
                <a:gd name="T3" fmla="*/ 6 h 10"/>
                <a:gd name="T4" fmla="*/ 7 w 14"/>
                <a:gd name="T5" fmla="*/ 0 h 10"/>
                <a:gd name="T6" fmla="*/ 14 w 14"/>
                <a:gd name="T7" fmla="*/ 6 h 10"/>
                <a:gd name="T8" fmla="*/ 14 w 1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0" y="1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11" y="0"/>
                    <a:pt x="14" y="2"/>
                    <a:pt x="14" y="6"/>
                  </a:cubicBezTo>
                  <a:cubicBezTo>
                    <a:pt x="14" y="10"/>
                    <a:pt x="14" y="10"/>
                    <a:pt x="14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Line 450"/>
            <p:cNvSpPr>
              <a:spLocks noChangeShapeType="1"/>
            </p:cNvSpPr>
            <p:nvPr/>
          </p:nvSpPr>
          <p:spPr bwMode="auto">
            <a:xfrm>
              <a:off x="11534775" y="2978150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451"/>
            <p:cNvSpPr>
              <a:spLocks/>
            </p:cNvSpPr>
            <p:nvPr/>
          </p:nvSpPr>
          <p:spPr bwMode="auto">
            <a:xfrm>
              <a:off x="11469688" y="2952750"/>
              <a:ext cx="131763" cy="115887"/>
            </a:xfrm>
            <a:custGeom>
              <a:avLst/>
              <a:gdLst>
                <a:gd name="T0" fmla="*/ 22 w 22"/>
                <a:gd name="T1" fmla="*/ 16 h 19"/>
                <a:gd name="T2" fmla="*/ 20 w 22"/>
                <a:gd name="T3" fmla="*/ 19 h 19"/>
                <a:gd name="T4" fmla="*/ 2 w 22"/>
                <a:gd name="T5" fmla="*/ 19 h 19"/>
                <a:gd name="T6" fmla="*/ 0 w 22"/>
                <a:gd name="T7" fmla="*/ 16 h 19"/>
                <a:gd name="T8" fmla="*/ 0 w 22"/>
                <a:gd name="T9" fmla="*/ 3 h 19"/>
                <a:gd name="T10" fmla="*/ 2 w 22"/>
                <a:gd name="T11" fmla="*/ 0 h 19"/>
                <a:gd name="T12" fmla="*/ 20 w 22"/>
                <a:gd name="T13" fmla="*/ 0 h 19"/>
                <a:gd name="T14" fmla="*/ 22 w 22"/>
                <a:gd name="T15" fmla="*/ 3 h 19"/>
                <a:gd name="T16" fmla="*/ 22 w 22"/>
                <a:gd name="T1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9">
                  <a:moveTo>
                    <a:pt x="22" y="16"/>
                  </a:moveTo>
                  <a:cubicBezTo>
                    <a:pt x="22" y="18"/>
                    <a:pt x="21" y="19"/>
                    <a:pt x="20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2"/>
                    <a:pt x="22" y="3"/>
                  </a:cubicBezTo>
                  <a:lnTo>
                    <a:pt x="22" y="16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452"/>
            <p:cNvSpPr>
              <a:spLocks/>
            </p:cNvSpPr>
            <p:nvPr/>
          </p:nvSpPr>
          <p:spPr bwMode="auto">
            <a:xfrm>
              <a:off x="11517313" y="2978150"/>
              <a:ext cx="36513" cy="66675"/>
            </a:xfrm>
            <a:custGeom>
              <a:avLst/>
              <a:gdLst>
                <a:gd name="T0" fmla="*/ 6 w 6"/>
                <a:gd name="T1" fmla="*/ 4 h 11"/>
                <a:gd name="T2" fmla="*/ 3 w 6"/>
                <a:gd name="T3" fmla="*/ 0 h 11"/>
                <a:gd name="T4" fmla="*/ 0 w 6"/>
                <a:gd name="T5" fmla="*/ 4 h 11"/>
                <a:gd name="T6" fmla="*/ 2 w 6"/>
                <a:gd name="T7" fmla="*/ 7 h 11"/>
                <a:gd name="T8" fmla="*/ 2 w 6"/>
                <a:gd name="T9" fmla="*/ 10 h 11"/>
                <a:gd name="T10" fmla="*/ 3 w 6"/>
                <a:gd name="T11" fmla="*/ 11 h 11"/>
                <a:gd name="T12" fmla="*/ 4 w 6"/>
                <a:gd name="T13" fmla="*/ 10 h 11"/>
                <a:gd name="T14" fmla="*/ 4 w 6"/>
                <a:gd name="T15" fmla="*/ 7 h 11"/>
                <a:gd name="T16" fmla="*/ 6 w 6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1">
                  <a:moveTo>
                    <a:pt x="6" y="4"/>
                  </a:moveTo>
                  <a:cubicBezTo>
                    <a:pt x="6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6"/>
                    <a:pt x="2" y="7"/>
                  </a:cubicBezTo>
                  <a:cubicBezTo>
                    <a:pt x="2" y="7"/>
                    <a:pt x="2" y="10"/>
                    <a:pt x="2" y="10"/>
                  </a:cubicBezTo>
                  <a:cubicBezTo>
                    <a:pt x="2" y="10"/>
                    <a:pt x="2" y="11"/>
                    <a:pt x="3" y="11"/>
                  </a:cubicBezTo>
                  <a:cubicBezTo>
                    <a:pt x="4" y="11"/>
                    <a:pt x="4" y="10"/>
                    <a:pt x="4" y="10"/>
                  </a:cubicBezTo>
                  <a:cubicBezTo>
                    <a:pt x="4" y="10"/>
                    <a:pt x="4" y="7"/>
                    <a:pt x="4" y="7"/>
                  </a:cubicBezTo>
                  <a:cubicBezTo>
                    <a:pt x="6" y="6"/>
                    <a:pt x="6" y="5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9" name="Gruppieren 948"/>
          <p:cNvGrpSpPr/>
          <p:nvPr/>
        </p:nvGrpSpPr>
        <p:grpSpPr>
          <a:xfrm>
            <a:off x="3356892" y="3050555"/>
            <a:ext cx="344487" cy="352425"/>
            <a:chOff x="3941763" y="3300413"/>
            <a:chExt cx="344487" cy="352425"/>
          </a:xfrm>
        </p:grpSpPr>
        <p:sp>
          <p:nvSpPr>
            <p:cNvPr id="950" name="Oval 456"/>
            <p:cNvSpPr>
              <a:spLocks noChangeArrowheads="1"/>
            </p:cNvSpPr>
            <p:nvPr/>
          </p:nvSpPr>
          <p:spPr bwMode="auto">
            <a:xfrm>
              <a:off x="3941763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1" name="Freeform 457"/>
            <p:cNvSpPr>
              <a:spLocks/>
            </p:cNvSpPr>
            <p:nvPr/>
          </p:nvSpPr>
          <p:spPr bwMode="auto">
            <a:xfrm>
              <a:off x="4068763" y="3403601"/>
              <a:ext cx="114300" cy="122238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" name="Freeform 458"/>
            <p:cNvSpPr>
              <a:spLocks/>
            </p:cNvSpPr>
            <p:nvPr/>
          </p:nvSpPr>
          <p:spPr bwMode="auto">
            <a:xfrm>
              <a:off x="4165600" y="3403601"/>
              <a:ext cx="23812" cy="19050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459"/>
            <p:cNvSpPr>
              <a:spLocks/>
            </p:cNvSpPr>
            <p:nvPr/>
          </p:nvSpPr>
          <p:spPr bwMode="auto">
            <a:xfrm>
              <a:off x="4044950" y="3500438"/>
              <a:ext cx="41275" cy="49213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460"/>
            <p:cNvSpPr>
              <a:spLocks/>
            </p:cNvSpPr>
            <p:nvPr/>
          </p:nvSpPr>
          <p:spPr bwMode="auto">
            <a:xfrm>
              <a:off x="4141788" y="3433763"/>
              <a:ext cx="41275" cy="49213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5" name="Gruppieren 954"/>
          <p:cNvGrpSpPr/>
          <p:nvPr/>
        </p:nvGrpSpPr>
        <p:grpSpPr>
          <a:xfrm>
            <a:off x="3934875" y="3051211"/>
            <a:ext cx="342900" cy="352425"/>
            <a:chOff x="4513263" y="3300413"/>
            <a:chExt cx="342900" cy="352425"/>
          </a:xfrm>
        </p:grpSpPr>
        <p:sp>
          <p:nvSpPr>
            <p:cNvPr id="956" name="Oval 464"/>
            <p:cNvSpPr>
              <a:spLocks noChangeArrowheads="1"/>
            </p:cNvSpPr>
            <p:nvPr/>
          </p:nvSpPr>
          <p:spPr bwMode="auto">
            <a:xfrm>
              <a:off x="4513263" y="3300413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465"/>
            <p:cNvSpPr>
              <a:spLocks noEditPoints="1"/>
            </p:cNvSpPr>
            <p:nvPr/>
          </p:nvSpPr>
          <p:spPr bwMode="auto">
            <a:xfrm>
              <a:off x="4591051" y="3403601"/>
              <a:ext cx="187325" cy="152400"/>
            </a:xfrm>
            <a:custGeom>
              <a:avLst/>
              <a:gdLst>
                <a:gd name="T0" fmla="*/ 11 w 31"/>
                <a:gd name="T1" fmla="*/ 9 h 25"/>
                <a:gd name="T2" fmla="*/ 11 w 31"/>
                <a:gd name="T3" fmla="*/ 10 h 25"/>
                <a:gd name="T4" fmla="*/ 11 w 31"/>
                <a:gd name="T5" fmla="*/ 12 h 25"/>
                <a:gd name="T6" fmla="*/ 11 w 31"/>
                <a:gd name="T7" fmla="*/ 13 h 25"/>
                <a:gd name="T8" fmla="*/ 7 w 31"/>
                <a:gd name="T9" fmla="*/ 24 h 25"/>
                <a:gd name="T10" fmla="*/ 8 w 31"/>
                <a:gd name="T11" fmla="*/ 17 h 25"/>
                <a:gd name="T12" fmla="*/ 8 w 31"/>
                <a:gd name="T13" fmla="*/ 14 h 25"/>
                <a:gd name="T14" fmla="*/ 2 w 31"/>
                <a:gd name="T15" fmla="*/ 1 h 25"/>
                <a:gd name="T16" fmla="*/ 2 w 31"/>
                <a:gd name="T17" fmla="*/ 1 h 25"/>
                <a:gd name="T18" fmla="*/ 5 w 31"/>
                <a:gd name="T19" fmla="*/ 0 h 25"/>
                <a:gd name="T20" fmla="*/ 6 w 31"/>
                <a:gd name="T21" fmla="*/ 0 h 25"/>
                <a:gd name="T22" fmla="*/ 6 w 31"/>
                <a:gd name="T23" fmla="*/ 0 h 25"/>
                <a:gd name="T24" fmla="*/ 7 w 31"/>
                <a:gd name="T25" fmla="*/ 1 h 25"/>
                <a:gd name="T26" fmla="*/ 9 w 31"/>
                <a:gd name="T27" fmla="*/ 6 h 25"/>
                <a:gd name="T28" fmla="*/ 10 w 31"/>
                <a:gd name="T29" fmla="*/ 9 h 25"/>
                <a:gd name="T30" fmla="*/ 11 w 31"/>
                <a:gd name="T31" fmla="*/ 9 h 25"/>
                <a:gd name="T32" fmla="*/ 11 w 31"/>
                <a:gd name="T33" fmla="*/ 9 h 25"/>
                <a:gd name="T34" fmla="*/ 23 w 31"/>
                <a:gd name="T35" fmla="*/ 6 h 25"/>
                <a:gd name="T36" fmla="*/ 7 w 31"/>
                <a:gd name="T37" fmla="*/ 24 h 25"/>
                <a:gd name="T38" fmla="*/ 7 w 31"/>
                <a:gd name="T39" fmla="*/ 24 h 25"/>
                <a:gd name="T40" fmla="*/ 31 w 31"/>
                <a:gd name="T41" fmla="*/ 18 h 25"/>
                <a:gd name="T42" fmla="*/ 24 w 31"/>
                <a:gd name="T43" fmla="*/ 23 h 25"/>
                <a:gd name="T44" fmla="*/ 14 w 31"/>
                <a:gd name="T45" fmla="*/ 25 h 25"/>
                <a:gd name="T46" fmla="*/ 0 w 31"/>
                <a:gd name="T47" fmla="*/ 20 h 25"/>
                <a:gd name="T48" fmla="*/ 0 w 31"/>
                <a:gd name="T49" fmla="*/ 20 h 25"/>
                <a:gd name="T50" fmla="*/ 0 w 31"/>
                <a:gd name="T51" fmla="*/ 20 h 25"/>
                <a:gd name="T52" fmla="*/ 24 w 31"/>
                <a:gd name="T53" fmla="*/ 23 h 25"/>
                <a:gd name="T54" fmla="*/ 24 w 31"/>
                <a:gd name="T55" fmla="*/ 23 h 25"/>
                <a:gd name="T56" fmla="*/ 22 w 31"/>
                <a:gd name="T57" fmla="*/ 15 h 25"/>
                <a:gd name="T58" fmla="*/ 24 w 31"/>
                <a:gd name="T59" fmla="*/ 23 h 25"/>
                <a:gd name="T60" fmla="*/ 22 w 31"/>
                <a:gd name="T61" fmla="*/ 16 h 25"/>
                <a:gd name="T62" fmla="*/ 22 w 31"/>
                <a:gd name="T63" fmla="*/ 16 h 25"/>
                <a:gd name="T64" fmla="*/ 8 w 31"/>
                <a:gd name="T65" fmla="*/ 14 h 25"/>
                <a:gd name="T66" fmla="*/ 8 w 31"/>
                <a:gd name="T67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25">
                  <a:moveTo>
                    <a:pt x="11" y="9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3"/>
                    <a:pt x="11" y="13"/>
                    <a:pt x="11" y="13"/>
                  </a:cubicBezTo>
                  <a:moveTo>
                    <a:pt x="7" y="24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8" y="2"/>
                    <a:pt x="9" y="4"/>
                    <a:pt x="9" y="6"/>
                  </a:cubicBezTo>
                  <a:cubicBezTo>
                    <a:pt x="10" y="7"/>
                    <a:pt x="10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7" y="9"/>
                    <a:pt x="21" y="7"/>
                    <a:pt x="23" y="6"/>
                  </a:cubicBezTo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moveTo>
                    <a:pt x="31" y="18"/>
                  </a:moveTo>
                  <a:cubicBezTo>
                    <a:pt x="29" y="20"/>
                    <a:pt x="27" y="22"/>
                    <a:pt x="24" y="23"/>
                  </a:cubicBezTo>
                  <a:cubicBezTo>
                    <a:pt x="21" y="25"/>
                    <a:pt x="18" y="25"/>
                    <a:pt x="14" y="25"/>
                  </a:cubicBezTo>
                  <a:cubicBezTo>
                    <a:pt x="9" y="25"/>
                    <a:pt x="3" y="23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moveTo>
                    <a:pt x="24" y="23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5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moveTo>
                    <a:pt x="8" y="14"/>
                  </a:moveTo>
                  <a:cubicBezTo>
                    <a:pt x="8" y="14"/>
                    <a:pt x="8" y="14"/>
                    <a:pt x="8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466"/>
            <p:cNvSpPr>
              <a:spLocks/>
            </p:cNvSpPr>
            <p:nvPr/>
          </p:nvSpPr>
          <p:spPr bwMode="auto">
            <a:xfrm>
              <a:off x="4640263" y="3476626"/>
              <a:ext cx="95250" cy="30163"/>
            </a:xfrm>
            <a:custGeom>
              <a:avLst/>
              <a:gdLst>
                <a:gd name="T0" fmla="*/ 0 w 16"/>
                <a:gd name="T1" fmla="*/ 5 h 5"/>
                <a:gd name="T2" fmla="*/ 0 w 16"/>
                <a:gd name="T3" fmla="*/ 5 h 5"/>
                <a:gd name="T4" fmla="*/ 16 w 16"/>
                <a:gd name="T5" fmla="*/ 3 h 5"/>
                <a:gd name="T6" fmla="*/ 15 w 16"/>
                <a:gd name="T7" fmla="*/ 0 h 5"/>
                <a:gd name="T8" fmla="*/ 15 w 16"/>
                <a:gd name="T9" fmla="*/ 0 h 5"/>
                <a:gd name="T10" fmla="*/ 11 w 16"/>
                <a:gd name="T11" fmla="*/ 0 h 5"/>
                <a:gd name="T12" fmla="*/ 7 w 16"/>
                <a:gd name="T13" fmla="*/ 0 h 5"/>
                <a:gd name="T14" fmla="*/ 0 w 16"/>
                <a:gd name="T15" fmla="*/ 2 h 5"/>
                <a:gd name="T16" fmla="*/ 0 w 16"/>
                <a:gd name="T17" fmla="*/ 2 h 5"/>
                <a:gd name="T18" fmla="*/ 0 w 16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4" y="1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9" name="Gruppieren 958"/>
          <p:cNvGrpSpPr/>
          <p:nvPr/>
        </p:nvGrpSpPr>
        <p:grpSpPr>
          <a:xfrm>
            <a:off x="4504787" y="3051211"/>
            <a:ext cx="344488" cy="352425"/>
            <a:chOff x="5083175" y="3300413"/>
            <a:chExt cx="344488" cy="352425"/>
          </a:xfrm>
        </p:grpSpPr>
        <p:sp>
          <p:nvSpPr>
            <p:cNvPr id="960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3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4" name="Gruppieren 963"/>
          <p:cNvGrpSpPr/>
          <p:nvPr/>
        </p:nvGrpSpPr>
        <p:grpSpPr>
          <a:xfrm>
            <a:off x="5076287" y="3051211"/>
            <a:ext cx="350838" cy="352425"/>
            <a:chOff x="5648325" y="3300413"/>
            <a:chExt cx="350838" cy="352425"/>
          </a:xfrm>
        </p:grpSpPr>
        <p:sp>
          <p:nvSpPr>
            <p:cNvPr id="965" name="Oval 476"/>
            <p:cNvSpPr>
              <a:spLocks noChangeArrowheads="1"/>
            </p:cNvSpPr>
            <p:nvPr/>
          </p:nvSpPr>
          <p:spPr bwMode="auto">
            <a:xfrm>
              <a:off x="56483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6" name="Freeform 477"/>
            <p:cNvSpPr>
              <a:spLocks/>
            </p:cNvSpPr>
            <p:nvPr/>
          </p:nvSpPr>
          <p:spPr bwMode="auto">
            <a:xfrm>
              <a:off x="5792788" y="3506788"/>
              <a:ext cx="61913" cy="49213"/>
            </a:xfrm>
            <a:custGeom>
              <a:avLst/>
              <a:gdLst>
                <a:gd name="T0" fmla="*/ 9 w 10"/>
                <a:gd name="T1" fmla="*/ 0 h 8"/>
                <a:gd name="T2" fmla="*/ 7 w 10"/>
                <a:gd name="T3" fmla="*/ 0 h 8"/>
                <a:gd name="T4" fmla="*/ 5 w 10"/>
                <a:gd name="T5" fmla="*/ 0 h 8"/>
                <a:gd name="T6" fmla="*/ 5 w 10"/>
                <a:gd name="T7" fmla="*/ 1 h 8"/>
                <a:gd name="T8" fmla="*/ 5 w 10"/>
                <a:gd name="T9" fmla="*/ 0 h 8"/>
                <a:gd name="T10" fmla="*/ 3 w 10"/>
                <a:gd name="T11" fmla="*/ 0 h 8"/>
                <a:gd name="T12" fmla="*/ 1 w 10"/>
                <a:gd name="T13" fmla="*/ 0 h 8"/>
                <a:gd name="T14" fmla="*/ 0 w 10"/>
                <a:gd name="T15" fmla="*/ 2 h 8"/>
                <a:gd name="T16" fmla="*/ 1 w 10"/>
                <a:gd name="T17" fmla="*/ 4 h 8"/>
                <a:gd name="T18" fmla="*/ 5 w 10"/>
                <a:gd name="T19" fmla="*/ 7 h 8"/>
                <a:gd name="T20" fmla="*/ 5 w 10"/>
                <a:gd name="T21" fmla="*/ 8 h 8"/>
                <a:gd name="T22" fmla="*/ 5 w 10"/>
                <a:gd name="T23" fmla="*/ 7 h 8"/>
                <a:gd name="T24" fmla="*/ 9 w 10"/>
                <a:gd name="T25" fmla="*/ 4 h 8"/>
                <a:gd name="T26" fmla="*/ 10 w 10"/>
                <a:gd name="T27" fmla="*/ 2 h 8"/>
                <a:gd name="T28" fmla="*/ 9 w 10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0" y="1"/>
                    <a:pt x="9" y="1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7" name="Freeform 478"/>
            <p:cNvSpPr>
              <a:spLocks/>
            </p:cNvSpPr>
            <p:nvPr/>
          </p:nvSpPr>
          <p:spPr bwMode="auto">
            <a:xfrm>
              <a:off x="5757863" y="3482976"/>
              <a:ext cx="131763" cy="79375"/>
            </a:xfrm>
            <a:custGeom>
              <a:avLst/>
              <a:gdLst>
                <a:gd name="T0" fmla="*/ 0 w 22"/>
                <a:gd name="T1" fmla="*/ 13 h 13"/>
                <a:gd name="T2" fmla="*/ 0 w 22"/>
                <a:gd name="T3" fmla="*/ 5 h 13"/>
                <a:gd name="T4" fmla="*/ 5 w 22"/>
                <a:gd name="T5" fmla="*/ 0 h 13"/>
                <a:gd name="T6" fmla="*/ 17 w 22"/>
                <a:gd name="T7" fmla="*/ 0 h 13"/>
                <a:gd name="T8" fmla="*/ 22 w 22"/>
                <a:gd name="T9" fmla="*/ 5 h 13"/>
                <a:gd name="T10" fmla="*/ 22 w 2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2" y="2"/>
                    <a:pt x="22" y="5"/>
                  </a:cubicBezTo>
                  <a:cubicBezTo>
                    <a:pt x="22" y="13"/>
                    <a:pt x="22" y="13"/>
                    <a:pt x="22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8" name="Oval 479"/>
            <p:cNvSpPr>
              <a:spLocks noChangeArrowheads="1"/>
            </p:cNvSpPr>
            <p:nvPr/>
          </p:nvSpPr>
          <p:spPr bwMode="auto">
            <a:xfrm>
              <a:off x="578802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9" name="Gruppieren 968"/>
          <p:cNvGrpSpPr/>
          <p:nvPr/>
        </p:nvGrpSpPr>
        <p:grpSpPr>
          <a:xfrm>
            <a:off x="5647787" y="3042794"/>
            <a:ext cx="350838" cy="352425"/>
            <a:chOff x="6219825" y="3300413"/>
            <a:chExt cx="350838" cy="352425"/>
          </a:xfrm>
        </p:grpSpPr>
        <p:sp>
          <p:nvSpPr>
            <p:cNvPr id="970" name="Oval 483"/>
            <p:cNvSpPr>
              <a:spLocks noChangeArrowheads="1"/>
            </p:cNvSpPr>
            <p:nvPr/>
          </p:nvSpPr>
          <p:spPr bwMode="auto">
            <a:xfrm>
              <a:off x="62198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1" name="Freeform 484"/>
            <p:cNvSpPr>
              <a:spLocks/>
            </p:cNvSpPr>
            <p:nvPr/>
          </p:nvSpPr>
          <p:spPr bwMode="auto">
            <a:xfrm>
              <a:off x="6316663" y="3390901"/>
              <a:ext cx="157163" cy="171450"/>
            </a:xfrm>
            <a:custGeom>
              <a:avLst/>
              <a:gdLst>
                <a:gd name="T0" fmla="*/ 18 w 26"/>
                <a:gd name="T1" fmla="*/ 28 h 28"/>
                <a:gd name="T2" fmla="*/ 23 w 26"/>
                <a:gd name="T3" fmla="*/ 27 h 28"/>
                <a:gd name="T4" fmla="*/ 26 w 26"/>
                <a:gd name="T5" fmla="*/ 24 h 28"/>
                <a:gd name="T6" fmla="*/ 26 w 26"/>
                <a:gd name="T7" fmla="*/ 22 h 28"/>
                <a:gd name="T8" fmla="*/ 21 w 26"/>
                <a:gd name="T9" fmla="*/ 17 h 28"/>
                <a:gd name="T10" fmla="*/ 19 w 26"/>
                <a:gd name="T11" fmla="*/ 17 h 28"/>
                <a:gd name="T12" fmla="*/ 17 w 26"/>
                <a:gd name="T13" fmla="*/ 19 h 28"/>
                <a:gd name="T14" fmla="*/ 16 w 26"/>
                <a:gd name="T15" fmla="*/ 19 h 28"/>
                <a:gd name="T16" fmla="*/ 8 w 26"/>
                <a:gd name="T17" fmla="*/ 11 h 28"/>
                <a:gd name="T18" fmla="*/ 8 w 26"/>
                <a:gd name="T19" fmla="*/ 10 h 28"/>
                <a:gd name="T20" fmla="*/ 10 w 26"/>
                <a:gd name="T21" fmla="*/ 8 h 28"/>
                <a:gd name="T22" fmla="*/ 10 w 26"/>
                <a:gd name="T23" fmla="*/ 6 h 28"/>
                <a:gd name="T24" fmla="*/ 5 w 26"/>
                <a:gd name="T25" fmla="*/ 0 h 28"/>
                <a:gd name="T26" fmla="*/ 4 w 26"/>
                <a:gd name="T27" fmla="*/ 0 h 28"/>
                <a:gd name="T28" fmla="*/ 1 w 26"/>
                <a:gd name="T29" fmla="*/ 3 h 28"/>
                <a:gd name="T30" fmla="*/ 1 w 26"/>
                <a:gd name="T31" fmla="*/ 8 h 28"/>
                <a:gd name="T32" fmla="*/ 8 w 26"/>
                <a:gd name="T33" fmla="*/ 19 h 28"/>
                <a:gd name="T34" fmla="*/ 18 w 26"/>
                <a:gd name="T3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" h="28">
                  <a:moveTo>
                    <a:pt x="18" y="28"/>
                  </a:moveTo>
                  <a:cubicBezTo>
                    <a:pt x="20" y="28"/>
                    <a:pt x="22" y="28"/>
                    <a:pt x="23" y="27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6"/>
                    <a:pt x="19" y="16"/>
                    <a:pt x="19" y="1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6" y="19"/>
                    <a:pt x="16" y="1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7"/>
                    <a:pt x="11" y="6"/>
                    <a:pt x="1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7"/>
                    <a:pt x="1" y="8"/>
                  </a:cubicBezTo>
                  <a:cubicBezTo>
                    <a:pt x="1" y="8"/>
                    <a:pt x="3" y="14"/>
                    <a:pt x="8" y="19"/>
                  </a:cubicBezTo>
                  <a:cubicBezTo>
                    <a:pt x="13" y="26"/>
                    <a:pt x="18" y="28"/>
                    <a:pt x="18" y="2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2" name="Gruppieren 971"/>
          <p:cNvGrpSpPr/>
          <p:nvPr/>
        </p:nvGrpSpPr>
        <p:grpSpPr>
          <a:xfrm>
            <a:off x="6219287" y="3051211"/>
            <a:ext cx="344488" cy="352425"/>
            <a:chOff x="6797675" y="3300413"/>
            <a:chExt cx="344488" cy="352425"/>
          </a:xfrm>
        </p:grpSpPr>
        <p:sp>
          <p:nvSpPr>
            <p:cNvPr id="973" name="Oval 488"/>
            <p:cNvSpPr>
              <a:spLocks noChangeArrowheads="1"/>
            </p:cNvSpPr>
            <p:nvPr/>
          </p:nvSpPr>
          <p:spPr bwMode="auto">
            <a:xfrm>
              <a:off x="67976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4" name="Freeform 489"/>
            <p:cNvSpPr>
              <a:spLocks/>
            </p:cNvSpPr>
            <p:nvPr/>
          </p:nvSpPr>
          <p:spPr bwMode="auto">
            <a:xfrm>
              <a:off x="6875463" y="3403601"/>
              <a:ext cx="169863" cy="163513"/>
            </a:xfrm>
            <a:custGeom>
              <a:avLst/>
              <a:gdLst>
                <a:gd name="T0" fmla="*/ 8 w 28"/>
                <a:gd name="T1" fmla="*/ 27 h 27"/>
                <a:gd name="T2" fmla="*/ 5 w 28"/>
                <a:gd name="T3" fmla="*/ 22 h 27"/>
                <a:gd name="T4" fmla="*/ 0 w 28"/>
                <a:gd name="T5" fmla="*/ 19 h 27"/>
                <a:gd name="T6" fmla="*/ 1 w 28"/>
                <a:gd name="T7" fmla="*/ 18 h 27"/>
                <a:gd name="T8" fmla="*/ 7 w 28"/>
                <a:gd name="T9" fmla="*/ 18 h 27"/>
                <a:gd name="T10" fmla="*/ 11 w 28"/>
                <a:gd name="T11" fmla="*/ 13 h 27"/>
                <a:gd name="T12" fmla="*/ 1 w 28"/>
                <a:gd name="T13" fmla="*/ 10 h 27"/>
                <a:gd name="T14" fmla="*/ 0 w 28"/>
                <a:gd name="T15" fmla="*/ 9 h 27"/>
                <a:gd name="T16" fmla="*/ 0 w 28"/>
                <a:gd name="T17" fmla="*/ 9 h 27"/>
                <a:gd name="T18" fmla="*/ 2 w 28"/>
                <a:gd name="T19" fmla="*/ 7 h 27"/>
                <a:gd name="T20" fmla="*/ 3 w 28"/>
                <a:gd name="T21" fmla="*/ 7 h 27"/>
                <a:gd name="T22" fmla="*/ 16 w 28"/>
                <a:gd name="T23" fmla="*/ 8 h 27"/>
                <a:gd name="T24" fmla="*/ 24 w 28"/>
                <a:gd name="T25" fmla="*/ 1 h 27"/>
                <a:gd name="T26" fmla="*/ 25 w 28"/>
                <a:gd name="T27" fmla="*/ 0 h 27"/>
                <a:gd name="T28" fmla="*/ 27 w 28"/>
                <a:gd name="T29" fmla="*/ 1 h 27"/>
                <a:gd name="T30" fmla="*/ 27 w 28"/>
                <a:gd name="T31" fmla="*/ 3 h 27"/>
                <a:gd name="T32" fmla="*/ 19 w 28"/>
                <a:gd name="T33" fmla="*/ 11 h 27"/>
                <a:gd name="T34" fmla="*/ 20 w 28"/>
                <a:gd name="T35" fmla="*/ 24 h 27"/>
                <a:gd name="T36" fmla="*/ 20 w 28"/>
                <a:gd name="T37" fmla="*/ 25 h 27"/>
                <a:gd name="T38" fmla="*/ 18 w 28"/>
                <a:gd name="T39" fmla="*/ 27 h 27"/>
                <a:gd name="T40" fmla="*/ 18 w 28"/>
                <a:gd name="T41" fmla="*/ 27 h 27"/>
                <a:gd name="T42" fmla="*/ 18 w 28"/>
                <a:gd name="T43" fmla="*/ 27 h 27"/>
                <a:gd name="T44" fmla="*/ 14 w 28"/>
                <a:gd name="T45" fmla="*/ 16 h 27"/>
                <a:gd name="T46" fmla="*/ 9 w 28"/>
                <a:gd name="T47" fmla="*/ 21 h 27"/>
                <a:gd name="T48" fmla="*/ 9 w 28"/>
                <a:gd name="T49" fmla="*/ 26 h 27"/>
                <a:gd name="T50" fmla="*/ 8 w 28"/>
                <a:gd name="T51" fmla="*/ 27 h 27"/>
                <a:gd name="T52" fmla="*/ 8 w 28"/>
                <a:gd name="T5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7">
                  <a:moveTo>
                    <a:pt x="8" y="27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6" y="0"/>
                    <a:pt x="26" y="0"/>
                    <a:pt x="27" y="1"/>
                  </a:cubicBezTo>
                  <a:cubicBezTo>
                    <a:pt x="28" y="1"/>
                    <a:pt x="28" y="3"/>
                    <a:pt x="27" y="3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5" name="Gruppieren 974"/>
          <p:cNvGrpSpPr/>
          <p:nvPr/>
        </p:nvGrpSpPr>
        <p:grpSpPr>
          <a:xfrm>
            <a:off x="6789200" y="3051211"/>
            <a:ext cx="344487" cy="352425"/>
            <a:chOff x="7367588" y="3300413"/>
            <a:chExt cx="344487" cy="352425"/>
          </a:xfrm>
        </p:grpSpPr>
        <p:sp>
          <p:nvSpPr>
            <p:cNvPr id="976" name="Oval 493"/>
            <p:cNvSpPr>
              <a:spLocks noChangeArrowheads="1"/>
            </p:cNvSpPr>
            <p:nvPr/>
          </p:nvSpPr>
          <p:spPr bwMode="auto">
            <a:xfrm>
              <a:off x="7367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7" name="Line 494"/>
            <p:cNvSpPr>
              <a:spLocks noChangeShapeType="1"/>
            </p:cNvSpPr>
            <p:nvPr/>
          </p:nvSpPr>
          <p:spPr bwMode="auto">
            <a:xfrm>
              <a:off x="7488238" y="3427413"/>
              <a:ext cx="0" cy="920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" name="Line 495"/>
            <p:cNvSpPr>
              <a:spLocks noChangeShapeType="1"/>
            </p:cNvSpPr>
            <p:nvPr/>
          </p:nvSpPr>
          <p:spPr bwMode="auto">
            <a:xfrm flipH="1">
              <a:off x="7445375" y="3470276"/>
              <a:ext cx="793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9" name="Line 496"/>
            <p:cNvSpPr>
              <a:spLocks noChangeShapeType="1"/>
            </p:cNvSpPr>
            <p:nvPr/>
          </p:nvSpPr>
          <p:spPr bwMode="auto">
            <a:xfrm flipH="1">
              <a:off x="7561263" y="3470276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0" name="Gruppieren 979"/>
          <p:cNvGrpSpPr/>
          <p:nvPr/>
        </p:nvGrpSpPr>
        <p:grpSpPr>
          <a:xfrm>
            <a:off x="7360700" y="3051211"/>
            <a:ext cx="350837" cy="352425"/>
            <a:chOff x="7932738" y="3300413"/>
            <a:chExt cx="350837" cy="352425"/>
          </a:xfrm>
        </p:grpSpPr>
        <p:sp>
          <p:nvSpPr>
            <p:cNvPr id="981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4" name="Gruppieren 983"/>
          <p:cNvGrpSpPr/>
          <p:nvPr/>
        </p:nvGrpSpPr>
        <p:grpSpPr>
          <a:xfrm>
            <a:off x="7932200" y="3051211"/>
            <a:ext cx="344487" cy="352425"/>
            <a:chOff x="8510588" y="3300413"/>
            <a:chExt cx="344487" cy="352425"/>
          </a:xfrm>
        </p:grpSpPr>
        <p:sp>
          <p:nvSpPr>
            <p:cNvPr id="985" name="Oval 506"/>
            <p:cNvSpPr>
              <a:spLocks noChangeArrowheads="1"/>
            </p:cNvSpPr>
            <p:nvPr/>
          </p:nvSpPr>
          <p:spPr bwMode="auto">
            <a:xfrm>
              <a:off x="8510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Line 507"/>
            <p:cNvSpPr>
              <a:spLocks noChangeShapeType="1"/>
            </p:cNvSpPr>
            <p:nvPr/>
          </p:nvSpPr>
          <p:spPr bwMode="auto">
            <a:xfrm flipH="1">
              <a:off x="8601075" y="3543301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Line 508"/>
            <p:cNvSpPr>
              <a:spLocks noChangeShapeType="1"/>
            </p:cNvSpPr>
            <p:nvPr/>
          </p:nvSpPr>
          <p:spPr bwMode="auto">
            <a:xfrm>
              <a:off x="8704263" y="34639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Line 509"/>
            <p:cNvSpPr>
              <a:spLocks noChangeShapeType="1"/>
            </p:cNvSpPr>
            <p:nvPr/>
          </p:nvSpPr>
          <p:spPr bwMode="auto">
            <a:xfrm>
              <a:off x="8704263" y="34893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Line 510"/>
            <p:cNvSpPr>
              <a:spLocks noChangeShapeType="1"/>
            </p:cNvSpPr>
            <p:nvPr/>
          </p:nvSpPr>
          <p:spPr bwMode="auto">
            <a:xfrm>
              <a:off x="8704263" y="351313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Line 511"/>
            <p:cNvSpPr>
              <a:spLocks noChangeShapeType="1"/>
            </p:cNvSpPr>
            <p:nvPr/>
          </p:nvSpPr>
          <p:spPr bwMode="auto">
            <a:xfrm flipH="1">
              <a:off x="8650288" y="3386138"/>
              <a:ext cx="53975" cy="476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Oval 512"/>
            <p:cNvSpPr>
              <a:spLocks noChangeArrowheads="1"/>
            </p:cNvSpPr>
            <p:nvPr/>
          </p:nvSpPr>
          <p:spPr bwMode="auto">
            <a:xfrm>
              <a:off x="8613775" y="3459163"/>
              <a:ext cx="66675" cy="603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Line 513"/>
            <p:cNvSpPr>
              <a:spLocks noChangeShapeType="1"/>
            </p:cNvSpPr>
            <p:nvPr/>
          </p:nvSpPr>
          <p:spPr bwMode="auto">
            <a:xfrm>
              <a:off x="8613775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Line 514"/>
            <p:cNvSpPr>
              <a:spLocks noChangeShapeType="1"/>
            </p:cNvSpPr>
            <p:nvPr/>
          </p:nvSpPr>
          <p:spPr bwMode="auto">
            <a:xfrm>
              <a:off x="8751888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515"/>
            <p:cNvSpPr>
              <a:spLocks/>
            </p:cNvSpPr>
            <p:nvPr/>
          </p:nvSpPr>
          <p:spPr bwMode="auto">
            <a:xfrm>
              <a:off x="8601075" y="3433763"/>
              <a:ext cx="169862" cy="109538"/>
            </a:xfrm>
            <a:custGeom>
              <a:avLst/>
              <a:gdLst>
                <a:gd name="T0" fmla="*/ 0 w 28"/>
                <a:gd name="T1" fmla="*/ 18 h 18"/>
                <a:gd name="T2" fmla="*/ 0 w 28"/>
                <a:gd name="T3" fmla="*/ 5 h 18"/>
                <a:gd name="T4" fmla="*/ 5 w 28"/>
                <a:gd name="T5" fmla="*/ 0 h 18"/>
                <a:gd name="T6" fmla="*/ 22 w 28"/>
                <a:gd name="T7" fmla="*/ 0 h 18"/>
                <a:gd name="T8" fmla="*/ 28 w 28"/>
                <a:gd name="T9" fmla="*/ 5 h 18"/>
                <a:gd name="T10" fmla="*/ 28 w 28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8" y="2"/>
                    <a:pt x="28" y="5"/>
                  </a:cubicBezTo>
                  <a:cubicBezTo>
                    <a:pt x="28" y="18"/>
                    <a:pt x="28" y="18"/>
                    <a:pt x="28" y="18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5" name="Gruppieren 994"/>
          <p:cNvGrpSpPr/>
          <p:nvPr/>
        </p:nvGrpSpPr>
        <p:grpSpPr>
          <a:xfrm>
            <a:off x="8503700" y="3051211"/>
            <a:ext cx="344487" cy="352425"/>
            <a:chOff x="9082088" y="3300413"/>
            <a:chExt cx="344487" cy="352425"/>
          </a:xfrm>
        </p:grpSpPr>
        <p:sp>
          <p:nvSpPr>
            <p:cNvPr id="996" name="Oval 519"/>
            <p:cNvSpPr>
              <a:spLocks noChangeArrowheads="1"/>
            </p:cNvSpPr>
            <p:nvPr/>
          </p:nvSpPr>
          <p:spPr bwMode="auto">
            <a:xfrm>
              <a:off x="90820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520"/>
            <p:cNvSpPr>
              <a:spLocks/>
            </p:cNvSpPr>
            <p:nvPr/>
          </p:nvSpPr>
          <p:spPr bwMode="auto">
            <a:xfrm>
              <a:off x="9159875" y="3386138"/>
              <a:ext cx="163512" cy="157163"/>
            </a:xfrm>
            <a:custGeom>
              <a:avLst/>
              <a:gdLst>
                <a:gd name="T0" fmla="*/ 18 w 27"/>
                <a:gd name="T1" fmla="*/ 26 h 26"/>
                <a:gd name="T2" fmla="*/ 18 w 27"/>
                <a:gd name="T3" fmla="*/ 26 h 26"/>
                <a:gd name="T4" fmla="*/ 18 w 27"/>
                <a:gd name="T5" fmla="*/ 25 h 26"/>
                <a:gd name="T6" fmla="*/ 18 w 27"/>
                <a:gd name="T7" fmla="*/ 25 h 26"/>
                <a:gd name="T8" fmla="*/ 19 w 27"/>
                <a:gd name="T9" fmla="*/ 23 h 26"/>
                <a:gd name="T10" fmla="*/ 16 w 27"/>
                <a:gd name="T11" fmla="*/ 20 h 26"/>
                <a:gd name="T12" fmla="*/ 14 w 27"/>
                <a:gd name="T13" fmla="*/ 23 h 26"/>
                <a:gd name="T14" fmla="*/ 15 w 27"/>
                <a:gd name="T15" fmla="*/ 25 h 26"/>
                <a:gd name="T16" fmla="*/ 15 w 27"/>
                <a:gd name="T17" fmla="*/ 25 h 26"/>
                <a:gd name="T18" fmla="*/ 15 w 27"/>
                <a:gd name="T19" fmla="*/ 26 h 26"/>
                <a:gd name="T20" fmla="*/ 15 w 27"/>
                <a:gd name="T21" fmla="*/ 26 h 26"/>
                <a:gd name="T22" fmla="*/ 7 w 27"/>
                <a:gd name="T23" fmla="*/ 26 h 26"/>
                <a:gd name="T24" fmla="*/ 7 w 27"/>
                <a:gd name="T25" fmla="*/ 18 h 26"/>
                <a:gd name="T26" fmla="*/ 5 w 27"/>
                <a:gd name="T27" fmla="*/ 18 h 26"/>
                <a:gd name="T28" fmla="*/ 5 w 27"/>
                <a:gd name="T29" fmla="*/ 18 h 26"/>
                <a:gd name="T30" fmla="*/ 3 w 27"/>
                <a:gd name="T31" fmla="*/ 19 h 26"/>
                <a:gd name="T32" fmla="*/ 0 w 27"/>
                <a:gd name="T33" fmla="*/ 16 h 26"/>
                <a:gd name="T34" fmla="*/ 1 w 27"/>
                <a:gd name="T35" fmla="*/ 14 h 26"/>
                <a:gd name="T36" fmla="*/ 3 w 27"/>
                <a:gd name="T37" fmla="*/ 13 h 26"/>
                <a:gd name="T38" fmla="*/ 3 w 27"/>
                <a:gd name="T39" fmla="*/ 13 h 26"/>
                <a:gd name="T40" fmla="*/ 5 w 27"/>
                <a:gd name="T41" fmla="*/ 14 h 26"/>
                <a:gd name="T42" fmla="*/ 5 w 27"/>
                <a:gd name="T43" fmla="*/ 15 h 26"/>
                <a:gd name="T44" fmla="*/ 7 w 27"/>
                <a:gd name="T45" fmla="*/ 15 h 26"/>
                <a:gd name="T46" fmla="*/ 7 w 27"/>
                <a:gd name="T47" fmla="*/ 6 h 26"/>
                <a:gd name="T48" fmla="*/ 15 w 27"/>
                <a:gd name="T49" fmla="*/ 6 h 26"/>
                <a:gd name="T50" fmla="*/ 15 w 27"/>
                <a:gd name="T51" fmla="*/ 5 h 26"/>
                <a:gd name="T52" fmla="*/ 15 w 27"/>
                <a:gd name="T53" fmla="*/ 5 h 26"/>
                <a:gd name="T54" fmla="*/ 14 w 27"/>
                <a:gd name="T55" fmla="*/ 2 h 26"/>
                <a:gd name="T56" fmla="*/ 16 w 27"/>
                <a:gd name="T57" fmla="*/ 0 h 26"/>
                <a:gd name="T58" fmla="*/ 19 w 27"/>
                <a:gd name="T59" fmla="*/ 2 h 26"/>
                <a:gd name="T60" fmla="*/ 18 w 27"/>
                <a:gd name="T61" fmla="*/ 5 h 26"/>
                <a:gd name="T62" fmla="*/ 18 w 27"/>
                <a:gd name="T63" fmla="*/ 5 h 26"/>
                <a:gd name="T64" fmla="*/ 18 w 27"/>
                <a:gd name="T65" fmla="*/ 6 h 26"/>
                <a:gd name="T66" fmla="*/ 27 w 27"/>
                <a:gd name="T67" fmla="*/ 6 h 26"/>
                <a:gd name="T68" fmla="*/ 27 w 27"/>
                <a:gd name="T69" fmla="*/ 15 h 26"/>
                <a:gd name="T70" fmla="*/ 27 w 27"/>
                <a:gd name="T71" fmla="*/ 15 h 26"/>
                <a:gd name="T72" fmla="*/ 25 w 27"/>
                <a:gd name="T73" fmla="*/ 15 h 26"/>
                <a:gd name="T74" fmla="*/ 25 w 27"/>
                <a:gd name="T75" fmla="*/ 15 h 26"/>
                <a:gd name="T76" fmla="*/ 23 w 27"/>
                <a:gd name="T77" fmla="*/ 13 h 26"/>
                <a:gd name="T78" fmla="*/ 21 w 27"/>
                <a:gd name="T79" fmla="*/ 14 h 26"/>
                <a:gd name="T80" fmla="*/ 20 w 27"/>
                <a:gd name="T81" fmla="*/ 16 h 26"/>
                <a:gd name="T82" fmla="*/ 23 w 27"/>
                <a:gd name="T83" fmla="*/ 19 h 26"/>
                <a:gd name="T84" fmla="*/ 25 w 27"/>
                <a:gd name="T85" fmla="*/ 18 h 26"/>
                <a:gd name="T86" fmla="*/ 25 w 27"/>
                <a:gd name="T87" fmla="*/ 18 h 26"/>
                <a:gd name="T88" fmla="*/ 27 w 27"/>
                <a:gd name="T89" fmla="*/ 18 h 26"/>
                <a:gd name="T90" fmla="*/ 27 w 27"/>
                <a:gd name="T91" fmla="*/ 18 h 26"/>
                <a:gd name="T92" fmla="*/ 27 w 27"/>
                <a:gd name="T93" fmla="*/ 26 h 26"/>
                <a:gd name="T94" fmla="*/ 27 w 27"/>
                <a:gd name="T95" fmla="*/ 26 h 26"/>
                <a:gd name="T96" fmla="*/ 18 w 27"/>
                <a:gd name="T9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26">
                  <a:moveTo>
                    <a:pt x="18" y="26"/>
                  </a:move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9" y="24"/>
                    <a:pt x="19" y="24"/>
                    <a:pt x="19" y="23"/>
                  </a:cubicBezTo>
                  <a:cubicBezTo>
                    <a:pt x="19" y="21"/>
                    <a:pt x="18" y="20"/>
                    <a:pt x="16" y="20"/>
                  </a:cubicBezTo>
                  <a:cubicBezTo>
                    <a:pt x="15" y="20"/>
                    <a:pt x="14" y="21"/>
                    <a:pt x="14" y="23"/>
                  </a:cubicBezTo>
                  <a:cubicBezTo>
                    <a:pt x="14" y="24"/>
                    <a:pt x="14" y="24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7" y="26"/>
                    <a:pt x="7" y="26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15"/>
                    <a:pt x="0" y="15"/>
                    <a:pt x="1" y="14"/>
                  </a:cubicBezTo>
                  <a:cubicBezTo>
                    <a:pt x="1" y="14"/>
                    <a:pt x="2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3"/>
                    <a:pt x="4" y="14"/>
                    <a:pt x="5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6"/>
                    <a:pt x="7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4"/>
                    <a:pt x="14" y="3"/>
                    <a:pt x="14" y="2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8" y="0"/>
                    <a:pt x="19" y="1"/>
                    <a:pt x="19" y="2"/>
                  </a:cubicBezTo>
                  <a:cubicBezTo>
                    <a:pt x="19" y="3"/>
                    <a:pt x="19" y="4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4"/>
                    <a:pt x="24" y="13"/>
                    <a:pt x="23" y="13"/>
                  </a:cubicBezTo>
                  <a:cubicBezTo>
                    <a:pt x="22" y="13"/>
                    <a:pt x="22" y="14"/>
                    <a:pt x="21" y="14"/>
                  </a:cubicBezTo>
                  <a:cubicBezTo>
                    <a:pt x="21" y="15"/>
                    <a:pt x="20" y="15"/>
                    <a:pt x="20" y="16"/>
                  </a:cubicBezTo>
                  <a:cubicBezTo>
                    <a:pt x="20" y="18"/>
                    <a:pt x="21" y="19"/>
                    <a:pt x="23" y="19"/>
                  </a:cubicBezTo>
                  <a:cubicBezTo>
                    <a:pt x="24" y="19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lnTo>
                    <a:pt x="18" y="2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8" name="Gruppieren 997"/>
          <p:cNvGrpSpPr/>
          <p:nvPr/>
        </p:nvGrpSpPr>
        <p:grpSpPr>
          <a:xfrm>
            <a:off x="9075200" y="3051211"/>
            <a:ext cx="350837" cy="352425"/>
            <a:chOff x="9647238" y="3300413"/>
            <a:chExt cx="350837" cy="352425"/>
          </a:xfrm>
        </p:grpSpPr>
        <p:sp>
          <p:nvSpPr>
            <p:cNvPr id="999" name="Oval 524"/>
            <p:cNvSpPr>
              <a:spLocks noChangeArrowheads="1"/>
            </p:cNvSpPr>
            <p:nvPr/>
          </p:nvSpPr>
          <p:spPr bwMode="auto">
            <a:xfrm>
              <a:off x="96472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525"/>
            <p:cNvSpPr>
              <a:spLocks/>
            </p:cNvSpPr>
            <p:nvPr/>
          </p:nvSpPr>
          <p:spPr bwMode="auto">
            <a:xfrm>
              <a:off x="9756775" y="3463926"/>
              <a:ext cx="131762" cy="98425"/>
            </a:xfrm>
            <a:custGeom>
              <a:avLst/>
              <a:gdLst>
                <a:gd name="T0" fmla="*/ 22 w 22"/>
                <a:gd name="T1" fmla="*/ 0 h 16"/>
                <a:gd name="T2" fmla="*/ 22 w 22"/>
                <a:gd name="T3" fmla="*/ 15 h 16"/>
                <a:gd name="T4" fmla="*/ 21 w 22"/>
                <a:gd name="T5" fmla="*/ 16 h 16"/>
                <a:gd name="T6" fmla="*/ 1 w 22"/>
                <a:gd name="T7" fmla="*/ 16 h 16"/>
                <a:gd name="T8" fmla="*/ 0 w 22"/>
                <a:gd name="T9" fmla="*/ 15 h 16"/>
                <a:gd name="T10" fmla="*/ 0 w 22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6">
                  <a:moveTo>
                    <a:pt x="22" y="0"/>
                  </a:move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526"/>
            <p:cNvSpPr>
              <a:spLocks/>
            </p:cNvSpPr>
            <p:nvPr/>
          </p:nvSpPr>
          <p:spPr bwMode="auto">
            <a:xfrm>
              <a:off x="9744075" y="3433763"/>
              <a:ext cx="157162" cy="30163"/>
            </a:xfrm>
            <a:custGeom>
              <a:avLst/>
              <a:gdLst>
                <a:gd name="T0" fmla="*/ 26 w 26"/>
                <a:gd name="T1" fmla="*/ 4 h 5"/>
                <a:gd name="T2" fmla="*/ 24 w 26"/>
                <a:gd name="T3" fmla="*/ 5 h 5"/>
                <a:gd name="T4" fmla="*/ 2 w 26"/>
                <a:gd name="T5" fmla="*/ 5 h 5"/>
                <a:gd name="T6" fmla="*/ 0 w 26"/>
                <a:gd name="T7" fmla="*/ 4 h 5"/>
                <a:gd name="T8" fmla="*/ 0 w 26"/>
                <a:gd name="T9" fmla="*/ 1 h 5"/>
                <a:gd name="T10" fmla="*/ 2 w 26"/>
                <a:gd name="T11" fmla="*/ 0 h 5"/>
                <a:gd name="T12" fmla="*/ 24 w 26"/>
                <a:gd name="T13" fmla="*/ 0 h 5"/>
                <a:gd name="T14" fmla="*/ 26 w 26"/>
                <a:gd name="T15" fmla="*/ 1 h 5"/>
                <a:gd name="T16" fmla="*/ 26 w 26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26" y="4"/>
                    <a:pt x="25" y="5"/>
                    <a:pt x="2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0"/>
                    <a:pt x="26" y="1"/>
                  </a:cubicBezTo>
                  <a:lnTo>
                    <a:pt x="26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Line 527"/>
            <p:cNvSpPr>
              <a:spLocks noChangeShapeType="1"/>
            </p:cNvSpPr>
            <p:nvPr/>
          </p:nvSpPr>
          <p:spPr bwMode="auto">
            <a:xfrm>
              <a:off x="9821863" y="3422651"/>
              <a:ext cx="0" cy="139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528"/>
            <p:cNvSpPr>
              <a:spLocks/>
            </p:cNvSpPr>
            <p:nvPr/>
          </p:nvSpPr>
          <p:spPr bwMode="auto">
            <a:xfrm>
              <a:off x="9774238" y="3390901"/>
              <a:ext cx="47625" cy="42863"/>
            </a:xfrm>
            <a:custGeom>
              <a:avLst/>
              <a:gdLst>
                <a:gd name="T0" fmla="*/ 1 w 8"/>
                <a:gd name="T1" fmla="*/ 7 h 7"/>
                <a:gd name="T2" fmla="*/ 0 w 8"/>
                <a:gd name="T3" fmla="*/ 4 h 7"/>
                <a:gd name="T4" fmla="*/ 4 w 8"/>
                <a:gd name="T5" fmla="*/ 0 h 7"/>
                <a:gd name="T6" fmla="*/ 8 w 8"/>
                <a:gd name="T7" fmla="*/ 4 h 7"/>
                <a:gd name="T8" fmla="*/ 8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1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529"/>
            <p:cNvSpPr>
              <a:spLocks/>
            </p:cNvSpPr>
            <p:nvPr/>
          </p:nvSpPr>
          <p:spPr bwMode="auto">
            <a:xfrm>
              <a:off x="9821863" y="3390901"/>
              <a:ext cx="49212" cy="42863"/>
            </a:xfrm>
            <a:custGeom>
              <a:avLst/>
              <a:gdLst>
                <a:gd name="T0" fmla="*/ 7 w 8"/>
                <a:gd name="T1" fmla="*/ 7 h 7"/>
                <a:gd name="T2" fmla="*/ 8 w 8"/>
                <a:gd name="T3" fmla="*/ 4 h 7"/>
                <a:gd name="T4" fmla="*/ 4 w 8"/>
                <a:gd name="T5" fmla="*/ 0 h 7"/>
                <a:gd name="T6" fmla="*/ 0 w 8"/>
                <a:gd name="T7" fmla="*/ 4 h 7"/>
                <a:gd name="T8" fmla="*/ 0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7" y="7"/>
                  </a:move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05" name="Gruppieren 1004"/>
          <p:cNvGrpSpPr/>
          <p:nvPr/>
        </p:nvGrpSpPr>
        <p:grpSpPr>
          <a:xfrm>
            <a:off x="9645112" y="3051211"/>
            <a:ext cx="344488" cy="352425"/>
            <a:chOff x="10223500" y="3300413"/>
            <a:chExt cx="344488" cy="352425"/>
          </a:xfrm>
        </p:grpSpPr>
        <p:sp>
          <p:nvSpPr>
            <p:cNvPr id="1006" name="Oval 533"/>
            <p:cNvSpPr>
              <a:spLocks noChangeArrowheads="1"/>
            </p:cNvSpPr>
            <p:nvPr/>
          </p:nvSpPr>
          <p:spPr bwMode="auto">
            <a:xfrm>
              <a:off x="10223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534"/>
            <p:cNvSpPr>
              <a:spLocks/>
            </p:cNvSpPr>
            <p:nvPr/>
          </p:nvSpPr>
          <p:spPr bwMode="auto">
            <a:xfrm>
              <a:off x="10307638" y="3386138"/>
              <a:ext cx="169863" cy="169863"/>
            </a:xfrm>
            <a:custGeom>
              <a:avLst/>
              <a:gdLst>
                <a:gd name="T0" fmla="*/ 14 w 28"/>
                <a:gd name="T1" fmla="*/ 0 h 28"/>
                <a:gd name="T2" fmla="*/ 18 w 28"/>
                <a:gd name="T3" fmla="*/ 28 h 28"/>
                <a:gd name="T4" fmla="*/ 14 w 28"/>
                <a:gd name="T5" fmla="*/ 28 h 28"/>
                <a:gd name="T6" fmla="*/ 11 w 28"/>
                <a:gd name="T7" fmla="*/ 28 h 28"/>
                <a:gd name="T8" fmla="*/ 14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4" y="0"/>
                  </a:moveTo>
                  <a:cubicBezTo>
                    <a:pt x="14" y="0"/>
                    <a:pt x="28" y="6"/>
                    <a:pt x="18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0" y="6"/>
                    <a:pt x="14" y="0"/>
                    <a:pt x="14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Line 535"/>
            <p:cNvSpPr>
              <a:spLocks noChangeShapeType="1"/>
            </p:cNvSpPr>
            <p:nvPr/>
          </p:nvSpPr>
          <p:spPr bwMode="auto">
            <a:xfrm>
              <a:off x="10367963" y="3416301"/>
              <a:ext cx="555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Oval 536"/>
            <p:cNvSpPr>
              <a:spLocks noChangeArrowheads="1"/>
            </p:cNvSpPr>
            <p:nvPr/>
          </p:nvSpPr>
          <p:spPr bwMode="auto">
            <a:xfrm>
              <a:off x="10380663" y="3433763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Line 537"/>
            <p:cNvSpPr>
              <a:spLocks noChangeShapeType="1"/>
            </p:cNvSpPr>
            <p:nvPr/>
          </p:nvSpPr>
          <p:spPr bwMode="auto">
            <a:xfrm>
              <a:off x="10393363" y="3494088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538"/>
            <p:cNvSpPr>
              <a:spLocks/>
            </p:cNvSpPr>
            <p:nvPr/>
          </p:nvSpPr>
          <p:spPr bwMode="auto">
            <a:xfrm>
              <a:off x="10326688" y="3489326"/>
              <a:ext cx="41275" cy="73025"/>
            </a:xfrm>
            <a:custGeom>
              <a:avLst/>
              <a:gdLst>
                <a:gd name="T0" fmla="*/ 4 w 7"/>
                <a:gd name="T1" fmla="*/ 0 h 12"/>
                <a:gd name="T2" fmla="*/ 0 w 7"/>
                <a:gd name="T3" fmla="*/ 12 h 12"/>
                <a:gd name="T4" fmla="*/ 7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4" y="0"/>
                  </a:moveTo>
                  <a:cubicBezTo>
                    <a:pt x="0" y="1"/>
                    <a:pt x="0" y="12"/>
                    <a:pt x="0" y="12"/>
                  </a:cubicBezTo>
                  <a:cubicBezTo>
                    <a:pt x="7" y="9"/>
                    <a:pt x="7" y="9"/>
                    <a:pt x="7" y="9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539"/>
            <p:cNvSpPr>
              <a:spLocks/>
            </p:cNvSpPr>
            <p:nvPr/>
          </p:nvSpPr>
          <p:spPr bwMode="auto">
            <a:xfrm>
              <a:off x="10423525" y="3489326"/>
              <a:ext cx="41275" cy="73025"/>
            </a:xfrm>
            <a:custGeom>
              <a:avLst/>
              <a:gdLst>
                <a:gd name="T0" fmla="*/ 3 w 7"/>
                <a:gd name="T1" fmla="*/ 0 h 12"/>
                <a:gd name="T2" fmla="*/ 7 w 7"/>
                <a:gd name="T3" fmla="*/ 12 h 12"/>
                <a:gd name="T4" fmla="*/ 0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cubicBezTo>
                    <a:pt x="7" y="1"/>
                    <a:pt x="7" y="12"/>
                    <a:pt x="7" y="12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3" name="Gruppieren 1012"/>
          <p:cNvGrpSpPr/>
          <p:nvPr/>
        </p:nvGrpSpPr>
        <p:grpSpPr>
          <a:xfrm>
            <a:off x="10216612" y="3051211"/>
            <a:ext cx="350838" cy="352425"/>
            <a:chOff x="10788650" y="3300413"/>
            <a:chExt cx="350838" cy="352425"/>
          </a:xfrm>
        </p:grpSpPr>
        <p:sp>
          <p:nvSpPr>
            <p:cNvPr id="1014" name="Oval 543"/>
            <p:cNvSpPr>
              <a:spLocks noChangeArrowheads="1"/>
            </p:cNvSpPr>
            <p:nvPr/>
          </p:nvSpPr>
          <p:spPr bwMode="auto">
            <a:xfrm>
              <a:off x="10788650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544"/>
            <p:cNvSpPr>
              <a:spLocks/>
            </p:cNvSpPr>
            <p:nvPr/>
          </p:nvSpPr>
          <p:spPr bwMode="auto">
            <a:xfrm>
              <a:off x="10872788" y="3446463"/>
              <a:ext cx="182563" cy="60325"/>
            </a:xfrm>
            <a:custGeom>
              <a:avLst/>
              <a:gdLst>
                <a:gd name="T0" fmla="*/ 25 w 30"/>
                <a:gd name="T1" fmla="*/ 6 h 10"/>
                <a:gd name="T2" fmla="*/ 25 w 30"/>
                <a:gd name="T3" fmla="*/ 4 h 10"/>
                <a:gd name="T4" fmla="*/ 27 w 30"/>
                <a:gd name="T5" fmla="*/ 2 h 10"/>
                <a:gd name="T6" fmla="*/ 30 w 30"/>
                <a:gd name="T7" fmla="*/ 2 h 10"/>
                <a:gd name="T8" fmla="*/ 26 w 30"/>
                <a:gd name="T9" fmla="*/ 0 h 10"/>
                <a:gd name="T10" fmla="*/ 22 w 30"/>
                <a:gd name="T11" fmla="*/ 3 h 10"/>
                <a:gd name="T12" fmla="*/ 8 w 30"/>
                <a:gd name="T13" fmla="*/ 3 h 10"/>
                <a:gd name="T14" fmla="*/ 4 w 30"/>
                <a:gd name="T15" fmla="*/ 0 h 10"/>
                <a:gd name="T16" fmla="*/ 0 w 30"/>
                <a:gd name="T17" fmla="*/ 2 h 10"/>
                <a:gd name="T18" fmla="*/ 3 w 30"/>
                <a:gd name="T19" fmla="*/ 2 h 10"/>
                <a:gd name="T20" fmla="*/ 5 w 30"/>
                <a:gd name="T21" fmla="*/ 4 h 10"/>
                <a:gd name="T22" fmla="*/ 5 w 30"/>
                <a:gd name="T23" fmla="*/ 6 h 10"/>
                <a:gd name="T24" fmla="*/ 3 w 30"/>
                <a:gd name="T25" fmla="*/ 8 h 10"/>
                <a:gd name="T26" fmla="*/ 0 w 30"/>
                <a:gd name="T27" fmla="*/ 8 h 10"/>
                <a:gd name="T28" fmla="*/ 4 w 30"/>
                <a:gd name="T29" fmla="*/ 10 h 10"/>
                <a:gd name="T30" fmla="*/ 8 w 30"/>
                <a:gd name="T31" fmla="*/ 7 h 10"/>
                <a:gd name="T32" fmla="*/ 22 w 30"/>
                <a:gd name="T33" fmla="*/ 7 h 10"/>
                <a:gd name="T34" fmla="*/ 26 w 30"/>
                <a:gd name="T35" fmla="*/ 10 h 10"/>
                <a:gd name="T36" fmla="*/ 30 w 30"/>
                <a:gd name="T37" fmla="*/ 8 h 10"/>
                <a:gd name="T38" fmla="*/ 27 w 30"/>
                <a:gd name="T39" fmla="*/ 8 h 10"/>
                <a:gd name="T40" fmla="*/ 25 w 30"/>
                <a:gd name="T4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" h="10">
                  <a:moveTo>
                    <a:pt x="25" y="6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6" y="2"/>
                    <a:pt x="27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2" y="1"/>
                    <a:pt x="22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1" y="1"/>
                    <a:pt x="0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5" y="3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4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2" y="10"/>
                    <a:pt x="4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9"/>
                    <a:pt x="24" y="10"/>
                    <a:pt x="26" y="10"/>
                  </a:cubicBezTo>
                  <a:cubicBezTo>
                    <a:pt x="28" y="10"/>
                    <a:pt x="29" y="9"/>
                    <a:pt x="30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5" y="7"/>
                    <a:pt x="25" y="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6" name="Gruppieren 1015"/>
          <p:cNvGrpSpPr/>
          <p:nvPr/>
        </p:nvGrpSpPr>
        <p:grpSpPr>
          <a:xfrm>
            <a:off x="10788112" y="3051211"/>
            <a:ext cx="344488" cy="352425"/>
            <a:chOff x="11366500" y="3300413"/>
            <a:chExt cx="344488" cy="352425"/>
          </a:xfrm>
        </p:grpSpPr>
        <p:sp>
          <p:nvSpPr>
            <p:cNvPr id="1017" name="Oval 548"/>
            <p:cNvSpPr>
              <a:spLocks noChangeArrowheads="1"/>
            </p:cNvSpPr>
            <p:nvPr/>
          </p:nvSpPr>
          <p:spPr bwMode="auto">
            <a:xfrm>
              <a:off x="11366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549"/>
            <p:cNvSpPr>
              <a:spLocks/>
            </p:cNvSpPr>
            <p:nvPr/>
          </p:nvSpPr>
          <p:spPr bwMode="auto">
            <a:xfrm>
              <a:off x="11487150" y="3386138"/>
              <a:ext cx="103188" cy="180975"/>
            </a:xfrm>
            <a:custGeom>
              <a:avLst/>
              <a:gdLst>
                <a:gd name="T0" fmla="*/ 17 w 17"/>
                <a:gd name="T1" fmla="*/ 28 h 30"/>
                <a:gd name="T2" fmla="*/ 15 w 17"/>
                <a:gd name="T3" fmla="*/ 30 h 30"/>
                <a:gd name="T4" fmla="*/ 3 w 17"/>
                <a:gd name="T5" fmla="*/ 30 h 30"/>
                <a:gd name="T6" fmla="*/ 0 w 17"/>
                <a:gd name="T7" fmla="*/ 28 h 30"/>
                <a:gd name="T8" fmla="*/ 0 w 17"/>
                <a:gd name="T9" fmla="*/ 2 h 30"/>
                <a:gd name="T10" fmla="*/ 3 w 17"/>
                <a:gd name="T11" fmla="*/ 0 h 30"/>
                <a:gd name="T12" fmla="*/ 15 w 17"/>
                <a:gd name="T13" fmla="*/ 0 h 30"/>
                <a:gd name="T14" fmla="*/ 17 w 17"/>
                <a:gd name="T15" fmla="*/ 2 h 30"/>
                <a:gd name="T16" fmla="*/ 17 w 17"/>
                <a:gd name="T1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30">
                  <a:moveTo>
                    <a:pt x="17" y="28"/>
                  </a:moveTo>
                  <a:cubicBezTo>
                    <a:pt x="17" y="29"/>
                    <a:pt x="16" y="30"/>
                    <a:pt x="15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0"/>
                    <a:pt x="0" y="29"/>
                    <a:pt x="0" y="2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lnTo>
                    <a:pt x="17" y="2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Line 550"/>
            <p:cNvSpPr>
              <a:spLocks noChangeShapeType="1"/>
            </p:cNvSpPr>
            <p:nvPr/>
          </p:nvSpPr>
          <p:spPr bwMode="auto">
            <a:xfrm>
              <a:off x="11487150" y="341630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Line 551"/>
            <p:cNvSpPr>
              <a:spLocks noChangeShapeType="1"/>
            </p:cNvSpPr>
            <p:nvPr/>
          </p:nvSpPr>
          <p:spPr bwMode="auto">
            <a:xfrm>
              <a:off x="11487150" y="353695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Line 552"/>
            <p:cNvSpPr>
              <a:spLocks noChangeShapeType="1"/>
            </p:cNvSpPr>
            <p:nvPr/>
          </p:nvSpPr>
          <p:spPr bwMode="auto">
            <a:xfrm>
              <a:off x="11530013" y="3397251"/>
              <a:ext cx="238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Oval 553"/>
            <p:cNvSpPr>
              <a:spLocks noChangeArrowheads="1"/>
            </p:cNvSpPr>
            <p:nvPr/>
          </p:nvSpPr>
          <p:spPr bwMode="auto">
            <a:xfrm>
              <a:off x="11536363" y="3549651"/>
              <a:ext cx="4763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3" name="Gruppieren 1022"/>
          <p:cNvGrpSpPr/>
          <p:nvPr/>
        </p:nvGrpSpPr>
        <p:grpSpPr>
          <a:xfrm>
            <a:off x="3356892" y="3537219"/>
            <a:ext cx="344487" cy="352425"/>
            <a:chOff x="3941763" y="3792538"/>
            <a:chExt cx="344487" cy="352425"/>
          </a:xfrm>
        </p:grpSpPr>
        <p:sp>
          <p:nvSpPr>
            <p:cNvPr id="1024" name="Oval 557"/>
            <p:cNvSpPr>
              <a:spLocks noChangeArrowheads="1"/>
            </p:cNvSpPr>
            <p:nvPr/>
          </p:nvSpPr>
          <p:spPr bwMode="auto">
            <a:xfrm>
              <a:off x="3941763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Line 558"/>
            <p:cNvSpPr>
              <a:spLocks noChangeShapeType="1"/>
            </p:cNvSpPr>
            <p:nvPr/>
          </p:nvSpPr>
          <p:spPr bwMode="auto">
            <a:xfrm>
              <a:off x="4122738" y="3878263"/>
              <a:ext cx="0" cy="1206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559"/>
            <p:cNvSpPr>
              <a:spLocks/>
            </p:cNvSpPr>
            <p:nvPr/>
          </p:nvSpPr>
          <p:spPr bwMode="auto">
            <a:xfrm>
              <a:off x="4038600" y="3878263"/>
              <a:ext cx="84137" cy="96838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560"/>
            <p:cNvSpPr>
              <a:spLocks/>
            </p:cNvSpPr>
            <p:nvPr/>
          </p:nvSpPr>
          <p:spPr bwMode="auto">
            <a:xfrm>
              <a:off x="4122738" y="3889376"/>
              <a:ext cx="60325" cy="92075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561"/>
            <p:cNvSpPr>
              <a:spLocks/>
            </p:cNvSpPr>
            <p:nvPr/>
          </p:nvSpPr>
          <p:spPr bwMode="auto">
            <a:xfrm>
              <a:off x="4019550" y="3998913"/>
              <a:ext cx="188912" cy="60325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9" name="Gruppieren 1028"/>
          <p:cNvGrpSpPr/>
          <p:nvPr/>
        </p:nvGrpSpPr>
        <p:grpSpPr>
          <a:xfrm>
            <a:off x="3934875" y="3538039"/>
            <a:ext cx="342900" cy="352425"/>
            <a:chOff x="4513263" y="3792538"/>
            <a:chExt cx="342900" cy="352425"/>
          </a:xfrm>
        </p:grpSpPr>
        <p:sp>
          <p:nvSpPr>
            <p:cNvPr id="1030" name="Oval 565"/>
            <p:cNvSpPr>
              <a:spLocks noChangeArrowheads="1"/>
            </p:cNvSpPr>
            <p:nvPr/>
          </p:nvSpPr>
          <p:spPr bwMode="auto">
            <a:xfrm>
              <a:off x="4513263" y="3792538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566"/>
            <p:cNvSpPr>
              <a:spLocks noEditPoints="1"/>
            </p:cNvSpPr>
            <p:nvPr/>
          </p:nvSpPr>
          <p:spPr bwMode="auto">
            <a:xfrm>
              <a:off x="4591051" y="3871913"/>
              <a:ext cx="187325" cy="193675"/>
            </a:xfrm>
            <a:custGeom>
              <a:avLst/>
              <a:gdLst>
                <a:gd name="T0" fmla="*/ 0 w 31"/>
                <a:gd name="T1" fmla="*/ 18 h 32"/>
                <a:gd name="T2" fmla="*/ 6 w 31"/>
                <a:gd name="T3" fmla="*/ 28 h 32"/>
                <a:gd name="T4" fmla="*/ 17 w 31"/>
                <a:gd name="T5" fmla="*/ 31 h 32"/>
                <a:gd name="T6" fmla="*/ 28 w 31"/>
                <a:gd name="T7" fmla="*/ 25 h 32"/>
                <a:gd name="T8" fmla="*/ 31 w 31"/>
                <a:gd name="T9" fmla="*/ 14 h 32"/>
                <a:gd name="T10" fmla="*/ 25 w 31"/>
                <a:gd name="T11" fmla="*/ 4 h 32"/>
                <a:gd name="T12" fmla="*/ 13 w 31"/>
                <a:gd name="T13" fmla="*/ 1 h 32"/>
                <a:gd name="T14" fmla="*/ 3 w 31"/>
                <a:gd name="T15" fmla="*/ 7 h 32"/>
                <a:gd name="T16" fmla="*/ 0 w 31"/>
                <a:gd name="T17" fmla="*/ 18 h 32"/>
                <a:gd name="T18" fmla="*/ 0 w 31"/>
                <a:gd name="T19" fmla="*/ 15 h 32"/>
                <a:gd name="T20" fmla="*/ 2 w 31"/>
                <a:gd name="T21" fmla="*/ 17 h 32"/>
                <a:gd name="T22" fmla="*/ 4 w 31"/>
                <a:gd name="T23" fmla="*/ 23 h 32"/>
                <a:gd name="T24" fmla="*/ 3 w 31"/>
                <a:gd name="T25" fmla="*/ 25 h 32"/>
                <a:gd name="T26" fmla="*/ 0 w 31"/>
                <a:gd name="T27" fmla="*/ 18 h 32"/>
                <a:gd name="T28" fmla="*/ 0 w 31"/>
                <a:gd name="T29" fmla="*/ 15 h 32"/>
                <a:gd name="T30" fmla="*/ 17 w 31"/>
                <a:gd name="T31" fmla="*/ 31 h 32"/>
                <a:gd name="T32" fmla="*/ 10 w 31"/>
                <a:gd name="T33" fmla="*/ 30 h 32"/>
                <a:gd name="T34" fmla="*/ 12 w 31"/>
                <a:gd name="T35" fmla="*/ 29 h 32"/>
                <a:gd name="T36" fmla="*/ 18 w 31"/>
                <a:gd name="T37" fmla="*/ 29 h 32"/>
                <a:gd name="T38" fmla="*/ 20 w 31"/>
                <a:gd name="T39" fmla="*/ 31 h 32"/>
                <a:gd name="T40" fmla="*/ 17 w 31"/>
                <a:gd name="T41" fmla="*/ 31 h 32"/>
                <a:gd name="T42" fmla="*/ 28 w 31"/>
                <a:gd name="T43" fmla="*/ 25 h 32"/>
                <a:gd name="T44" fmla="*/ 26 w 31"/>
                <a:gd name="T45" fmla="*/ 23 h 32"/>
                <a:gd name="T46" fmla="*/ 28 w 31"/>
                <a:gd name="T47" fmla="*/ 18 h 32"/>
                <a:gd name="T48" fmla="*/ 31 w 31"/>
                <a:gd name="T49" fmla="*/ 16 h 32"/>
                <a:gd name="T50" fmla="*/ 28 w 31"/>
                <a:gd name="T51" fmla="*/ 25 h 32"/>
                <a:gd name="T52" fmla="*/ 28 w 31"/>
                <a:gd name="T53" fmla="*/ 25 h 32"/>
                <a:gd name="T54" fmla="*/ 28 w 31"/>
                <a:gd name="T55" fmla="*/ 8 h 32"/>
                <a:gd name="T56" fmla="*/ 25 w 31"/>
                <a:gd name="T57" fmla="*/ 8 h 32"/>
                <a:gd name="T58" fmla="*/ 21 w 31"/>
                <a:gd name="T59" fmla="*/ 4 h 32"/>
                <a:gd name="T60" fmla="*/ 20 w 31"/>
                <a:gd name="T61" fmla="*/ 1 h 32"/>
                <a:gd name="T62" fmla="*/ 25 w 31"/>
                <a:gd name="T63" fmla="*/ 4 h 32"/>
                <a:gd name="T64" fmla="*/ 28 w 31"/>
                <a:gd name="T65" fmla="*/ 8 h 32"/>
                <a:gd name="T66" fmla="*/ 11 w 31"/>
                <a:gd name="T67" fmla="*/ 1 h 32"/>
                <a:gd name="T68" fmla="*/ 10 w 31"/>
                <a:gd name="T69" fmla="*/ 4 h 32"/>
                <a:gd name="T70" fmla="*/ 6 w 31"/>
                <a:gd name="T71" fmla="*/ 7 h 32"/>
                <a:gd name="T72" fmla="*/ 3 w 31"/>
                <a:gd name="T73" fmla="*/ 7 h 32"/>
                <a:gd name="T74" fmla="*/ 3 w 31"/>
                <a:gd name="T75" fmla="*/ 7 h 32"/>
                <a:gd name="T76" fmla="*/ 11 w 31"/>
                <a:gd name="T7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2">
                  <a:moveTo>
                    <a:pt x="0" y="18"/>
                  </a:moveTo>
                  <a:cubicBezTo>
                    <a:pt x="1" y="22"/>
                    <a:pt x="3" y="26"/>
                    <a:pt x="6" y="28"/>
                  </a:cubicBezTo>
                  <a:cubicBezTo>
                    <a:pt x="9" y="31"/>
                    <a:pt x="13" y="32"/>
                    <a:pt x="17" y="31"/>
                  </a:cubicBezTo>
                  <a:cubicBezTo>
                    <a:pt x="22" y="31"/>
                    <a:pt x="25" y="29"/>
                    <a:pt x="28" y="25"/>
                  </a:cubicBezTo>
                  <a:cubicBezTo>
                    <a:pt x="30" y="22"/>
                    <a:pt x="31" y="18"/>
                    <a:pt x="31" y="14"/>
                  </a:cubicBezTo>
                  <a:cubicBezTo>
                    <a:pt x="30" y="10"/>
                    <a:pt x="28" y="6"/>
                    <a:pt x="25" y="4"/>
                  </a:cubicBezTo>
                  <a:cubicBezTo>
                    <a:pt x="21" y="1"/>
                    <a:pt x="17" y="0"/>
                    <a:pt x="13" y="1"/>
                  </a:cubicBezTo>
                  <a:cubicBezTo>
                    <a:pt x="9" y="1"/>
                    <a:pt x="6" y="3"/>
                    <a:pt x="3" y="7"/>
                  </a:cubicBezTo>
                  <a:cubicBezTo>
                    <a:pt x="1" y="10"/>
                    <a:pt x="0" y="14"/>
                    <a:pt x="0" y="18"/>
                  </a:cubicBezTo>
                  <a:close/>
                  <a:moveTo>
                    <a:pt x="0" y="15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lose/>
                  <a:moveTo>
                    <a:pt x="17" y="31"/>
                  </a:moveTo>
                  <a:cubicBezTo>
                    <a:pt x="15" y="32"/>
                    <a:pt x="13" y="31"/>
                    <a:pt x="10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8" y="31"/>
                    <a:pt x="17" y="31"/>
                  </a:cubicBezTo>
                  <a:close/>
                  <a:moveTo>
                    <a:pt x="28" y="25"/>
                  </a:moveTo>
                  <a:cubicBezTo>
                    <a:pt x="26" y="23"/>
                    <a:pt x="26" y="23"/>
                    <a:pt x="26" y="23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0"/>
                    <a:pt x="30" y="23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close/>
                  <a:moveTo>
                    <a:pt x="28" y="8"/>
                  </a:moveTo>
                  <a:cubicBezTo>
                    <a:pt x="25" y="8"/>
                    <a:pt x="25" y="8"/>
                    <a:pt x="25" y="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2" y="2"/>
                    <a:pt x="23" y="3"/>
                    <a:pt x="25" y="4"/>
                  </a:cubicBezTo>
                  <a:cubicBezTo>
                    <a:pt x="26" y="5"/>
                    <a:pt x="27" y="6"/>
                    <a:pt x="28" y="8"/>
                  </a:cubicBezTo>
                  <a:close/>
                  <a:moveTo>
                    <a:pt x="11" y="1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4"/>
                    <a:pt x="8" y="2"/>
                    <a:pt x="11" y="1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567"/>
            <p:cNvSpPr>
              <a:spLocks/>
            </p:cNvSpPr>
            <p:nvPr/>
          </p:nvSpPr>
          <p:spPr bwMode="auto">
            <a:xfrm>
              <a:off x="4651376" y="3932238"/>
              <a:ext cx="66675" cy="66675"/>
            </a:xfrm>
            <a:custGeom>
              <a:avLst/>
              <a:gdLst>
                <a:gd name="T0" fmla="*/ 19 w 42"/>
                <a:gd name="T1" fmla="*/ 0 h 42"/>
                <a:gd name="T2" fmla="*/ 42 w 42"/>
                <a:gd name="T3" fmla="*/ 15 h 42"/>
                <a:gd name="T4" fmla="*/ 34 w 42"/>
                <a:gd name="T5" fmla="*/ 42 h 42"/>
                <a:gd name="T6" fmla="*/ 8 w 42"/>
                <a:gd name="T7" fmla="*/ 42 h 42"/>
                <a:gd name="T8" fmla="*/ 0 w 42"/>
                <a:gd name="T9" fmla="*/ 15 h 42"/>
                <a:gd name="T10" fmla="*/ 19 w 42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42">
                  <a:moveTo>
                    <a:pt x="19" y="0"/>
                  </a:moveTo>
                  <a:lnTo>
                    <a:pt x="42" y="15"/>
                  </a:lnTo>
                  <a:lnTo>
                    <a:pt x="34" y="42"/>
                  </a:lnTo>
                  <a:lnTo>
                    <a:pt x="8" y="42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3" name="Gruppieren 1032"/>
          <p:cNvGrpSpPr/>
          <p:nvPr/>
        </p:nvGrpSpPr>
        <p:grpSpPr>
          <a:xfrm>
            <a:off x="4504787" y="3538039"/>
            <a:ext cx="344488" cy="352425"/>
            <a:chOff x="5083175" y="3792538"/>
            <a:chExt cx="344488" cy="352425"/>
          </a:xfrm>
        </p:grpSpPr>
        <p:sp>
          <p:nvSpPr>
            <p:cNvPr id="1034" name="Oval 571"/>
            <p:cNvSpPr>
              <a:spLocks noChangeArrowheads="1"/>
            </p:cNvSpPr>
            <p:nvPr/>
          </p:nvSpPr>
          <p:spPr bwMode="auto">
            <a:xfrm>
              <a:off x="50831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572"/>
            <p:cNvSpPr>
              <a:spLocks/>
            </p:cNvSpPr>
            <p:nvPr/>
          </p:nvSpPr>
          <p:spPr bwMode="auto">
            <a:xfrm>
              <a:off x="5167313" y="3878263"/>
              <a:ext cx="176213" cy="176213"/>
            </a:xfrm>
            <a:custGeom>
              <a:avLst/>
              <a:gdLst>
                <a:gd name="T0" fmla="*/ 84 w 111"/>
                <a:gd name="T1" fmla="*/ 68 h 111"/>
                <a:gd name="T2" fmla="*/ 88 w 111"/>
                <a:gd name="T3" fmla="*/ 111 h 111"/>
                <a:gd name="T4" fmla="*/ 54 w 111"/>
                <a:gd name="T5" fmla="*/ 91 h 111"/>
                <a:gd name="T6" fmla="*/ 19 w 111"/>
                <a:gd name="T7" fmla="*/ 111 h 111"/>
                <a:gd name="T8" fmla="*/ 27 w 111"/>
                <a:gd name="T9" fmla="*/ 68 h 111"/>
                <a:gd name="T10" fmla="*/ 0 w 111"/>
                <a:gd name="T11" fmla="*/ 42 h 111"/>
                <a:gd name="T12" fmla="*/ 38 w 111"/>
                <a:gd name="T13" fmla="*/ 34 h 111"/>
                <a:gd name="T14" fmla="*/ 54 w 111"/>
                <a:gd name="T15" fmla="*/ 0 h 111"/>
                <a:gd name="T16" fmla="*/ 73 w 111"/>
                <a:gd name="T17" fmla="*/ 34 h 111"/>
                <a:gd name="T18" fmla="*/ 111 w 111"/>
                <a:gd name="T19" fmla="*/ 42 h 111"/>
                <a:gd name="T20" fmla="*/ 84 w 111"/>
                <a:gd name="T21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11">
                  <a:moveTo>
                    <a:pt x="84" y="68"/>
                  </a:moveTo>
                  <a:lnTo>
                    <a:pt x="88" y="111"/>
                  </a:lnTo>
                  <a:lnTo>
                    <a:pt x="54" y="91"/>
                  </a:lnTo>
                  <a:lnTo>
                    <a:pt x="19" y="111"/>
                  </a:lnTo>
                  <a:lnTo>
                    <a:pt x="27" y="68"/>
                  </a:lnTo>
                  <a:lnTo>
                    <a:pt x="0" y="42"/>
                  </a:lnTo>
                  <a:lnTo>
                    <a:pt x="38" y="34"/>
                  </a:lnTo>
                  <a:lnTo>
                    <a:pt x="54" y="0"/>
                  </a:lnTo>
                  <a:lnTo>
                    <a:pt x="73" y="34"/>
                  </a:lnTo>
                  <a:lnTo>
                    <a:pt x="111" y="42"/>
                  </a:lnTo>
                  <a:lnTo>
                    <a:pt x="84" y="68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6" name="Gruppieren 1035"/>
          <p:cNvGrpSpPr/>
          <p:nvPr/>
        </p:nvGrpSpPr>
        <p:grpSpPr>
          <a:xfrm>
            <a:off x="5076287" y="3538039"/>
            <a:ext cx="350838" cy="352425"/>
            <a:chOff x="5648325" y="3792538"/>
            <a:chExt cx="350838" cy="352425"/>
          </a:xfrm>
        </p:grpSpPr>
        <p:sp>
          <p:nvSpPr>
            <p:cNvPr id="1037" name="Oval 576"/>
            <p:cNvSpPr>
              <a:spLocks noChangeArrowheads="1"/>
            </p:cNvSpPr>
            <p:nvPr/>
          </p:nvSpPr>
          <p:spPr bwMode="auto">
            <a:xfrm>
              <a:off x="56483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Line 577"/>
            <p:cNvSpPr>
              <a:spLocks noChangeShapeType="1"/>
            </p:cNvSpPr>
            <p:nvPr/>
          </p:nvSpPr>
          <p:spPr bwMode="auto">
            <a:xfrm>
              <a:off x="5902325" y="39989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578"/>
            <p:cNvSpPr>
              <a:spLocks noEditPoints="1"/>
            </p:cNvSpPr>
            <p:nvPr/>
          </p:nvSpPr>
          <p:spPr bwMode="auto">
            <a:xfrm>
              <a:off x="5732463" y="3914776"/>
              <a:ext cx="182563" cy="84138"/>
            </a:xfrm>
            <a:custGeom>
              <a:avLst/>
              <a:gdLst>
                <a:gd name="T0" fmla="*/ 21 w 30"/>
                <a:gd name="T1" fmla="*/ 12 h 14"/>
                <a:gd name="T2" fmla="*/ 10 w 30"/>
                <a:gd name="T3" fmla="*/ 12 h 14"/>
                <a:gd name="T4" fmla="*/ 4 w 30"/>
                <a:gd name="T5" fmla="*/ 12 h 14"/>
                <a:gd name="T6" fmla="*/ 1 w 30"/>
                <a:gd name="T7" fmla="*/ 12 h 14"/>
                <a:gd name="T8" fmla="*/ 0 w 30"/>
                <a:gd name="T9" fmla="*/ 11 h 14"/>
                <a:gd name="T10" fmla="*/ 0 w 30"/>
                <a:gd name="T11" fmla="*/ 9 h 14"/>
                <a:gd name="T12" fmla="*/ 0 w 30"/>
                <a:gd name="T13" fmla="*/ 8 h 14"/>
                <a:gd name="T14" fmla="*/ 0 w 30"/>
                <a:gd name="T15" fmla="*/ 8 h 14"/>
                <a:gd name="T16" fmla="*/ 2 w 30"/>
                <a:gd name="T17" fmla="*/ 6 h 14"/>
                <a:gd name="T18" fmla="*/ 3 w 30"/>
                <a:gd name="T19" fmla="*/ 4 h 14"/>
                <a:gd name="T20" fmla="*/ 4 w 30"/>
                <a:gd name="T21" fmla="*/ 4 h 14"/>
                <a:gd name="T22" fmla="*/ 10 w 30"/>
                <a:gd name="T23" fmla="*/ 1 h 14"/>
                <a:gd name="T24" fmla="*/ 13 w 30"/>
                <a:gd name="T25" fmla="*/ 0 h 14"/>
                <a:gd name="T26" fmla="*/ 16 w 30"/>
                <a:gd name="T27" fmla="*/ 1 h 14"/>
                <a:gd name="T28" fmla="*/ 19 w 30"/>
                <a:gd name="T29" fmla="*/ 4 h 14"/>
                <a:gd name="T30" fmla="*/ 28 w 30"/>
                <a:gd name="T31" fmla="*/ 5 h 14"/>
                <a:gd name="T32" fmla="*/ 28 w 30"/>
                <a:gd name="T33" fmla="*/ 5 h 14"/>
                <a:gd name="T34" fmla="*/ 29 w 30"/>
                <a:gd name="T35" fmla="*/ 8 h 14"/>
                <a:gd name="T36" fmla="*/ 30 w 30"/>
                <a:gd name="T37" fmla="*/ 9 h 14"/>
                <a:gd name="T38" fmla="*/ 30 w 30"/>
                <a:gd name="T39" fmla="*/ 10 h 14"/>
                <a:gd name="T40" fmla="*/ 30 w 30"/>
                <a:gd name="T41" fmla="*/ 11 h 14"/>
                <a:gd name="T42" fmla="*/ 29 w 30"/>
                <a:gd name="T43" fmla="*/ 12 h 14"/>
                <a:gd name="T44" fmla="*/ 26 w 30"/>
                <a:gd name="T45" fmla="*/ 12 h 14"/>
                <a:gd name="T46" fmla="*/ 0 w 30"/>
                <a:gd name="T47" fmla="*/ 2 h 14"/>
                <a:gd name="T48" fmla="*/ 1 w 30"/>
                <a:gd name="T49" fmla="*/ 4 h 14"/>
                <a:gd name="T50" fmla="*/ 3 w 30"/>
                <a:gd name="T51" fmla="*/ 4 h 14"/>
                <a:gd name="T52" fmla="*/ 24 w 30"/>
                <a:gd name="T53" fmla="*/ 8 h 14"/>
                <a:gd name="T54" fmla="*/ 21 w 30"/>
                <a:gd name="T55" fmla="*/ 11 h 14"/>
                <a:gd name="T56" fmla="*/ 24 w 30"/>
                <a:gd name="T57" fmla="*/ 14 h 14"/>
                <a:gd name="T58" fmla="*/ 26 w 30"/>
                <a:gd name="T59" fmla="*/ 11 h 14"/>
                <a:gd name="T60" fmla="*/ 24 w 30"/>
                <a:gd name="T61" fmla="*/ 8 h 14"/>
                <a:gd name="T62" fmla="*/ 7 w 30"/>
                <a:gd name="T63" fmla="*/ 8 h 14"/>
                <a:gd name="T64" fmla="*/ 4 w 30"/>
                <a:gd name="T65" fmla="*/ 11 h 14"/>
                <a:gd name="T66" fmla="*/ 7 w 30"/>
                <a:gd name="T67" fmla="*/ 14 h 14"/>
                <a:gd name="T68" fmla="*/ 10 w 30"/>
                <a:gd name="T69" fmla="*/ 11 h 14"/>
                <a:gd name="T70" fmla="*/ 7 w 30"/>
                <a:gd name="T7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4">
                  <a:moveTo>
                    <a:pt x="21" y="12"/>
                  </a:moveTo>
                  <a:cubicBezTo>
                    <a:pt x="10" y="12"/>
                    <a:pt x="10" y="12"/>
                    <a:pt x="10" y="12"/>
                  </a:cubicBezTo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2" y="6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8" y="1"/>
                    <a:pt x="10" y="1"/>
                  </a:cubicBezTo>
                  <a:cubicBezTo>
                    <a:pt x="11" y="0"/>
                    <a:pt x="13" y="0"/>
                    <a:pt x="13" y="0"/>
                  </a:cubicBezTo>
                  <a:cubicBezTo>
                    <a:pt x="14" y="0"/>
                    <a:pt x="16" y="0"/>
                    <a:pt x="16" y="1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9"/>
                    <a:pt x="30" y="9"/>
                    <a:pt x="30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2"/>
                    <a:pt x="29" y="12"/>
                    <a:pt x="29" y="12"/>
                  </a:cubicBezTo>
                  <a:cubicBezTo>
                    <a:pt x="26" y="12"/>
                    <a:pt x="26" y="12"/>
                    <a:pt x="26" y="12"/>
                  </a:cubicBezTo>
                  <a:moveTo>
                    <a:pt x="0" y="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24" y="8"/>
                  </a:moveTo>
                  <a:cubicBezTo>
                    <a:pt x="22" y="8"/>
                    <a:pt x="21" y="10"/>
                    <a:pt x="21" y="11"/>
                  </a:cubicBezTo>
                  <a:cubicBezTo>
                    <a:pt x="21" y="12"/>
                    <a:pt x="22" y="14"/>
                    <a:pt x="24" y="14"/>
                  </a:cubicBezTo>
                  <a:cubicBezTo>
                    <a:pt x="25" y="14"/>
                    <a:pt x="26" y="12"/>
                    <a:pt x="26" y="11"/>
                  </a:cubicBezTo>
                  <a:cubicBezTo>
                    <a:pt x="26" y="10"/>
                    <a:pt x="25" y="8"/>
                    <a:pt x="24" y="8"/>
                  </a:cubicBezTo>
                  <a:close/>
                  <a:moveTo>
                    <a:pt x="7" y="8"/>
                  </a:moveTo>
                  <a:cubicBezTo>
                    <a:pt x="6" y="8"/>
                    <a:pt x="4" y="10"/>
                    <a:pt x="4" y="11"/>
                  </a:cubicBezTo>
                  <a:cubicBezTo>
                    <a:pt x="4" y="12"/>
                    <a:pt x="6" y="14"/>
                    <a:pt x="7" y="14"/>
                  </a:cubicBezTo>
                  <a:cubicBezTo>
                    <a:pt x="9" y="14"/>
                    <a:pt x="10" y="12"/>
                    <a:pt x="10" y="11"/>
                  </a:cubicBezTo>
                  <a:cubicBezTo>
                    <a:pt x="10" y="10"/>
                    <a:pt x="9" y="8"/>
                    <a:pt x="7" y="8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0" name="Gruppieren 1039"/>
          <p:cNvGrpSpPr/>
          <p:nvPr/>
        </p:nvGrpSpPr>
        <p:grpSpPr>
          <a:xfrm>
            <a:off x="5647787" y="3531024"/>
            <a:ext cx="350838" cy="352425"/>
            <a:chOff x="6219825" y="3792538"/>
            <a:chExt cx="350838" cy="352425"/>
          </a:xfrm>
        </p:grpSpPr>
        <p:sp>
          <p:nvSpPr>
            <p:cNvPr id="1041" name="Oval 582"/>
            <p:cNvSpPr>
              <a:spLocks noChangeArrowheads="1"/>
            </p:cNvSpPr>
            <p:nvPr/>
          </p:nvSpPr>
          <p:spPr bwMode="auto">
            <a:xfrm>
              <a:off x="62198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83"/>
            <p:cNvSpPr>
              <a:spLocks noEditPoints="1"/>
            </p:cNvSpPr>
            <p:nvPr/>
          </p:nvSpPr>
          <p:spPr bwMode="auto">
            <a:xfrm>
              <a:off x="6303963" y="3878263"/>
              <a:ext cx="182563" cy="180975"/>
            </a:xfrm>
            <a:custGeom>
              <a:avLst/>
              <a:gdLst>
                <a:gd name="T0" fmla="*/ 15 w 30"/>
                <a:gd name="T1" fmla="*/ 0 h 30"/>
                <a:gd name="T2" fmla="*/ 0 w 30"/>
                <a:gd name="T3" fmla="*/ 15 h 30"/>
                <a:gd name="T4" fmla="*/ 15 w 30"/>
                <a:gd name="T5" fmla="*/ 30 h 30"/>
                <a:gd name="T6" fmla="*/ 30 w 30"/>
                <a:gd name="T7" fmla="*/ 15 h 30"/>
                <a:gd name="T8" fmla="*/ 15 w 30"/>
                <a:gd name="T9" fmla="*/ 0 h 30"/>
                <a:gd name="T10" fmla="*/ 15 w 30"/>
                <a:gd name="T11" fmla="*/ 3 h 30"/>
                <a:gd name="T12" fmla="*/ 26 w 30"/>
                <a:gd name="T13" fmla="*/ 11 h 30"/>
                <a:gd name="T14" fmla="*/ 15 w 30"/>
                <a:gd name="T15" fmla="*/ 10 h 30"/>
                <a:gd name="T16" fmla="*/ 4 w 30"/>
                <a:gd name="T17" fmla="*/ 11 h 30"/>
                <a:gd name="T18" fmla="*/ 15 w 30"/>
                <a:gd name="T19" fmla="*/ 3 h 30"/>
                <a:gd name="T20" fmla="*/ 13 w 30"/>
                <a:gd name="T21" fmla="*/ 27 h 30"/>
                <a:gd name="T22" fmla="*/ 3 w 30"/>
                <a:gd name="T23" fmla="*/ 15 h 30"/>
                <a:gd name="T24" fmla="*/ 3 w 30"/>
                <a:gd name="T25" fmla="*/ 13 h 30"/>
                <a:gd name="T26" fmla="*/ 13 w 30"/>
                <a:gd name="T27" fmla="*/ 25 h 30"/>
                <a:gd name="T28" fmla="*/ 13 w 30"/>
                <a:gd name="T29" fmla="*/ 27 h 30"/>
                <a:gd name="T30" fmla="*/ 13 w 30"/>
                <a:gd name="T31" fmla="*/ 15 h 30"/>
                <a:gd name="T32" fmla="*/ 15 w 30"/>
                <a:gd name="T33" fmla="*/ 13 h 30"/>
                <a:gd name="T34" fmla="*/ 17 w 30"/>
                <a:gd name="T35" fmla="*/ 15 h 30"/>
                <a:gd name="T36" fmla="*/ 15 w 30"/>
                <a:gd name="T37" fmla="*/ 17 h 30"/>
                <a:gd name="T38" fmla="*/ 13 w 30"/>
                <a:gd name="T39" fmla="*/ 15 h 30"/>
                <a:gd name="T40" fmla="*/ 16 w 30"/>
                <a:gd name="T41" fmla="*/ 27 h 30"/>
                <a:gd name="T42" fmla="*/ 16 w 30"/>
                <a:gd name="T43" fmla="*/ 25 h 30"/>
                <a:gd name="T44" fmla="*/ 27 w 30"/>
                <a:gd name="T45" fmla="*/ 13 h 30"/>
                <a:gd name="T46" fmla="*/ 27 w 30"/>
                <a:gd name="T47" fmla="*/ 15 h 30"/>
                <a:gd name="T48" fmla="*/ 16 w 30"/>
                <a:gd name="T4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30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23"/>
                    <a:pt x="7" y="30"/>
                    <a:pt x="15" y="30"/>
                  </a:cubicBezTo>
                  <a:cubicBezTo>
                    <a:pt x="23" y="30"/>
                    <a:pt x="30" y="23"/>
                    <a:pt x="30" y="15"/>
                  </a:cubicBezTo>
                  <a:cubicBezTo>
                    <a:pt x="30" y="7"/>
                    <a:pt x="23" y="0"/>
                    <a:pt x="15" y="0"/>
                  </a:cubicBezTo>
                  <a:close/>
                  <a:moveTo>
                    <a:pt x="15" y="3"/>
                  </a:moveTo>
                  <a:cubicBezTo>
                    <a:pt x="20" y="3"/>
                    <a:pt x="25" y="7"/>
                    <a:pt x="26" y="11"/>
                  </a:cubicBezTo>
                  <a:cubicBezTo>
                    <a:pt x="23" y="10"/>
                    <a:pt x="19" y="10"/>
                    <a:pt x="15" y="10"/>
                  </a:cubicBezTo>
                  <a:cubicBezTo>
                    <a:pt x="11" y="10"/>
                    <a:pt x="7" y="10"/>
                    <a:pt x="4" y="11"/>
                  </a:cubicBezTo>
                  <a:cubicBezTo>
                    <a:pt x="5" y="7"/>
                    <a:pt x="10" y="3"/>
                    <a:pt x="15" y="3"/>
                  </a:cubicBezTo>
                  <a:close/>
                  <a:moveTo>
                    <a:pt x="13" y="27"/>
                  </a:moveTo>
                  <a:cubicBezTo>
                    <a:pt x="7" y="26"/>
                    <a:pt x="3" y="21"/>
                    <a:pt x="3" y="15"/>
                  </a:cubicBezTo>
                  <a:cubicBezTo>
                    <a:pt x="3" y="14"/>
                    <a:pt x="3" y="14"/>
                    <a:pt x="3" y="13"/>
                  </a:cubicBezTo>
                  <a:cubicBezTo>
                    <a:pt x="9" y="14"/>
                    <a:pt x="13" y="19"/>
                    <a:pt x="13" y="25"/>
                  </a:cubicBezTo>
                  <a:cubicBezTo>
                    <a:pt x="13" y="26"/>
                    <a:pt x="13" y="26"/>
                    <a:pt x="13" y="27"/>
                  </a:cubicBezTo>
                  <a:close/>
                  <a:moveTo>
                    <a:pt x="13" y="15"/>
                  </a:moveTo>
                  <a:cubicBezTo>
                    <a:pt x="13" y="14"/>
                    <a:pt x="14" y="13"/>
                    <a:pt x="15" y="13"/>
                  </a:cubicBezTo>
                  <a:cubicBezTo>
                    <a:pt x="16" y="13"/>
                    <a:pt x="17" y="14"/>
                    <a:pt x="17" y="15"/>
                  </a:cubicBezTo>
                  <a:cubicBezTo>
                    <a:pt x="17" y="16"/>
                    <a:pt x="16" y="17"/>
                    <a:pt x="15" y="17"/>
                  </a:cubicBezTo>
                  <a:cubicBezTo>
                    <a:pt x="14" y="17"/>
                    <a:pt x="13" y="16"/>
                    <a:pt x="13" y="15"/>
                  </a:cubicBezTo>
                  <a:close/>
                  <a:moveTo>
                    <a:pt x="16" y="27"/>
                  </a:moveTo>
                  <a:cubicBezTo>
                    <a:pt x="16" y="26"/>
                    <a:pt x="16" y="26"/>
                    <a:pt x="16" y="25"/>
                  </a:cubicBezTo>
                  <a:cubicBezTo>
                    <a:pt x="16" y="19"/>
                    <a:pt x="21" y="14"/>
                    <a:pt x="27" y="13"/>
                  </a:cubicBezTo>
                  <a:cubicBezTo>
                    <a:pt x="27" y="14"/>
                    <a:pt x="27" y="14"/>
                    <a:pt x="27" y="15"/>
                  </a:cubicBezTo>
                  <a:cubicBezTo>
                    <a:pt x="27" y="21"/>
                    <a:pt x="22" y="26"/>
                    <a:pt x="16" y="2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3" name="Gruppieren 1042"/>
          <p:cNvGrpSpPr/>
          <p:nvPr/>
        </p:nvGrpSpPr>
        <p:grpSpPr>
          <a:xfrm>
            <a:off x="6219287" y="3538039"/>
            <a:ext cx="344488" cy="352425"/>
            <a:chOff x="6797675" y="3792538"/>
            <a:chExt cx="344488" cy="352425"/>
          </a:xfrm>
        </p:grpSpPr>
        <p:sp>
          <p:nvSpPr>
            <p:cNvPr id="1044" name="Oval 587"/>
            <p:cNvSpPr>
              <a:spLocks noChangeArrowheads="1"/>
            </p:cNvSpPr>
            <p:nvPr/>
          </p:nvSpPr>
          <p:spPr bwMode="auto">
            <a:xfrm>
              <a:off x="67976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88"/>
            <p:cNvSpPr>
              <a:spLocks/>
            </p:cNvSpPr>
            <p:nvPr/>
          </p:nvSpPr>
          <p:spPr bwMode="auto">
            <a:xfrm>
              <a:off x="6875463" y="3981451"/>
              <a:ext cx="85725" cy="77788"/>
            </a:xfrm>
            <a:custGeom>
              <a:avLst/>
              <a:gdLst>
                <a:gd name="T0" fmla="*/ 23 w 54"/>
                <a:gd name="T1" fmla="*/ 30 h 49"/>
                <a:gd name="T2" fmla="*/ 0 w 54"/>
                <a:gd name="T3" fmla="*/ 26 h 49"/>
                <a:gd name="T4" fmla="*/ 23 w 54"/>
                <a:gd name="T5" fmla="*/ 19 h 49"/>
                <a:gd name="T6" fmla="*/ 27 w 54"/>
                <a:gd name="T7" fmla="*/ 0 h 49"/>
                <a:gd name="T8" fmla="*/ 31 w 54"/>
                <a:gd name="T9" fmla="*/ 19 h 49"/>
                <a:gd name="T10" fmla="*/ 54 w 54"/>
                <a:gd name="T11" fmla="*/ 26 h 49"/>
                <a:gd name="T12" fmla="*/ 31 w 54"/>
                <a:gd name="T13" fmla="*/ 30 h 49"/>
                <a:gd name="T14" fmla="*/ 27 w 54"/>
                <a:gd name="T15" fmla="*/ 49 h 49"/>
                <a:gd name="T16" fmla="*/ 23 w 54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49">
                  <a:moveTo>
                    <a:pt x="23" y="30"/>
                  </a:moveTo>
                  <a:lnTo>
                    <a:pt x="0" y="26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1" y="19"/>
                  </a:lnTo>
                  <a:lnTo>
                    <a:pt x="54" y="26"/>
                  </a:lnTo>
                  <a:lnTo>
                    <a:pt x="31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89"/>
            <p:cNvSpPr>
              <a:spLocks/>
            </p:cNvSpPr>
            <p:nvPr/>
          </p:nvSpPr>
          <p:spPr bwMode="auto">
            <a:xfrm>
              <a:off x="6924675" y="3878263"/>
              <a:ext cx="84138" cy="77788"/>
            </a:xfrm>
            <a:custGeom>
              <a:avLst/>
              <a:gdLst>
                <a:gd name="T0" fmla="*/ 23 w 53"/>
                <a:gd name="T1" fmla="*/ 30 h 49"/>
                <a:gd name="T2" fmla="*/ 0 w 53"/>
                <a:gd name="T3" fmla="*/ 23 h 49"/>
                <a:gd name="T4" fmla="*/ 23 w 53"/>
                <a:gd name="T5" fmla="*/ 19 h 49"/>
                <a:gd name="T6" fmla="*/ 27 w 53"/>
                <a:gd name="T7" fmla="*/ 0 h 49"/>
                <a:gd name="T8" fmla="*/ 30 w 53"/>
                <a:gd name="T9" fmla="*/ 19 h 49"/>
                <a:gd name="T10" fmla="*/ 53 w 53"/>
                <a:gd name="T11" fmla="*/ 23 h 49"/>
                <a:gd name="T12" fmla="*/ 30 w 53"/>
                <a:gd name="T13" fmla="*/ 30 h 49"/>
                <a:gd name="T14" fmla="*/ 27 w 53"/>
                <a:gd name="T15" fmla="*/ 49 h 49"/>
                <a:gd name="T16" fmla="*/ 23 w 53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49">
                  <a:moveTo>
                    <a:pt x="23" y="30"/>
                  </a:moveTo>
                  <a:lnTo>
                    <a:pt x="0" y="23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0" y="19"/>
                  </a:lnTo>
                  <a:lnTo>
                    <a:pt x="53" y="23"/>
                  </a:lnTo>
                  <a:lnTo>
                    <a:pt x="30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590"/>
            <p:cNvSpPr>
              <a:spLocks/>
            </p:cNvSpPr>
            <p:nvPr/>
          </p:nvSpPr>
          <p:spPr bwMode="auto">
            <a:xfrm>
              <a:off x="6985000" y="3956051"/>
              <a:ext cx="79375" cy="79375"/>
            </a:xfrm>
            <a:custGeom>
              <a:avLst/>
              <a:gdLst>
                <a:gd name="T0" fmla="*/ 19 w 50"/>
                <a:gd name="T1" fmla="*/ 31 h 50"/>
                <a:gd name="T2" fmla="*/ 0 w 50"/>
                <a:gd name="T3" fmla="*/ 23 h 50"/>
                <a:gd name="T4" fmla="*/ 19 w 50"/>
                <a:gd name="T5" fmla="*/ 19 h 50"/>
                <a:gd name="T6" fmla="*/ 23 w 50"/>
                <a:gd name="T7" fmla="*/ 0 h 50"/>
                <a:gd name="T8" fmla="*/ 31 w 50"/>
                <a:gd name="T9" fmla="*/ 19 h 50"/>
                <a:gd name="T10" fmla="*/ 50 w 50"/>
                <a:gd name="T11" fmla="*/ 23 h 50"/>
                <a:gd name="T12" fmla="*/ 31 w 50"/>
                <a:gd name="T13" fmla="*/ 31 h 50"/>
                <a:gd name="T14" fmla="*/ 23 w 50"/>
                <a:gd name="T15" fmla="*/ 50 h 50"/>
                <a:gd name="T16" fmla="*/ 19 w 50"/>
                <a:gd name="T17" fmla="*/ 3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0">
                  <a:moveTo>
                    <a:pt x="19" y="31"/>
                  </a:moveTo>
                  <a:lnTo>
                    <a:pt x="0" y="23"/>
                  </a:lnTo>
                  <a:lnTo>
                    <a:pt x="19" y="19"/>
                  </a:lnTo>
                  <a:lnTo>
                    <a:pt x="23" y="0"/>
                  </a:lnTo>
                  <a:lnTo>
                    <a:pt x="31" y="19"/>
                  </a:lnTo>
                  <a:lnTo>
                    <a:pt x="50" y="23"/>
                  </a:lnTo>
                  <a:lnTo>
                    <a:pt x="31" y="31"/>
                  </a:lnTo>
                  <a:lnTo>
                    <a:pt x="23" y="50"/>
                  </a:lnTo>
                  <a:lnTo>
                    <a:pt x="19" y="3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8" name="Gruppieren 1047"/>
          <p:cNvGrpSpPr/>
          <p:nvPr/>
        </p:nvGrpSpPr>
        <p:grpSpPr>
          <a:xfrm>
            <a:off x="6789200" y="3538039"/>
            <a:ext cx="344487" cy="352425"/>
            <a:chOff x="7367588" y="3792538"/>
            <a:chExt cx="344487" cy="352425"/>
          </a:xfrm>
        </p:grpSpPr>
        <p:sp>
          <p:nvSpPr>
            <p:cNvPr id="1049" name="Oval 594"/>
            <p:cNvSpPr>
              <a:spLocks noChangeArrowheads="1"/>
            </p:cNvSpPr>
            <p:nvPr/>
          </p:nvSpPr>
          <p:spPr bwMode="auto">
            <a:xfrm>
              <a:off x="7367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95"/>
            <p:cNvSpPr>
              <a:spLocks noEditPoints="1"/>
            </p:cNvSpPr>
            <p:nvPr/>
          </p:nvSpPr>
          <p:spPr bwMode="auto">
            <a:xfrm>
              <a:off x="7470775" y="3883026"/>
              <a:ext cx="138112" cy="171450"/>
            </a:xfrm>
            <a:custGeom>
              <a:avLst/>
              <a:gdLst>
                <a:gd name="T0" fmla="*/ 23 w 23"/>
                <a:gd name="T1" fmla="*/ 17 h 28"/>
                <a:gd name="T2" fmla="*/ 23 w 23"/>
                <a:gd name="T3" fmla="*/ 15 h 28"/>
                <a:gd name="T4" fmla="*/ 23 w 23"/>
                <a:gd name="T5" fmla="*/ 15 h 28"/>
                <a:gd name="T6" fmla="*/ 20 w 23"/>
                <a:gd name="T7" fmla="*/ 2 h 28"/>
                <a:gd name="T8" fmla="*/ 19 w 23"/>
                <a:gd name="T9" fmla="*/ 0 h 28"/>
                <a:gd name="T10" fmla="*/ 4 w 23"/>
                <a:gd name="T11" fmla="*/ 0 h 28"/>
                <a:gd name="T12" fmla="*/ 2 w 23"/>
                <a:gd name="T13" fmla="*/ 2 h 28"/>
                <a:gd name="T14" fmla="*/ 0 w 23"/>
                <a:gd name="T15" fmla="*/ 15 h 28"/>
                <a:gd name="T16" fmla="*/ 0 w 23"/>
                <a:gd name="T17" fmla="*/ 15 h 28"/>
                <a:gd name="T18" fmla="*/ 0 w 23"/>
                <a:gd name="T19" fmla="*/ 17 h 28"/>
                <a:gd name="T20" fmla="*/ 23 w 23"/>
                <a:gd name="T21" fmla="*/ 19 h 28"/>
                <a:gd name="T22" fmla="*/ 20 w 23"/>
                <a:gd name="T23" fmla="*/ 19 h 28"/>
                <a:gd name="T24" fmla="*/ 19 w 23"/>
                <a:gd name="T25" fmla="*/ 18 h 28"/>
                <a:gd name="T26" fmla="*/ 19 w 23"/>
                <a:gd name="T27" fmla="*/ 18 h 28"/>
                <a:gd name="T28" fmla="*/ 23 w 23"/>
                <a:gd name="T29" fmla="*/ 17 h 28"/>
                <a:gd name="T30" fmla="*/ 23 w 23"/>
                <a:gd name="T31" fmla="*/ 19 h 28"/>
                <a:gd name="T32" fmla="*/ 0 w 23"/>
                <a:gd name="T33" fmla="*/ 19 h 28"/>
                <a:gd name="T34" fmla="*/ 0 w 23"/>
                <a:gd name="T35" fmla="*/ 26 h 28"/>
                <a:gd name="T36" fmla="*/ 2 w 23"/>
                <a:gd name="T37" fmla="*/ 28 h 28"/>
                <a:gd name="T38" fmla="*/ 3 w 23"/>
                <a:gd name="T39" fmla="*/ 26 h 28"/>
                <a:gd name="T40" fmla="*/ 3 w 23"/>
                <a:gd name="T41" fmla="*/ 25 h 28"/>
                <a:gd name="T42" fmla="*/ 19 w 23"/>
                <a:gd name="T43" fmla="*/ 25 h 28"/>
                <a:gd name="T44" fmla="*/ 19 w 23"/>
                <a:gd name="T45" fmla="*/ 26 h 28"/>
                <a:gd name="T46" fmla="*/ 21 w 23"/>
                <a:gd name="T47" fmla="*/ 28 h 28"/>
                <a:gd name="T48" fmla="*/ 23 w 23"/>
                <a:gd name="T49" fmla="*/ 26 h 28"/>
                <a:gd name="T50" fmla="*/ 23 w 23"/>
                <a:gd name="T51" fmla="*/ 19 h 28"/>
                <a:gd name="T52" fmla="*/ 0 w 23"/>
                <a:gd name="T53" fmla="*/ 17 h 28"/>
                <a:gd name="T54" fmla="*/ 4 w 23"/>
                <a:gd name="T55" fmla="*/ 18 h 28"/>
                <a:gd name="T56" fmla="*/ 4 w 23"/>
                <a:gd name="T57" fmla="*/ 18 h 28"/>
                <a:gd name="T58" fmla="*/ 3 w 23"/>
                <a:gd name="T59" fmla="*/ 19 h 28"/>
                <a:gd name="T60" fmla="*/ 0 w 23"/>
                <a:gd name="T61" fmla="*/ 19 h 28"/>
                <a:gd name="T62" fmla="*/ 0 w 23"/>
                <a:gd name="T63" fmla="*/ 17 h 28"/>
                <a:gd name="T64" fmla="*/ 3 w 23"/>
                <a:gd name="T65" fmla="*/ 12 h 28"/>
                <a:gd name="T66" fmla="*/ 4 w 23"/>
                <a:gd name="T67" fmla="*/ 6 h 28"/>
                <a:gd name="T68" fmla="*/ 5 w 23"/>
                <a:gd name="T69" fmla="*/ 5 h 28"/>
                <a:gd name="T70" fmla="*/ 18 w 23"/>
                <a:gd name="T71" fmla="*/ 5 h 28"/>
                <a:gd name="T72" fmla="*/ 18 w 23"/>
                <a:gd name="T73" fmla="*/ 6 h 28"/>
                <a:gd name="T74" fmla="*/ 19 w 23"/>
                <a:gd name="T75" fmla="*/ 12 h 28"/>
                <a:gd name="T76" fmla="*/ 3 w 23"/>
                <a:gd name="T77" fmla="*/ 12 h 28"/>
                <a:gd name="T78" fmla="*/ 15 w 23"/>
                <a:gd name="T79" fmla="*/ 21 h 28"/>
                <a:gd name="T80" fmla="*/ 8 w 23"/>
                <a:gd name="T81" fmla="*/ 21 h 28"/>
                <a:gd name="T82" fmla="*/ 6 w 23"/>
                <a:gd name="T83" fmla="*/ 17 h 28"/>
                <a:gd name="T84" fmla="*/ 16 w 23"/>
                <a:gd name="T85" fmla="*/ 17 h 28"/>
                <a:gd name="T86" fmla="*/ 15 w 23"/>
                <a:gd name="T8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" h="28">
                  <a:moveTo>
                    <a:pt x="23" y="17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2"/>
                    <a:pt x="20" y="2"/>
                    <a:pt x="20" y="2"/>
                  </a:cubicBezTo>
                  <a:cubicBezTo>
                    <a:pt x="20" y="1"/>
                    <a:pt x="20" y="0"/>
                    <a:pt x="1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2"/>
                    <a:pt x="0" y="12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0" y="17"/>
                    <a:pt x="0" y="17"/>
                  </a:cubicBezTo>
                  <a:moveTo>
                    <a:pt x="23" y="19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0" y="17"/>
                    <a:pt x="21" y="17"/>
                    <a:pt x="23" y="17"/>
                  </a:cubicBezTo>
                  <a:lnTo>
                    <a:pt x="23" y="19"/>
                  </a:lnTo>
                  <a:close/>
                  <a:moveTo>
                    <a:pt x="0" y="19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1" y="28"/>
                    <a:pt x="2" y="28"/>
                  </a:cubicBezTo>
                  <a:cubicBezTo>
                    <a:pt x="3" y="28"/>
                    <a:pt x="3" y="27"/>
                    <a:pt x="3" y="26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20" y="28"/>
                    <a:pt x="21" y="28"/>
                  </a:cubicBezTo>
                  <a:cubicBezTo>
                    <a:pt x="22" y="28"/>
                    <a:pt x="23" y="27"/>
                    <a:pt x="23" y="26"/>
                  </a:cubicBezTo>
                  <a:cubicBezTo>
                    <a:pt x="23" y="19"/>
                    <a:pt x="23" y="19"/>
                    <a:pt x="23" y="19"/>
                  </a:cubicBezTo>
                  <a:moveTo>
                    <a:pt x="0" y="17"/>
                  </a:moveTo>
                  <a:cubicBezTo>
                    <a:pt x="1" y="17"/>
                    <a:pt x="3" y="17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19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17"/>
                  </a:lnTo>
                  <a:close/>
                  <a:moveTo>
                    <a:pt x="3" y="12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5" y="5"/>
                    <a:pt x="5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9" y="12"/>
                    <a:pt x="19" y="12"/>
                    <a:pt x="19" y="12"/>
                  </a:cubicBezTo>
                  <a:lnTo>
                    <a:pt x="3" y="12"/>
                  </a:lnTo>
                  <a:close/>
                  <a:moveTo>
                    <a:pt x="15" y="21"/>
                  </a:move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6" y="17"/>
                    <a:pt x="6" y="17"/>
                  </a:cubicBezTo>
                  <a:cubicBezTo>
                    <a:pt x="9" y="17"/>
                    <a:pt x="15" y="17"/>
                    <a:pt x="16" y="17"/>
                  </a:cubicBezTo>
                  <a:cubicBezTo>
                    <a:pt x="16" y="17"/>
                    <a:pt x="15" y="21"/>
                    <a:pt x="15" y="21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1" name="Gruppieren 1050"/>
          <p:cNvGrpSpPr/>
          <p:nvPr/>
        </p:nvGrpSpPr>
        <p:grpSpPr>
          <a:xfrm>
            <a:off x="7360700" y="3538039"/>
            <a:ext cx="344487" cy="352425"/>
            <a:chOff x="7939088" y="3792538"/>
            <a:chExt cx="344487" cy="352425"/>
          </a:xfrm>
        </p:grpSpPr>
        <p:sp>
          <p:nvSpPr>
            <p:cNvPr id="1052" name="Oval 599"/>
            <p:cNvSpPr>
              <a:spLocks noChangeArrowheads="1"/>
            </p:cNvSpPr>
            <p:nvPr/>
          </p:nvSpPr>
          <p:spPr bwMode="auto">
            <a:xfrm>
              <a:off x="79390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600"/>
            <p:cNvSpPr>
              <a:spLocks/>
            </p:cNvSpPr>
            <p:nvPr/>
          </p:nvSpPr>
          <p:spPr bwMode="auto">
            <a:xfrm>
              <a:off x="8042275" y="3883026"/>
              <a:ext cx="138112" cy="171450"/>
            </a:xfrm>
            <a:custGeom>
              <a:avLst/>
              <a:gdLst>
                <a:gd name="T0" fmla="*/ 23 w 23"/>
                <a:gd name="T1" fmla="*/ 26 h 28"/>
                <a:gd name="T2" fmla="*/ 20 w 23"/>
                <a:gd name="T3" fmla="*/ 28 h 28"/>
                <a:gd name="T4" fmla="*/ 3 w 23"/>
                <a:gd name="T5" fmla="*/ 28 h 28"/>
                <a:gd name="T6" fmla="*/ 0 w 23"/>
                <a:gd name="T7" fmla="*/ 26 h 28"/>
                <a:gd name="T8" fmla="*/ 0 w 23"/>
                <a:gd name="T9" fmla="*/ 2 h 28"/>
                <a:gd name="T10" fmla="*/ 3 w 23"/>
                <a:gd name="T11" fmla="*/ 0 h 28"/>
                <a:gd name="T12" fmla="*/ 20 w 23"/>
                <a:gd name="T13" fmla="*/ 0 h 28"/>
                <a:gd name="T14" fmla="*/ 23 w 23"/>
                <a:gd name="T15" fmla="*/ 2 h 28"/>
                <a:gd name="T16" fmla="*/ 23 w 23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6"/>
                  </a:moveTo>
                  <a:cubicBezTo>
                    <a:pt x="23" y="27"/>
                    <a:pt x="22" y="28"/>
                    <a:pt x="20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0" y="27"/>
                    <a:pt x="0" y="2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3" y="1"/>
                    <a:pt x="23" y="2"/>
                  </a:cubicBezTo>
                  <a:lnTo>
                    <a:pt x="23" y="2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Rectangle 601"/>
            <p:cNvSpPr>
              <a:spLocks noChangeArrowheads="1"/>
            </p:cNvSpPr>
            <p:nvPr/>
          </p:nvSpPr>
          <p:spPr bwMode="auto">
            <a:xfrm>
              <a:off x="8042275" y="3902076"/>
              <a:ext cx="138112" cy="109538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602"/>
            <p:cNvSpPr>
              <a:spLocks noEditPoints="1"/>
            </p:cNvSpPr>
            <p:nvPr/>
          </p:nvSpPr>
          <p:spPr bwMode="auto">
            <a:xfrm>
              <a:off x="8102600" y="4022726"/>
              <a:ext cx="23812" cy="25400"/>
            </a:xfrm>
            <a:custGeom>
              <a:avLst/>
              <a:gdLst>
                <a:gd name="T0" fmla="*/ 2 w 4"/>
                <a:gd name="T1" fmla="*/ 1 h 4"/>
                <a:gd name="T2" fmla="*/ 2 w 4"/>
                <a:gd name="T3" fmla="*/ 2 h 4"/>
                <a:gd name="T4" fmla="*/ 2 w 4"/>
                <a:gd name="T5" fmla="*/ 2 h 4"/>
                <a:gd name="T6" fmla="*/ 1 w 4"/>
                <a:gd name="T7" fmla="*/ 2 h 4"/>
                <a:gd name="T8" fmla="*/ 2 w 4"/>
                <a:gd name="T9" fmla="*/ 1 h 4"/>
                <a:gd name="T10" fmla="*/ 2 w 4"/>
                <a:gd name="T11" fmla="*/ 0 h 4"/>
                <a:gd name="T12" fmla="*/ 0 w 4"/>
                <a:gd name="T13" fmla="*/ 2 h 4"/>
                <a:gd name="T14" fmla="*/ 2 w 4"/>
                <a:gd name="T15" fmla="*/ 4 h 4"/>
                <a:gd name="T16" fmla="*/ 4 w 4"/>
                <a:gd name="T17" fmla="*/ 2 h 4"/>
                <a:gd name="T18" fmla="*/ 2 w 4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4"/>
                    <a:pt x="4" y="3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603"/>
            <p:cNvSpPr>
              <a:spLocks/>
            </p:cNvSpPr>
            <p:nvPr/>
          </p:nvSpPr>
          <p:spPr bwMode="auto">
            <a:xfrm>
              <a:off x="8059738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604"/>
            <p:cNvSpPr>
              <a:spLocks/>
            </p:cNvSpPr>
            <p:nvPr/>
          </p:nvSpPr>
          <p:spPr bwMode="auto">
            <a:xfrm>
              <a:off x="8102600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605"/>
            <p:cNvSpPr>
              <a:spLocks/>
            </p:cNvSpPr>
            <p:nvPr/>
          </p:nvSpPr>
          <p:spPr bwMode="auto">
            <a:xfrm>
              <a:off x="8139113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4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4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606"/>
            <p:cNvSpPr>
              <a:spLocks/>
            </p:cNvSpPr>
            <p:nvPr/>
          </p:nvSpPr>
          <p:spPr bwMode="auto">
            <a:xfrm>
              <a:off x="8059738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607"/>
            <p:cNvSpPr>
              <a:spLocks/>
            </p:cNvSpPr>
            <p:nvPr/>
          </p:nvSpPr>
          <p:spPr bwMode="auto">
            <a:xfrm>
              <a:off x="8102600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1" name="Gruppieren 1060"/>
          <p:cNvGrpSpPr/>
          <p:nvPr/>
        </p:nvGrpSpPr>
        <p:grpSpPr>
          <a:xfrm>
            <a:off x="7932200" y="3538039"/>
            <a:ext cx="344487" cy="352425"/>
            <a:chOff x="8510588" y="3792538"/>
            <a:chExt cx="344487" cy="352425"/>
          </a:xfrm>
        </p:grpSpPr>
        <p:sp>
          <p:nvSpPr>
            <p:cNvPr id="1062" name="Oval 611"/>
            <p:cNvSpPr>
              <a:spLocks noChangeArrowheads="1"/>
            </p:cNvSpPr>
            <p:nvPr/>
          </p:nvSpPr>
          <p:spPr bwMode="auto">
            <a:xfrm>
              <a:off x="8510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612"/>
            <p:cNvSpPr>
              <a:spLocks noChangeArrowheads="1"/>
            </p:cNvSpPr>
            <p:nvPr/>
          </p:nvSpPr>
          <p:spPr bwMode="auto">
            <a:xfrm>
              <a:off x="8613775" y="3902076"/>
              <a:ext cx="138112" cy="13335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Rectangle 613"/>
            <p:cNvSpPr>
              <a:spLocks noChangeArrowheads="1"/>
            </p:cNvSpPr>
            <p:nvPr/>
          </p:nvSpPr>
          <p:spPr bwMode="auto">
            <a:xfrm>
              <a:off x="8637588" y="3956051"/>
              <a:ext cx="90487" cy="55563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Line 614"/>
            <p:cNvSpPr>
              <a:spLocks noChangeShapeType="1"/>
            </p:cNvSpPr>
            <p:nvPr/>
          </p:nvSpPr>
          <p:spPr bwMode="auto">
            <a:xfrm>
              <a:off x="8613775" y="3932238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Line 615"/>
            <p:cNvSpPr>
              <a:spLocks noChangeShapeType="1"/>
            </p:cNvSpPr>
            <p:nvPr/>
          </p:nvSpPr>
          <p:spPr bwMode="auto">
            <a:xfrm>
              <a:off x="8631238" y="3914776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Oval 616"/>
            <p:cNvSpPr>
              <a:spLocks noChangeArrowheads="1"/>
            </p:cNvSpPr>
            <p:nvPr/>
          </p:nvSpPr>
          <p:spPr bwMode="auto">
            <a:xfrm>
              <a:off x="8715375" y="3914776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Oval 617"/>
            <p:cNvSpPr>
              <a:spLocks noChangeArrowheads="1"/>
            </p:cNvSpPr>
            <p:nvPr/>
          </p:nvSpPr>
          <p:spPr bwMode="auto">
            <a:xfrm>
              <a:off x="8728075" y="3914776"/>
              <a:ext cx="1270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9" name="Gruppieren 1068"/>
          <p:cNvGrpSpPr/>
          <p:nvPr/>
        </p:nvGrpSpPr>
        <p:grpSpPr>
          <a:xfrm>
            <a:off x="8503700" y="3538039"/>
            <a:ext cx="350837" cy="352425"/>
            <a:chOff x="9075738" y="3792538"/>
            <a:chExt cx="350837" cy="352425"/>
          </a:xfrm>
        </p:grpSpPr>
        <p:sp>
          <p:nvSpPr>
            <p:cNvPr id="1070" name="Oval 621"/>
            <p:cNvSpPr>
              <a:spLocks noChangeArrowheads="1"/>
            </p:cNvSpPr>
            <p:nvPr/>
          </p:nvSpPr>
          <p:spPr bwMode="auto">
            <a:xfrm>
              <a:off x="90757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622"/>
            <p:cNvSpPr>
              <a:spLocks noEditPoints="1"/>
            </p:cNvSpPr>
            <p:nvPr/>
          </p:nvSpPr>
          <p:spPr bwMode="auto">
            <a:xfrm>
              <a:off x="9166225" y="3902076"/>
              <a:ext cx="169862" cy="133350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8 h 22"/>
                <a:gd name="T8" fmla="*/ 0 w 28"/>
                <a:gd name="T9" fmla="*/ 18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0 w 28"/>
                <a:gd name="T29" fmla="*/ 14 h 22"/>
                <a:gd name="T30" fmla="*/ 0 w 28"/>
                <a:gd name="T3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Line 623"/>
            <p:cNvSpPr>
              <a:spLocks noChangeShapeType="1"/>
            </p:cNvSpPr>
            <p:nvPr/>
          </p:nvSpPr>
          <p:spPr bwMode="auto">
            <a:xfrm>
              <a:off x="9196388" y="3932238"/>
              <a:ext cx="365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Line 624"/>
            <p:cNvSpPr>
              <a:spLocks noChangeShapeType="1"/>
            </p:cNvSpPr>
            <p:nvPr/>
          </p:nvSpPr>
          <p:spPr bwMode="auto">
            <a:xfrm flipV="1">
              <a:off x="9215438" y="3932238"/>
              <a:ext cx="0" cy="492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625"/>
            <p:cNvSpPr>
              <a:spLocks/>
            </p:cNvSpPr>
            <p:nvPr/>
          </p:nvSpPr>
          <p:spPr bwMode="auto">
            <a:xfrm>
              <a:off x="9256713" y="3932238"/>
              <a:ext cx="49212" cy="49213"/>
            </a:xfrm>
            <a:custGeom>
              <a:avLst/>
              <a:gdLst>
                <a:gd name="T0" fmla="*/ 0 w 31"/>
                <a:gd name="T1" fmla="*/ 0 h 31"/>
                <a:gd name="T2" fmla="*/ 16 w 31"/>
                <a:gd name="T3" fmla="*/ 31 h 31"/>
                <a:gd name="T4" fmla="*/ 31 w 3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lnTo>
                    <a:pt x="16" y="31"/>
                  </a:lnTo>
                  <a:lnTo>
                    <a:pt x="3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5" name="Gruppieren 1074"/>
          <p:cNvGrpSpPr/>
          <p:nvPr/>
        </p:nvGrpSpPr>
        <p:grpSpPr>
          <a:xfrm>
            <a:off x="9075200" y="3538039"/>
            <a:ext cx="350837" cy="352425"/>
            <a:chOff x="9647238" y="3792538"/>
            <a:chExt cx="350837" cy="352425"/>
          </a:xfrm>
        </p:grpSpPr>
        <p:sp>
          <p:nvSpPr>
            <p:cNvPr id="1076" name="Oval 629"/>
            <p:cNvSpPr>
              <a:spLocks noChangeArrowheads="1"/>
            </p:cNvSpPr>
            <p:nvPr/>
          </p:nvSpPr>
          <p:spPr bwMode="auto">
            <a:xfrm>
              <a:off x="96472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630"/>
            <p:cNvSpPr>
              <a:spLocks/>
            </p:cNvSpPr>
            <p:nvPr/>
          </p:nvSpPr>
          <p:spPr bwMode="auto">
            <a:xfrm>
              <a:off x="9750425" y="3889376"/>
              <a:ext cx="144462" cy="165100"/>
            </a:xfrm>
            <a:custGeom>
              <a:avLst/>
              <a:gdLst>
                <a:gd name="T0" fmla="*/ 5 w 24"/>
                <a:gd name="T1" fmla="*/ 27 h 27"/>
                <a:gd name="T2" fmla="*/ 3 w 24"/>
                <a:gd name="T3" fmla="*/ 17 h 27"/>
                <a:gd name="T4" fmla="*/ 3 w 24"/>
                <a:gd name="T5" fmla="*/ 13 h 27"/>
                <a:gd name="T6" fmla="*/ 3 w 24"/>
                <a:gd name="T7" fmla="*/ 12 h 27"/>
                <a:gd name="T8" fmla="*/ 1 w 24"/>
                <a:gd name="T9" fmla="*/ 2 h 27"/>
                <a:gd name="T10" fmla="*/ 5 w 24"/>
                <a:gd name="T11" fmla="*/ 0 h 27"/>
                <a:gd name="T12" fmla="*/ 12 w 24"/>
                <a:gd name="T13" fmla="*/ 1 h 27"/>
                <a:gd name="T14" fmla="*/ 19 w 24"/>
                <a:gd name="T15" fmla="*/ 0 h 27"/>
                <a:gd name="T16" fmla="*/ 23 w 24"/>
                <a:gd name="T17" fmla="*/ 2 h 27"/>
                <a:gd name="T18" fmla="*/ 21 w 24"/>
                <a:gd name="T19" fmla="*/ 12 h 27"/>
                <a:gd name="T20" fmla="*/ 21 w 24"/>
                <a:gd name="T21" fmla="*/ 13 h 27"/>
                <a:gd name="T22" fmla="*/ 21 w 24"/>
                <a:gd name="T23" fmla="*/ 17 h 27"/>
                <a:gd name="T24" fmla="*/ 19 w 24"/>
                <a:gd name="T25" fmla="*/ 27 h 27"/>
                <a:gd name="T26" fmla="*/ 17 w 24"/>
                <a:gd name="T27" fmla="*/ 22 h 27"/>
                <a:gd name="T28" fmla="*/ 12 w 24"/>
                <a:gd name="T29" fmla="*/ 15 h 27"/>
                <a:gd name="T30" fmla="*/ 7 w 24"/>
                <a:gd name="T31" fmla="*/ 22 h 27"/>
                <a:gd name="T32" fmla="*/ 5 w 24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7">
                  <a:moveTo>
                    <a:pt x="5" y="27"/>
                  </a:moveTo>
                  <a:cubicBezTo>
                    <a:pt x="4" y="27"/>
                    <a:pt x="3" y="22"/>
                    <a:pt x="3" y="17"/>
                  </a:cubicBezTo>
                  <a:cubicBezTo>
                    <a:pt x="3" y="15"/>
                    <a:pt x="3" y="14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9"/>
                    <a:pt x="0" y="4"/>
                    <a:pt x="1" y="2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6" y="0"/>
                    <a:pt x="11" y="1"/>
                    <a:pt x="12" y="1"/>
                  </a:cubicBezTo>
                  <a:cubicBezTo>
                    <a:pt x="13" y="1"/>
                    <a:pt x="18" y="0"/>
                    <a:pt x="19" y="0"/>
                  </a:cubicBezTo>
                  <a:cubicBezTo>
                    <a:pt x="21" y="0"/>
                    <a:pt x="22" y="0"/>
                    <a:pt x="23" y="2"/>
                  </a:cubicBezTo>
                  <a:cubicBezTo>
                    <a:pt x="24" y="4"/>
                    <a:pt x="23" y="9"/>
                    <a:pt x="21" y="12"/>
                  </a:cubicBezTo>
                  <a:cubicBezTo>
                    <a:pt x="21" y="12"/>
                    <a:pt x="21" y="12"/>
                    <a:pt x="21" y="13"/>
                  </a:cubicBezTo>
                  <a:cubicBezTo>
                    <a:pt x="21" y="14"/>
                    <a:pt x="21" y="15"/>
                    <a:pt x="21" y="17"/>
                  </a:cubicBezTo>
                  <a:cubicBezTo>
                    <a:pt x="21" y="22"/>
                    <a:pt x="20" y="27"/>
                    <a:pt x="19" y="27"/>
                  </a:cubicBezTo>
                  <a:cubicBezTo>
                    <a:pt x="17" y="27"/>
                    <a:pt x="17" y="24"/>
                    <a:pt x="17" y="22"/>
                  </a:cubicBezTo>
                  <a:cubicBezTo>
                    <a:pt x="16" y="18"/>
                    <a:pt x="16" y="15"/>
                    <a:pt x="12" y="15"/>
                  </a:cubicBezTo>
                  <a:cubicBezTo>
                    <a:pt x="8" y="15"/>
                    <a:pt x="8" y="19"/>
                    <a:pt x="7" y="22"/>
                  </a:cubicBezTo>
                  <a:cubicBezTo>
                    <a:pt x="7" y="24"/>
                    <a:pt x="7" y="27"/>
                    <a:pt x="5" y="2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8" name="Gruppieren 1077"/>
          <p:cNvGrpSpPr/>
          <p:nvPr/>
        </p:nvGrpSpPr>
        <p:grpSpPr>
          <a:xfrm>
            <a:off x="9645112" y="3538039"/>
            <a:ext cx="344488" cy="352425"/>
            <a:chOff x="10223500" y="3792538"/>
            <a:chExt cx="344488" cy="352425"/>
          </a:xfrm>
        </p:grpSpPr>
        <p:sp>
          <p:nvSpPr>
            <p:cNvPr id="1079" name="Oval 634"/>
            <p:cNvSpPr>
              <a:spLocks noChangeArrowheads="1"/>
            </p:cNvSpPr>
            <p:nvPr/>
          </p:nvSpPr>
          <p:spPr bwMode="auto">
            <a:xfrm>
              <a:off x="10223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635"/>
            <p:cNvSpPr>
              <a:spLocks/>
            </p:cNvSpPr>
            <p:nvPr/>
          </p:nvSpPr>
          <p:spPr bwMode="auto">
            <a:xfrm>
              <a:off x="10350500" y="3925888"/>
              <a:ext cx="36513" cy="36513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3 w 6"/>
                <a:gd name="T5" fmla="*/ 6 h 6"/>
                <a:gd name="T6" fmla="*/ 6 w 6"/>
                <a:gd name="T7" fmla="*/ 4 h 6"/>
                <a:gd name="T8" fmla="*/ 2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4" y="6"/>
                    <a:pt x="5" y="5"/>
                    <a:pt x="6" y="4"/>
                  </a:cubicBezTo>
                  <a:lnTo>
                    <a:pt x="2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636"/>
            <p:cNvSpPr>
              <a:spLocks/>
            </p:cNvSpPr>
            <p:nvPr/>
          </p:nvSpPr>
          <p:spPr bwMode="auto">
            <a:xfrm>
              <a:off x="10404475" y="3925888"/>
              <a:ext cx="36513" cy="36513"/>
            </a:xfrm>
            <a:custGeom>
              <a:avLst/>
              <a:gdLst>
                <a:gd name="T0" fmla="*/ 4 w 6"/>
                <a:gd name="T1" fmla="*/ 0 h 6"/>
                <a:gd name="T2" fmla="*/ 6 w 6"/>
                <a:gd name="T3" fmla="*/ 3 h 6"/>
                <a:gd name="T4" fmla="*/ 3 w 6"/>
                <a:gd name="T5" fmla="*/ 6 h 6"/>
                <a:gd name="T6" fmla="*/ 0 w 6"/>
                <a:gd name="T7" fmla="*/ 4 h 6"/>
                <a:gd name="T8" fmla="*/ 4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5" y="1"/>
                    <a:pt x="6" y="2"/>
                    <a:pt x="6" y="3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2" y="6"/>
                    <a:pt x="1" y="5"/>
                    <a:pt x="0" y="4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637"/>
            <p:cNvSpPr>
              <a:spLocks/>
            </p:cNvSpPr>
            <p:nvPr/>
          </p:nvSpPr>
          <p:spPr bwMode="auto">
            <a:xfrm>
              <a:off x="10367963" y="3986213"/>
              <a:ext cx="55563" cy="25400"/>
            </a:xfrm>
            <a:custGeom>
              <a:avLst/>
              <a:gdLst>
                <a:gd name="T0" fmla="*/ 7 w 9"/>
                <a:gd name="T1" fmla="*/ 4 h 4"/>
                <a:gd name="T2" fmla="*/ 2 w 9"/>
                <a:gd name="T3" fmla="*/ 4 h 4"/>
                <a:gd name="T4" fmla="*/ 0 w 9"/>
                <a:gd name="T5" fmla="*/ 2 h 4"/>
                <a:gd name="T6" fmla="*/ 2 w 9"/>
                <a:gd name="T7" fmla="*/ 0 h 4"/>
                <a:gd name="T8" fmla="*/ 7 w 9"/>
                <a:gd name="T9" fmla="*/ 0 h 4"/>
                <a:gd name="T10" fmla="*/ 9 w 9"/>
                <a:gd name="T11" fmla="*/ 2 h 4"/>
                <a:gd name="T12" fmla="*/ 7 w 9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">
                  <a:moveTo>
                    <a:pt x="7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3"/>
                    <a:pt x="8" y="4"/>
                    <a:pt x="7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638"/>
            <p:cNvSpPr>
              <a:spLocks/>
            </p:cNvSpPr>
            <p:nvPr/>
          </p:nvSpPr>
          <p:spPr bwMode="auto">
            <a:xfrm>
              <a:off x="10326688" y="3878263"/>
              <a:ext cx="138113" cy="180975"/>
            </a:xfrm>
            <a:custGeom>
              <a:avLst/>
              <a:gdLst>
                <a:gd name="T0" fmla="*/ 12 w 23"/>
                <a:gd name="T1" fmla="*/ 0 h 30"/>
                <a:gd name="T2" fmla="*/ 0 w 23"/>
                <a:gd name="T3" fmla="*/ 13 h 30"/>
                <a:gd name="T4" fmla="*/ 6 w 23"/>
                <a:gd name="T5" fmla="*/ 27 h 30"/>
                <a:gd name="T6" fmla="*/ 5 w 23"/>
                <a:gd name="T7" fmla="*/ 29 h 30"/>
                <a:gd name="T8" fmla="*/ 5 w 23"/>
                <a:gd name="T9" fmla="*/ 28 h 30"/>
                <a:gd name="T10" fmla="*/ 7 w 23"/>
                <a:gd name="T11" fmla="*/ 30 h 30"/>
                <a:gd name="T12" fmla="*/ 16 w 23"/>
                <a:gd name="T13" fmla="*/ 30 h 30"/>
                <a:gd name="T14" fmla="*/ 18 w 23"/>
                <a:gd name="T15" fmla="*/ 28 h 30"/>
                <a:gd name="T16" fmla="*/ 18 w 23"/>
                <a:gd name="T17" fmla="*/ 29 h 30"/>
                <a:gd name="T18" fmla="*/ 17 w 23"/>
                <a:gd name="T19" fmla="*/ 27 h 30"/>
                <a:gd name="T20" fmla="*/ 23 w 23"/>
                <a:gd name="T21" fmla="*/ 13 h 30"/>
                <a:gd name="T22" fmla="*/ 12 w 23"/>
                <a:gd name="T2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2" y="0"/>
                  </a:moveTo>
                  <a:cubicBezTo>
                    <a:pt x="5" y="0"/>
                    <a:pt x="0" y="6"/>
                    <a:pt x="0" y="13"/>
                  </a:cubicBezTo>
                  <a:cubicBezTo>
                    <a:pt x="0" y="18"/>
                    <a:pt x="3" y="25"/>
                    <a:pt x="6" y="27"/>
                  </a:cubicBezTo>
                  <a:cubicBezTo>
                    <a:pt x="6" y="27"/>
                    <a:pt x="5" y="28"/>
                    <a:pt x="5" y="29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9"/>
                    <a:pt x="6" y="30"/>
                    <a:pt x="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7"/>
                    <a:pt x="17" y="27"/>
                  </a:cubicBezTo>
                  <a:cubicBezTo>
                    <a:pt x="21" y="25"/>
                    <a:pt x="23" y="18"/>
                    <a:pt x="23" y="13"/>
                  </a:cubicBezTo>
                  <a:cubicBezTo>
                    <a:pt x="23" y="6"/>
                    <a:pt x="18" y="0"/>
                    <a:pt x="12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84" name="Gruppieren 1083"/>
          <p:cNvGrpSpPr/>
          <p:nvPr/>
        </p:nvGrpSpPr>
        <p:grpSpPr>
          <a:xfrm>
            <a:off x="10216612" y="3538039"/>
            <a:ext cx="344488" cy="352425"/>
            <a:chOff x="10795000" y="3792538"/>
            <a:chExt cx="344488" cy="352425"/>
          </a:xfrm>
        </p:grpSpPr>
        <p:sp>
          <p:nvSpPr>
            <p:cNvPr id="1085" name="Oval 642"/>
            <p:cNvSpPr>
              <a:spLocks noChangeArrowheads="1"/>
            </p:cNvSpPr>
            <p:nvPr/>
          </p:nvSpPr>
          <p:spPr bwMode="auto">
            <a:xfrm>
              <a:off x="107950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643"/>
            <p:cNvSpPr>
              <a:spLocks/>
            </p:cNvSpPr>
            <p:nvPr/>
          </p:nvSpPr>
          <p:spPr bwMode="auto">
            <a:xfrm>
              <a:off x="11025188" y="3951288"/>
              <a:ext cx="36513" cy="71438"/>
            </a:xfrm>
            <a:custGeom>
              <a:avLst/>
              <a:gdLst>
                <a:gd name="T0" fmla="*/ 23 w 23"/>
                <a:gd name="T1" fmla="*/ 45 h 45"/>
                <a:gd name="T2" fmla="*/ 0 w 23"/>
                <a:gd name="T3" fmla="*/ 30 h 45"/>
                <a:gd name="T4" fmla="*/ 0 w 23"/>
                <a:gd name="T5" fmla="*/ 11 h 45"/>
                <a:gd name="T6" fmla="*/ 23 w 23"/>
                <a:gd name="T7" fmla="*/ 0 h 45"/>
                <a:gd name="T8" fmla="*/ 23 w 23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5">
                  <a:moveTo>
                    <a:pt x="23" y="45"/>
                  </a:moveTo>
                  <a:lnTo>
                    <a:pt x="0" y="30"/>
                  </a:lnTo>
                  <a:lnTo>
                    <a:pt x="0" y="11"/>
                  </a:lnTo>
                  <a:lnTo>
                    <a:pt x="23" y="0"/>
                  </a:lnTo>
                  <a:lnTo>
                    <a:pt x="23" y="45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644"/>
            <p:cNvSpPr>
              <a:spLocks/>
            </p:cNvSpPr>
            <p:nvPr/>
          </p:nvSpPr>
          <p:spPr bwMode="auto">
            <a:xfrm>
              <a:off x="10872788" y="3951288"/>
              <a:ext cx="152400" cy="71438"/>
            </a:xfrm>
            <a:custGeom>
              <a:avLst/>
              <a:gdLst>
                <a:gd name="T0" fmla="*/ 25 w 25"/>
                <a:gd name="T1" fmla="*/ 9 h 12"/>
                <a:gd name="T2" fmla="*/ 23 w 25"/>
                <a:gd name="T3" fmla="*/ 12 h 12"/>
                <a:gd name="T4" fmla="*/ 3 w 25"/>
                <a:gd name="T5" fmla="*/ 12 h 12"/>
                <a:gd name="T6" fmla="*/ 0 w 25"/>
                <a:gd name="T7" fmla="*/ 9 h 12"/>
                <a:gd name="T8" fmla="*/ 0 w 25"/>
                <a:gd name="T9" fmla="*/ 2 h 12"/>
                <a:gd name="T10" fmla="*/ 3 w 25"/>
                <a:gd name="T11" fmla="*/ 0 h 12"/>
                <a:gd name="T12" fmla="*/ 23 w 25"/>
                <a:gd name="T13" fmla="*/ 0 h 12"/>
                <a:gd name="T14" fmla="*/ 25 w 25"/>
                <a:gd name="T15" fmla="*/ 2 h 12"/>
                <a:gd name="T16" fmla="*/ 25 w 25"/>
                <a:gd name="T1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">
                  <a:moveTo>
                    <a:pt x="25" y="9"/>
                  </a:moveTo>
                  <a:cubicBezTo>
                    <a:pt x="25" y="10"/>
                    <a:pt x="24" y="12"/>
                    <a:pt x="2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0"/>
                    <a:pt x="0" y="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5" y="1"/>
                    <a:pt x="25" y="2"/>
                  </a:cubicBezTo>
                  <a:lnTo>
                    <a:pt x="25" y="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Oval 645"/>
            <p:cNvSpPr>
              <a:spLocks noChangeArrowheads="1"/>
            </p:cNvSpPr>
            <p:nvPr/>
          </p:nvSpPr>
          <p:spPr bwMode="auto">
            <a:xfrm>
              <a:off x="10952163" y="3883026"/>
              <a:ext cx="66675" cy="6826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Oval 646"/>
            <p:cNvSpPr>
              <a:spLocks noChangeArrowheads="1"/>
            </p:cNvSpPr>
            <p:nvPr/>
          </p:nvSpPr>
          <p:spPr bwMode="auto">
            <a:xfrm>
              <a:off x="10891838" y="3883026"/>
              <a:ext cx="60325" cy="6826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0" name="Gruppieren 1089"/>
          <p:cNvGrpSpPr/>
          <p:nvPr/>
        </p:nvGrpSpPr>
        <p:grpSpPr>
          <a:xfrm>
            <a:off x="10788112" y="3538039"/>
            <a:ext cx="344488" cy="352425"/>
            <a:chOff x="11366500" y="3792538"/>
            <a:chExt cx="344488" cy="352425"/>
          </a:xfrm>
        </p:grpSpPr>
        <p:sp>
          <p:nvSpPr>
            <p:cNvPr id="1091" name="Oval 650"/>
            <p:cNvSpPr>
              <a:spLocks noChangeArrowheads="1"/>
            </p:cNvSpPr>
            <p:nvPr/>
          </p:nvSpPr>
          <p:spPr bwMode="auto">
            <a:xfrm>
              <a:off x="11366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651"/>
            <p:cNvSpPr>
              <a:spLocks/>
            </p:cNvSpPr>
            <p:nvPr/>
          </p:nvSpPr>
          <p:spPr bwMode="auto">
            <a:xfrm>
              <a:off x="11444288" y="3889376"/>
              <a:ext cx="188913" cy="103188"/>
            </a:xfrm>
            <a:custGeom>
              <a:avLst/>
              <a:gdLst>
                <a:gd name="T0" fmla="*/ 0 w 31"/>
                <a:gd name="T1" fmla="*/ 17 h 17"/>
                <a:gd name="T2" fmla="*/ 16 w 31"/>
                <a:gd name="T3" fmla="*/ 0 h 17"/>
                <a:gd name="T4" fmla="*/ 31 w 31"/>
                <a:gd name="T5" fmla="*/ 17 h 17"/>
                <a:gd name="T6" fmla="*/ 28 w 31"/>
                <a:gd name="T7" fmla="*/ 14 h 17"/>
                <a:gd name="T8" fmla="*/ 24 w 31"/>
                <a:gd name="T9" fmla="*/ 17 h 17"/>
                <a:gd name="T10" fmla="*/ 20 w 31"/>
                <a:gd name="T11" fmla="*/ 14 h 17"/>
                <a:gd name="T12" fmla="*/ 16 w 31"/>
                <a:gd name="T13" fmla="*/ 17 h 17"/>
                <a:gd name="T14" fmla="*/ 11 w 31"/>
                <a:gd name="T15" fmla="*/ 14 h 17"/>
                <a:gd name="T16" fmla="*/ 7 w 31"/>
                <a:gd name="T17" fmla="*/ 17 h 17"/>
                <a:gd name="T18" fmla="*/ 4 w 31"/>
                <a:gd name="T19" fmla="*/ 14 h 17"/>
                <a:gd name="T20" fmla="*/ 0 w 31"/>
                <a:gd name="T2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7">
                  <a:moveTo>
                    <a:pt x="0" y="17"/>
                  </a:moveTo>
                  <a:cubicBezTo>
                    <a:pt x="0" y="8"/>
                    <a:pt x="7" y="0"/>
                    <a:pt x="16" y="0"/>
                  </a:cubicBezTo>
                  <a:cubicBezTo>
                    <a:pt x="25" y="0"/>
                    <a:pt x="31" y="8"/>
                    <a:pt x="31" y="17"/>
                  </a:cubicBezTo>
                  <a:cubicBezTo>
                    <a:pt x="31" y="17"/>
                    <a:pt x="31" y="14"/>
                    <a:pt x="28" y="14"/>
                  </a:cubicBezTo>
                  <a:cubicBezTo>
                    <a:pt x="24" y="14"/>
                    <a:pt x="24" y="17"/>
                    <a:pt x="24" y="17"/>
                  </a:cubicBezTo>
                  <a:cubicBezTo>
                    <a:pt x="24" y="17"/>
                    <a:pt x="23" y="14"/>
                    <a:pt x="20" y="14"/>
                  </a:cubicBezTo>
                  <a:cubicBezTo>
                    <a:pt x="16" y="14"/>
                    <a:pt x="16" y="17"/>
                    <a:pt x="16" y="17"/>
                  </a:cubicBezTo>
                  <a:cubicBezTo>
                    <a:pt x="16" y="17"/>
                    <a:pt x="14" y="14"/>
                    <a:pt x="11" y="14"/>
                  </a:cubicBezTo>
                  <a:cubicBezTo>
                    <a:pt x="9" y="14"/>
                    <a:pt x="7" y="17"/>
                    <a:pt x="7" y="17"/>
                  </a:cubicBezTo>
                  <a:cubicBezTo>
                    <a:pt x="7" y="17"/>
                    <a:pt x="7" y="14"/>
                    <a:pt x="4" y="14"/>
                  </a:cubicBezTo>
                  <a:cubicBezTo>
                    <a:pt x="1" y="14"/>
                    <a:pt x="0" y="17"/>
                    <a:pt x="0" y="17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Line 652"/>
            <p:cNvSpPr>
              <a:spLocks noChangeShapeType="1"/>
            </p:cNvSpPr>
            <p:nvPr/>
          </p:nvSpPr>
          <p:spPr bwMode="auto">
            <a:xfrm flipV="1">
              <a:off x="11541125" y="3878263"/>
              <a:ext cx="0" cy="111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653"/>
            <p:cNvSpPr>
              <a:spLocks/>
            </p:cNvSpPr>
            <p:nvPr/>
          </p:nvSpPr>
          <p:spPr bwMode="auto">
            <a:xfrm>
              <a:off x="11517313" y="3992563"/>
              <a:ext cx="23813" cy="73025"/>
            </a:xfrm>
            <a:custGeom>
              <a:avLst/>
              <a:gdLst>
                <a:gd name="T0" fmla="*/ 0 w 4"/>
                <a:gd name="T1" fmla="*/ 10 h 12"/>
                <a:gd name="T2" fmla="*/ 4 w 4"/>
                <a:gd name="T3" fmla="*/ 10 h 12"/>
                <a:gd name="T4" fmla="*/ 4 w 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0" y="10"/>
                  </a:moveTo>
                  <a:cubicBezTo>
                    <a:pt x="0" y="12"/>
                    <a:pt x="4" y="12"/>
                    <a:pt x="4" y="1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5" name="Gruppieren 1094"/>
          <p:cNvGrpSpPr/>
          <p:nvPr/>
        </p:nvGrpSpPr>
        <p:grpSpPr>
          <a:xfrm>
            <a:off x="3356892" y="4023883"/>
            <a:ext cx="344487" cy="350838"/>
            <a:chOff x="3941763" y="4286250"/>
            <a:chExt cx="344487" cy="350838"/>
          </a:xfrm>
        </p:grpSpPr>
        <p:sp>
          <p:nvSpPr>
            <p:cNvPr id="1096" name="Oval 657"/>
            <p:cNvSpPr>
              <a:spLocks noChangeArrowheads="1"/>
            </p:cNvSpPr>
            <p:nvPr/>
          </p:nvSpPr>
          <p:spPr bwMode="auto">
            <a:xfrm>
              <a:off x="3941763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658"/>
            <p:cNvSpPr>
              <a:spLocks/>
            </p:cNvSpPr>
            <p:nvPr/>
          </p:nvSpPr>
          <p:spPr bwMode="auto">
            <a:xfrm>
              <a:off x="4044950" y="4376738"/>
              <a:ext cx="138112" cy="169863"/>
            </a:xfrm>
            <a:custGeom>
              <a:avLst/>
              <a:gdLst>
                <a:gd name="T0" fmla="*/ 23 w 23"/>
                <a:gd name="T1" fmla="*/ 27 h 28"/>
                <a:gd name="T2" fmla="*/ 22 w 23"/>
                <a:gd name="T3" fmla="*/ 28 h 28"/>
                <a:gd name="T4" fmla="*/ 2 w 23"/>
                <a:gd name="T5" fmla="*/ 28 h 28"/>
                <a:gd name="T6" fmla="*/ 0 w 23"/>
                <a:gd name="T7" fmla="*/ 27 h 28"/>
                <a:gd name="T8" fmla="*/ 0 w 23"/>
                <a:gd name="T9" fmla="*/ 1 h 28"/>
                <a:gd name="T10" fmla="*/ 2 w 23"/>
                <a:gd name="T11" fmla="*/ 0 h 28"/>
                <a:gd name="T12" fmla="*/ 22 w 23"/>
                <a:gd name="T13" fmla="*/ 0 h 28"/>
                <a:gd name="T14" fmla="*/ 23 w 23"/>
                <a:gd name="T15" fmla="*/ 1 h 28"/>
                <a:gd name="T16" fmla="*/ 23 w 23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7"/>
                  </a:moveTo>
                  <a:cubicBezTo>
                    <a:pt x="23" y="27"/>
                    <a:pt x="22" y="28"/>
                    <a:pt x="2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3" y="1"/>
                    <a:pt x="23" y="1"/>
                  </a:cubicBezTo>
                  <a:lnTo>
                    <a:pt x="23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Line 659"/>
            <p:cNvSpPr>
              <a:spLocks noChangeShapeType="1"/>
            </p:cNvSpPr>
            <p:nvPr/>
          </p:nvSpPr>
          <p:spPr bwMode="auto">
            <a:xfrm>
              <a:off x="4044950" y="4406900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Line 660"/>
            <p:cNvSpPr>
              <a:spLocks noChangeShapeType="1"/>
            </p:cNvSpPr>
            <p:nvPr/>
          </p:nvSpPr>
          <p:spPr bwMode="auto">
            <a:xfrm>
              <a:off x="4062413" y="4395788"/>
              <a:ext cx="301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Oval 661"/>
            <p:cNvSpPr>
              <a:spLocks noChangeArrowheads="1"/>
            </p:cNvSpPr>
            <p:nvPr/>
          </p:nvSpPr>
          <p:spPr bwMode="auto">
            <a:xfrm>
              <a:off x="4068763" y="4430713"/>
              <a:ext cx="90487" cy="9207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Oval 662"/>
            <p:cNvSpPr>
              <a:spLocks noChangeArrowheads="1"/>
            </p:cNvSpPr>
            <p:nvPr/>
          </p:nvSpPr>
          <p:spPr bwMode="auto">
            <a:xfrm>
              <a:off x="4092575" y="4456113"/>
              <a:ext cx="42862" cy="4127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2" name="Gruppieren 1101"/>
          <p:cNvGrpSpPr/>
          <p:nvPr/>
        </p:nvGrpSpPr>
        <p:grpSpPr>
          <a:xfrm>
            <a:off x="3934875" y="4024867"/>
            <a:ext cx="342900" cy="350838"/>
            <a:chOff x="4513263" y="4286250"/>
            <a:chExt cx="342900" cy="350838"/>
          </a:xfrm>
        </p:grpSpPr>
        <p:sp>
          <p:nvSpPr>
            <p:cNvPr id="1103" name="Oval 666"/>
            <p:cNvSpPr>
              <a:spLocks noChangeArrowheads="1"/>
            </p:cNvSpPr>
            <p:nvPr/>
          </p:nvSpPr>
          <p:spPr bwMode="auto">
            <a:xfrm>
              <a:off x="4513263" y="4286250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667"/>
            <p:cNvSpPr>
              <a:spLocks/>
            </p:cNvSpPr>
            <p:nvPr/>
          </p:nvSpPr>
          <p:spPr bwMode="auto">
            <a:xfrm>
              <a:off x="4621213" y="4370388"/>
              <a:ext cx="150813" cy="109538"/>
            </a:xfrm>
            <a:custGeom>
              <a:avLst/>
              <a:gdLst>
                <a:gd name="T0" fmla="*/ 25 w 25"/>
                <a:gd name="T1" fmla="*/ 16 h 18"/>
                <a:gd name="T2" fmla="*/ 25 w 25"/>
                <a:gd name="T3" fmla="*/ 5 h 18"/>
                <a:gd name="T4" fmla="*/ 22 w 25"/>
                <a:gd name="T5" fmla="*/ 5 h 18"/>
                <a:gd name="T6" fmla="*/ 19 w 25"/>
                <a:gd name="T7" fmla="*/ 8 h 18"/>
                <a:gd name="T8" fmla="*/ 15 w 25"/>
                <a:gd name="T9" fmla="*/ 8 h 18"/>
                <a:gd name="T10" fmla="*/ 15 w 25"/>
                <a:gd name="T11" fmla="*/ 5 h 18"/>
                <a:gd name="T12" fmla="*/ 14 w 25"/>
                <a:gd name="T13" fmla="*/ 4 h 18"/>
                <a:gd name="T14" fmla="*/ 14 w 25"/>
                <a:gd name="T15" fmla="*/ 2 h 18"/>
                <a:gd name="T16" fmla="*/ 18 w 25"/>
                <a:gd name="T17" fmla="*/ 2 h 18"/>
                <a:gd name="T18" fmla="*/ 18 w 25"/>
                <a:gd name="T19" fmla="*/ 0 h 18"/>
                <a:gd name="T20" fmla="*/ 6 w 25"/>
                <a:gd name="T21" fmla="*/ 0 h 18"/>
                <a:gd name="T22" fmla="*/ 6 w 25"/>
                <a:gd name="T23" fmla="*/ 2 h 18"/>
                <a:gd name="T24" fmla="*/ 10 w 25"/>
                <a:gd name="T25" fmla="*/ 2 h 18"/>
                <a:gd name="T26" fmla="*/ 10 w 25"/>
                <a:gd name="T27" fmla="*/ 4 h 18"/>
                <a:gd name="T28" fmla="*/ 9 w 25"/>
                <a:gd name="T29" fmla="*/ 5 h 18"/>
                <a:gd name="T30" fmla="*/ 9 w 25"/>
                <a:gd name="T31" fmla="*/ 8 h 18"/>
                <a:gd name="T32" fmla="*/ 0 w 25"/>
                <a:gd name="T33" fmla="*/ 16 h 18"/>
                <a:gd name="T34" fmla="*/ 0 w 25"/>
                <a:gd name="T35" fmla="*/ 18 h 18"/>
                <a:gd name="T36" fmla="*/ 6 w 25"/>
                <a:gd name="T37" fmla="*/ 18 h 18"/>
                <a:gd name="T38" fmla="*/ 6 w 25"/>
                <a:gd name="T39" fmla="*/ 16 h 18"/>
                <a:gd name="T40" fmla="*/ 9 w 25"/>
                <a:gd name="T41" fmla="*/ 13 h 18"/>
                <a:gd name="T42" fmla="*/ 19 w 25"/>
                <a:gd name="T43" fmla="*/ 13 h 18"/>
                <a:gd name="T44" fmla="*/ 19 w 25"/>
                <a:gd name="T45" fmla="*/ 14 h 18"/>
                <a:gd name="T46" fmla="*/ 21 w 25"/>
                <a:gd name="T47" fmla="*/ 16 h 18"/>
                <a:gd name="T48" fmla="*/ 25 w 25"/>
                <a:gd name="T4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" h="18">
                  <a:moveTo>
                    <a:pt x="25" y="16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19" y="5"/>
                    <a:pt x="19" y="8"/>
                    <a:pt x="19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4" y="2"/>
                    <a:pt x="6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5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4" y="8"/>
                    <a:pt x="0" y="11"/>
                    <a:pt x="0" y="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5"/>
                    <a:pt x="6" y="13"/>
                    <a:pt x="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20" y="16"/>
                    <a:pt x="21" y="16"/>
                  </a:cubicBezTo>
                  <a:lnTo>
                    <a:pt x="25" y="1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Freeform 668"/>
            <p:cNvSpPr>
              <a:spLocks/>
            </p:cNvSpPr>
            <p:nvPr/>
          </p:nvSpPr>
          <p:spPr bwMode="auto">
            <a:xfrm>
              <a:off x="4627563" y="4497388"/>
              <a:ext cx="30163" cy="49213"/>
            </a:xfrm>
            <a:custGeom>
              <a:avLst/>
              <a:gdLst>
                <a:gd name="T0" fmla="*/ 2 w 5"/>
                <a:gd name="T1" fmla="*/ 1 h 8"/>
                <a:gd name="T2" fmla="*/ 0 w 5"/>
                <a:gd name="T3" fmla="*/ 5 h 8"/>
                <a:gd name="T4" fmla="*/ 2 w 5"/>
                <a:gd name="T5" fmla="*/ 8 h 8"/>
                <a:gd name="T6" fmla="*/ 5 w 5"/>
                <a:gd name="T7" fmla="*/ 5 h 8"/>
                <a:gd name="T8" fmla="*/ 3 w 5"/>
                <a:gd name="T9" fmla="*/ 1 h 8"/>
                <a:gd name="T10" fmla="*/ 2 w 5"/>
                <a:gd name="T11" fmla="*/ 0 h 8"/>
                <a:gd name="T12" fmla="*/ 2 w 5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8">
                  <a:moveTo>
                    <a:pt x="2" y="1"/>
                  </a:moveTo>
                  <a:cubicBezTo>
                    <a:pt x="1" y="3"/>
                    <a:pt x="0" y="4"/>
                    <a:pt x="0" y="5"/>
                  </a:cubicBezTo>
                  <a:cubicBezTo>
                    <a:pt x="0" y="7"/>
                    <a:pt x="1" y="8"/>
                    <a:pt x="2" y="8"/>
                  </a:cubicBezTo>
                  <a:cubicBezTo>
                    <a:pt x="4" y="8"/>
                    <a:pt x="5" y="7"/>
                    <a:pt x="5" y="5"/>
                  </a:cubicBezTo>
                  <a:cubicBezTo>
                    <a:pt x="5" y="4"/>
                    <a:pt x="3" y="3"/>
                    <a:pt x="3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6" name="Gruppieren 1105"/>
          <p:cNvGrpSpPr/>
          <p:nvPr/>
        </p:nvGrpSpPr>
        <p:grpSpPr>
          <a:xfrm>
            <a:off x="4504787" y="4024867"/>
            <a:ext cx="344488" cy="350838"/>
            <a:chOff x="5083175" y="4286250"/>
            <a:chExt cx="344488" cy="350838"/>
          </a:xfrm>
        </p:grpSpPr>
        <p:sp>
          <p:nvSpPr>
            <p:cNvPr id="1107" name="Oval 672"/>
            <p:cNvSpPr>
              <a:spLocks noChangeArrowheads="1"/>
            </p:cNvSpPr>
            <p:nvPr/>
          </p:nvSpPr>
          <p:spPr bwMode="auto">
            <a:xfrm>
              <a:off x="5083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Oval 673"/>
            <p:cNvSpPr>
              <a:spLocks noChangeArrowheads="1"/>
            </p:cNvSpPr>
            <p:nvPr/>
          </p:nvSpPr>
          <p:spPr bwMode="auto">
            <a:xfrm>
              <a:off x="5160963" y="4370388"/>
              <a:ext cx="188913" cy="18256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Line 674"/>
            <p:cNvSpPr>
              <a:spLocks noChangeShapeType="1"/>
            </p:cNvSpPr>
            <p:nvPr/>
          </p:nvSpPr>
          <p:spPr bwMode="auto">
            <a:xfrm>
              <a:off x="5257800" y="4370388"/>
              <a:ext cx="0" cy="18256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Line 675"/>
            <p:cNvSpPr>
              <a:spLocks noChangeShapeType="1"/>
            </p:cNvSpPr>
            <p:nvPr/>
          </p:nvSpPr>
          <p:spPr bwMode="auto">
            <a:xfrm flipH="1">
              <a:off x="5160963" y="4460875"/>
              <a:ext cx="1889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676"/>
            <p:cNvSpPr>
              <a:spLocks/>
            </p:cNvSpPr>
            <p:nvPr/>
          </p:nvSpPr>
          <p:spPr bwMode="auto">
            <a:xfrm>
              <a:off x="5210175" y="4370388"/>
              <a:ext cx="42863" cy="182563"/>
            </a:xfrm>
            <a:custGeom>
              <a:avLst/>
              <a:gdLst>
                <a:gd name="T0" fmla="*/ 7 w 7"/>
                <a:gd name="T1" fmla="*/ 0 h 30"/>
                <a:gd name="T2" fmla="*/ 0 w 7"/>
                <a:gd name="T3" fmla="*/ 15 h 30"/>
                <a:gd name="T4" fmla="*/ 7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7" y="0"/>
                  </a:moveTo>
                  <a:cubicBezTo>
                    <a:pt x="7" y="0"/>
                    <a:pt x="0" y="5"/>
                    <a:pt x="0" y="15"/>
                  </a:cubicBezTo>
                  <a:cubicBezTo>
                    <a:pt x="0" y="25"/>
                    <a:pt x="7" y="30"/>
                    <a:pt x="7" y="3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677"/>
            <p:cNvSpPr>
              <a:spLocks/>
            </p:cNvSpPr>
            <p:nvPr/>
          </p:nvSpPr>
          <p:spPr bwMode="auto">
            <a:xfrm>
              <a:off x="5264150" y="4370388"/>
              <a:ext cx="42863" cy="182563"/>
            </a:xfrm>
            <a:custGeom>
              <a:avLst/>
              <a:gdLst>
                <a:gd name="T0" fmla="*/ 0 w 7"/>
                <a:gd name="T1" fmla="*/ 0 h 30"/>
                <a:gd name="T2" fmla="*/ 7 w 7"/>
                <a:gd name="T3" fmla="*/ 15 h 30"/>
                <a:gd name="T4" fmla="*/ 0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0" y="0"/>
                  </a:moveTo>
                  <a:cubicBezTo>
                    <a:pt x="0" y="0"/>
                    <a:pt x="7" y="5"/>
                    <a:pt x="7" y="15"/>
                  </a:cubicBezTo>
                  <a:cubicBezTo>
                    <a:pt x="7" y="25"/>
                    <a:pt x="0" y="30"/>
                    <a:pt x="0" y="3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678"/>
            <p:cNvSpPr>
              <a:spLocks/>
            </p:cNvSpPr>
            <p:nvPr/>
          </p:nvSpPr>
          <p:spPr bwMode="auto">
            <a:xfrm>
              <a:off x="5186363" y="4400550"/>
              <a:ext cx="138113" cy="30163"/>
            </a:xfrm>
            <a:custGeom>
              <a:avLst/>
              <a:gdLst>
                <a:gd name="T0" fmla="*/ 0 w 23"/>
                <a:gd name="T1" fmla="*/ 0 h 5"/>
                <a:gd name="T2" fmla="*/ 12 w 23"/>
                <a:gd name="T3" fmla="*/ 5 h 5"/>
                <a:gd name="T4" fmla="*/ 23 w 2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0"/>
                  </a:moveTo>
                  <a:cubicBezTo>
                    <a:pt x="0" y="0"/>
                    <a:pt x="2" y="5"/>
                    <a:pt x="12" y="5"/>
                  </a:cubicBezTo>
                  <a:cubicBezTo>
                    <a:pt x="21" y="5"/>
                    <a:pt x="23" y="0"/>
                    <a:pt x="2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679"/>
            <p:cNvSpPr>
              <a:spLocks/>
            </p:cNvSpPr>
            <p:nvPr/>
          </p:nvSpPr>
          <p:spPr bwMode="auto">
            <a:xfrm>
              <a:off x="5186363" y="4492625"/>
              <a:ext cx="138113" cy="30163"/>
            </a:xfrm>
            <a:custGeom>
              <a:avLst/>
              <a:gdLst>
                <a:gd name="T0" fmla="*/ 0 w 23"/>
                <a:gd name="T1" fmla="*/ 5 h 5"/>
                <a:gd name="T2" fmla="*/ 12 w 23"/>
                <a:gd name="T3" fmla="*/ 0 h 5"/>
                <a:gd name="T4" fmla="*/ 23 w 2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5"/>
                  </a:moveTo>
                  <a:cubicBezTo>
                    <a:pt x="0" y="5"/>
                    <a:pt x="2" y="0"/>
                    <a:pt x="12" y="0"/>
                  </a:cubicBezTo>
                  <a:cubicBezTo>
                    <a:pt x="21" y="0"/>
                    <a:pt x="23" y="5"/>
                    <a:pt x="23" y="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15" name="Gruppieren 1114"/>
          <p:cNvGrpSpPr/>
          <p:nvPr/>
        </p:nvGrpSpPr>
        <p:grpSpPr>
          <a:xfrm>
            <a:off x="5076287" y="4024867"/>
            <a:ext cx="350838" cy="350838"/>
            <a:chOff x="5648325" y="4286250"/>
            <a:chExt cx="350838" cy="350838"/>
          </a:xfrm>
        </p:grpSpPr>
        <p:sp>
          <p:nvSpPr>
            <p:cNvPr id="1116" name="Oval 683"/>
            <p:cNvSpPr>
              <a:spLocks noChangeArrowheads="1"/>
            </p:cNvSpPr>
            <p:nvPr/>
          </p:nvSpPr>
          <p:spPr bwMode="auto">
            <a:xfrm>
              <a:off x="5648325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684"/>
            <p:cNvSpPr>
              <a:spLocks/>
            </p:cNvSpPr>
            <p:nvPr/>
          </p:nvSpPr>
          <p:spPr bwMode="auto">
            <a:xfrm>
              <a:off x="5757863" y="4376738"/>
              <a:ext cx="120650" cy="139700"/>
            </a:xfrm>
            <a:custGeom>
              <a:avLst/>
              <a:gdLst>
                <a:gd name="T0" fmla="*/ 0 w 20"/>
                <a:gd name="T1" fmla="*/ 0 h 23"/>
                <a:gd name="T2" fmla="*/ 2 w 20"/>
                <a:gd name="T3" fmla="*/ 0 h 23"/>
                <a:gd name="T4" fmla="*/ 5 w 20"/>
                <a:gd name="T5" fmla="*/ 3 h 23"/>
                <a:gd name="T6" fmla="*/ 5 w 20"/>
                <a:gd name="T7" fmla="*/ 9 h 23"/>
                <a:gd name="T8" fmla="*/ 8 w 20"/>
                <a:gd name="T9" fmla="*/ 12 h 23"/>
                <a:gd name="T10" fmla="*/ 17 w 20"/>
                <a:gd name="T11" fmla="*/ 12 h 23"/>
                <a:gd name="T12" fmla="*/ 20 w 20"/>
                <a:gd name="T13" fmla="*/ 15 h 23"/>
                <a:gd name="T14" fmla="*/ 20 w 20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6" y="12"/>
                    <a:pt x="8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20" y="13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Line 685"/>
            <p:cNvSpPr>
              <a:spLocks noChangeShapeType="1"/>
            </p:cNvSpPr>
            <p:nvPr/>
          </p:nvSpPr>
          <p:spPr bwMode="auto">
            <a:xfrm flipH="1">
              <a:off x="5835650" y="4479925"/>
              <a:ext cx="4286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686"/>
            <p:cNvSpPr>
              <a:spLocks/>
            </p:cNvSpPr>
            <p:nvPr/>
          </p:nvSpPr>
          <p:spPr bwMode="auto">
            <a:xfrm>
              <a:off x="5788025" y="4406900"/>
              <a:ext cx="66675" cy="19050"/>
            </a:xfrm>
            <a:custGeom>
              <a:avLst/>
              <a:gdLst>
                <a:gd name="T0" fmla="*/ 0 w 11"/>
                <a:gd name="T1" fmla="*/ 0 h 3"/>
                <a:gd name="T2" fmla="*/ 8 w 11"/>
                <a:gd name="T3" fmla="*/ 0 h 3"/>
                <a:gd name="T4" fmla="*/ 8 w 11"/>
                <a:gd name="T5" fmla="*/ 3 h 3"/>
                <a:gd name="T6" fmla="*/ 0 w 11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0" y="0"/>
                    <a:pt x="4" y="0"/>
                    <a:pt x="8" y="0"/>
                  </a:cubicBezTo>
                  <a:cubicBezTo>
                    <a:pt x="11" y="0"/>
                    <a:pt x="11" y="3"/>
                    <a:pt x="8" y="3"/>
                  </a:cubicBezTo>
                  <a:cubicBezTo>
                    <a:pt x="7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Oval 687"/>
            <p:cNvSpPr>
              <a:spLocks noChangeArrowheads="1"/>
            </p:cNvSpPr>
            <p:nvPr/>
          </p:nvSpPr>
          <p:spPr bwMode="auto">
            <a:xfrm>
              <a:off x="5738813" y="4449763"/>
              <a:ext cx="96838" cy="96838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Oval 688"/>
            <p:cNvSpPr>
              <a:spLocks noChangeArrowheads="1"/>
            </p:cNvSpPr>
            <p:nvPr/>
          </p:nvSpPr>
          <p:spPr bwMode="auto">
            <a:xfrm>
              <a:off x="5859463" y="4516438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Oval 689"/>
            <p:cNvSpPr>
              <a:spLocks noChangeArrowheads="1"/>
            </p:cNvSpPr>
            <p:nvPr/>
          </p:nvSpPr>
          <p:spPr bwMode="auto">
            <a:xfrm>
              <a:off x="5872163" y="4527550"/>
              <a:ext cx="6350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Line 690"/>
            <p:cNvSpPr>
              <a:spLocks noChangeShapeType="1"/>
            </p:cNvSpPr>
            <p:nvPr/>
          </p:nvSpPr>
          <p:spPr bwMode="auto">
            <a:xfrm>
              <a:off x="5788025" y="4456113"/>
              <a:ext cx="0" cy="8413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Line 691"/>
            <p:cNvSpPr>
              <a:spLocks noChangeShapeType="1"/>
            </p:cNvSpPr>
            <p:nvPr/>
          </p:nvSpPr>
          <p:spPr bwMode="auto">
            <a:xfrm flipH="1">
              <a:off x="5745163" y="4497388"/>
              <a:ext cx="8413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Line 692"/>
            <p:cNvSpPr>
              <a:spLocks noChangeShapeType="1"/>
            </p:cNvSpPr>
            <p:nvPr/>
          </p:nvSpPr>
          <p:spPr bwMode="auto">
            <a:xfrm flipH="1"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Line 693"/>
            <p:cNvSpPr>
              <a:spLocks noChangeShapeType="1"/>
            </p:cNvSpPr>
            <p:nvPr/>
          </p:nvSpPr>
          <p:spPr bwMode="auto">
            <a:xfrm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27" name="Gruppieren 1126"/>
          <p:cNvGrpSpPr/>
          <p:nvPr/>
        </p:nvGrpSpPr>
        <p:grpSpPr>
          <a:xfrm>
            <a:off x="5647787" y="4019254"/>
            <a:ext cx="344488" cy="350838"/>
            <a:chOff x="6226175" y="4286250"/>
            <a:chExt cx="344488" cy="350838"/>
          </a:xfrm>
        </p:grpSpPr>
        <p:sp>
          <p:nvSpPr>
            <p:cNvPr id="1128" name="Oval 697"/>
            <p:cNvSpPr>
              <a:spLocks noChangeArrowheads="1"/>
            </p:cNvSpPr>
            <p:nvPr/>
          </p:nvSpPr>
          <p:spPr bwMode="auto">
            <a:xfrm>
              <a:off x="6226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698"/>
            <p:cNvSpPr>
              <a:spLocks/>
            </p:cNvSpPr>
            <p:nvPr/>
          </p:nvSpPr>
          <p:spPr bwMode="auto">
            <a:xfrm>
              <a:off x="6303963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699"/>
            <p:cNvSpPr>
              <a:spLocks/>
            </p:cNvSpPr>
            <p:nvPr/>
          </p:nvSpPr>
          <p:spPr bwMode="auto">
            <a:xfrm>
              <a:off x="6370638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Freeform 700"/>
            <p:cNvSpPr>
              <a:spLocks/>
            </p:cNvSpPr>
            <p:nvPr/>
          </p:nvSpPr>
          <p:spPr bwMode="auto">
            <a:xfrm>
              <a:off x="6443663" y="4437063"/>
              <a:ext cx="49213" cy="42863"/>
            </a:xfrm>
            <a:custGeom>
              <a:avLst/>
              <a:gdLst>
                <a:gd name="T0" fmla="*/ 31 w 31"/>
                <a:gd name="T1" fmla="*/ 0 h 27"/>
                <a:gd name="T2" fmla="*/ 23 w 31"/>
                <a:gd name="T3" fmla="*/ 27 h 27"/>
                <a:gd name="T4" fmla="*/ 19 w 31"/>
                <a:gd name="T5" fmla="*/ 27 h 27"/>
                <a:gd name="T6" fmla="*/ 15 w 31"/>
                <a:gd name="T7" fmla="*/ 0 h 27"/>
                <a:gd name="T8" fmla="*/ 8 w 31"/>
                <a:gd name="T9" fmla="*/ 27 h 27"/>
                <a:gd name="T10" fmla="*/ 4 w 31"/>
                <a:gd name="T11" fmla="*/ 27 h 27"/>
                <a:gd name="T12" fmla="*/ 0 w 31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31" y="0"/>
                  </a:moveTo>
                  <a:lnTo>
                    <a:pt x="23" y="27"/>
                  </a:lnTo>
                  <a:lnTo>
                    <a:pt x="19" y="27"/>
                  </a:lnTo>
                  <a:lnTo>
                    <a:pt x="15" y="0"/>
                  </a:lnTo>
                  <a:lnTo>
                    <a:pt x="8" y="27"/>
                  </a:lnTo>
                  <a:lnTo>
                    <a:pt x="4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2" name="Gruppieren 1131"/>
          <p:cNvGrpSpPr/>
          <p:nvPr/>
        </p:nvGrpSpPr>
        <p:grpSpPr>
          <a:xfrm>
            <a:off x="6219287" y="4024867"/>
            <a:ext cx="344488" cy="350838"/>
            <a:chOff x="6797675" y="4286250"/>
            <a:chExt cx="344488" cy="350838"/>
          </a:xfrm>
        </p:grpSpPr>
        <p:sp>
          <p:nvSpPr>
            <p:cNvPr id="1133" name="Oval 704"/>
            <p:cNvSpPr>
              <a:spLocks noChangeArrowheads="1"/>
            </p:cNvSpPr>
            <p:nvPr/>
          </p:nvSpPr>
          <p:spPr bwMode="auto">
            <a:xfrm>
              <a:off x="67976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705"/>
            <p:cNvSpPr>
              <a:spLocks noChangeShapeType="1"/>
            </p:cNvSpPr>
            <p:nvPr/>
          </p:nvSpPr>
          <p:spPr bwMode="auto">
            <a:xfrm>
              <a:off x="7034213" y="44307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Line 706"/>
            <p:cNvSpPr>
              <a:spLocks noChangeShapeType="1"/>
            </p:cNvSpPr>
            <p:nvPr/>
          </p:nvSpPr>
          <p:spPr bwMode="auto">
            <a:xfrm>
              <a:off x="6972300" y="4370388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707"/>
            <p:cNvSpPr>
              <a:spLocks/>
            </p:cNvSpPr>
            <p:nvPr/>
          </p:nvSpPr>
          <p:spPr bwMode="auto">
            <a:xfrm>
              <a:off x="6907213" y="4370388"/>
              <a:ext cx="127000" cy="127000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Oval 708"/>
            <p:cNvSpPr>
              <a:spLocks noChangeArrowheads="1"/>
            </p:cNvSpPr>
            <p:nvPr/>
          </p:nvSpPr>
          <p:spPr bwMode="auto">
            <a:xfrm>
              <a:off x="6900863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Oval 709"/>
            <p:cNvSpPr>
              <a:spLocks noChangeArrowheads="1"/>
            </p:cNvSpPr>
            <p:nvPr/>
          </p:nvSpPr>
          <p:spPr bwMode="auto">
            <a:xfrm>
              <a:off x="6918325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Oval 710"/>
            <p:cNvSpPr>
              <a:spLocks noChangeArrowheads="1"/>
            </p:cNvSpPr>
            <p:nvPr/>
          </p:nvSpPr>
          <p:spPr bwMode="auto">
            <a:xfrm>
              <a:off x="6997700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Oval 711"/>
            <p:cNvSpPr>
              <a:spLocks noChangeArrowheads="1"/>
            </p:cNvSpPr>
            <p:nvPr/>
          </p:nvSpPr>
          <p:spPr bwMode="auto">
            <a:xfrm>
              <a:off x="7015163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Line 712"/>
            <p:cNvSpPr>
              <a:spLocks noChangeShapeType="1"/>
            </p:cNvSpPr>
            <p:nvPr/>
          </p:nvSpPr>
          <p:spPr bwMode="auto">
            <a:xfrm flipH="1">
              <a:off x="6937375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Line 713"/>
            <p:cNvSpPr>
              <a:spLocks noChangeShapeType="1"/>
            </p:cNvSpPr>
            <p:nvPr/>
          </p:nvSpPr>
          <p:spPr bwMode="auto">
            <a:xfrm>
              <a:off x="7004050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Line 714"/>
            <p:cNvSpPr>
              <a:spLocks noChangeShapeType="1"/>
            </p:cNvSpPr>
            <p:nvPr/>
          </p:nvSpPr>
          <p:spPr bwMode="auto">
            <a:xfrm>
              <a:off x="7008813" y="4503738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Line 715"/>
            <p:cNvSpPr>
              <a:spLocks noChangeShapeType="1"/>
            </p:cNvSpPr>
            <p:nvPr/>
          </p:nvSpPr>
          <p:spPr bwMode="auto">
            <a:xfrm>
              <a:off x="7015163" y="44926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716"/>
            <p:cNvSpPr>
              <a:spLocks/>
            </p:cNvSpPr>
            <p:nvPr/>
          </p:nvSpPr>
          <p:spPr bwMode="auto">
            <a:xfrm>
              <a:off x="6907213" y="4406900"/>
              <a:ext cx="150813" cy="23813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Line 717"/>
            <p:cNvSpPr>
              <a:spLocks noChangeShapeType="1"/>
            </p:cNvSpPr>
            <p:nvPr/>
          </p:nvSpPr>
          <p:spPr bwMode="auto">
            <a:xfrm>
              <a:off x="6972300" y="4370388"/>
              <a:ext cx="0" cy="603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47" name="Gruppieren 1146"/>
          <p:cNvGrpSpPr/>
          <p:nvPr/>
        </p:nvGrpSpPr>
        <p:grpSpPr>
          <a:xfrm>
            <a:off x="6789200" y="4024867"/>
            <a:ext cx="344487" cy="350838"/>
            <a:chOff x="7367588" y="4286250"/>
            <a:chExt cx="344487" cy="350838"/>
          </a:xfrm>
        </p:grpSpPr>
        <p:sp>
          <p:nvSpPr>
            <p:cNvPr id="1148" name="Oval 721"/>
            <p:cNvSpPr>
              <a:spLocks noChangeArrowheads="1"/>
            </p:cNvSpPr>
            <p:nvPr/>
          </p:nvSpPr>
          <p:spPr bwMode="auto">
            <a:xfrm>
              <a:off x="7367588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722"/>
            <p:cNvSpPr>
              <a:spLocks/>
            </p:cNvSpPr>
            <p:nvPr/>
          </p:nvSpPr>
          <p:spPr bwMode="auto">
            <a:xfrm>
              <a:off x="7470775" y="4395788"/>
              <a:ext cx="138112" cy="150813"/>
            </a:xfrm>
            <a:custGeom>
              <a:avLst/>
              <a:gdLst>
                <a:gd name="T0" fmla="*/ 76 w 87"/>
                <a:gd name="T1" fmla="*/ 95 h 95"/>
                <a:gd name="T2" fmla="*/ 11 w 87"/>
                <a:gd name="T3" fmla="*/ 95 h 95"/>
                <a:gd name="T4" fmla="*/ 0 w 87"/>
                <a:gd name="T5" fmla="*/ 0 h 95"/>
                <a:gd name="T6" fmla="*/ 87 w 87"/>
                <a:gd name="T7" fmla="*/ 0 h 95"/>
                <a:gd name="T8" fmla="*/ 76 w 87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95">
                  <a:moveTo>
                    <a:pt x="76" y="95"/>
                  </a:moveTo>
                  <a:lnTo>
                    <a:pt x="11" y="95"/>
                  </a:lnTo>
                  <a:lnTo>
                    <a:pt x="0" y="0"/>
                  </a:lnTo>
                  <a:lnTo>
                    <a:pt x="87" y="0"/>
                  </a:lnTo>
                  <a:lnTo>
                    <a:pt x="76" y="95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723"/>
            <p:cNvSpPr>
              <a:spLocks/>
            </p:cNvSpPr>
            <p:nvPr/>
          </p:nvSpPr>
          <p:spPr bwMode="auto">
            <a:xfrm>
              <a:off x="7507288" y="4376738"/>
              <a:ext cx="71437" cy="19050"/>
            </a:xfrm>
            <a:custGeom>
              <a:avLst/>
              <a:gdLst>
                <a:gd name="T0" fmla="*/ 45 w 45"/>
                <a:gd name="T1" fmla="*/ 12 h 12"/>
                <a:gd name="T2" fmla="*/ 0 w 45"/>
                <a:gd name="T3" fmla="*/ 12 h 12"/>
                <a:gd name="T4" fmla="*/ 3 w 45"/>
                <a:gd name="T5" fmla="*/ 0 h 12"/>
                <a:gd name="T6" fmla="*/ 38 w 45"/>
                <a:gd name="T7" fmla="*/ 0 h 12"/>
                <a:gd name="T8" fmla="*/ 45 w 4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2">
                  <a:moveTo>
                    <a:pt x="45" y="12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38" y="0"/>
                  </a:lnTo>
                  <a:lnTo>
                    <a:pt x="45" y="1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Line 724"/>
            <p:cNvSpPr>
              <a:spLocks noChangeShapeType="1"/>
            </p:cNvSpPr>
            <p:nvPr/>
          </p:nvSpPr>
          <p:spPr bwMode="auto">
            <a:xfrm>
              <a:off x="7458075" y="43957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Line 725"/>
            <p:cNvSpPr>
              <a:spLocks noChangeShapeType="1"/>
            </p:cNvSpPr>
            <p:nvPr/>
          </p:nvSpPr>
          <p:spPr bwMode="auto">
            <a:xfrm>
              <a:off x="7507288" y="4425950"/>
              <a:ext cx="4762" cy="9048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Line 726"/>
            <p:cNvSpPr>
              <a:spLocks noChangeShapeType="1"/>
            </p:cNvSpPr>
            <p:nvPr/>
          </p:nvSpPr>
          <p:spPr bwMode="auto">
            <a:xfrm>
              <a:off x="7542213" y="4425950"/>
              <a:ext cx="0" cy="9048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Line 727"/>
            <p:cNvSpPr>
              <a:spLocks noChangeShapeType="1"/>
            </p:cNvSpPr>
            <p:nvPr/>
          </p:nvSpPr>
          <p:spPr bwMode="auto">
            <a:xfrm flipH="1">
              <a:off x="7567613" y="4425950"/>
              <a:ext cx="11112" cy="9048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5" name="Gruppieren 1154"/>
          <p:cNvGrpSpPr/>
          <p:nvPr/>
        </p:nvGrpSpPr>
        <p:grpSpPr>
          <a:xfrm>
            <a:off x="7360700" y="4024867"/>
            <a:ext cx="350837" cy="350838"/>
            <a:chOff x="7932738" y="4286250"/>
            <a:chExt cx="350837" cy="350838"/>
          </a:xfrm>
        </p:grpSpPr>
        <p:sp>
          <p:nvSpPr>
            <p:cNvPr id="1156" name="Oval 731"/>
            <p:cNvSpPr>
              <a:spLocks noChangeArrowheads="1"/>
            </p:cNvSpPr>
            <p:nvPr/>
          </p:nvSpPr>
          <p:spPr bwMode="auto">
            <a:xfrm>
              <a:off x="7932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Freeform 732"/>
            <p:cNvSpPr>
              <a:spLocks/>
            </p:cNvSpPr>
            <p:nvPr/>
          </p:nvSpPr>
          <p:spPr bwMode="auto">
            <a:xfrm>
              <a:off x="8035925" y="4492625"/>
              <a:ext cx="90487" cy="65088"/>
            </a:xfrm>
            <a:custGeom>
              <a:avLst/>
              <a:gdLst>
                <a:gd name="T0" fmla="*/ 7 w 15"/>
                <a:gd name="T1" fmla="*/ 10 h 11"/>
                <a:gd name="T2" fmla="*/ 10 w 15"/>
                <a:gd name="T3" fmla="*/ 10 h 11"/>
                <a:gd name="T4" fmla="*/ 15 w 15"/>
                <a:gd name="T5" fmla="*/ 10 h 11"/>
                <a:gd name="T6" fmla="*/ 13 w 15"/>
                <a:gd name="T7" fmla="*/ 8 h 11"/>
                <a:gd name="T8" fmla="*/ 14 w 15"/>
                <a:gd name="T9" fmla="*/ 5 h 11"/>
                <a:gd name="T10" fmla="*/ 7 w 15"/>
                <a:gd name="T11" fmla="*/ 0 h 11"/>
                <a:gd name="T12" fmla="*/ 0 w 15"/>
                <a:gd name="T13" fmla="*/ 5 h 11"/>
                <a:gd name="T14" fmla="*/ 7 w 15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7" y="10"/>
                  </a:move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5" y="10"/>
                    <a:pt x="15" y="10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7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Freeform 733"/>
            <p:cNvSpPr>
              <a:spLocks/>
            </p:cNvSpPr>
            <p:nvPr/>
          </p:nvSpPr>
          <p:spPr bwMode="auto">
            <a:xfrm>
              <a:off x="8059738" y="4370388"/>
              <a:ext cx="127000" cy="127000"/>
            </a:xfrm>
            <a:custGeom>
              <a:avLst/>
              <a:gdLst>
                <a:gd name="T0" fmla="*/ 11 w 21"/>
                <a:gd name="T1" fmla="*/ 17 h 21"/>
                <a:gd name="T2" fmla="*/ 12 w 21"/>
                <a:gd name="T3" fmla="*/ 17 h 21"/>
                <a:gd name="T4" fmla="*/ 11 w 21"/>
                <a:gd name="T5" fmla="*/ 21 h 21"/>
                <a:gd name="T6" fmla="*/ 15 w 21"/>
                <a:gd name="T7" fmla="*/ 17 h 21"/>
                <a:gd name="T8" fmla="*/ 18 w 21"/>
                <a:gd name="T9" fmla="*/ 15 h 21"/>
                <a:gd name="T10" fmla="*/ 20 w 21"/>
                <a:gd name="T11" fmla="*/ 12 h 21"/>
                <a:gd name="T12" fmla="*/ 21 w 21"/>
                <a:gd name="T13" fmla="*/ 8 h 21"/>
                <a:gd name="T14" fmla="*/ 11 w 21"/>
                <a:gd name="T15" fmla="*/ 0 h 21"/>
                <a:gd name="T16" fmla="*/ 0 w 21"/>
                <a:gd name="T17" fmla="*/ 8 h 21"/>
                <a:gd name="T18" fmla="*/ 11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1" y="17"/>
                  </a:moveTo>
                  <a:cubicBezTo>
                    <a:pt x="11" y="17"/>
                    <a:pt x="12" y="17"/>
                    <a:pt x="12" y="17"/>
                  </a:cubicBezTo>
                  <a:cubicBezTo>
                    <a:pt x="12" y="17"/>
                    <a:pt x="12" y="19"/>
                    <a:pt x="11" y="21"/>
                  </a:cubicBezTo>
                  <a:cubicBezTo>
                    <a:pt x="13" y="20"/>
                    <a:pt x="15" y="19"/>
                    <a:pt x="15" y="17"/>
                  </a:cubicBezTo>
                  <a:cubicBezTo>
                    <a:pt x="16" y="16"/>
                    <a:pt x="18" y="15"/>
                    <a:pt x="18" y="15"/>
                  </a:cubicBezTo>
                  <a:cubicBezTo>
                    <a:pt x="20" y="14"/>
                    <a:pt x="20" y="13"/>
                    <a:pt x="20" y="12"/>
                  </a:cubicBezTo>
                  <a:cubicBezTo>
                    <a:pt x="21" y="11"/>
                    <a:pt x="21" y="10"/>
                    <a:pt x="21" y="8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8"/>
                  </a:cubicBezTo>
                  <a:cubicBezTo>
                    <a:pt x="0" y="13"/>
                    <a:pt x="5" y="17"/>
                    <a:pt x="11" y="1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Line 734"/>
            <p:cNvSpPr>
              <a:spLocks noChangeShapeType="1"/>
            </p:cNvSpPr>
            <p:nvPr/>
          </p:nvSpPr>
          <p:spPr bwMode="auto">
            <a:xfrm>
              <a:off x="8126413" y="440690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Line 735"/>
            <p:cNvSpPr>
              <a:spLocks noChangeShapeType="1"/>
            </p:cNvSpPr>
            <p:nvPr/>
          </p:nvSpPr>
          <p:spPr bwMode="auto">
            <a:xfrm>
              <a:off x="8089900" y="4406900"/>
              <a:ext cx="174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Line 736"/>
            <p:cNvSpPr>
              <a:spLocks noChangeShapeType="1"/>
            </p:cNvSpPr>
            <p:nvPr/>
          </p:nvSpPr>
          <p:spPr bwMode="auto">
            <a:xfrm>
              <a:off x="8089900" y="442595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Line 737"/>
            <p:cNvSpPr>
              <a:spLocks noChangeShapeType="1"/>
            </p:cNvSpPr>
            <p:nvPr/>
          </p:nvSpPr>
          <p:spPr bwMode="auto">
            <a:xfrm>
              <a:off x="8143875" y="4425950"/>
              <a:ext cx="1905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3" name="Gruppieren 1162"/>
          <p:cNvGrpSpPr/>
          <p:nvPr/>
        </p:nvGrpSpPr>
        <p:grpSpPr>
          <a:xfrm>
            <a:off x="7932200" y="4024867"/>
            <a:ext cx="350837" cy="350838"/>
            <a:chOff x="8504238" y="4286250"/>
            <a:chExt cx="350837" cy="350838"/>
          </a:xfrm>
        </p:grpSpPr>
        <p:sp>
          <p:nvSpPr>
            <p:cNvPr id="1164" name="Oval 741"/>
            <p:cNvSpPr>
              <a:spLocks noChangeArrowheads="1"/>
            </p:cNvSpPr>
            <p:nvPr/>
          </p:nvSpPr>
          <p:spPr bwMode="auto">
            <a:xfrm>
              <a:off x="8504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Oval 742"/>
            <p:cNvSpPr>
              <a:spLocks noChangeArrowheads="1"/>
            </p:cNvSpPr>
            <p:nvPr/>
          </p:nvSpPr>
          <p:spPr bwMode="auto">
            <a:xfrm>
              <a:off x="8667750" y="4527550"/>
              <a:ext cx="23812" cy="25400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743"/>
            <p:cNvSpPr>
              <a:spLocks noEditPoints="1"/>
            </p:cNvSpPr>
            <p:nvPr/>
          </p:nvSpPr>
          <p:spPr bwMode="auto">
            <a:xfrm>
              <a:off x="8588375" y="4370388"/>
              <a:ext cx="182562" cy="176213"/>
            </a:xfrm>
            <a:custGeom>
              <a:avLst/>
              <a:gdLst>
                <a:gd name="T0" fmla="*/ 25 w 30"/>
                <a:gd name="T1" fmla="*/ 20 h 29"/>
                <a:gd name="T2" fmla="*/ 25 w 30"/>
                <a:gd name="T3" fmla="*/ 21 h 29"/>
                <a:gd name="T4" fmla="*/ 19 w 30"/>
                <a:gd name="T5" fmla="*/ 29 h 29"/>
                <a:gd name="T6" fmla="*/ 17 w 30"/>
                <a:gd name="T7" fmla="*/ 29 h 29"/>
                <a:gd name="T8" fmla="*/ 5 w 30"/>
                <a:gd name="T9" fmla="*/ 8 h 29"/>
                <a:gd name="T10" fmla="*/ 5 w 30"/>
                <a:gd name="T11" fmla="*/ 8 h 29"/>
                <a:gd name="T12" fmla="*/ 8 w 30"/>
                <a:gd name="T13" fmla="*/ 2 h 29"/>
                <a:gd name="T14" fmla="*/ 14 w 30"/>
                <a:gd name="T15" fmla="*/ 0 h 29"/>
                <a:gd name="T16" fmla="*/ 16 w 30"/>
                <a:gd name="T17" fmla="*/ 0 h 29"/>
                <a:gd name="T18" fmla="*/ 22 w 30"/>
                <a:gd name="T19" fmla="*/ 2 h 29"/>
                <a:gd name="T20" fmla="*/ 25 w 30"/>
                <a:gd name="T21" fmla="*/ 8 h 29"/>
                <a:gd name="T22" fmla="*/ 25 w 30"/>
                <a:gd name="T23" fmla="*/ 8 h 29"/>
                <a:gd name="T24" fmla="*/ 25 w 30"/>
                <a:gd name="T25" fmla="*/ 20 h 29"/>
                <a:gd name="T26" fmla="*/ 27 w 30"/>
                <a:gd name="T27" fmla="*/ 20 h 29"/>
                <a:gd name="T28" fmla="*/ 30 w 30"/>
                <a:gd name="T29" fmla="*/ 17 h 29"/>
                <a:gd name="T30" fmla="*/ 30 w 30"/>
                <a:gd name="T31" fmla="*/ 11 h 29"/>
                <a:gd name="T32" fmla="*/ 27 w 30"/>
                <a:gd name="T33" fmla="*/ 8 h 29"/>
                <a:gd name="T34" fmla="*/ 25 w 30"/>
                <a:gd name="T35" fmla="*/ 8 h 29"/>
                <a:gd name="T36" fmla="*/ 5 w 30"/>
                <a:gd name="T37" fmla="*/ 20 h 29"/>
                <a:gd name="T38" fmla="*/ 5 w 30"/>
                <a:gd name="T39" fmla="*/ 8 h 29"/>
                <a:gd name="T40" fmla="*/ 3 w 30"/>
                <a:gd name="T41" fmla="*/ 8 h 29"/>
                <a:gd name="T42" fmla="*/ 0 w 30"/>
                <a:gd name="T43" fmla="*/ 11 h 29"/>
                <a:gd name="T44" fmla="*/ 0 w 30"/>
                <a:gd name="T45" fmla="*/ 17 h 29"/>
                <a:gd name="T46" fmla="*/ 3 w 30"/>
                <a:gd name="T47" fmla="*/ 20 h 29"/>
                <a:gd name="T48" fmla="*/ 5 w 30"/>
                <a:gd name="T4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29">
                  <a:moveTo>
                    <a:pt x="25" y="20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25"/>
                    <a:pt x="22" y="28"/>
                    <a:pt x="19" y="29"/>
                  </a:cubicBezTo>
                  <a:cubicBezTo>
                    <a:pt x="17" y="29"/>
                    <a:pt x="17" y="29"/>
                    <a:pt x="17" y="29"/>
                  </a:cubicBezTo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4"/>
                    <a:pt x="8" y="2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20" y="1"/>
                    <a:pt x="22" y="2"/>
                  </a:cubicBezTo>
                  <a:cubicBezTo>
                    <a:pt x="24" y="4"/>
                    <a:pt x="25" y="6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9" y="20"/>
                    <a:pt x="30" y="19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0"/>
                    <a:pt x="29" y="8"/>
                    <a:pt x="27" y="8"/>
                  </a:cubicBezTo>
                  <a:cubicBezTo>
                    <a:pt x="25" y="8"/>
                    <a:pt x="25" y="8"/>
                    <a:pt x="25" y="8"/>
                  </a:cubicBezTo>
                  <a:moveTo>
                    <a:pt x="5" y="2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5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7" name="Gruppieren 1166"/>
          <p:cNvGrpSpPr/>
          <p:nvPr/>
        </p:nvGrpSpPr>
        <p:grpSpPr>
          <a:xfrm>
            <a:off x="8503700" y="4024867"/>
            <a:ext cx="350837" cy="350838"/>
            <a:chOff x="9075738" y="4286250"/>
            <a:chExt cx="350837" cy="350838"/>
          </a:xfrm>
        </p:grpSpPr>
        <p:sp>
          <p:nvSpPr>
            <p:cNvPr id="1168" name="Oval 747"/>
            <p:cNvSpPr>
              <a:spLocks noChangeArrowheads="1"/>
            </p:cNvSpPr>
            <p:nvPr/>
          </p:nvSpPr>
          <p:spPr bwMode="auto">
            <a:xfrm>
              <a:off x="9075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748"/>
            <p:cNvSpPr>
              <a:spLocks/>
            </p:cNvSpPr>
            <p:nvPr/>
          </p:nvSpPr>
          <p:spPr bwMode="auto">
            <a:xfrm>
              <a:off x="9185275" y="4376738"/>
              <a:ext cx="131762" cy="169863"/>
            </a:xfrm>
            <a:custGeom>
              <a:avLst/>
              <a:gdLst>
                <a:gd name="T0" fmla="*/ 22 w 22"/>
                <a:gd name="T1" fmla="*/ 27 h 28"/>
                <a:gd name="T2" fmla="*/ 21 w 22"/>
                <a:gd name="T3" fmla="*/ 28 h 28"/>
                <a:gd name="T4" fmla="*/ 1 w 22"/>
                <a:gd name="T5" fmla="*/ 28 h 28"/>
                <a:gd name="T6" fmla="*/ 0 w 22"/>
                <a:gd name="T7" fmla="*/ 27 h 28"/>
                <a:gd name="T8" fmla="*/ 0 w 22"/>
                <a:gd name="T9" fmla="*/ 1 h 28"/>
                <a:gd name="T10" fmla="*/ 1 w 22"/>
                <a:gd name="T11" fmla="*/ 0 h 28"/>
                <a:gd name="T12" fmla="*/ 21 w 22"/>
                <a:gd name="T13" fmla="*/ 0 h 28"/>
                <a:gd name="T14" fmla="*/ 22 w 22"/>
                <a:gd name="T15" fmla="*/ 1 h 28"/>
                <a:gd name="T16" fmla="*/ 22 w 22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22" y="27"/>
                  </a:moveTo>
                  <a:cubicBezTo>
                    <a:pt x="22" y="27"/>
                    <a:pt x="22" y="28"/>
                    <a:pt x="2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2" y="1"/>
                    <a:pt x="22" y="1"/>
                  </a:cubicBezTo>
                  <a:lnTo>
                    <a:pt x="22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Line 749"/>
            <p:cNvSpPr>
              <a:spLocks noChangeShapeType="1"/>
            </p:cNvSpPr>
            <p:nvPr/>
          </p:nvSpPr>
          <p:spPr bwMode="auto">
            <a:xfrm>
              <a:off x="9172575" y="4406900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Line 750"/>
            <p:cNvSpPr>
              <a:spLocks noChangeShapeType="1"/>
            </p:cNvSpPr>
            <p:nvPr/>
          </p:nvSpPr>
          <p:spPr bwMode="auto">
            <a:xfrm>
              <a:off x="9172575" y="4443413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Line 751"/>
            <p:cNvSpPr>
              <a:spLocks noChangeShapeType="1"/>
            </p:cNvSpPr>
            <p:nvPr/>
          </p:nvSpPr>
          <p:spPr bwMode="auto">
            <a:xfrm>
              <a:off x="9172575" y="4473575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Line 752"/>
            <p:cNvSpPr>
              <a:spLocks noChangeShapeType="1"/>
            </p:cNvSpPr>
            <p:nvPr/>
          </p:nvSpPr>
          <p:spPr bwMode="auto">
            <a:xfrm>
              <a:off x="9172575" y="450373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Line 753"/>
            <p:cNvSpPr>
              <a:spLocks noChangeShapeType="1"/>
            </p:cNvSpPr>
            <p:nvPr/>
          </p:nvSpPr>
          <p:spPr bwMode="auto">
            <a:xfrm>
              <a:off x="9232900" y="4406900"/>
              <a:ext cx="539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Line 754"/>
            <p:cNvSpPr>
              <a:spLocks noChangeShapeType="1"/>
            </p:cNvSpPr>
            <p:nvPr/>
          </p:nvSpPr>
          <p:spPr bwMode="auto">
            <a:xfrm>
              <a:off x="9232900" y="4425950"/>
              <a:ext cx="492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Line 755"/>
            <p:cNvSpPr>
              <a:spLocks noChangeShapeType="1"/>
            </p:cNvSpPr>
            <p:nvPr/>
          </p:nvSpPr>
          <p:spPr bwMode="auto">
            <a:xfrm>
              <a:off x="9232900" y="4443413"/>
              <a:ext cx="539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77" name="Gruppieren 1176"/>
          <p:cNvGrpSpPr/>
          <p:nvPr/>
        </p:nvGrpSpPr>
        <p:grpSpPr>
          <a:xfrm>
            <a:off x="9075200" y="4024867"/>
            <a:ext cx="350837" cy="350838"/>
            <a:chOff x="9647238" y="4286250"/>
            <a:chExt cx="350837" cy="350838"/>
          </a:xfrm>
        </p:grpSpPr>
        <p:sp>
          <p:nvSpPr>
            <p:cNvPr id="1178" name="Oval 759"/>
            <p:cNvSpPr>
              <a:spLocks noChangeArrowheads="1"/>
            </p:cNvSpPr>
            <p:nvPr/>
          </p:nvSpPr>
          <p:spPr bwMode="auto">
            <a:xfrm>
              <a:off x="9647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Freeform 760"/>
            <p:cNvSpPr>
              <a:spLocks noEditPoints="1"/>
            </p:cNvSpPr>
            <p:nvPr/>
          </p:nvSpPr>
          <p:spPr bwMode="auto">
            <a:xfrm>
              <a:off x="9731375" y="4406900"/>
              <a:ext cx="182562" cy="109538"/>
            </a:xfrm>
            <a:custGeom>
              <a:avLst/>
              <a:gdLst>
                <a:gd name="T0" fmla="*/ 19 w 30"/>
                <a:gd name="T1" fmla="*/ 0 h 18"/>
                <a:gd name="T2" fmla="*/ 16 w 30"/>
                <a:gd name="T3" fmla="*/ 0 h 18"/>
                <a:gd name="T4" fmla="*/ 12 w 30"/>
                <a:gd name="T5" fmla="*/ 12 h 18"/>
                <a:gd name="T6" fmla="*/ 12 w 30"/>
                <a:gd name="T7" fmla="*/ 12 h 18"/>
                <a:gd name="T8" fmla="*/ 8 w 30"/>
                <a:gd name="T9" fmla="*/ 13 h 18"/>
                <a:gd name="T10" fmla="*/ 8 w 30"/>
                <a:gd name="T11" fmla="*/ 13 h 18"/>
                <a:gd name="T12" fmla="*/ 8 w 30"/>
                <a:gd name="T13" fmla="*/ 14 h 18"/>
                <a:gd name="T14" fmla="*/ 4 w 30"/>
                <a:gd name="T15" fmla="*/ 18 h 18"/>
                <a:gd name="T16" fmla="*/ 0 w 30"/>
                <a:gd name="T17" fmla="*/ 14 h 18"/>
                <a:gd name="T18" fmla="*/ 4 w 30"/>
                <a:gd name="T19" fmla="*/ 10 h 18"/>
                <a:gd name="T20" fmla="*/ 7 w 30"/>
                <a:gd name="T21" fmla="*/ 12 h 18"/>
                <a:gd name="T22" fmla="*/ 23 w 30"/>
                <a:gd name="T23" fmla="*/ 7 h 18"/>
                <a:gd name="T24" fmla="*/ 24 w 30"/>
                <a:gd name="T25" fmla="*/ 10 h 18"/>
                <a:gd name="T26" fmla="*/ 25 w 30"/>
                <a:gd name="T27" fmla="*/ 10 h 18"/>
                <a:gd name="T28" fmla="*/ 26 w 30"/>
                <a:gd name="T29" fmla="*/ 10 h 18"/>
                <a:gd name="T30" fmla="*/ 30 w 30"/>
                <a:gd name="T31" fmla="*/ 14 h 18"/>
                <a:gd name="T32" fmla="*/ 26 w 30"/>
                <a:gd name="T33" fmla="*/ 18 h 18"/>
                <a:gd name="T34" fmla="*/ 22 w 30"/>
                <a:gd name="T35" fmla="*/ 14 h 18"/>
                <a:gd name="T36" fmla="*/ 24 w 30"/>
                <a:gd name="T37" fmla="*/ 10 h 18"/>
                <a:gd name="T38" fmla="*/ 24 w 30"/>
                <a:gd name="T39" fmla="*/ 10 h 18"/>
                <a:gd name="T40" fmla="*/ 24 w 30"/>
                <a:gd name="T41" fmla="*/ 10 h 18"/>
                <a:gd name="T42" fmla="*/ 24 w 30"/>
                <a:gd name="T43" fmla="*/ 10 h 18"/>
                <a:gd name="T44" fmla="*/ 25 w 30"/>
                <a:gd name="T45" fmla="*/ 10 h 18"/>
                <a:gd name="T46" fmla="*/ 26 w 30"/>
                <a:gd name="T47" fmla="*/ 14 h 18"/>
                <a:gd name="T48" fmla="*/ 4 w 30"/>
                <a:gd name="T49" fmla="*/ 14 h 18"/>
                <a:gd name="T50" fmla="*/ 12 w 30"/>
                <a:gd name="T51" fmla="*/ 11 h 18"/>
                <a:gd name="T52" fmla="*/ 25 w 30"/>
                <a:gd name="T53" fmla="*/ 6 h 18"/>
                <a:gd name="T54" fmla="*/ 28 w 30"/>
                <a:gd name="T55" fmla="*/ 7 h 18"/>
                <a:gd name="T56" fmla="*/ 19 w 30"/>
                <a:gd name="T57" fmla="*/ 0 h 18"/>
                <a:gd name="T58" fmla="*/ 21 w 30"/>
                <a:gd name="T59" fmla="*/ 0 h 18"/>
                <a:gd name="T60" fmla="*/ 22 w 30"/>
                <a:gd name="T61" fmla="*/ 3 h 18"/>
                <a:gd name="T62" fmla="*/ 25 w 30"/>
                <a:gd name="T63" fmla="*/ 5 h 18"/>
                <a:gd name="T64" fmla="*/ 25 w 30"/>
                <a:gd name="T65" fmla="*/ 6 h 18"/>
                <a:gd name="T66" fmla="*/ 24 w 30"/>
                <a:gd name="T67" fmla="*/ 6 h 18"/>
                <a:gd name="T68" fmla="*/ 22 w 30"/>
                <a:gd name="T69" fmla="*/ 7 h 18"/>
                <a:gd name="T70" fmla="*/ 19 w 30"/>
                <a:gd name="T71" fmla="*/ 14 h 18"/>
                <a:gd name="T72" fmla="*/ 12 w 30"/>
                <a:gd name="T73" fmla="*/ 14 h 18"/>
                <a:gd name="T74" fmla="*/ 12 w 30"/>
                <a:gd name="T75" fmla="*/ 8 h 18"/>
                <a:gd name="T76" fmla="*/ 5 w 30"/>
                <a:gd name="T77" fmla="*/ 6 h 18"/>
                <a:gd name="T78" fmla="*/ 2 w 30"/>
                <a:gd name="T79" fmla="*/ 6 h 18"/>
                <a:gd name="T80" fmla="*/ 2 w 30"/>
                <a:gd name="T81" fmla="*/ 3 h 18"/>
                <a:gd name="T82" fmla="*/ 4 w 30"/>
                <a:gd name="T83" fmla="*/ 3 h 18"/>
                <a:gd name="T84" fmla="*/ 5 w 30"/>
                <a:gd name="T85" fmla="*/ 3 h 18"/>
                <a:gd name="T86" fmla="*/ 6 w 30"/>
                <a:gd name="T87" fmla="*/ 3 h 18"/>
                <a:gd name="T88" fmla="*/ 7 w 30"/>
                <a:gd name="T89" fmla="*/ 4 h 18"/>
                <a:gd name="T90" fmla="*/ 16 w 30"/>
                <a:gd name="T91" fmla="*/ 4 h 18"/>
                <a:gd name="T92" fmla="*/ 18 w 30"/>
                <a:gd name="T93" fmla="*/ 3 h 18"/>
                <a:gd name="T94" fmla="*/ 20 w 30"/>
                <a:gd name="T95" fmla="*/ 3 h 18"/>
                <a:gd name="T96" fmla="*/ 20 w 30"/>
                <a:gd name="T9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18">
                  <a:moveTo>
                    <a:pt x="19" y="0"/>
                  </a:moveTo>
                  <a:cubicBezTo>
                    <a:pt x="16" y="0"/>
                    <a:pt x="16" y="0"/>
                    <a:pt x="16" y="0"/>
                  </a:cubicBezTo>
                  <a:moveTo>
                    <a:pt x="12" y="12"/>
                  </a:moveTo>
                  <a:cubicBezTo>
                    <a:pt x="12" y="12"/>
                    <a:pt x="12" y="12"/>
                    <a:pt x="12" y="12"/>
                  </a:cubicBezTo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4"/>
                  </a:cubicBezTo>
                  <a:cubicBezTo>
                    <a:pt x="8" y="16"/>
                    <a:pt x="6" y="18"/>
                    <a:pt x="4" y="18"/>
                  </a:cubicBezTo>
                  <a:cubicBezTo>
                    <a:pt x="1" y="18"/>
                    <a:pt x="0" y="16"/>
                    <a:pt x="0" y="14"/>
                  </a:cubicBezTo>
                  <a:cubicBezTo>
                    <a:pt x="0" y="11"/>
                    <a:pt x="1" y="10"/>
                    <a:pt x="4" y="10"/>
                  </a:cubicBezTo>
                  <a:cubicBezTo>
                    <a:pt x="5" y="10"/>
                    <a:pt x="7" y="11"/>
                    <a:pt x="7" y="12"/>
                  </a:cubicBezTo>
                  <a:moveTo>
                    <a:pt x="23" y="7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9" y="10"/>
                    <a:pt x="30" y="11"/>
                    <a:pt x="30" y="14"/>
                  </a:cubicBezTo>
                  <a:cubicBezTo>
                    <a:pt x="30" y="16"/>
                    <a:pt x="29" y="18"/>
                    <a:pt x="26" y="18"/>
                  </a:cubicBezTo>
                  <a:cubicBezTo>
                    <a:pt x="24" y="18"/>
                    <a:pt x="22" y="16"/>
                    <a:pt x="22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24" y="10"/>
                  </a:moveTo>
                  <a:cubicBezTo>
                    <a:pt x="24" y="10"/>
                    <a:pt x="24" y="10"/>
                    <a:pt x="24" y="10"/>
                  </a:cubicBezTo>
                  <a:moveTo>
                    <a:pt x="25" y="10"/>
                  </a:moveTo>
                  <a:cubicBezTo>
                    <a:pt x="26" y="14"/>
                    <a:pt x="26" y="14"/>
                    <a:pt x="26" y="14"/>
                  </a:cubicBezTo>
                  <a:moveTo>
                    <a:pt x="4" y="14"/>
                  </a:moveTo>
                  <a:cubicBezTo>
                    <a:pt x="12" y="11"/>
                    <a:pt x="12" y="11"/>
                    <a:pt x="12" y="11"/>
                  </a:cubicBezTo>
                  <a:moveTo>
                    <a:pt x="25" y="6"/>
                  </a:moveTo>
                  <a:cubicBezTo>
                    <a:pt x="25" y="6"/>
                    <a:pt x="27" y="7"/>
                    <a:pt x="28" y="7"/>
                  </a:cubicBezTo>
                  <a:moveTo>
                    <a:pt x="1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0" name="Gruppieren 1179"/>
          <p:cNvGrpSpPr/>
          <p:nvPr/>
        </p:nvGrpSpPr>
        <p:grpSpPr>
          <a:xfrm>
            <a:off x="9645112" y="4024867"/>
            <a:ext cx="350838" cy="350838"/>
            <a:chOff x="10217150" y="4286250"/>
            <a:chExt cx="350838" cy="350838"/>
          </a:xfrm>
        </p:grpSpPr>
        <p:sp>
          <p:nvSpPr>
            <p:cNvPr id="1181" name="Oval 764"/>
            <p:cNvSpPr>
              <a:spLocks noChangeArrowheads="1"/>
            </p:cNvSpPr>
            <p:nvPr/>
          </p:nvSpPr>
          <p:spPr bwMode="auto">
            <a:xfrm>
              <a:off x="10217150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Oval 765"/>
            <p:cNvSpPr>
              <a:spLocks noChangeArrowheads="1"/>
            </p:cNvSpPr>
            <p:nvPr/>
          </p:nvSpPr>
          <p:spPr bwMode="auto">
            <a:xfrm>
              <a:off x="10301288" y="4370388"/>
              <a:ext cx="146050" cy="146050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Line 766"/>
            <p:cNvSpPr>
              <a:spLocks noChangeShapeType="1"/>
            </p:cNvSpPr>
            <p:nvPr/>
          </p:nvSpPr>
          <p:spPr bwMode="auto">
            <a:xfrm>
              <a:off x="10423525" y="4492625"/>
              <a:ext cx="41275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4" name="Gruppieren 1183"/>
          <p:cNvGrpSpPr/>
          <p:nvPr/>
        </p:nvGrpSpPr>
        <p:grpSpPr>
          <a:xfrm>
            <a:off x="10216612" y="4024867"/>
            <a:ext cx="344488" cy="350838"/>
            <a:chOff x="10795000" y="4286250"/>
            <a:chExt cx="344488" cy="350838"/>
          </a:xfrm>
        </p:grpSpPr>
        <p:sp>
          <p:nvSpPr>
            <p:cNvPr id="1185" name="Oval 770"/>
            <p:cNvSpPr>
              <a:spLocks noChangeArrowheads="1"/>
            </p:cNvSpPr>
            <p:nvPr/>
          </p:nvSpPr>
          <p:spPr bwMode="auto">
            <a:xfrm>
              <a:off x="107950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Freeform 771"/>
            <p:cNvSpPr>
              <a:spLocks/>
            </p:cNvSpPr>
            <p:nvPr/>
          </p:nvSpPr>
          <p:spPr bwMode="auto">
            <a:xfrm>
              <a:off x="10902950" y="4406900"/>
              <a:ext cx="158750" cy="139700"/>
            </a:xfrm>
            <a:custGeom>
              <a:avLst/>
              <a:gdLst>
                <a:gd name="T0" fmla="*/ 24 w 26"/>
                <a:gd name="T1" fmla="*/ 8 h 23"/>
                <a:gd name="T2" fmla="*/ 23 w 26"/>
                <a:gd name="T3" fmla="*/ 8 h 23"/>
                <a:gd name="T4" fmla="*/ 21 w 26"/>
                <a:gd name="T5" fmla="*/ 4 h 23"/>
                <a:gd name="T6" fmla="*/ 20 w 26"/>
                <a:gd name="T7" fmla="*/ 4 h 23"/>
                <a:gd name="T8" fmla="*/ 20 w 26"/>
                <a:gd name="T9" fmla="*/ 0 h 23"/>
                <a:gd name="T10" fmla="*/ 17 w 26"/>
                <a:gd name="T11" fmla="*/ 2 h 23"/>
                <a:gd name="T12" fmla="*/ 12 w 26"/>
                <a:gd name="T13" fmla="*/ 1 h 23"/>
                <a:gd name="T14" fmla="*/ 11 w 26"/>
                <a:gd name="T15" fmla="*/ 1 h 23"/>
                <a:gd name="T16" fmla="*/ 8 w 26"/>
                <a:gd name="T17" fmla="*/ 3 h 23"/>
                <a:gd name="T18" fmla="*/ 7 w 26"/>
                <a:gd name="T19" fmla="*/ 2 h 23"/>
                <a:gd name="T20" fmla="*/ 0 w 26"/>
                <a:gd name="T21" fmla="*/ 9 h 23"/>
                <a:gd name="T22" fmla="*/ 0 w 26"/>
                <a:gd name="T23" fmla="*/ 11 h 23"/>
                <a:gd name="T24" fmla="*/ 4 w 26"/>
                <a:gd name="T25" fmla="*/ 18 h 23"/>
                <a:gd name="T26" fmla="*/ 3 w 26"/>
                <a:gd name="T27" fmla="*/ 20 h 23"/>
                <a:gd name="T28" fmla="*/ 4 w 26"/>
                <a:gd name="T29" fmla="*/ 22 h 23"/>
                <a:gd name="T30" fmla="*/ 6 w 26"/>
                <a:gd name="T31" fmla="*/ 23 h 23"/>
                <a:gd name="T32" fmla="*/ 7 w 26"/>
                <a:gd name="T33" fmla="*/ 22 h 23"/>
                <a:gd name="T34" fmla="*/ 8 w 26"/>
                <a:gd name="T35" fmla="*/ 20 h 23"/>
                <a:gd name="T36" fmla="*/ 15 w 26"/>
                <a:gd name="T37" fmla="*/ 20 h 23"/>
                <a:gd name="T38" fmla="*/ 15 w 26"/>
                <a:gd name="T39" fmla="*/ 22 h 23"/>
                <a:gd name="T40" fmla="*/ 16 w 26"/>
                <a:gd name="T41" fmla="*/ 23 h 23"/>
                <a:gd name="T42" fmla="*/ 17 w 26"/>
                <a:gd name="T43" fmla="*/ 23 h 23"/>
                <a:gd name="T44" fmla="*/ 19 w 26"/>
                <a:gd name="T45" fmla="*/ 22 h 23"/>
                <a:gd name="T46" fmla="*/ 20 w 26"/>
                <a:gd name="T47" fmla="*/ 21 h 23"/>
                <a:gd name="T48" fmla="*/ 20 w 26"/>
                <a:gd name="T49" fmla="*/ 20 h 23"/>
                <a:gd name="T50" fmla="*/ 19 w 26"/>
                <a:gd name="T51" fmla="*/ 18 h 23"/>
                <a:gd name="T52" fmla="*/ 22 w 26"/>
                <a:gd name="T53" fmla="*/ 15 h 23"/>
                <a:gd name="T54" fmla="*/ 24 w 26"/>
                <a:gd name="T55" fmla="*/ 15 h 23"/>
                <a:gd name="T56" fmla="*/ 26 w 26"/>
                <a:gd name="T57" fmla="*/ 13 h 23"/>
                <a:gd name="T58" fmla="*/ 26 w 26"/>
                <a:gd name="T59" fmla="*/ 10 h 23"/>
                <a:gd name="T60" fmla="*/ 24 w 26"/>
                <a:gd name="T61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" h="23">
                  <a:moveTo>
                    <a:pt x="24" y="8"/>
                  </a:move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2" y="6"/>
                    <a:pt x="21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1" y="1"/>
                    <a:pt x="20" y="0"/>
                  </a:cubicBezTo>
                  <a:cubicBezTo>
                    <a:pt x="19" y="0"/>
                    <a:pt x="18" y="1"/>
                    <a:pt x="17" y="2"/>
                  </a:cubicBezTo>
                  <a:cubicBezTo>
                    <a:pt x="15" y="2"/>
                    <a:pt x="13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1" y="2"/>
                    <a:pt x="10" y="3"/>
                    <a:pt x="8" y="3"/>
                  </a:cubicBezTo>
                  <a:cubicBezTo>
                    <a:pt x="8" y="3"/>
                    <a:pt x="7" y="3"/>
                    <a:pt x="7" y="2"/>
                  </a:cubicBezTo>
                  <a:cubicBezTo>
                    <a:pt x="4" y="4"/>
                    <a:pt x="1" y="6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14"/>
                    <a:pt x="1" y="16"/>
                    <a:pt x="4" y="18"/>
                  </a:cubicBezTo>
                  <a:cubicBezTo>
                    <a:pt x="4" y="18"/>
                    <a:pt x="3" y="19"/>
                    <a:pt x="3" y="20"/>
                  </a:cubicBezTo>
                  <a:cubicBezTo>
                    <a:pt x="2" y="21"/>
                    <a:pt x="3" y="22"/>
                    <a:pt x="4" y="22"/>
                  </a:cubicBezTo>
                  <a:cubicBezTo>
                    <a:pt x="5" y="22"/>
                    <a:pt x="5" y="23"/>
                    <a:pt x="6" y="23"/>
                  </a:cubicBezTo>
                  <a:cubicBezTo>
                    <a:pt x="6" y="23"/>
                    <a:pt x="7" y="23"/>
                    <a:pt x="7" y="22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10" y="21"/>
                    <a:pt x="13" y="20"/>
                    <a:pt x="15" y="2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6" y="22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20" y="22"/>
                    <a:pt x="20" y="21"/>
                  </a:cubicBezTo>
                  <a:cubicBezTo>
                    <a:pt x="20" y="21"/>
                    <a:pt x="20" y="21"/>
                    <a:pt x="20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1" y="17"/>
                    <a:pt x="22" y="16"/>
                    <a:pt x="22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5" y="15"/>
                    <a:pt x="26" y="14"/>
                    <a:pt x="26" y="13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9"/>
                    <a:pt x="25" y="8"/>
                    <a:pt x="24" y="8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772"/>
            <p:cNvSpPr>
              <a:spLocks/>
            </p:cNvSpPr>
            <p:nvPr/>
          </p:nvSpPr>
          <p:spPr bwMode="auto">
            <a:xfrm>
              <a:off x="10939463" y="4430713"/>
              <a:ext cx="42863" cy="12700"/>
            </a:xfrm>
            <a:custGeom>
              <a:avLst/>
              <a:gdLst>
                <a:gd name="T0" fmla="*/ 0 w 7"/>
                <a:gd name="T1" fmla="*/ 2 h 2"/>
                <a:gd name="T2" fmla="*/ 3 w 7"/>
                <a:gd name="T3" fmla="*/ 0 h 2"/>
                <a:gd name="T4" fmla="*/ 7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cubicBezTo>
                    <a:pt x="0" y="2"/>
                    <a:pt x="1" y="1"/>
                    <a:pt x="3" y="0"/>
                  </a:cubicBezTo>
                  <a:cubicBezTo>
                    <a:pt x="6" y="0"/>
                    <a:pt x="7" y="0"/>
                    <a:pt x="7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773"/>
            <p:cNvSpPr>
              <a:spLocks/>
            </p:cNvSpPr>
            <p:nvPr/>
          </p:nvSpPr>
          <p:spPr bwMode="auto">
            <a:xfrm>
              <a:off x="10872788" y="4443413"/>
              <a:ext cx="30163" cy="36513"/>
            </a:xfrm>
            <a:custGeom>
              <a:avLst/>
              <a:gdLst>
                <a:gd name="T0" fmla="*/ 5 w 5"/>
                <a:gd name="T1" fmla="*/ 4 h 6"/>
                <a:gd name="T2" fmla="*/ 2 w 5"/>
                <a:gd name="T3" fmla="*/ 3 h 6"/>
                <a:gd name="T4" fmla="*/ 3 w 5"/>
                <a:gd name="T5" fmla="*/ 0 h 6"/>
                <a:gd name="T6" fmla="*/ 0 w 5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4"/>
                    <a:pt x="2" y="4"/>
                    <a:pt x="2" y="3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1"/>
                    <a:pt x="3" y="6"/>
                    <a:pt x="0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Oval 774"/>
            <p:cNvSpPr>
              <a:spLocks noChangeArrowheads="1"/>
            </p:cNvSpPr>
            <p:nvPr/>
          </p:nvSpPr>
          <p:spPr bwMode="auto">
            <a:xfrm>
              <a:off x="11012488" y="4449763"/>
              <a:ext cx="12700" cy="174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Freeform 775"/>
            <p:cNvSpPr>
              <a:spLocks/>
            </p:cNvSpPr>
            <p:nvPr/>
          </p:nvSpPr>
          <p:spPr bwMode="auto">
            <a:xfrm>
              <a:off x="10934700" y="4376738"/>
              <a:ext cx="41275" cy="49213"/>
            </a:xfrm>
            <a:custGeom>
              <a:avLst/>
              <a:gdLst>
                <a:gd name="T0" fmla="*/ 1 w 7"/>
                <a:gd name="T1" fmla="*/ 7 h 8"/>
                <a:gd name="T2" fmla="*/ 3 w 7"/>
                <a:gd name="T3" fmla="*/ 8 h 8"/>
                <a:gd name="T4" fmla="*/ 7 w 7"/>
                <a:gd name="T5" fmla="*/ 4 h 8"/>
                <a:gd name="T6" fmla="*/ 3 w 7"/>
                <a:gd name="T7" fmla="*/ 0 h 8"/>
                <a:gd name="T8" fmla="*/ 0 w 7"/>
                <a:gd name="T9" fmla="*/ 4 h 8"/>
                <a:gd name="T10" fmla="*/ 0 w 7"/>
                <a:gd name="T11" fmla="*/ 5 h 8"/>
                <a:gd name="T12" fmla="*/ 1 w 7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1" y="7"/>
                  </a:moveTo>
                  <a:cubicBezTo>
                    <a:pt x="2" y="8"/>
                    <a:pt x="3" y="8"/>
                    <a:pt x="3" y="8"/>
                  </a:cubicBezTo>
                  <a:cubicBezTo>
                    <a:pt x="6" y="8"/>
                    <a:pt x="7" y="6"/>
                    <a:pt x="7" y="4"/>
                  </a:cubicBezTo>
                  <a:cubicBezTo>
                    <a:pt x="7" y="2"/>
                    <a:pt x="6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1" y="7"/>
                    <a:pt x="1" y="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1" name="Gruppieren 1190"/>
          <p:cNvGrpSpPr/>
          <p:nvPr/>
        </p:nvGrpSpPr>
        <p:grpSpPr>
          <a:xfrm>
            <a:off x="10788112" y="4024867"/>
            <a:ext cx="344488" cy="350838"/>
            <a:chOff x="11366500" y="4286250"/>
            <a:chExt cx="344488" cy="350838"/>
          </a:xfrm>
        </p:grpSpPr>
        <p:sp>
          <p:nvSpPr>
            <p:cNvPr id="1192" name="Oval 779"/>
            <p:cNvSpPr>
              <a:spLocks noChangeArrowheads="1"/>
            </p:cNvSpPr>
            <p:nvPr/>
          </p:nvSpPr>
          <p:spPr bwMode="auto">
            <a:xfrm>
              <a:off x="113665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3" name="Freeform 780"/>
            <p:cNvSpPr>
              <a:spLocks/>
            </p:cNvSpPr>
            <p:nvPr/>
          </p:nvSpPr>
          <p:spPr bwMode="auto">
            <a:xfrm>
              <a:off x="11444288" y="4365625"/>
              <a:ext cx="182563" cy="180975"/>
            </a:xfrm>
            <a:custGeom>
              <a:avLst/>
              <a:gdLst>
                <a:gd name="T0" fmla="*/ 11 w 30"/>
                <a:gd name="T1" fmla="*/ 10 h 30"/>
                <a:gd name="T2" fmla="*/ 23 w 30"/>
                <a:gd name="T3" fmla="*/ 10 h 30"/>
                <a:gd name="T4" fmla="*/ 24 w 30"/>
                <a:gd name="T5" fmla="*/ 12 h 30"/>
                <a:gd name="T6" fmla="*/ 27 w 30"/>
                <a:gd name="T7" fmla="*/ 29 h 30"/>
                <a:gd name="T8" fmla="*/ 25 w 30"/>
                <a:gd name="T9" fmla="*/ 30 h 30"/>
                <a:gd name="T10" fmla="*/ 9 w 30"/>
                <a:gd name="T11" fmla="*/ 30 h 30"/>
                <a:gd name="T12" fmla="*/ 8 w 30"/>
                <a:gd name="T13" fmla="*/ 29 h 30"/>
                <a:gd name="T14" fmla="*/ 9 w 30"/>
                <a:gd name="T15" fmla="*/ 23 h 30"/>
                <a:gd name="T16" fmla="*/ 8 w 30"/>
                <a:gd name="T17" fmla="*/ 22 h 30"/>
                <a:gd name="T18" fmla="*/ 0 w 30"/>
                <a:gd name="T19" fmla="*/ 11 h 30"/>
                <a:gd name="T20" fmla="*/ 3 w 30"/>
                <a:gd name="T21" fmla="*/ 11 h 30"/>
                <a:gd name="T22" fmla="*/ 10 w 30"/>
                <a:gd name="T23" fmla="*/ 14 h 30"/>
                <a:gd name="T24" fmla="*/ 10 w 30"/>
                <a:gd name="T25" fmla="*/ 12 h 30"/>
                <a:gd name="T26" fmla="*/ 16 w 30"/>
                <a:gd name="T27" fmla="*/ 2 h 30"/>
                <a:gd name="T28" fmla="*/ 28 w 30"/>
                <a:gd name="T29" fmla="*/ 7 h 30"/>
                <a:gd name="T30" fmla="*/ 29 w 30"/>
                <a:gd name="T31" fmla="*/ 16 h 30"/>
                <a:gd name="T32" fmla="*/ 25 w 30"/>
                <a:gd name="T33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30">
                  <a:moveTo>
                    <a:pt x="11" y="10"/>
                  </a:moveTo>
                  <a:cubicBezTo>
                    <a:pt x="13" y="10"/>
                    <a:pt x="19" y="10"/>
                    <a:pt x="23" y="10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4" y="13"/>
                    <a:pt x="27" y="28"/>
                    <a:pt x="27" y="29"/>
                  </a:cubicBezTo>
                  <a:cubicBezTo>
                    <a:pt x="27" y="30"/>
                    <a:pt x="26" y="30"/>
                    <a:pt x="25" y="30"/>
                  </a:cubicBezTo>
                  <a:cubicBezTo>
                    <a:pt x="20" y="30"/>
                    <a:pt x="15" y="30"/>
                    <a:pt x="9" y="30"/>
                  </a:cubicBezTo>
                  <a:cubicBezTo>
                    <a:pt x="9" y="30"/>
                    <a:pt x="8" y="30"/>
                    <a:pt x="8" y="29"/>
                  </a:cubicBezTo>
                  <a:cubicBezTo>
                    <a:pt x="8" y="27"/>
                    <a:pt x="9" y="25"/>
                    <a:pt x="9" y="23"/>
                  </a:cubicBezTo>
                  <a:cubicBezTo>
                    <a:pt x="9" y="23"/>
                    <a:pt x="9" y="23"/>
                    <a:pt x="8" y="22"/>
                  </a:cubicBezTo>
                  <a:cubicBezTo>
                    <a:pt x="4" y="17"/>
                    <a:pt x="0" y="11"/>
                    <a:pt x="0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0" y="18"/>
                    <a:pt x="9" y="18"/>
                    <a:pt x="10" y="14"/>
                  </a:cubicBezTo>
                  <a:cubicBezTo>
                    <a:pt x="10" y="13"/>
                    <a:pt x="10" y="12"/>
                    <a:pt x="10" y="12"/>
                  </a:cubicBezTo>
                  <a:cubicBezTo>
                    <a:pt x="11" y="7"/>
                    <a:pt x="13" y="3"/>
                    <a:pt x="16" y="2"/>
                  </a:cubicBezTo>
                  <a:cubicBezTo>
                    <a:pt x="21" y="0"/>
                    <a:pt x="26" y="2"/>
                    <a:pt x="28" y="7"/>
                  </a:cubicBezTo>
                  <a:cubicBezTo>
                    <a:pt x="29" y="10"/>
                    <a:pt x="30" y="13"/>
                    <a:pt x="29" y="16"/>
                  </a:cubicBezTo>
                  <a:cubicBezTo>
                    <a:pt x="28" y="17"/>
                    <a:pt x="26" y="20"/>
                    <a:pt x="25" y="21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4" name="Gruppieren 1193"/>
          <p:cNvGrpSpPr/>
          <p:nvPr/>
        </p:nvGrpSpPr>
        <p:grpSpPr>
          <a:xfrm>
            <a:off x="3356892" y="4508960"/>
            <a:ext cx="350837" cy="350838"/>
            <a:chOff x="3941763" y="4778375"/>
            <a:chExt cx="350837" cy="350838"/>
          </a:xfrm>
        </p:grpSpPr>
        <p:sp>
          <p:nvSpPr>
            <p:cNvPr id="1195" name="Oval 784"/>
            <p:cNvSpPr>
              <a:spLocks noChangeArrowheads="1"/>
            </p:cNvSpPr>
            <p:nvPr/>
          </p:nvSpPr>
          <p:spPr bwMode="auto">
            <a:xfrm>
              <a:off x="3941763" y="4778375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6" name="Freeform 785"/>
            <p:cNvSpPr>
              <a:spLocks/>
            </p:cNvSpPr>
            <p:nvPr/>
          </p:nvSpPr>
          <p:spPr bwMode="auto">
            <a:xfrm>
              <a:off x="4056063" y="4892675"/>
              <a:ext cx="122237" cy="42863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7" name="Oval 786"/>
            <p:cNvSpPr>
              <a:spLocks noChangeArrowheads="1"/>
            </p:cNvSpPr>
            <p:nvPr/>
          </p:nvSpPr>
          <p:spPr bwMode="auto">
            <a:xfrm>
              <a:off x="4056063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8" name="Oval 787"/>
            <p:cNvSpPr>
              <a:spLocks noChangeArrowheads="1"/>
            </p:cNvSpPr>
            <p:nvPr/>
          </p:nvSpPr>
          <p:spPr bwMode="auto">
            <a:xfrm>
              <a:off x="4152900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9" name="Freeform 788"/>
            <p:cNvSpPr>
              <a:spLocks/>
            </p:cNvSpPr>
            <p:nvPr/>
          </p:nvSpPr>
          <p:spPr bwMode="auto">
            <a:xfrm>
              <a:off x="4025900" y="4875213"/>
              <a:ext cx="182562" cy="144463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0" name="Freeform 789"/>
            <p:cNvSpPr>
              <a:spLocks/>
            </p:cNvSpPr>
            <p:nvPr/>
          </p:nvSpPr>
          <p:spPr bwMode="auto">
            <a:xfrm>
              <a:off x="4105275" y="4935538"/>
              <a:ext cx="23812" cy="60325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1" name="Gruppieren 1200"/>
          <p:cNvGrpSpPr/>
          <p:nvPr/>
        </p:nvGrpSpPr>
        <p:grpSpPr>
          <a:xfrm>
            <a:off x="3934875" y="4510108"/>
            <a:ext cx="342000" cy="349200"/>
            <a:chOff x="4513263" y="4778375"/>
            <a:chExt cx="342900" cy="350838"/>
          </a:xfrm>
        </p:grpSpPr>
        <p:sp>
          <p:nvSpPr>
            <p:cNvPr id="1202" name="Oval 793"/>
            <p:cNvSpPr>
              <a:spLocks noChangeArrowheads="1"/>
            </p:cNvSpPr>
            <p:nvPr/>
          </p:nvSpPr>
          <p:spPr bwMode="auto">
            <a:xfrm>
              <a:off x="4513263" y="4778375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3" name="Freeform 794"/>
            <p:cNvSpPr>
              <a:spLocks/>
            </p:cNvSpPr>
            <p:nvPr/>
          </p:nvSpPr>
          <p:spPr bwMode="auto">
            <a:xfrm>
              <a:off x="4591051" y="4965700"/>
              <a:ext cx="79375" cy="36513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4" name="Freeform 795"/>
            <p:cNvSpPr>
              <a:spLocks/>
            </p:cNvSpPr>
            <p:nvPr/>
          </p:nvSpPr>
          <p:spPr bwMode="auto">
            <a:xfrm>
              <a:off x="4591051" y="4887913"/>
              <a:ext cx="79375" cy="77788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5" name="Freeform 796"/>
            <p:cNvSpPr>
              <a:spLocks/>
            </p:cNvSpPr>
            <p:nvPr/>
          </p:nvSpPr>
          <p:spPr bwMode="auto">
            <a:xfrm>
              <a:off x="4705351" y="4965700"/>
              <a:ext cx="73025" cy="36513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6" name="Freeform 797"/>
            <p:cNvSpPr>
              <a:spLocks/>
            </p:cNvSpPr>
            <p:nvPr/>
          </p:nvSpPr>
          <p:spPr bwMode="auto">
            <a:xfrm>
              <a:off x="4705351" y="4887913"/>
              <a:ext cx="73025" cy="77788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7" name="Line 798"/>
            <p:cNvSpPr>
              <a:spLocks noChangeShapeType="1"/>
            </p:cNvSpPr>
            <p:nvPr/>
          </p:nvSpPr>
          <p:spPr bwMode="auto">
            <a:xfrm>
              <a:off x="4610101" y="4887913"/>
              <a:ext cx="6508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8" name="Line 799"/>
            <p:cNvSpPr>
              <a:spLocks noChangeShapeType="1"/>
            </p:cNvSpPr>
            <p:nvPr/>
          </p:nvSpPr>
          <p:spPr bwMode="auto">
            <a:xfrm flipV="1">
              <a:off x="4687888" y="4899025"/>
              <a:ext cx="0" cy="133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9" name="Line 800"/>
            <p:cNvSpPr>
              <a:spLocks noChangeShapeType="1"/>
            </p:cNvSpPr>
            <p:nvPr/>
          </p:nvSpPr>
          <p:spPr bwMode="auto">
            <a:xfrm>
              <a:off x="4657726" y="5038725"/>
              <a:ext cx="539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0" name="Oval 801"/>
            <p:cNvSpPr>
              <a:spLocks noChangeArrowheads="1"/>
            </p:cNvSpPr>
            <p:nvPr/>
          </p:nvSpPr>
          <p:spPr bwMode="auto">
            <a:xfrm>
              <a:off x="4675188" y="4875213"/>
              <a:ext cx="25400" cy="2381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1" name="Line 802"/>
            <p:cNvSpPr>
              <a:spLocks noChangeShapeType="1"/>
            </p:cNvSpPr>
            <p:nvPr/>
          </p:nvSpPr>
          <p:spPr bwMode="auto">
            <a:xfrm>
              <a:off x="4700588" y="48879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2" name="Gruppierung 638"/>
          <p:cNvGrpSpPr>
            <a:grpSpLocks noChangeAspect="1"/>
          </p:cNvGrpSpPr>
          <p:nvPr/>
        </p:nvGrpSpPr>
        <p:grpSpPr>
          <a:xfrm>
            <a:off x="4504787" y="4510108"/>
            <a:ext cx="343253" cy="349200"/>
            <a:chOff x="1662835" y="177181"/>
            <a:chExt cx="581956" cy="592039"/>
          </a:xfrm>
        </p:grpSpPr>
        <p:sp>
          <p:nvSpPr>
            <p:cNvPr id="1213" name="Freeform 1"/>
            <p:cNvSpPr>
              <a:spLocks noChangeArrowheads="1"/>
            </p:cNvSpPr>
            <p:nvPr/>
          </p:nvSpPr>
          <p:spPr bwMode="auto">
            <a:xfrm>
              <a:off x="1662835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4" name="Freeform 2"/>
            <p:cNvSpPr>
              <a:spLocks noChangeArrowheads="1"/>
            </p:cNvSpPr>
            <p:nvPr/>
          </p:nvSpPr>
          <p:spPr bwMode="auto">
            <a:xfrm>
              <a:off x="1867384" y="339955"/>
              <a:ext cx="172858" cy="285216"/>
            </a:xfrm>
            <a:custGeom>
              <a:avLst/>
              <a:gdLst>
                <a:gd name="T0" fmla="*/ 530 w 531"/>
                <a:gd name="T1" fmla="*/ 843 h 875"/>
                <a:gd name="T2" fmla="*/ 530 w 531"/>
                <a:gd name="T3" fmla="*/ 843 h 875"/>
                <a:gd name="T4" fmla="*/ 499 w 531"/>
                <a:gd name="T5" fmla="*/ 874 h 875"/>
                <a:gd name="T6" fmla="*/ 31 w 531"/>
                <a:gd name="T7" fmla="*/ 874 h 875"/>
                <a:gd name="T8" fmla="*/ 0 w 531"/>
                <a:gd name="T9" fmla="*/ 843 h 875"/>
                <a:gd name="T10" fmla="*/ 0 w 531"/>
                <a:gd name="T11" fmla="*/ 62 h 875"/>
                <a:gd name="T12" fmla="*/ 31 w 531"/>
                <a:gd name="T13" fmla="*/ 0 h 875"/>
                <a:gd name="T14" fmla="*/ 499 w 531"/>
                <a:gd name="T15" fmla="*/ 0 h 875"/>
                <a:gd name="T16" fmla="*/ 530 w 531"/>
                <a:gd name="T17" fmla="*/ 62 h 875"/>
                <a:gd name="T18" fmla="*/ 530 w 531"/>
                <a:gd name="T19" fmla="*/ 843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1" h="875">
                  <a:moveTo>
                    <a:pt x="530" y="843"/>
                  </a:moveTo>
                  <a:lnTo>
                    <a:pt x="530" y="843"/>
                  </a:lnTo>
                  <a:cubicBezTo>
                    <a:pt x="530" y="874"/>
                    <a:pt x="530" y="874"/>
                    <a:pt x="499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31" y="874"/>
                    <a:pt x="0" y="874"/>
                    <a:pt x="0" y="84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31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530" y="0"/>
                    <a:pt x="530" y="31"/>
                    <a:pt x="530" y="62"/>
                  </a:cubicBezTo>
                  <a:lnTo>
                    <a:pt x="530" y="84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5" name="Freeform 3"/>
            <p:cNvSpPr>
              <a:spLocks noChangeArrowheads="1"/>
            </p:cNvSpPr>
            <p:nvPr/>
          </p:nvSpPr>
          <p:spPr bwMode="auto">
            <a:xfrm>
              <a:off x="1917801" y="319789"/>
              <a:ext cx="72024" cy="21608"/>
            </a:xfrm>
            <a:custGeom>
              <a:avLst/>
              <a:gdLst>
                <a:gd name="T0" fmla="*/ 218 w 219"/>
                <a:gd name="T1" fmla="*/ 63 h 64"/>
                <a:gd name="T2" fmla="*/ 0 w 219"/>
                <a:gd name="T3" fmla="*/ 63 h 64"/>
                <a:gd name="T4" fmla="*/ 0 w 219"/>
                <a:gd name="T5" fmla="*/ 0 h 64"/>
                <a:gd name="T6" fmla="*/ 218 w 219"/>
                <a:gd name="T7" fmla="*/ 0 h 64"/>
                <a:gd name="T8" fmla="*/ 218 w 219"/>
                <a:gd name="T9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64">
                  <a:moveTo>
                    <a:pt x="218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6" name="Line 4"/>
            <p:cNvSpPr>
              <a:spLocks noChangeShapeType="1"/>
            </p:cNvSpPr>
            <p:nvPr/>
          </p:nvSpPr>
          <p:spPr bwMode="auto">
            <a:xfrm>
              <a:off x="1907717" y="462397"/>
              <a:ext cx="907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7" name="Line 5"/>
            <p:cNvSpPr>
              <a:spLocks noChangeShapeType="1"/>
            </p:cNvSpPr>
            <p:nvPr/>
          </p:nvSpPr>
          <p:spPr bwMode="auto">
            <a:xfrm>
              <a:off x="1907717" y="422063"/>
              <a:ext cx="907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8" name="Line 6"/>
            <p:cNvSpPr>
              <a:spLocks noChangeShapeType="1"/>
            </p:cNvSpPr>
            <p:nvPr/>
          </p:nvSpPr>
          <p:spPr bwMode="auto">
            <a:xfrm>
              <a:off x="1907717" y="502731"/>
              <a:ext cx="907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9" name="Line 7"/>
            <p:cNvSpPr>
              <a:spLocks noChangeShapeType="1"/>
            </p:cNvSpPr>
            <p:nvPr/>
          </p:nvSpPr>
          <p:spPr bwMode="auto">
            <a:xfrm>
              <a:off x="1907717" y="544504"/>
              <a:ext cx="9075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0" name="Line 8"/>
            <p:cNvSpPr>
              <a:spLocks noChangeShapeType="1"/>
            </p:cNvSpPr>
            <p:nvPr/>
          </p:nvSpPr>
          <p:spPr bwMode="auto">
            <a:xfrm>
              <a:off x="1907717" y="584838"/>
              <a:ext cx="9075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21" name="Gruppierung 647"/>
          <p:cNvGrpSpPr>
            <a:grpSpLocks noChangeAspect="1"/>
          </p:cNvGrpSpPr>
          <p:nvPr/>
        </p:nvGrpSpPr>
        <p:grpSpPr>
          <a:xfrm>
            <a:off x="5076287" y="4510108"/>
            <a:ext cx="343253" cy="349200"/>
            <a:chOff x="2633722" y="177181"/>
            <a:chExt cx="581956" cy="592039"/>
          </a:xfrm>
        </p:grpSpPr>
        <p:sp>
          <p:nvSpPr>
            <p:cNvPr id="1222" name="Freeform 9"/>
            <p:cNvSpPr>
              <a:spLocks noChangeArrowheads="1"/>
            </p:cNvSpPr>
            <p:nvPr/>
          </p:nvSpPr>
          <p:spPr bwMode="auto">
            <a:xfrm>
              <a:off x="2633722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23" name="Line 10"/>
            <p:cNvSpPr>
              <a:spLocks noChangeShapeType="1"/>
            </p:cNvSpPr>
            <p:nvPr/>
          </p:nvSpPr>
          <p:spPr bwMode="auto">
            <a:xfrm flipV="1">
              <a:off x="2787854" y="358682"/>
              <a:ext cx="1440" cy="20743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4" name="Line 11"/>
            <p:cNvSpPr>
              <a:spLocks noChangeShapeType="1"/>
            </p:cNvSpPr>
            <p:nvPr/>
          </p:nvSpPr>
          <p:spPr bwMode="auto">
            <a:xfrm>
              <a:off x="3073070" y="360122"/>
              <a:ext cx="1440" cy="204549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5" name="Line 12"/>
            <p:cNvSpPr>
              <a:spLocks noChangeShapeType="1"/>
            </p:cNvSpPr>
            <p:nvPr/>
          </p:nvSpPr>
          <p:spPr bwMode="auto">
            <a:xfrm>
              <a:off x="2828188" y="400456"/>
              <a:ext cx="6194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6" name="Line 13"/>
            <p:cNvSpPr>
              <a:spLocks noChangeShapeType="1"/>
            </p:cNvSpPr>
            <p:nvPr/>
          </p:nvSpPr>
          <p:spPr bwMode="auto">
            <a:xfrm>
              <a:off x="2828188" y="442230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7" name="Line 14"/>
            <p:cNvSpPr>
              <a:spLocks noChangeShapeType="1"/>
            </p:cNvSpPr>
            <p:nvPr/>
          </p:nvSpPr>
          <p:spPr bwMode="auto">
            <a:xfrm>
              <a:off x="2828188" y="482564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8" name="Line 15"/>
            <p:cNvSpPr>
              <a:spLocks noChangeShapeType="1"/>
            </p:cNvSpPr>
            <p:nvPr/>
          </p:nvSpPr>
          <p:spPr bwMode="auto">
            <a:xfrm>
              <a:off x="2828188" y="522897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9" name="Line 16"/>
            <p:cNvSpPr>
              <a:spLocks noChangeShapeType="1"/>
            </p:cNvSpPr>
            <p:nvPr/>
          </p:nvSpPr>
          <p:spPr bwMode="auto">
            <a:xfrm flipH="1">
              <a:off x="2959272" y="400456"/>
              <a:ext cx="73465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0" name="Line 17"/>
            <p:cNvSpPr>
              <a:spLocks noChangeShapeType="1"/>
            </p:cNvSpPr>
            <p:nvPr/>
          </p:nvSpPr>
          <p:spPr bwMode="auto">
            <a:xfrm flipH="1">
              <a:off x="2959272" y="442230"/>
              <a:ext cx="7346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1" name="Line 18"/>
            <p:cNvSpPr>
              <a:spLocks noChangeShapeType="1"/>
            </p:cNvSpPr>
            <p:nvPr/>
          </p:nvSpPr>
          <p:spPr bwMode="auto">
            <a:xfrm flipH="1">
              <a:off x="2959272" y="482564"/>
              <a:ext cx="7346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2" name="Line 19"/>
            <p:cNvSpPr>
              <a:spLocks noChangeShapeType="1"/>
            </p:cNvSpPr>
            <p:nvPr/>
          </p:nvSpPr>
          <p:spPr bwMode="auto">
            <a:xfrm flipH="1">
              <a:off x="2959272" y="522897"/>
              <a:ext cx="7346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3" name="Freeform 20"/>
            <p:cNvSpPr>
              <a:spLocks noChangeArrowheads="1"/>
            </p:cNvSpPr>
            <p:nvPr/>
          </p:nvSpPr>
          <p:spPr bwMode="auto">
            <a:xfrm>
              <a:off x="2787854" y="360122"/>
              <a:ext cx="142608" cy="224716"/>
            </a:xfrm>
            <a:custGeom>
              <a:avLst/>
              <a:gdLst>
                <a:gd name="T0" fmla="*/ 0 w 438"/>
                <a:gd name="T1" fmla="*/ 0 h 688"/>
                <a:gd name="T2" fmla="*/ 0 w 438"/>
                <a:gd name="T3" fmla="*/ 0 h 688"/>
                <a:gd name="T4" fmla="*/ 313 w 438"/>
                <a:gd name="T5" fmla="*/ 0 h 688"/>
                <a:gd name="T6" fmla="*/ 437 w 438"/>
                <a:gd name="T7" fmla="*/ 125 h 688"/>
                <a:gd name="T8" fmla="*/ 437 w 438"/>
                <a:gd name="T9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688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37" y="32"/>
                    <a:pt x="437" y="125"/>
                  </a:cubicBezTo>
                  <a:cubicBezTo>
                    <a:pt x="437" y="687"/>
                    <a:pt x="437" y="687"/>
                    <a:pt x="437" y="6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4" name="Freeform 21"/>
            <p:cNvSpPr>
              <a:spLocks noChangeArrowheads="1"/>
            </p:cNvSpPr>
            <p:nvPr/>
          </p:nvSpPr>
          <p:spPr bwMode="auto">
            <a:xfrm>
              <a:off x="2930462" y="360122"/>
              <a:ext cx="142608" cy="244882"/>
            </a:xfrm>
            <a:custGeom>
              <a:avLst/>
              <a:gdLst>
                <a:gd name="T0" fmla="*/ 437 w 438"/>
                <a:gd name="T1" fmla="*/ 0 h 750"/>
                <a:gd name="T2" fmla="*/ 437 w 438"/>
                <a:gd name="T3" fmla="*/ 0 h 750"/>
                <a:gd name="T4" fmla="*/ 125 w 438"/>
                <a:gd name="T5" fmla="*/ 0 h 750"/>
                <a:gd name="T6" fmla="*/ 0 w 438"/>
                <a:gd name="T7" fmla="*/ 125 h 750"/>
                <a:gd name="T8" fmla="*/ 0 w 43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750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  <a:cubicBezTo>
                    <a:pt x="0" y="749"/>
                    <a:pt x="0" y="749"/>
                    <a:pt x="0" y="749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5" name="Freeform 22"/>
            <p:cNvSpPr>
              <a:spLocks noChangeArrowheads="1"/>
            </p:cNvSpPr>
            <p:nvPr/>
          </p:nvSpPr>
          <p:spPr bwMode="auto">
            <a:xfrm>
              <a:off x="2930462" y="564671"/>
              <a:ext cx="142608" cy="41775"/>
            </a:xfrm>
            <a:custGeom>
              <a:avLst/>
              <a:gdLst>
                <a:gd name="T0" fmla="*/ 437 w 438"/>
                <a:gd name="T1" fmla="*/ 0 h 126"/>
                <a:gd name="T2" fmla="*/ 437 w 438"/>
                <a:gd name="T3" fmla="*/ 0 h 126"/>
                <a:gd name="T4" fmla="*/ 125 w 438"/>
                <a:gd name="T5" fmla="*/ 0 h 126"/>
                <a:gd name="T6" fmla="*/ 0 w 438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126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6" name="Freeform 23"/>
            <p:cNvSpPr>
              <a:spLocks noChangeArrowheads="1"/>
            </p:cNvSpPr>
            <p:nvPr/>
          </p:nvSpPr>
          <p:spPr bwMode="auto">
            <a:xfrm>
              <a:off x="2787854" y="564671"/>
              <a:ext cx="142608" cy="41775"/>
            </a:xfrm>
            <a:custGeom>
              <a:avLst/>
              <a:gdLst>
                <a:gd name="T0" fmla="*/ 0 w 438"/>
                <a:gd name="T1" fmla="*/ 0 h 126"/>
                <a:gd name="T2" fmla="*/ 0 w 438"/>
                <a:gd name="T3" fmla="*/ 0 h 126"/>
                <a:gd name="T4" fmla="*/ 313 w 438"/>
                <a:gd name="T5" fmla="*/ 0 h 126"/>
                <a:gd name="T6" fmla="*/ 407 w 438"/>
                <a:gd name="T7" fmla="*/ 63 h 126"/>
                <a:gd name="T8" fmla="*/ 437 w 438"/>
                <a:gd name="T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126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44" y="0"/>
                    <a:pt x="407" y="32"/>
                    <a:pt x="407" y="63"/>
                  </a:cubicBezTo>
                  <a:cubicBezTo>
                    <a:pt x="437" y="94"/>
                    <a:pt x="437" y="94"/>
                    <a:pt x="437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37" name="Gruppierung 663"/>
          <p:cNvGrpSpPr>
            <a:grpSpLocks noChangeAspect="1"/>
          </p:cNvGrpSpPr>
          <p:nvPr/>
        </p:nvGrpSpPr>
        <p:grpSpPr>
          <a:xfrm>
            <a:off x="5647787" y="4505897"/>
            <a:ext cx="343253" cy="349200"/>
            <a:chOff x="3477846" y="177181"/>
            <a:chExt cx="581956" cy="592039"/>
          </a:xfrm>
        </p:grpSpPr>
        <p:sp>
          <p:nvSpPr>
            <p:cNvPr id="1238" name="Freeform 24"/>
            <p:cNvSpPr>
              <a:spLocks noChangeArrowheads="1"/>
            </p:cNvSpPr>
            <p:nvPr/>
          </p:nvSpPr>
          <p:spPr bwMode="auto">
            <a:xfrm>
              <a:off x="3477846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39" name="Freeform 25"/>
            <p:cNvSpPr>
              <a:spLocks noChangeArrowheads="1"/>
            </p:cNvSpPr>
            <p:nvPr/>
          </p:nvSpPr>
          <p:spPr bwMode="auto">
            <a:xfrm>
              <a:off x="3610371" y="319789"/>
              <a:ext cx="132525" cy="306824"/>
            </a:xfrm>
            <a:custGeom>
              <a:avLst/>
              <a:gdLst>
                <a:gd name="T0" fmla="*/ 343 w 407"/>
                <a:gd name="T1" fmla="*/ 0 h 938"/>
                <a:gd name="T2" fmla="*/ 343 w 407"/>
                <a:gd name="T3" fmla="*/ 0 h 938"/>
                <a:gd name="T4" fmla="*/ 125 w 407"/>
                <a:gd name="T5" fmla="*/ 188 h 938"/>
                <a:gd name="T6" fmla="*/ 0 w 407"/>
                <a:gd name="T7" fmla="*/ 344 h 938"/>
                <a:gd name="T8" fmla="*/ 62 w 407"/>
                <a:gd name="T9" fmla="*/ 469 h 938"/>
                <a:gd name="T10" fmla="*/ 0 w 407"/>
                <a:gd name="T11" fmla="*/ 593 h 938"/>
                <a:gd name="T12" fmla="*/ 125 w 407"/>
                <a:gd name="T13" fmla="*/ 749 h 938"/>
                <a:gd name="T14" fmla="*/ 343 w 407"/>
                <a:gd name="T15" fmla="*/ 937 h 938"/>
                <a:gd name="T16" fmla="*/ 406 w 407"/>
                <a:gd name="T17" fmla="*/ 749 h 938"/>
                <a:gd name="T18" fmla="*/ 406 w 407"/>
                <a:gd name="T19" fmla="*/ 188 h 938"/>
                <a:gd name="T20" fmla="*/ 343 w 407"/>
                <a:gd name="T21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938">
                  <a:moveTo>
                    <a:pt x="343" y="0"/>
                  </a:moveTo>
                  <a:lnTo>
                    <a:pt x="343" y="0"/>
                  </a:lnTo>
                  <a:cubicBezTo>
                    <a:pt x="250" y="0"/>
                    <a:pt x="125" y="94"/>
                    <a:pt x="125" y="188"/>
                  </a:cubicBezTo>
                  <a:cubicBezTo>
                    <a:pt x="62" y="219"/>
                    <a:pt x="0" y="250"/>
                    <a:pt x="0" y="344"/>
                  </a:cubicBezTo>
                  <a:cubicBezTo>
                    <a:pt x="0" y="407"/>
                    <a:pt x="31" y="438"/>
                    <a:pt x="62" y="469"/>
                  </a:cubicBezTo>
                  <a:cubicBezTo>
                    <a:pt x="31" y="499"/>
                    <a:pt x="0" y="531"/>
                    <a:pt x="0" y="593"/>
                  </a:cubicBezTo>
                  <a:cubicBezTo>
                    <a:pt x="0" y="687"/>
                    <a:pt x="62" y="718"/>
                    <a:pt x="125" y="749"/>
                  </a:cubicBezTo>
                  <a:cubicBezTo>
                    <a:pt x="125" y="843"/>
                    <a:pt x="250" y="937"/>
                    <a:pt x="343" y="937"/>
                  </a:cubicBezTo>
                  <a:cubicBezTo>
                    <a:pt x="406" y="937"/>
                    <a:pt x="406" y="843"/>
                    <a:pt x="406" y="749"/>
                  </a:cubicBezTo>
                  <a:cubicBezTo>
                    <a:pt x="406" y="188"/>
                    <a:pt x="406" y="188"/>
                    <a:pt x="406" y="188"/>
                  </a:cubicBezTo>
                  <a:cubicBezTo>
                    <a:pt x="406" y="94"/>
                    <a:pt x="406" y="0"/>
                    <a:pt x="34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0" name="Freeform 26"/>
            <p:cNvSpPr>
              <a:spLocks noChangeArrowheads="1"/>
            </p:cNvSpPr>
            <p:nvPr/>
          </p:nvSpPr>
          <p:spPr bwMode="auto">
            <a:xfrm>
              <a:off x="3680955" y="502731"/>
              <a:ext cx="21607" cy="61940"/>
            </a:xfrm>
            <a:custGeom>
              <a:avLst/>
              <a:gdLst>
                <a:gd name="T0" fmla="*/ 63 w 64"/>
                <a:gd name="T1" fmla="*/ 0 h 188"/>
                <a:gd name="T2" fmla="*/ 63 w 64"/>
                <a:gd name="T3" fmla="*/ 0 h 188"/>
                <a:gd name="T4" fmla="*/ 0 w 64"/>
                <a:gd name="T5" fmla="*/ 94 h 188"/>
                <a:gd name="T6" fmla="*/ 63 w 64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88">
                  <a:moveTo>
                    <a:pt x="63" y="0"/>
                  </a:moveTo>
                  <a:lnTo>
                    <a:pt x="63" y="0"/>
                  </a:lnTo>
                  <a:cubicBezTo>
                    <a:pt x="63" y="94"/>
                    <a:pt x="0" y="94"/>
                    <a:pt x="0" y="94"/>
                  </a:cubicBezTo>
                  <a:cubicBezTo>
                    <a:pt x="0" y="94"/>
                    <a:pt x="63" y="94"/>
                    <a:pt x="63" y="1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1" name="Freeform 27"/>
            <p:cNvSpPr>
              <a:spLocks noChangeArrowheads="1"/>
            </p:cNvSpPr>
            <p:nvPr/>
          </p:nvSpPr>
          <p:spPr bwMode="auto">
            <a:xfrm>
              <a:off x="3680955" y="411980"/>
              <a:ext cx="21607" cy="51857"/>
            </a:xfrm>
            <a:custGeom>
              <a:avLst/>
              <a:gdLst>
                <a:gd name="T0" fmla="*/ 0 w 64"/>
                <a:gd name="T1" fmla="*/ 156 h 157"/>
                <a:gd name="T2" fmla="*/ 0 w 64"/>
                <a:gd name="T3" fmla="*/ 156 h 157"/>
                <a:gd name="T4" fmla="*/ 63 w 64"/>
                <a:gd name="T5" fmla="*/ 93 h 157"/>
                <a:gd name="T6" fmla="*/ 0 w 64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57">
                  <a:moveTo>
                    <a:pt x="0" y="156"/>
                  </a:moveTo>
                  <a:lnTo>
                    <a:pt x="0" y="156"/>
                  </a:lnTo>
                  <a:cubicBezTo>
                    <a:pt x="0" y="93"/>
                    <a:pt x="63" y="93"/>
                    <a:pt x="63" y="93"/>
                  </a:cubicBezTo>
                  <a:cubicBezTo>
                    <a:pt x="63" y="93"/>
                    <a:pt x="0" y="9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2" name="Freeform 28"/>
            <p:cNvSpPr>
              <a:spLocks noChangeArrowheads="1"/>
            </p:cNvSpPr>
            <p:nvPr/>
          </p:nvSpPr>
          <p:spPr bwMode="auto">
            <a:xfrm>
              <a:off x="3783229" y="319789"/>
              <a:ext cx="142608" cy="306824"/>
            </a:xfrm>
            <a:custGeom>
              <a:avLst/>
              <a:gdLst>
                <a:gd name="T0" fmla="*/ 0 w 438"/>
                <a:gd name="T1" fmla="*/ 188 h 938"/>
                <a:gd name="T2" fmla="*/ 0 w 438"/>
                <a:gd name="T3" fmla="*/ 188 h 938"/>
                <a:gd name="T4" fmla="*/ 0 w 438"/>
                <a:gd name="T5" fmla="*/ 749 h 938"/>
                <a:gd name="T6" fmla="*/ 94 w 438"/>
                <a:gd name="T7" fmla="*/ 937 h 938"/>
                <a:gd name="T8" fmla="*/ 312 w 438"/>
                <a:gd name="T9" fmla="*/ 749 h 938"/>
                <a:gd name="T10" fmla="*/ 437 w 438"/>
                <a:gd name="T11" fmla="*/ 593 h 938"/>
                <a:gd name="T12" fmla="*/ 375 w 438"/>
                <a:gd name="T13" fmla="*/ 469 h 938"/>
                <a:gd name="T14" fmla="*/ 437 w 438"/>
                <a:gd name="T15" fmla="*/ 344 h 938"/>
                <a:gd name="T16" fmla="*/ 312 w 438"/>
                <a:gd name="T17" fmla="*/ 188 h 938"/>
                <a:gd name="T18" fmla="*/ 94 w 438"/>
                <a:gd name="T19" fmla="*/ 0 h 938"/>
                <a:gd name="T20" fmla="*/ 0 w 438"/>
                <a:gd name="T21" fmla="*/ 188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8" h="938">
                  <a:moveTo>
                    <a:pt x="0" y="188"/>
                  </a:moveTo>
                  <a:lnTo>
                    <a:pt x="0" y="188"/>
                  </a:lnTo>
                  <a:cubicBezTo>
                    <a:pt x="0" y="749"/>
                    <a:pt x="0" y="749"/>
                    <a:pt x="0" y="749"/>
                  </a:cubicBezTo>
                  <a:cubicBezTo>
                    <a:pt x="0" y="843"/>
                    <a:pt x="0" y="937"/>
                    <a:pt x="94" y="937"/>
                  </a:cubicBezTo>
                  <a:cubicBezTo>
                    <a:pt x="187" y="937"/>
                    <a:pt x="281" y="843"/>
                    <a:pt x="312" y="749"/>
                  </a:cubicBezTo>
                  <a:cubicBezTo>
                    <a:pt x="375" y="718"/>
                    <a:pt x="437" y="687"/>
                    <a:pt x="437" y="593"/>
                  </a:cubicBezTo>
                  <a:cubicBezTo>
                    <a:pt x="437" y="531"/>
                    <a:pt x="406" y="499"/>
                    <a:pt x="375" y="469"/>
                  </a:cubicBezTo>
                  <a:cubicBezTo>
                    <a:pt x="406" y="438"/>
                    <a:pt x="437" y="407"/>
                    <a:pt x="437" y="344"/>
                  </a:cubicBezTo>
                  <a:cubicBezTo>
                    <a:pt x="437" y="250"/>
                    <a:pt x="375" y="219"/>
                    <a:pt x="312" y="188"/>
                  </a:cubicBezTo>
                  <a:cubicBezTo>
                    <a:pt x="281" y="94"/>
                    <a:pt x="187" y="0"/>
                    <a:pt x="94" y="0"/>
                  </a:cubicBezTo>
                  <a:cubicBezTo>
                    <a:pt x="0" y="0"/>
                    <a:pt x="0" y="94"/>
                    <a:pt x="0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3" name="Freeform 29"/>
            <p:cNvSpPr>
              <a:spLocks noChangeArrowheads="1"/>
            </p:cNvSpPr>
            <p:nvPr/>
          </p:nvSpPr>
          <p:spPr bwMode="auto">
            <a:xfrm>
              <a:off x="3825003" y="502731"/>
              <a:ext cx="31691" cy="61940"/>
            </a:xfrm>
            <a:custGeom>
              <a:avLst/>
              <a:gdLst>
                <a:gd name="T0" fmla="*/ 0 w 95"/>
                <a:gd name="T1" fmla="*/ 0 h 188"/>
                <a:gd name="T2" fmla="*/ 0 w 95"/>
                <a:gd name="T3" fmla="*/ 0 h 188"/>
                <a:gd name="T4" fmla="*/ 94 w 95"/>
                <a:gd name="T5" fmla="*/ 94 h 188"/>
                <a:gd name="T6" fmla="*/ 0 w 95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88">
                  <a:moveTo>
                    <a:pt x="0" y="0"/>
                  </a:moveTo>
                  <a:lnTo>
                    <a:pt x="0" y="0"/>
                  </a:lnTo>
                  <a:cubicBezTo>
                    <a:pt x="0" y="94"/>
                    <a:pt x="94" y="94"/>
                    <a:pt x="94" y="94"/>
                  </a:cubicBezTo>
                  <a:cubicBezTo>
                    <a:pt x="94" y="94"/>
                    <a:pt x="0" y="94"/>
                    <a:pt x="0" y="1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4" name="Freeform 30"/>
            <p:cNvSpPr>
              <a:spLocks noChangeArrowheads="1"/>
            </p:cNvSpPr>
            <p:nvPr/>
          </p:nvSpPr>
          <p:spPr bwMode="auto">
            <a:xfrm>
              <a:off x="3825003" y="411980"/>
              <a:ext cx="31691" cy="51857"/>
            </a:xfrm>
            <a:custGeom>
              <a:avLst/>
              <a:gdLst>
                <a:gd name="T0" fmla="*/ 94 w 95"/>
                <a:gd name="T1" fmla="*/ 156 h 157"/>
                <a:gd name="T2" fmla="*/ 94 w 95"/>
                <a:gd name="T3" fmla="*/ 156 h 157"/>
                <a:gd name="T4" fmla="*/ 0 w 95"/>
                <a:gd name="T5" fmla="*/ 93 h 157"/>
                <a:gd name="T6" fmla="*/ 94 w 95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57">
                  <a:moveTo>
                    <a:pt x="94" y="156"/>
                  </a:moveTo>
                  <a:lnTo>
                    <a:pt x="94" y="156"/>
                  </a:lnTo>
                  <a:cubicBezTo>
                    <a:pt x="94" y="93"/>
                    <a:pt x="0" y="93"/>
                    <a:pt x="0" y="93"/>
                  </a:cubicBezTo>
                  <a:cubicBezTo>
                    <a:pt x="0" y="93"/>
                    <a:pt x="94" y="93"/>
                    <a:pt x="94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45" name="Gruppierung 671"/>
          <p:cNvGrpSpPr>
            <a:grpSpLocks noChangeAspect="1"/>
          </p:cNvGrpSpPr>
          <p:nvPr/>
        </p:nvGrpSpPr>
        <p:grpSpPr>
          <a:xfrm>
            <a:off x="6219287" y="4510108"/>
            <a:ext cx="343253" cy="349200"/>
            <a:chOff x="4392554" y="177181"/>
            <a:chExt cx="581956" cy="592039"/>
          </a:xfrm>
        </p:grpSpPr>
        <p:sp>
          <p:nvSpPr>
            <p:cNvPr id="1246" name="Freeform 31"/>
            <p:cNvSpPr>
              <a:spLocks noChangeArrowheads="1"/>
            </p:cNvSpPr>
            <p:nvPr/>
          </p:nvSpPr>
          <p:spPr bwMode="auto">
            <a:xfrm>
              <a:off x="4392554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7" name="Freeform 32"/>
            <p:cNvSpPr>
              <a:spLocks noChangeArrowheads="1"/>
            </p:cNvSpPr>
            <p:nvPr/>
          </p:nvSpPr>
          <p:spPr bwMode="auto">
            <a:xfrm>
              <a:off x="4657603" y="319789"/>
              <a:ext cx="40334" cy="144049"/>
            </a:xfrm>
            <a:custGeom>
              <a:avLst/>
              <a:gdLst>
                <a:gd name="T0" fmla="*/ 0 w 125"/>
                <a:gd name="T1" fmla="*/ 438 h 439"/>
                <a:gd name="T2" fmla="*/ 0 w 125"/>
                <a:gd name="T3" fmla="*/ 438 h 439"/>
                <a:gd name="T4" fmla="*/ 0 w 125"/>
                <a:gd name="T5" fmla="*/ 32 h 439"/>
                <a:gd name="T6" fmla="*/ 62 w 125"/>
                <a:gd name="T7" fmla="*/ 0 h 439"/>
                <a:gd name="T8" fmla="*/ 93 w 125"/>
                <a:gd name="T9" fmla="*/ 0 h 439"/>
                <a:gd name="T10" fmla="*/ 124 w 125"/>
                <a:gd name="T11" fmla="*/ 32 h 439"/>
                <a:gd name="T12" fmla="*/ 124 w 125"/>
                <a:gd name="T13" fmla="*/ 438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439">
                  <a:moveTo>
                    <a:pt x="0" y="438"/>
                  </a:moveTo>
                  <a:lnTo>
                    <a:pt x="0" y="43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24" y="0"/>
                    <a:pt x="124" y="0"/>
                    <a:pt x="124" y="32"/>
                  </a:cubicBezTo>
                  <a:cubicBezTo>
                    <a:pt x="124" y="438"/>
                    <a:pt x="124" y="438"/>
                    <a:pt x="124" y="43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8" name="Freeform 33"/>
            <p:cNvSpPr>
              <a:spLocks noChangeArrowheads="1"/>
            </p:cNvSpPr>
            <p:nvPr/>
          </p:nvSpPr>
          <p:spPr bwMode="auto">
            <a:xfrm>
              <a:off x="4617270" y="462397"/>
              <a:ext cx="122441" cy="60500"/>
            </a:xfrm>
            <a:custGeom>
              <a:avLst/>
              <a:gdLst>
                <a:gd name="T0" fmla="*/ 0 w 375"/>
                <a:gd name="T1" fmla="*/ 186 h 187"/>
                <a:gd name="T2" fmla="*/ 0 w 375"/>
                <a:gd name="T3" fmla="*/ 186 h 187"/>
                <a:gd name="T4" fmla="*/ 187 w 375"/>
                <a:gd name="T5" fmla="*/ 0 h 187"/>
                <a:gd name="T6" fmla="*/ 374 w 375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187">
                  <a:moveTo>
                    <a:pt x="0" y="186"/>
                  </a:moveTo>
                  <a:lnTo>
                    <a:pt x="0" y="186"/>
                  </a:lnTo>
                  <a:cubicBezTo>
                    <a:pt x="0" y="61"/>
                    <a:pt x="94" y="0"/>
                    <a:pt x="187" y="0"/>
                  </a:cubicBezTo>
                  <a:cubicBezTo>
                    <a:pt x="311" y="0"/>
                    <a:pt x="374" y="61"/>
                    <a:pt x="374" y="18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9" name="Freeform 34"/>
            <p:cNvSpPr>
              <a:spLocks noChangeArrowheads="1"/>
            </p:cNvSpPr>
            <p:nvPr/>
          </p:nvSpPr>
          <p:spPr bwMode="auto">
            <a:xfrm>
              <a:off x="4595662" y="522897"/>
              <a:ext cx="174299" cy="102274"/>
            </a:xfrm>
            <a:custGeom>
              <a:avLst/>
              <a:gdLst>
                <a:gd name="T0" fmla="*/ 531 w 532"/>
                <a:gd name="T1" fmla="*/ 313 h 314"/>
                <a:gd name="T2" fmla="*/ 0 w 532"/>
                <a:gd name="T3" fmla="*/ 313 h 314"/>
                <a:gd name="T4" fmla="*/ 63 w 532"/>
                <a:gd name="T5" fmla="*/ 0 h 314"/>
                <a:gd name="T6" fmla="*/ 437 w 532"/>
                <a:gd name="T7" fmla="*/ 0 h 314"/>
                <a:gd name="T8" fmla="*/ 531 w 532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14">
                  <a:moveTo>
                    <a:pt x="531" y="313"/>
                  </a:moveTo>
                  <a:lnTo>
                    <a:pt x="0" y="313"/>
                  </a:lnTo>
                  <a:lnTo>
                    <a:pt x="63" y="0"/>
                  </a:lnTo>
                  <a:lnTo>
                    <a:pt x="437" y="0"/>
                  </a:lnTo>
                  <a:lnTo>
                    <a:pt x="531" y="31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0" name="Line 35"/>
            <p:cNvSpPr>
              <a:spLocks noChangeShapeType="1"/>
            </p:cNvSpPr>
            <p:nvPr/>
          </p:nvSpPr>
          <p:spPr bwMode="auto">
            <a:xfrm flipH="1">
              <a:off x="4635996" y="544504"/>
              <a:ext cx="12965" cy="8210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1" name="Line 36"/>
            <p:cNvSpPr>
              <a:spLocks noChangeShapeType="1"/>
            </p:cNvSpPr>
            <p:nvPr/>
          </p:nvSpPr>
          <p:spPr bwMode="auto">
            <a:xfrm>
              <a:off x="4718104" y="544504"/>
              <a:ext cx="10083" cy="8210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2" name="Line 37"/>
            <p:cNvSpPr>
              <a:spLocks noChangeShapeType="1"/>
            </p:cNvSpPr>
            <p:nvPr/>
          </p:nvSpPr>
          <p:spPr bwMode="auto">
            <a:xfrm>
              <a:off x="4677770" y="544504"/>
              <a:ext cx="1440" cy="8210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53" name="Gruppierung 679"/>
          <p:cNvGrpSpPr>
            <a:grpSpLocks noChangeAspect="1"/>
          </p:cNvGrpSpPr>
          <p:nvPr/>
        </p:nvGrpSpPr>
        <p:grpSpPr>
          <a:xfrm>
            <a:off x="6789200" y="4510108"/>
            <a:ext cx="343253" cy="349200"/>
            <a:chOff x="5307261" y="177181"/>
            <a:chExt cx="581956" cy="592039"/>
          </a:xfrm>
        </p:grpSpPr>
        <p:sp>
          <p:nvSpPr>
            <p:cNvPr id="1254" name="Freeform 38"/>
            <p:cNvSpPr>
              <a:spLocks noChangeArrowheads="1"/>
            </p:cNvSpPr>
            <p:nvPr/>
          </p:nvSpPr>
          <p:spPr bwMode="auto">
            <a:xfrm>
              <a:off x="5307261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5" name="Freeform 39"/>
            <p:cNvSpPr>
              <a:spLocks noChangeArrowheads="1"/>
            </p:cNvSpPr>
            <p:nvPr/>
          </p:nvSpPr>
          <p:spPr bwMode="auto">
            <a:xfrm>
              <a:off x="5449870" y="360122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  <a:gd name="T6" fmla="*/ 874 w 875"/>
                <a:gd name="T7" fmla="*/ 250 h 688"/>
                <a:gd name="T8" fmla="*/ 624 w 875"/>
                <a:gd name="T9" fmla="*/ 374 h 688"/>
                <a:gd name="T10" fmla="*/ 624 w 875"/>
                <a:gd name="T11" fmla="*/ 250 h 688"/>
                <a:gd name="T12" fmla="*/ 375 w 875"/>
                <a:gd name="T13" fmla="*/ 374 h 688"/>
                <a:gd name="T14" fmla="*/ 375 w 875"/>
                <a:gd name="T15" fmla="*/ 250 h 688"/>
                <a:gd name="T16" fmla="*/ 125 w 875"/>
                <a:gd name="T17" fmla="*/ 374 h 688"/>
                <a:gd name="T18" fmla="*/ 125 w 875"/>
                <a:gd name="T19" fmla="*/ 0 h 688"/>
                <a:gd name="T20" fmla="*/ 0 w 875"/>
                <a:gd name="T21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  <a:lnTo>
                    <a:pt x="874" y="250"/>
                  </a:lnTo>
                  <a:lnTo>
                    <a:pt x="624" y="374"/>
                  </a:lnTo>
                  <a:lnTo>
                    <a:pt x="624" y="250"/>
                  </a:lnTo>
                  <a:lnTo>
                    <a:pt x="375" y="374"/>
                  </a:lnTo>
                  <a:lnTo>
                    <a:pt x="375" y="250"/>
                  </a:lnTo>
                  <a:lnTo>
                    <a:pt x="125" y="374"/>
                  </a:lnTo>
                  <a:lnTo>
                    <a:pt x="125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6" name="Line 40"/>
            <p:cNvSpPr>
              <a:spLocks noChangeShapeType="1"/>
            </p:cNvSpPr>
            <p:nvPr/>
          </p:nvSpPr>
          <p:spPr bwMode="auto">
            <a:xfrm>
              <a:off x="5449870" y="400455"/>
              <a:ext cx="4033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7" name="Line 41"/>
            <p:cNvSpPr>
              <a:spLocks noChangeShapeType="1"/>
            </p:cNvSpPr>
            <p:nvPr/>
          </p:nvSpPr>
          <p:spPr bwMode="auto">
            <a:xfrm>
              <a:off x="5531977" y="522898"/>
              <a:ext cx="302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8" name="Line 42"/>
            <p:cNvSpPr>
              <a:spLocks noChangeShapeType="1"/>
            </p:cNvSpPr>
            <p:nvPr/>
          </p:nvSpPr>
          <p:spPr bwMode="auto">
            <a:xfrm>
              <a:off x="5602562" y="522898"/>
              <a:ext cx="3025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9" name="Line 43"/>
            <p:cNvSpPr>
              <a:spLocks noChangeShapeType="1"/>
            </p:cNvSpPr>
            <p:nvPr/>
          </p:nvSpPr>
          <p:spPr bwMode="auto">
            <a:xfrm>
              <a:off x="5673145" y="522898"/>
              <a:ext cx="2016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0" name="Line 44"/>
            <p:cNvSpPr>
              <a:spLocks noChangeShapeType="1"/>
            </p:cNvSpPr>
            <p:nvPr/>
          </p:nvSpPr>
          <p:spPr bwMode="auto">
            <a:xfrm>
              <a:off x="5531977" y="544504"/>
              <a:ext cx="3025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1" name="Line 45"/>
            <p:cNvSpPr>
              <a:spLocks noChangeShapeType="1"/>
            </p:cNvSpPr>
            <p:nvPr/>
          </p:nvSpPr>
          <p:spPr bwMode="auto">
            <a:xfrm>
              <a:off x="5602562" y="544504"/>
              <a:ext cx="3025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2" name="Line 46"/>
            <p:cNvSpPr>
              <a:spLocks noChangeShapeType="1"/>
            </p:cNvSpPr>
            <p:nvPr/>
          </p:nvSpPr>
          <p:spPr bwMode="auto">
            <a:xfrm>
              <a:off x="5673145" y="544504"/>
              <a:ext cx="2016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3" name="Freeform 47"/>
            <p:cNvSpPr>
              <a:spLocks noChangeArrowheads="1"/>
            </p:cNvSpPr>
            <p:nvPr/>
          </p:nvSpPr>
          <p:spPr bwMode="auto">
            <a:xfrm>
              <a:off x="5592477" y="370206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4" name="Freeform 48"/>
            <p:cNvSpPr>
              <a:spLocks noChangeArrowheads="1"/>
            </p:cNvSpPr>
            <p:nvPr/>
          </p:nvSpPr>
          <p:spPr bwMode="auto">
            <a:xfrm>
              <a:off x="5531977" y="339956"/>
              <a:ext cx="82108" cy="61941"/>
            </a:xfrm>
            <a:custGeom>
              <a:avLst/>
              <a:gdLst>
                <a:gd name="T0" fmla="*/ 187 w 250"/>
                <a:gd name="T1" fmla="*/ 0 h 188"/>
                <a:gd name="T2" fmla="*/ 187 w 250"/>
                <a:gd name="T3" fmla="*/ 0 h 188"/>
                <a:gd name="T4" fmla="*/ 94 w 250"/>
                <a:gd name="T5" fmla="*/ 94 h 188"/>
                <a:gd name="T6" fmla="*/ 62 w 250"/>
                <a:gd name="T7" fmla="*/ 62 h 188"/>
                <a:gd name="T8" fmla="*/ 0 w 250"/>
                <a:gd name="T9" fmla="*/ 94 h 188"/>
                <a:gd name="T10" fmla="*/ 0 w 250"/>
                <a:gd name="T11" fmla="*/ 187 h 188"/>
                <a:gd name="T12" fmla="*/ 249 w 250"/>
                <a:gd name="T13" fmla="*/ 187 h 188"/>
                <a:gd name="T14" fmla="*/ 249 w 250"/>
                <a:gd name="T15" fmla="*/ 94 h 188"/>
                <a:gd name="T16" fmla="*/ 187 w 250"/>
                <a:gd name="T1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188">
                  <a:moveTo>
                    <a:pt x="187" y="0"/>
                  </a:moveTo>
                  <a:lnTo>
                    <a:pt x="187" y="0"/>
                  </a:lnTo>
                  <a:cubicBezTo>
                    <a:pt x="125" y="0"/>
                    <a:pt x="94" y="62"/>
                    <a:pt x="94" y="94"/>
                  </a:cubicBezTo>
                  <a:cubicBezTo>
                    <a:pt x="94" y="62"/>
                    <a:pt x="62" y="62"/>
                    <a:pt x="62" y="62"/>
                  </a:cubicBezTo>
                  <a:cubicBezTo>
                    <a:pt x="31" y="62"/>
                    <a:pt x="0" y="62"/>
                    <a:pt x="0" y="9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49" y="94"/>
                    <a:pt x="249" y="94"/>
                    <a:pt x="249" y="94"/>
                  </a:cubicBezTo>
                  <a:cubicBezTo>
                    <a:pt x="249" y="62"/>
                    <a:pt x="218" y="0"/>
                    <a:pt x="187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65" name="Gruppierung 691"/>
          <p:cNvGrpSpPr>
            <a:grpSpLocks noChangeAspect="1"/>
          </p:cNvGrpSpPr>
          <p:nvPr/>
        </p:nvGrpSpPr>
        <p:grpSpPr>
          <a:xfrm>
            <a:off x="7360700" y="4510108"/>
            <a:ext cx="343253" cy="349200"/>
            <a:chOff x="6217648" y="177181"/>
            <a:chExt cx="581956" cy="592039"/>
          </a:xfrm>
        </p:grpSpPr>
        <p:sp>
          <p:nvSpPr>
            <p:cNvPr id="1266" name="Freeform 49"/>
            <p:cNvSpPr>
              <a:spLocks noChangeArrowheads="1"/>
            </p:cNvSpPr>
            <p:nvPr/>
          </p:nvSpPr>
          <p:spPr bwMode="auto">
            <a:xfrm>
              <a:off x="6217648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7" name="Freeform 50"/>
            <p:cNvSpPr>
              <a:spLocks noChangeArrowheads="1"/>
            </p:cNvSpPr>
            <p:nvPr/>
          </p:nvSpPr>
          <p:spPr bwMode="auto">
            <a:xfrm>
              <a:off x="6390506" y="329873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8" name="Line 51"/>
            <p:cNvSpPr>
              <a:spLocks noChangeShapeType="1"/>
            </p:cNvSpPr>
            <p:nvPr/>
          </p:nvSpPr>
          <p:spPr bwMode="auto">
            <a:xfrm>
              <a:off x="6432281" y="370206"/>
              <a:ext cx="15269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9" name="Line 52"/>
            <p:cNvSpPr>
              <a:spLocks noChangeShapeType="1"/>
            </p:cNvSpPr>
            <p:nvPr/>
          </p:nvSpPr>
          <p:spPr bwMode="auto">
            <a:xfrm>
              <a:off x="6432281" y="411979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70" name="Freeform 53"/>
            <p:cNvSpPr>
              <a:spLocks noChangeArrowheads="1"/>
            </p:cNvSpPr>
            <p:nvPr/>
          </p:nvSpPr>
          <p:spPr bwMode="auto">
            <a:xfrm>
              <a:off x="6432281" y="462397"/>
              <a:ext cx="152691" cy="102274"/>
            </a:xfrm>
            <a:custGeom>
              <a:avLst/>
              <a:gdLst>
                <a:gd name="T0" fmla="*/ 0 w 469"/>
                <a:gd name="T1" fmla="*/ 124 h 312"/>
                <a:gd name="T2" fmla="*/ 187 w 469"/>
                <a:gd name="T3" fmla="*/ 311 h 312"/>
                <a:gd name="T4" fmla="*/ 468 w 469"/>
                <a:gd name="T5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9" h="312">
                  <a:moveTo>
                    <a:pt x="0" y="124"/>
                  </a:moveTo>
                  <a:lnTo>
                    <a:pt x="187" y="311"/>
                  </a:lnTo>
                  <a:lnTo>
                    <a:pt x="468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71" name="Gruppierung 697"/>
          <p:cNvGrpSpPr>
            <a:grpSpLocks noChangeAspect="1"/>
          </p:cNvGrpSpPr>
          <p:nvPr/>
        </p:nvGrpSpPr>
        <p:grpSpPr>
          <a:xfrm>
            <a:off x="7932200" y="4510108"/>
            <a:ext cx="343253" cy="349200"/>
            <a:chOff x="7136677" y="177181"/>
            <a:chExt cx="581956" cy="592039"/>
          </a:xfrm>
        </p:grpSpPr>
        <p:sp>
          <p:nvSpPr>
            <p:cNvPr id="1272" name="Freeform 54"/>
            <p:cNvSpPr>
              <a:spLocks noChangeArrowheads="1"/>
            </p:cNvSpPr>
            <p:nvPr/>
          </p:nvSpPr>
          <p:spPr bwMode="auto">
            <a:xfrm>
              <a:off x="7136677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3" name="Freeform 55"/>
            <p:cNvSpPr>
              <a:spLocks noChangeArrowheads="1"/>
            </p:cNvSpPr>
            <p:nvPr/>
          </p:nvSpPr>
          <p:spPr bwMode="auto">
            <a:xfrm>
              <a:off x="7269202" y="380289"/>
              <a:ext cx="51857" cy="182942"/>
            </a:xfrm>
            <a:custGeom>
              <a:avLst/>
              <a:gdLst>
                <a:gd name="T0" fmla="*/ 156 w 157"/>
                <a:gd name="T1" fmla="*/ 561 h 562"/>
                <a:gd name="T2" fmla="*/ 0 w 157"/>
                <a:gd name="T3" fmla="*/ 561 h 562"/>
                <a:gd name="T4" fmla="*/ 0 w 157"/>
                <a:gd name="T5" fmla="*/ 0 h 562"/>
                <a:gd name="T6" fmla="*/ 156 w 157"/>
                <a:gd name="T7" fmla="*/ 0 h 562"/>
                <a:gd name="T8" fmla="*/ 156 w 157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562">
                  <a:moveTo>
                    <a:pt x="156" y="561"/>
                  </a:moveTo>
                  <a:lnTo>
                    <a:pt x="0" y="561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56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4" name="Freeform 56"/>
            <p:cNvSpPr>
              <a:spLocks noChangeArrowheads="1"/>
            </p:cNvSpPr>
            <p:nvPr/>
          </p:nvSpPr>
          <p:spPr bwMode="auto">
            <a:xfrm>
              <a:off x="7319619" y="452313"/>
              <a:ext cx="112358" cy="112358"/>
            </a:xfrm>
            <a:custGeom>
              <a:avLst/>
              <a:gdLst>
                <a:gd name="T0" fmla="*/ 0 w 344"/>
                <a:gd name="T1" fmla="*/ 124 h 343"/>
                <a:gd name="T2" fmla="*/ 187 w 344"/>
                <a:gd name="T3" fmla="*/ 0 h 343"/>
                <a:gd name="T4" fmla="*/ 343 w 344"/>
                <a:gd name="T5" fmla="*/ 124 h 343"/>
                <a:gd name="T6" fmla="*/ 343 w 344"/>
                <a:gd name="T7" fmla="*/ 342 h 343"/>
                <a:gd name="T8" fmla="*/ 0 w 344"/>
                <a:gd name="T9" fmla="*/ 342 h 343"/>
                <a:gd name="T10" fmla="*/ 0 w 344"/>
                <a:gd name="T11" fmla="*/ 124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43">
                  <a:moveTo>
                    <a:pt x="0" y="124"/>
                  </a:moveTo>
                  <a:lnTo>
                    <a:pt x="187" y="0"/>
                  </a:lnTo>
                  <a:lnTo>
                    <a:pt x="343" y="124"/>
                  </a:lnTo>
                  <a:lnTo>
                    <a:pt x="343" y="342"/>
                  </a:lnTo>
                  <a:lnTo>
                    <a:pt x="0" y="342"/>
                  </a:lnTo>
                  <a:lnTo>
                    <a:pt x="0" y="12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5" name="Freeform 57"/>
            <p:cNvSpPr>
              <a:spLocks noChangeArrowheads="1"/>
            </p:cNvSpPr>
            <p:nvPr/>
          </p:nvSpPr>
          <p:spPr bwMode="auto">
            <a:xfrm>
              <a:off x="7431977" y="370206"/>
              <a:ext cx="72024" cy="193025"/>
            </a:xfrm>
            <a:custGeom>
              <a:avLst/>
              <a:gdLst>
                <a:gd name="T0" fmla="*/ 0 w 219"/>
                <a:gd name="T1" fmla="*/ 592 h 593"/>
                <a:gd name="T2" fmla="*/ 0 w 219"/>
                <a:gd name="T3" fmla="*/ 31 h 593"/>
                <a:gd name="T4" fmla="*/ 93 w 219"/>
                <a:gd name="T5" fmla="*/ 0 h 593"/>
                <a:gd name="T6" fmla="*/ 218 w 219"/>
                <a:gd name="T7" fmla="*/ 31 h 593"/>
                <a:gd name="T8" fmla="*/ 218 w 219"/>
                <a:gd name="T9" fmla="*/ 592 h 593"/>
                <a:gd name="T10" fmla="*/ 0 w 219"/>
                <a:gd name="T11" fmla="*/ 592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593">
                  <a:moveTo>
                    <a:pt x="0" y="592"/>
                  </a:moveTo>
                  <a:lnTo>
                    <a:pt x="0" y="31"/>
                  </a:lnTo>
                  <a:lnTo>
                    <a:pt x="93" y="0"/>
                  </a:lnTo>
                  <a:lnTo>
                    <a:pt x="218" y="31"/>
                  </a:lnTo>
                  <a:lnTo>
                    <a:pt x="218" y="592"/>
                  </a:lnTo>
                  <a:lnTo>
                    <a:pt x="0" y="59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6" name="Freeform 58"/>
            <p:cNvSpPr>
              <a:spLocks noChangeArrowheads="1"/>
            </p:cNvSpPr>
            <p:nvPr/>
          </p:nvSpPr>
          <p:spPr bwMode="auto">
            <a:xfrm>
              <a:off x="7502560" y="370206"/>
              <a:ext cx="51857" cy="122441"/>
            </a:xfrm>
            <a:custGeom>
              <a:avLst/>
              <a:gdLst>
                <a:gd name="T0" fmla="*/ 0 w 158"/>
                <a:gd name="T1" fmla="*/ 125 h 375"/>
                <a:gd name="T2" fmla="*/ 157 w 158"/>
                <a:gd name="T3" fmla="*/ 0 h 375"/>
                <a:gd name="T4" fmla="*/ 157 w 158"/>
                <a:gd name="T5" fmla="*/ 374 h 375"/>
                <a:gd name="T6" fmla="*/ 0 w 158"/>
                <a:gd name="T7" fmla="*/ 374 h 375"/>
                <a:gd name="T8" fmla="*/ 0 w 158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375">
                  <a:moveTo>
                    <a:pt x="0" y="125"/>
                  </a:moveTo>
                  <a:lnTo>
                    <a:pt x="157" y="0"/>
                  </a:lnTo>
                  <a:lnTo>
                    <a:pt x="157" y="374"/>
                  </a:lnTo>
                  <a:lnTo>
                    <a:pt x="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7" name="Freeform 59"/>
            <p:cNvSpPr>
              <a:spLocks noChangeArrowheads="1"/>
            </p:cNvSpPr>
            <p:nvPr/>
          </p:nvSpPr>
          <p:spPr bwMode="auto">
            <a:xfrm>
              <a:off x="7502560" y="492647"/>
              <a:ext cx="82108" cy="72024"/>
            </a:xfrm>
            <a:custGeom>
              <a:avLst/>
              <a:gdLst>
                <a:gd name="T0" fmla="*/ 250 w 251"/>
                <a:gd name="T1" fmla="*/ 218 h 219"/>
                <a:gd name="T2" fmla="*/ 0 w 251"/>
                <a:gd name="T3" fmla="*/ 218 h 219"/>
                <a:gd name="T4" fmla="*/ 0 w 251"/>
                <a:gd name="T5" fmla="*/ 0 h 219"/>
                <a:gd name="T6" fmla="*/ 250 w 251"/>
                <a:gd name="T7" fmla="*/ 0 h 219"/>
                <a:gd name="T8" fmla="*/ 250 w 251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219">
                  <a:moveTo>
                    <a:pt x="250" y="218"/>
                  </a:moveTo>
                  <a:lnTo>
                    <a:pt x="0" y="218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8" name="Freeform 60"/>
            <p:cNvSpPr>
              <a:spLocks noChangeArrowheads="1"/>
            </p:cNvSpPr>
            <p:nvPr/>
          </p:nvSpPr>
          <p:spPr bwMode="auto">
            <a:xfrm>
              <a:off x="7361393" y="492646"/>
              <a:ext cx="31691" cy="30251"/>
            </a:xfrm>
            <a:custGeom>
              <a:avLst/>
              <a:gdLst>
                <a:gd name="T0" fmla="*/ 94 w 95"/>
                <a:gd name="T1" fmla="*/ 93 h 94"/>
                <a:gd name="T2" fmla="*/ 0 w 95"/>
                <a:gd name="T3" fmla="*/ 93 h 94"/>
                <a:gd name="T4" fmla="*/ 0 w 95"/>
                <a:gd name="T5" fmla="*/ 0 h 94"/>
                <a:gd name="T6" fmla="*/ 94 w 95"/>
                <a:gd name="T7" fmla="*/ 0 h 94"/>
                <a:gd name="T8" fmla="*/ 94 w 95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94">
                  <a:moveTo>
                    <a:pt x="94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94" y="0"/>
                  </a:lnTo>
                  <a:lnTo>
                    <a:pt x="94" y="9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9" name="Freeform 61"/>
            <p:cNvSpPr>
              <a:spLocks noChangeArrowheads="1"/>
            </p:cNvSpPr>
            <p:nvPr/>
          </p:nvSpPr>
          <p:spPr bwMode="auto">
            <a:xfrm>
              <a:off x="7502560" y="492646"/>
              <a:ext cx="51857" cy="30251"/>
            </a:xfrm>
            <a:custGeom>
              <a:avLst/>
              <a:gdLst>
                <a:gd name="T0" fmla="*/ 157 w 158"/>
                <a:gd name="T1" fmla="*/ 93 h 94"/>
                <a:gd name="T2" fmla="*/ 0 w 158"/>
                <a:gd name="T3" fmla="*/ 93 h 94"/>
                <a:gd name="T4" fmla="*/ 0 w 158"/>
                <a:gd name="T5" fmla="*/ 0 h 94"/>
                <a:gd name="T6" fmla="*/ 157 w 158"/>
                <a:gd name="T7" fmla="*/ 0 h 94"/>
                <a:gd name="T8" fmla="*/ 157 w 158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94">
                  <a:moveTo>
                    <a:pt x="157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9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0" name="Freeform 62"/>
            <p:cNvSpPr>
              <a:spLocks noChangeArrowheads="1"/>
            </p:cNvSpPr>
            <p:nvPr/>
          </p:nvSpPr>
          <p:spPr bwMode="auto">
            <a:xfrm>
              <a:off x="7269202" y="411979"/>
              <a:ext cx="51857" cy="30251"/>
            </a:xfrm>
            <a:custGeom>
              <a:avLst/>
              <a:gdLst>
                <a:gd name="T0" fmla="*/ 156 w 157"/>
                <a:gd name="T1" fmla="*/ 93 h 94"/>
                <a:gd name="T2" fmla="*/ 0 w 157"/>
                <a:gd name="T3" fmla="*/ 93 h 94"/>
                <a:gd name="T4" fmla="*/ 0 w 157"/>
                <a:gd name="T5" fmla="*/ 0 h 94"/>
                <a:gd name="T6" fmla="*/ 156 w 157"/>
                <a:gd name="T7" fmla="*/ 0 h 94"/>
                <a:gd name="T8" fmla="*/ 156 w 157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94">
                  <a:moveTo>
                    <a:pt x="156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9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1" name="Gruppierung 707"/>
          <p:cNvGrpSpPr>
            <a:grpSpLocks noChangeAspect="1"/>
          </p:cNvGrpSpPr>
          <p:nvPr/>
        </p:nvGrpSpPr>
        <p:grpSpPr>
          <a:xfrm>
            <a:off x="8503700" y="4510108"/>
            <a:ext cx="343253" cy="349200"/>
            <a:chOff x="7995205" y="177181"/>
            <a:chExt cx="581956" cy="592039"/>
          </a:xfrm>
        </p:grpSpPr>
        <p:sp>
          <p:nvSpPr>
            <p:cNvPr id="1282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3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4" name="Freeform 65"/>
            <p:cNvSpPr>
              <a:spLocks noChangeArrowheads="1"/>
            </p:cNvSpPr>
            <p:nvPr/>
          </p:nvSpPr>
          <p:spPr bwMode="auto">
            <a:xfrm>
              <a:off x="8199754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5" name="Gruppierung 711"/>
          <p:cNvGrpSpPr>
            <a:grpSpLocks noChangeAspect="1"/>
          </p:cNvGrpSpPr>
          <p:nvPr/>
        </p:nvGrpSpPr>
        <p:grpSpPr>
          <a:xfrm>
            <a:off x="9075200" y="4510108"/>
            <a:ext cx="349200" cy="349200"/>
            <a:chOff x="8889747" y="177181"/>
            <a:chExt cx="592039" cy="592039"/>
          </a:xfrm>
        </p:grpSpPr>
        <p:sp>
          <p:nvSpPr>
            <p:cNvPr id="1286" name="Freeform 66"/>
            <p:cNvSpPr>
              <a:spLocks noChangeArrowheads="1"/>
            </p:cNvSpPr>
            <p:nvPr/>
          </p:nvSpPr>
          <p:spPr bwMode="auto">
            <a:xfrm>
              <a:off x="8889747" y="17718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7" name="Freeform 67"/>
            <p:cNvSpPr>
              <a:spLocks noChangeArrowheads="1"/>
            </p:cNvSpPr>
            <p:nvPr/>
          </p:nvSpPr>
          <p:spPr bwMode="auto">
            <a:xfrm>
              <a:off x="9042438" y="329872"/>
              <a:ext cx="172858" cy="172858"/>
            </a:xfrm>
            <a:custGeom>
              <a:avLst/>
              <a:gdLst>
                <a:gd name="T0" fmla="*/ 437 w 531"/>
                <a:gd name="T1" fmla="*/ 125 h 531"/>
                <a:gd name="T2" fmla="*/ 437 w 531"/>
                <a:gd name="T3" fmla="*/ 125 h 531"/>
                <a:gd name="T4" fmla="*/ 437 w 531"/>
                <a:gd name="T5" fmla="*/ 31 h 531"/>
                <a:gd name="T6" fmla="*/ 312 w 531"/>
                <a:gd name="T7" fmla="*/ 0 h 531"/>
                <a:gd name="T8" fmla="*/ 281 w 531"/>
                <a:gd name="T9" fmla="*/ 31 h 531"/>
                <a:gd name="T10" fmla="*/ 218 w 531"/>
                <a:gd name="T11" fmla="*/ 0 h 531"/>
                <a:gd name="T12" fmla="*/ 125 w 531"/>
                <a:gd name="T13" fmla="*/ 31 h 531"/>
                <a:gd name="T14" fmla="*/ 125 w 531"/>
                <a:gd name="T15" fmla="*/ 125 h 531"/>
                <a:gd name="T16" fmla="*/ 31 w 531"/>
                <a:gd name="T17" fmla="*/ 125 h 531"/>
                <a:gd name="T18" fmla="*/ 0 w 531"/>
                <a:gd name="T19" fmla="*/ 218 h 531"/>
                <a:gd name="T20" fmla="*/ 31 w 531"/>
                <a:gd name="T21" fmla="*/ 281 h 531"/>
                <a:gd name="T22" fmla="*/ 0 w 531"/>
                <a:gd name="T23" fmla="*/ 312 h 531"/>
                <a:gd name="T24" fmla="*/ 31 w 531"/>
                <a:gd name="T25" fmla="*/ 437 h 531"/>
                <a:gd name="T26" fmla="*/ 125 w 531"/>
                <a:gd name="T27" fmla="*/ 437 h 531"/>
                <a:gd name="T28" fmla="*/ 125 w 531"/>
                <a:gd name="T29" fmla="*/ 499 h 531"/>
                <a:gd name="T30" fmla="*/ 218 w 531"/>
                <a:gd name="T31" fmla="*/ 530 h 531"/>
                <a:gd name="T32" fmla="*/ 281 w 531"/>
                <a:gd name="T33" fmla="*/ 499 h 531"/>
                <a:gd name="T34" fmla="*/ 312 w 531"/>
                <a:gd name="T35" fmla="*/ 530 h 531"/>
                <a:gd name="T36" fmla="*/ 437 w 531"/>
                <a:gd name="T37" fmla="*/ 499 h 531"/>
                <a:gd name="T38" fmla="*/ 437 w 531"/>
                <a:gd name="T39" fmla="*/ 437 h 531"/>
                <a:gd name="T40" fmla="*/ 499 w 531"/>
                <a:gd name="T41" fmla="*/ 437 h 531"/>
                <a:gd name="T42" fmla="*/ 530 w 531"/>
                <a:gd name="T43" fmla="*/ 312 h 531"/>
                <a:gd name="T44" fmla="*/ 499 w 531"/>
                <a:gd name="T45" fmla="*/ 281 h 531"/>
                <a:gd name="T46" fmla="*/ 530 w 531"/>
                <a:gd name="T47" fmla="*/ 218 h 531"/>
                <a:gd name="T48" fmla="*/ 499 w 531"/>
                <a:gd name="T49" fmla="*/ 125 h 531"/>
                <a:gd name="T50" fmla="*/ 437 w 531"/>
                <a:gd name="T51" fmla="*/ 125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1" h="531">
                  <a:moveTo>
                    <a:pt x="437" y="125"/>
                  </a:moveTo>
                  <a:lnTo>
                    <a:pt x="437" y="125"/>
                  </a:lnTo>
                  <a:cubicBezTo>
                    <a:pt x="406" y="93"/>
                    <a:pt x="406" y="62"/>
                    <a:pt x="437" y="31"/>
                  </a:cubicBezTo>
                  <a:cubicBezTo>
                    <a:pt x="406" y="31"/>
                    <a:pt x="343" y="0"/>
                    <a:pt x="312" y="0"/>
                  </a:cubicBezTo>
                  <a:cubicBezTo>
                    <a:pt x="312" y="31"/>
                    <a:pt x="312" y="31"/>
                    <a:pt x="281" y="31"/>
                  </a:cubicBezTo>
                  <a:cubicBezTo>
                    <a:pt x="250" y="31"/>
                    <a:pt x="218" y="31"/>
                    <a:pt x="218" y="0"/>
                  </a:cubicBezTo>
                  <a:cubicBezTo>
                    <a:pt x="187" y="0"/>
                    <a:pt x="156" y="31"/>
                    <a:pt x="125" y="31"/>
                  </a:cubicBezTo>
                  <a:cubicBezTo>
                    <a:pt x="125" y="62"/>
                    <a:pt x="125" y="93"/>
                    <a:pt x="125" y="125"/>
                  </a:cubicBezTo>
                  <a:cubicBezTo>
                    <a:pt x="93" y="125"/>
                    <a:pt x="62" y="125"/>
                    <a:pt x="31" y="125"/>
                  </a:cubicBezTo>
                  <a:cubicBezTo>
                    <a:pt x="31" y="156"/>
                    <a:pt x="0" y="187"/>
                    <a:pt x="0" y="218"/>
                  </a:cubicBezTo>
                  <a:cubicBezTo>
                    <a:pt x="31" y="218"/>
                    <a:pt x="31" y="250"/>
                    <a:pt x="31" y="281"/>
                  </a:cubicBezTo>
                  <a:cubicBezTo>
                    <a:pt x="31" y="312"/>
                    <a:pt x="31" y="312"/>
                    <a:pt x="0" y="312"/>
                  </a:cubicBezTo>
                  <a:cubicBezTo>
                    <a:pt x="0" y="343"/>
                    <a:pt x="31" y="406"/>
                    <a:pt x="31" y="437"/>
                  </a:cubicBezTo>
                  <a:cubicBezTo>
                    <a:pt x="62" y="406"/>
                    <a:pt x="93" y="406"/>
                    <a:pt x="125" y="437"/>
                  </a:cubicBezTo>
                  <a:cubicBezTo>
                    <a:pt x="125" y="437"/>
                    <a:pt x="125" y="467"/>
                    <a:pt x="125" y="499"/>
                  </a:cubicBezTo>
                  <a:cubicBezTo>
                    <a:pt x="156" y="530"/>
                    <a:pt x="187" y="530"/>
                    <a:pt x="218" y="530"/>
                  </a:cubicBezTo>
                  <a:cubicBezTo>
                    <a:pt x="218" y="530"/>
                    <a:pt x="250" y="499"/>
                    <a:pt x="281" y="499"/>
                  </a:cubicBezTo>
                  <a:cubicBezTo>
                    <a:pt x="312" y="499"/>
                    <a:pt x="312" y="530"/>
                    <a:pt x="312" y="530"/>
                  </a:cubicBezTo>
                  <a:cubicBezTo>
                    <a:pt x="343" y="530"/>
                    <a:pt x="406" y="530"/>
                    <a:pt x="437" y="499"/>
                  </a:cubicBezTo>
                  <a:cubicBezTo>
                    <a:pt x="406" y="467"/>
                    <a:pt x="406" y="437"/>
                    <a:pt x="437" y="437"/>
                  </a:cubicBezTo>
                  <a:cubicBezTo>
                    <a:pt x="437" y="406"/>
                    <a:pt x="467" y="406"/>
                    <a:pt x="499" y="437"/>
                  </a:cubicBezTo>
                  <a:cubicBezTo>
                    <a:pt x="530" y="406"/>
                    <a:pt x="530" y="343"/>
                    <a:pt x="530" y="312"/>
                  </a:cubicBezTo>
                  <a:cubicBezTo>
                    <a:pt x="530" y="312"/>
                    <a:pt x="499" y="312"/>
                    <a:pt x="499" y="281"/>
                  </a:cubicBezTo>
                  <a:cubicBezTo>
                    <a:pt x="499" y="250"/>
                    <a:pt x="530" y="218"/>
                    <a:pt x="530" y="218"/>
                  </a:cubicBezTo>
                  <a:cubicBezTo>
                    <a:pt x="530" y="187"/>
                    <a:pt x="530" y="156"/>
                    <a:pt x="499" y="125"/>
                  </a:cubicBezTo>
                  <a:cubicBezTo>
                    <a:pt x="467" y="125"/>
                    <a:pt x="437" y="125"/>
                    <a:pt x="437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8" name="Freeform 68"/>
            <p:cNvSpPr>
              <a:spLocks noChangeArrowheads="1"/>
            </p:cNvSpPr>
            <p:nvPr/>
          </p:nvSpPr>
          <p:spPr bwMode="auto">
            <a:xfrm>
              <a:off x="9094296" y="380289"/>
              <a:ext cx="72024" cy="72024"/>
            </a:xfrm>
            <a:custGeom>
              <a:avLst/>
              <a:gdLst>
                <a:gd name="T0" fmla="*/ 31 w 220"/>
                <a:gd name="T1" fmla="*/ 31 h 220"/>
                <a:gd name="T2" fmla="*/ 31 w 220"/>
                <a:gd name="T3" fmla="*/ 31 h 220"/>
                <a:gd name="T4" fmla="*/ 31 w 220"/>
                <a:gd name="T5" fmla="*/ 187 h 220"/>
                <a:gd name="T6" fmla="*/ 187 w 220"/>
                <a:gd name="T7" fmla="*/ 187 h 220"/>
                <a:gd name="T8" fmla="*/ 187 w 220"/>
                <a:gd name="T9" fmla="*/ 31 h 220"/>
                <a:gd name="T10" fmla="*/ 31 w 220"/>
                <a:gd name="T11" fmla="*/ 31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20">
                  <a:moveTo>
                    <a:pt x="31" y="31"/>
                  </a:moveTo>
                  <a:lnTo>
                    <a:pt x="31" y="31"/>
                  </a:lnTo>
                  <a:cubicBezTo>
                    <a:pt x="0" y="94"/>
                    <a:pt x="0" y="156"/>
                    <a:pt x="31" y="187"/>
                  </a:cubicBezTo>
                  <a:cubicBezTo>
                    <a:pt x="94" y="219"/>
                    <a:pt x="156" y="219"/>
                    <a:pt x="187" y="187"/>
                  </a:cubicBezTo>
                  <a:cubicBezTo>
                    <a:pt x="219" y="156"/>
                    <a:pt x="219" y="94"/>
                    <a:pt x="187" y="31"/>
                  </a:cubicBezTo>
                  <a:cubicBezTo>
                    <a:pt x="156" y="0"/>
                    <a:pt x="94" y="0"/>
                    <a:pt x="31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9" name="Freeform 69"/>
            <p:cNvSpPr>
              <a:spLocks noChangeArrowheads="1"/>
            </p:cNvSpPr>
            <p:nvPr/>
          </p:nvSpPr>
          <p:spPr bwMode="auto">
            <a:xfrm>
              <a:off x="9206654" y="482564"/>
              <a:ext cx="122441" cy="122441"/>
            </a:xfrm>
            <a:custGeom>
              <a:avLst/>
              <a:gdLst>
                <a:gd name="T0" fmla="*/ 343 w 376"/>
                <a:gd name="T1" fmla="*/ 188 h 376"/>
                <a:gd name="T2" fmla="*/ 343 w 376"/>
                <a:gd name="T3" fmla="*/ 188 h 376"/>
                <a:gd name="T4" fmla="*/ 375 w 376"/>
                <a:gd name="T5" fmla="*/ 157 h 376"/>
                <a:gd name="T6" fmla="*/ 343 w 376"/>
                <a:gd name="T7" fmla="*/ 63 h 376"/>
                <a:gd name="T8" fmla="*/ 312 w 376"/>
                <a:gd name="T9" fmla="*/ 63 h 376"/>
                <a:gd name="T10" fmla="*/ 281 w 376"/>
                <a:gd name="T11" fmla="*/ 32 h 376"/>
                <a:gd name="T12" fmla="*/ 218 w 376"/>
                <a:gd name="T13" fmla="*/ 0 h 376"/>
                <a:gd name="T14" fmla="*/ 187 w 376"/>
                <a:gd name="T15" fmla="*/ 32 h 376"/>
                <a:gd name="T16" fmla="*/ 156 w 376"/>
                <a:gd name="T17" fmla="*/ 0 h 376"/>
                <a:gd name="T18" fmla="*/ 93 w 376"/>
                <a:gd name="T19" fmla="*/ 32 h 376"/>
                <a:gd name="T20" fmla="*/ 62 w 376"/>
                <a:gd name="T21" fmla="*/ 63 h 376"/>
                <a:gd name="T22" fmla="*/ 31 w 376"/>
                <a:gd name="T23" fmla="*/ 63 h 376"/>
                <a:gd name="T24" fmla="*/ 0 w 376"/>
                <a:gd name="T25" fmla="*/ 157 h 376"/>
                <a:gd name="T26" fmla="*/ 31 w 376"/>
                <a:gd name="T27" fmla="*/ 188 h 376"/>
                <a:gd name="T28" fmla="*/ 0 w 376"/>
                <a:gd name="T29" fmla="*/ 219 h 376"/>
                <a:gd name="T30" fmla="*/ 31 w 376"/>
                <a:gd name="T31" fmla="*/ 282 h 376"/>
                <a:gd name="T32" fmla="*/ 62 w 376"/>
                <a:gd name="T33" fmla="*/ 282 h 376"/>
                <a:gd name="T34" fmla="*/ 93 w 376"/>
                <a:gd name="T35" fmla="*/ 344 h 376"/>
                <a:gd name="T36" fmla="*/ 156 w 376"/>
                <a:gd name="T37" fmla="*/ 375 h 376"/>
                <a:gd name="T38" fmla="*/ 187 w 376"/>
                <a:gd name="T39" fmla="*/ 344 h 376"/>
                <a:gd name="T40" fmla="*/ 218 w 376"/>
                <a:gd name="T41" fmla="*/ 375 h 376"/>
                <a:gd name="T42" fmla="*/ 281 w 376"/>
                <a:gd name="T43" fmla="*/ 344 h 376"/>
                <a:gd name="T44" fmla="*/ 312 w 376"/>
                <a:gd name="T45" fmla="*/ 282 h 376"/>
                <a:gd name="T46" fmla="*/ 343 w 376"/>
                <a:gd name="T47" fmla="*/ 282 h 376"/>
                <a:gd name="T48" fmla="*/ 375 w 376"/>
                <a:gd name="T49" fmla="*/ 219 h 376"/>
                <a:gd name="T50" fmla="*/ 343 w 376"/>
                <a:gd name="T5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6" h="376">
                  <a:moveTo>
                    <a:pt x="343" y="188"/>
                  </a:moveTo>
                  <a:lnTo>
                    <a:pt x="343" y="188"/>
                  </a:lnTo>
                  <a:cubicBezTo>
                    <a:pt x="343" y="157"/>
                    <a:pt x="343" y="157"/>
                    <a:pt x="375" y="157"/>
                  </a:cubicBezTo>
                  <a:cubicBezTo>
                    <a:pt x="375" y="125"/>
                    <a:pt x="375" y="94"/>
                    <a:pt x="343" y="63"/>
                  </a:cubicBezTo>
                  <a:cubicBezTo>
                    <a:pt x="343" y="94"/>
                    <a:pt x="312" y="94"/>
                    <a:pt x="312" y="63"/>
                  </a:cubicBezTo>
                  <a:cubicBezTo>
                    <a:pt x="281" y="63"/>
                    <a:pt x="281" y="32"/>
                    <a:pt x="281" y="32"/>
                  </a:cubicBezTo>
                  <a:cubicBezTo>
                    <a:pt x="281" y="0"/>
                    <a:pt x="250" y="0"/>
                    <a:pt x="218" y="0"/>
                  </a:cubicBezTo>
                  <a:cubicBezTo>
                    <a:pt x="218" y="0"/>
                    <a:pt x="218" y="32"/>
                    <a:pt x="187" y="32"/>
                  </a:cubicBezTo>
                  <a:cubicBezTo>
                    <a:pt x="156" y="32"/>
                    <a:pt x="156" y="0"/>
                    <a:pt x="156" y="0"/>
                  </a:cubicBezTo>
                  <a:cubicBezTo>
                    <a:pt x="125" y="0"/>
                    <a:pt x="93" y="0"/>
                    <a:pt x="93" y="32"/>
                  </a:cubicBezTo>
                  <a:cubicBezTo>
                    <a:pt x="93" y="32"/>
                    <a:pt x="93" y="63"/>
                    <a:pt x="62" y="63"/>
                  </a:cubicBezTo>
                  <a:cubicBezTo>
                    <a:pt x="62" y="94"/>
                    <a:pt x="31" y="94"/>
                    <a:pt x="31" y="63"/>
                  </a:cubicBezTo>
                  <a:cubicBezTo>
                    <a:pt x="0" y="94"/>
                    <a:pt x="0" y="125"/>
                    <a:pt x="0" y="157"/>
                  </a:cubicBezTo>
                  <a:cubicBezTo>
                    <a:pt x="31" y="157"/>
                    <a:pt x="31" y="157"/>
                    <a:pt x="31" y="188"/>
                  </a:cubicBezTo>
                  <a:cubicBezTo>
                    <a:pt x="31" y="188"/>
                    <a:pt x="31" y="219"/>
                    <a:pt x="0" y="219"/>
                  </a:cubicBezTo>
                  <a:cubicBezTo>
                    <a:pt x="0" y="250"/>
                    <a:pt x="0" y="250"/>
                    <a:pt x="31" y="282"/>
                  </a:cubicBezTo>
                  <a:lnTo>
                    <a:pt x="62" y="282"/>
                  </a:lnTo>
                  <a:cubicBezTo>
                    <a:pt x="93" y="313"/>
                    <a:pt x="93" y="313"/>
                    <a:pt x="93" y="344"/>
                  </a:cubicBezTo>
                  <a:cubicBezTo>
                    <a:pt x="93" y="344"/>
                    <a:pt x="125" y="375"/>
                    <a:pt x="156" y="375"/>
                  </a:cubicBezTo>
                  <a:cubicBezTo>
                    <a:pt x="156" y="344"/>
                    <a:pt x="156" y="344"/>
                    <a:pt x="187" y="344"/>
                  </a:cubicBezTo>
                  <a:cubicBezTo>
                    <a:pt x="218" y="344"/>
                    <a:pt x="218" y="344"/>
                    <a:pt x="218" y="375"/>
                  </a:cubicBezTo>
                  <a:cubicBezTo>
                    <a:pt x="250" y="375"/>
                    <a:pt x="281" y="344"/>
                    <a:pt x="281" y="344"/>
                  </a:cubicBezTo>
                  <a:cubicBezTo>
                    <a:pt x="281" y="313"/>
                    <a:pt x="281" y="313"/>
                    <a:pt x="312" y="282"/>
                  </a:cubicBezTo>
                  <a:lnTo>
                    <a:pt x="343" y="282"/>
                  </a:lnTo>
                  <a:cubicBezTo>
                    <a:pt x="375" y="250"/>
                    <a:pt x="375" y="250"/>
                    <a:pt x="375" y="219"/>
                  </a:cubicBezTo>
                  <a:cubicBezTo>
                    <a:pt x="343" y="219"/>
                    <a:pt x="343" y="188"/>
                    <a:pt x="343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0" name="Freeform 70"/>
            <p:cNvSpPr>
              <a:spLocks noChangeArrowheads="1"/>
            </p:cNvSpPr>
            <p:nvPr/>
          </p:nvSpPr>
          <p:spPr bwMode="auto">
            <a:xfrm>
              <a:off x="9246987" y="522897"/>
              <a:ext cx="41774" cy="41774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3 h 126"/>
                <a:gd name="T6" fmla="*/ 62 w 126"/>
                <a:gd name="T7" fmla="*/ 125 h 126"/>
                <a:gd name="T8" fmla="*/ 125 w 126"/>
                <a:gd name="T9" fmla="*/ 63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2"/>
                    <a:pt x="0" y="63"/>
                  </a:cubicBezTo>
                  <a:cubicBezTo>
                    <a:pt x="0" y="94"/>
                    <a:pt x="31" y="125"/>
                    <a:pt x="62" y="125"/>
                  </a:cubicBezTo>
                  <a:cubicBezTo>
                    <a:pt x="93" y="125"/>
                    <a:pt x="125" y="94"/>
                    <a:pt x="125" y="63"/>
                  </a:cubicBezTo>
                  <a:cubicBezTo>
                    <a:pt x="125" y="32"/>
                    <a:pt x="93" y="0"/>
                    <a:pt x="62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91" name="Gruppierung 717"/>
          <p:cNvGrpSpPr>
            <a:grpSpLocks noChangeAspect="1"/>
          </p:cNvGrpSpPr>
          <p:nvPr/>
        </p:nvGrpSpPr>
        <p:grpSpPr>
          <a:xfrm>
            <a:off x="9645112" y="4510108"/>
            <a:ext cx="343253" cy="349200"/>
            <a:chOff x="9862073" y="177181"/>
            <a:chExt cx="581956" cy="592039"/>
          </a:xfrm>
        </p:grpSpPr>
        <p:sp>
          <p:nvSpPr>
            <p:cNvPr id="1292" name="Freeform 71"/>
            <p:cNvSpPr>
              <a:spLocks noChangeArrowheads="1"/>
            </p:cNvSpPr>
            <p:nvPr/>
          </p:nvSpPr>
          <p:spPr bwMode="auto">
            <a:xfrm>
              <a:off x="9862073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3" name="Line 72"/>
            <p:cNvSpPr>
              <a:spLocks noChangeShapeType="1"/>
            </p:cNvSpPr>
            <p:nvPr/>
          </p:nvSpPr>
          <p:spPr bwMode="auto">
            <a:xfrm>
              <a:off x="10096874" y="502731"/>
              <a:ext cx="6050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4" name="Line 73"/>
            <p:cNvSpPr>
              <a:spLocks noChangeShapeType="1"/>
            </p:cNvSpPr>
            <p:nvPr/>
          </p:nvSpPr>
          <p:spPr bwMode="auto">
            <a:xfrm>
              <a:off x="10096873" y="534421"/>
              <a:ext cx="5185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5" name="Freeform 74"/>
            <p:cNvSpPr>
              <a:spLocks noChangeArrowheads="1"/>
            </p:cNvSpPr>
            <p:nvPr/>
          </p:nvSpPr>
          <p:spPr bwMode="auto">
            <a:xfrm>
              <a:off x="10106956" y="462397"/>
              <a:ext cx="70584" cy="112358"/>
            </a:xfrm>
            <a:custGeom>
              <a:avLst/>
              <a:gdLst>
                <a:gd name="T0" fmla="*/ 217 w 218"/>
                <a:gd name="T1" fmla="*/ 343 h 344"/>
                <a:gd name="T2" fmla="*/ 217 w 218"/>
                <a:gd name="T3" fmla="*/ 343 h 344"/>
                <a:gd name="T4" fmla="*/ 155 w 218"/>
                <a:gd name="T5" fmla="*/ 343 h 344"/>
                <a:gd name="T6" fmla="*/ 0 w 218"/>
                <a:gd name="T7" fmla="*/ 186 h 344"/>
                <a:gd name="T8" fmla="*/ 155 w 218"/>
                <a:gd name="T9" fmla="*/ 0 h 344"/>
                <a:gd name="T10" fmla="*/ 217 w 218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344">
                  <a:moveTo>
                    <a:pt x="217" y="343"/>
                  </a:moveTo>
                  <a:lnTo>
                    <a:pt x="217" y="343"/>
                  </a:lnTo>
                  <a:cubicBezTo>
                    <a:pt x="217" y="343"/>
                    <a:pt x="186" y="343"/>
                    <a:pt x="155" y="343"/>
                  </a:cubicBezTo>
                  <a:cubicBezTo>
                    <a:pt x="62" y="343"/>
                    <a:pt x="0" y="280"/>
                    <a:pt x="0" y="186"/>
                  </a:cubicBezTo>
                  <a:cubicBezTo>
                    <a:pt x="0" y="93"/>
                    <a:pt x="62" y="0"/>
                    <a:pt x="155" y="0"/>
                  </a:cubicBezTo>
                  <a:cubicBezTo>
                    <a:pt x="186" y="0"/>
                    <a:pt x="217" y="0"/>
                    <a:pt x="217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6" name="Freeform 75"/>
            <p:cNvSpPr>
              <a:spLocks noChangeArrowheads="1"/>
            </p:cNvSpPr>
            <p:nvPr/>
          </p:nvSpPr>
          <p:spPr bwMode="auto">
            <a:xfrm>
              <a:off x="10034932" y="411979"/>
              <a:ext cx="224716" cy="214633"/>
            </a:xfrm>
            <a:custGeom>
              <a:avLst/>
              <a:gdLst>
                <a:gd name="T0" fmla="*/ 686 w 687"/>
                <a:gd name="T1" fmla="*/ 342 h 656"/>
                <a:gd name="T2" fmla="*/ 686 w 687"/>
                <a:gd name="T3" fmla="*/ 342 h 656"/>
                <a:gd name="T4" fmla="*/ 344 w 687"/>
                <a:gd name="T5" fmla="*/ 655 h 656"/>
                <a:gd name="T6" fmla="*/ 0 w 687"/>
                <a:gd name="T7" fmla="*/ 342 h 656"/>
                <a:gd name="T8" fmla="*/ 344 w 687"/>
                <a:gd name="T9" fmla="*/ 0 h 656"/>
                <a:gd name="T10" fmla="*/ 686 w 687"/>
                <a:gd name="T11" fmla="*/ 342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7" h="656">
                  <a:moveTo>
                    <a:pt x="686" y="342"/>
                  </a:moveTo>
                  <a:lnTo>
                    <a:pt x="686" y="342"/>
                  </a:lnTo>
                  <a:cubicBezTo>
                    <a:pt x="686" y="530"/>
                    <a:pt x="530" y="655"/>
                    <a:pt x="344" y="655"/>
                  </a:cubicBezTo>
                  <a:cubicBezTo>
                    <a:pt x="156" y="655"/>
                    <a:pt x="0" y="530"/>
                    <a:pt x="0" y="342"/>
                  </a:cubicBezTo>
                  <a:cubicBezTo>
                    <a:pt x="0" y="156"/>
                    <a:pt x="156" y="0"/>
                    <a:pt x="344" y="0"/>
                  </a:cubicBezTo>
                  <a:cubicBezTo>
                    <a:pt x="530" y="0"/>
                    <a:pt x="686" y="156"/>
                    <a:pt x="686" y="34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7" name="Freeform 76"/>
            <p:cNvSpPr>
              <a:spLocks noChangeArrowheads="1"/>
            </p:cNvSpPr>
            <p:nvPr/>
          </p:nvSpPr>
          <p:spPr bwMode="auto">
            <a:xfrm>
              <a:off x="9994599" y="339956"/>
              <a:ext cx="154132" cy="152691"/>
            </a:xfrm>
            <a:custGeom>
              <a:avLst/>
              <a:gdLst>
                <a:gd name="T0" fmla="*/ 156 w 470"/>
                <a:gd name="T1" fmla="*/ 468 h 469"/>
                <a:gd name="T2" fmla="*/ 156 w 470"/>
                <a:gd name="T3" fmla="*/ 468 h 469"/>
                <a:gd name="T4" fmla="*/ 0 w 470"/>
                <a:gd name="T5" fmla="*/ 250 h 469"/>
                <a:gd name="T6" fmla="*/ 250 w 470"/>
                <a:gd name="T7" fmla="*/ 0 h 469"/>
                <a:gd name="T8" fmla="*/ 469 w 470"/>
                <a:gd name="T9" fmla="*/ 94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469">
                  <a:moveTo>
                    <a:pt x="156" y="468"/>
                  </a:moveTo>
                  <a:lnTo>
                    <a:pt x="156" y="468"/>
                  </a:lnTo>
                  <a:cubicBezTo>
                    <a:pt x="62" y="436"/>
                    <a:pt x="0" y="344"/>
                    <a:pt x="0" y="250"/>
                  </a:cubicBezTo>
                  <a:cubicBezTo>
                    <a:pt x="0" y="125"/>
                    <a:pt x="125" y="0"/>
                    <a:pt x="250" y="0"/>
                  </a:cubicBezTo>
                  <a:cubicBezTo>
                    <a:pt x="344" y="0"/>
                    <a:pt x="406" y="31"/>
                    <a:pt x="469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8" name="Freeform 77"/>
            <p:cNvSpPr>
              <a:spLocks noChangeArrowheads="1"/>
            </p:cNvSpPr>
            <p:nvPr/>
          </p:nvSpPr>
          <p:spPr bwMode="auto">
            <a:xfrm>
              <a:off x="10127123" y="339956"/>
              <a:ext cx="184382" cy="182942"/>
            </a:xfrm>
            <a:custGeom>
              <a:avLst/>
              <a:gdLst>
                <a:gd name="T0" fmla="*/ 0 w 563"/>
                <a:gd name="T1" fmla="*/ 219 h 562"/>
                <a:gd name="T2" fmla="*/ 0 w 563"/>
                <a:gd name="T3" fmla="*/ 219 h 562"/>
                <a:gd name="T4" fmla="*/ 280 w 563"/>
                <a:gd name="T5" fmla="*/ 0 h 562"/>
                <a:gd name="T6" fmla="*/ 562 w 563"/>
                <a:gd name="T7" fmla="*/ 312 h 562"/>
                <a:gd name="T8" fmla="*/ 405 w 563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62">
                  <a:moveTo>
                    <a:pt x="0" y="219"/>
                  </a:moveTo>
                  <a:lnTo>
                    <a:pt x="0" y="219"/>
                  </a:lnTo>
                  <a:cubicBezTo>
                    <a:pt x="31" y="94"/>
                    <a:pt x="124" y="0"/>
                    <a:pt x="280" y="0"/>
                  </a:cubicBezTo>
                  <a:cubicBezTo>
                    <a:pt x="437" y="0"/>
                    <a:pt x="562" y="156"/>
                    <a:pt x="562" y="312"/>
                  </a:cubicBezTo>
                  <a:cubicBezTo>
                    <a:pt x="562" y="406"/>
                    <a:pt x="499" y="530"/>
                    <a:pt x="405" y="56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99" name="Gruppierung 727"/>
          <p:cNvGrpSpPr>
            <a:grpSpLocks noChangeAspect="1"/>
          </p:cNvGrpSpPr>
          <p:nvPr/>
        </p:nvGrpSpPr>
        <p:grpSpPr>
          <a:xfrm>
            <a:off x="10216612" y="4510108"/>
            <a:ext cx="349200" cy="349200"/>
            <a:chOff x="1652752" y="1041471"/>
            <a:chExt cx="592039" cy="592039"/>
          </a:xfrm>
        </p:grpSpPr>
        <p:sp>
          <p:nvSpPr>
            <p:cNvPr id="1300" name="Freeform 78"/>
            <p:cNvSpPr>
              <a:spLocks noChangeArrowheads="1"/>
            </p:cNvSpPr>
            <p:nvPr/>
          </p:nvSpPr>
          <p:spPr bwMode="auto">
            <a:xfrm>
              <a:off x="1652752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1" name="Freeform 79"/>
            <p:cNvSpPr>
              <a:spLocks noChangeArrowheads="1"/>
            </p:cNvSpPr>
            <p:nvPr/>
          </p:nvSpPr>
          <p:spPr bwMode="auto">
            <a:xfrm>
              <a:off x="1805444" y="1224413"/>
              <a:ext cx="285216" cy="204549"/>
            </a:xfrm>
            <a:custGeom>
              <a:avLst/>
              <a:gdLst>
                <a:gd name="T0" fmla="*/ 874 w 875"/>
                <a:gd name="T1" fmla="*/ 531 h 625"/>
                <a:gd name="T2" fmla="*/ 874 w 875"/>
                <a:gd name="T3" fmla="*/ 531 h 625"/>
                <a:gd name="T4" fmla="*/ 780 w 875"/>
                <a:gd name="T5" fmla="*/ 624 h 625"/>
                <a:gd name="T6" fmla="*/ 93 w 875"/>
                <a:gd name="T7" fmla="*/ 624 h 625"/>
                <a:gd name="T8" fmla="*/ 0 w 875"/>
                <a:gd name="T9" fmla="*/ 531 h 625"/>
                <a:gd name="T10" fmla="*/ 0 w 875"/>
                <a:gd name="T11" fmla="*/ 63 h 625"/>
                <a:gd name="T12" fmla="*/ 93 w 875"/>
                <a:gd name="T13" fmla="*/ 0 h 625"/>
                <a:gd name="T14" fmla="*/ 780 w 875"/>
                <a:gd name="T15" fmla="*/ 0 h 625"/>
                <a:gd name="T16" fmla="*/ 874 w 875"/>
                <a:gd name="T17" fmla="*/ 63 h 625"/>
                <a:gd name="T18" fmla="*/ 874 w 875"/>
                <a:gd name="T19" fmla="*/ 531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31"/>
                  </a:moveTo>
                  <a:lnTo>
                    <a:pt x="874" y="531"/>
                  </a:lnTo>
                  <a:cubicBezTo>
                    <a:pt x="874" y="562"/>
                    <a:pt x="842" y="624"/>
                    <a:pt x="780" y="624"/>
                  </a:cubicBezTo>
                  <a:cubicBezTo>
                    <a:pt x="93" y="624"/>
                    <a:pt x="93" y="624"/>
                    <a:pt x="93" y="624"/>
                  </a:cubicBezTo>
                  <a:cubicBezTo>
                    <a:pt x="31" y="624"/>
                    <a:pt x="0" y="562"/>
                    <a:pt x="0" y="53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3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42" y="0"/>
                    <a:pt x="874" y="32"/>
                    <a:pt x="874" y="63"/>
                  </a:cubicBezTo>
                  <a:lnTo>
                    <a:pt x="874" y="5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2" name="Line 80"/>
            <p:cNvSpPr>
              <a:spLocks noChangeShapeType="1"/>
            </p:cNvSpPr>
            <p:nvPr/>
          </p:nvSpPr>
          <p:spPr bwMode="auto">
            <a:xfrm>
              <a:off x="1805444" y="1266188"/>
              <a:ext cx="285216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3" name="Line 81"/>
            <p:cNvSpPr>
              <a:spLocks noChangeShapeType="1"/>
            </p:cNvSpPr>
            <p:nvPr/>
          </p:nvSpPr>
          <p:spPr bwMode="auto">
            <a:xfrm>
              <a:off x="1805444" y="1306521"/>
              <a:ext cx="285216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4" name="Line 82"/>
            <p:cNvSpPr>
              <a:spLocks noChangeShapeType="1"/>
            </p:cNvSpPr>
            <p:nvPr/>
          </p:nvSpPr>
          <p:spPr bwMode="auto">
            <a:xfrm>
              <a:off x="1845778" y="1346855"/>
              <a:ext cx="8210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5" name="Line 83"/>
            <p:cNvSpPr>
              <a:spLocks noChangeShapeType="1"/>
            </p:cNvSpPr>
            <p:nvPr/>
          </p:nvSpPr>
          <p:spPr bwMode="auto">
            <a:xfrm>
              <a:off x="1845777" y="1367021"/>
              <a:ext cx="5041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06" name="Gruppierung 734"/>
          <p:cNvGrpSpPr>
            <a:grpSpLocks noChangeAspect="1"/>
          </p:cNvGrpSpPr>
          <p:nvPr/>
        </p:nvGrpSpPr>
        <p:grpSpPr>
          <a:xfrm>
            <a:off x="10788112" y="4510108"/>
            <a:ext cx="349200" cy="349200"/>
            <a:chOff x="2623639" y="1041471"/>
            <a:chExt cx="592039" cy="592039"/>
          </a:xfrm>
        </p:grpSpPr>
        <p:sp>
          <p:nvSpPr>
            <p:cNvPr id="1307" name="Freeform 84"/>
            <p:cNvSpPr>
              <a:spLocks noChangeArrowheads="1"/>
            </p:cNvSpPr>
            <p:nvPr/>
          </p:nvSpPr>
          <p:spPr bwMode="auto">
            <a:xfrm>
              <a:off x="2623639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8" name="Freeform 85"/>
            <p:cNvSpPr>
              <a:spLocks noChangeArrowheads="1"/>
            </p:cNvSpPr>
            <p:nvPr/>
          </p:nvSpPr>
          <p:spPr bwMode="auto">
            <a:xfrm>
              <a:off x="2776331" y="1173996"/>
              <a:ext cx="285216" cy="265049"/>
            </a:xfrm>
            <a:custGeom>
              <a:avLst/>
              <a:gdLst>
                <a:gd name="T0" fmla="*/ 406 w 875"/>
                <a:gd name="T1" fmla="*/ 63 h 813"/>
                <a:gd name="T2" fmla="*/ 406 w 875"/>
                <a:gd name="T3" fmla="*/ 63 h 813"/>
                <a:gd name="T4" fmla="*/ 467 w 875"/>
                <a:gd name="T5" fmla="*/ 63 h 813"/>
                <a:gd name="T6" fmla="*/ 874 w 875"/>
                <a:gd name="T7" fmla="*/ 718 h 813"/>
                <a:gd name="T8" fmla="*/ 842 w 875"/>
                <a:gd name="T9" fmla="*/ 812 h 813"/>
                <a:gd name="T10" fmla="*/ 31 w 875"/>
                <a:gd name="T11" fmla="*/ 812 h 813"/>
                <a:gd name="T12" fmla="*/ 0 w 875"/>
                <a:gd name="T13" fmla="*/ 718 h 813"/>
                <a:gd name="T14" fmla="*/ 406 w 875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5" h="813">
                  <a:moveTo>
                    <a:pt x="406" y="63"/>
                  </a:moveTo>
                  <a:lnTo>
                    <a:pt x="406" y="63"/>
                  </a:lnTo>
                  <a:cubicBezTo>
                    <a:pt x="406" y="0"/>
                    <a:pt x="467" y="0"/>
                    <a:pt x="467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874" y="749"/>
                    <a:pt x="874" y="812"/>
                    <a:pt x="842" y="812"/>
                  </a:cubicBezTo>
                  <a:cubicBezTo>
                    <a:pt x="31" y="812"/>
                    <a:pt x="31" y="812"/>
                    <a:pt x="31" y="812"/>
                  </a:cubicBezTo>
                  <a:cubicBezTo>
                    <a:pt x="0" y="812"/>
                    <a:pt x="0" y="749"/>
                    <a:pt x="0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9" name="Line 86"/>
            <p:cNvSpPr>
              <a:spLocks noChangeShapeType="1"/>
            </p:cNvSpPr>
            <p:nvPr/>
          </p:nvSpPr>
          <p:spPr bwMode="auto">
            <a:xfrm>
              <a:off x="2888689" y="1316604"/>
              <a:ext cx="60500" cy="7058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0" name="Line 87"/>
            <p:cNvSpPr>
              <a:spLocks noChangeShapeType="1"/>
            </p:cNvSpPr>
            <p:nvPr/>
          </p:nvSpPr>
          <p:spPr bwMode="auto">
            <a:xfrm flipH="1">
              <a:off x="2888688" y="1316604"/>
              <a:ext cx="63381" cy="7058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1" name="Gruppierung 739"/>
          <p:cNvGrpSpPr>
            <a:grpSpLocks noChangeAspect="1"/>
          </p:cNvGrpSpPr>
          <p:nvPr/>
        </p:nvGrpSpPr>
        <p:grpSpPr>
          <a:xfrm>
            <a:off x="3356892" y="4994037"/>
            <a:ext cx="343253" cy="349200"/>
            <a:chOff x="3477846" y="1041471"/>
            <a:chExt cx="581956" cy="592039"/>
          </a:xfrm>
        </p:grpSpPr>
        <p:sp>
          <p:nvSpPr>
            <p:cNvPr id="1312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3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4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5" name="Gruppierung 743"/>
          <p:cNvGrpSpPr>
            <a:grpSpLocks noChangeAspect="1"/>
          </p:cNvGrpSpPr>
          <p:nvPr/>
        </p:nvGrpSpPr>
        <p:grpSpPr>
          <a:xfrm>
            <a:off x="3934875" y="4993711"/>
            <a:ext cx="343253" cy="349200"/>
            <a:chOff x="4392554" y="1041471"/>
            <a:chExt cx="581956" cy="592039"/>
          </a:xfrm>
        </p:grpSpPr>
        <p:sp>
          <p:nvSpPr>
            <p:cNvPr id="1316" name="Freeform 91"/>
            <p:cNvSpPr>
              <a:spLocks noChangeArrowheads="1"/>
            </p:cNvSpPr>
            <p:nvPr/>
          </p:nvSpPr>
          <p:spPr bwMode="auto">
            <a:xfrm>
              <a:off x="4392554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7" name="Freeform 92"/>
            <p:cNvSpPr>
              <a:spLocks noChangeArrowheads="1"/>
            </p:cNvSpPr>
            <p:nvPr/>
          </p:nvSpPr>
          <p:spPr bwMode="auto">
            <a:xfrm>
              <a:off x="4535162" y="1173996"/>
              <a:ext cx="295300" cy="265049"/>
            </a:xfrm>
            <a:custGeom>
              <a:avLst/>
              <a:gdLst>
                <a:gd name="T0" fmla="*/ 406 w 906"/>
                <a:gd name="T1" fmla="*/ 63 h 813"/>
                <a:gd name="T2" fmla="*/ 406 w 906"/>
                <a:gd name="T3" fmla="*/ 63 h 813"/>
                <a:gd name="T4" fmla="*/ 499 w 906"/>
                <a:gd name="T5" fmla="*/ 63 h 813"/>
                <a:gd name="T6" fmla="*/ 874 w 906"/>
                <a:gd name="T7" fmla="*/ 718 h 813"/>
                <a:gd name="T8" fmla="*/ 843 w 906"/>
                <a:gd name="T9" fmla="*/ 812 h 813"/>
                <a:gd name="T10" fmla="*/ 62 w 906"/>
                <a:gd name="T11" fmla="*/ 812 h 813"/>
                <a:gd name="T12" fmla="*/ 31 w 906"/>
                <a:gd name="T13" fmla="*/ 718 h 813"/>
                <a:gd name="T14" fmla="*/ 406 w 906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6" h="813">
                  <a:moveTo>
                    <a:pt x="406" y="63"/>
                  </a:moveTo>
                  <a:lnTo>
                    <a:pt x="406" y="63"/>
                  </a:lnTo>
                  <a:cubicBezTo>
                    <a:pt x="437" y="0"/>
                    <a:pt x="468" y="0"/>
                    <a:pt x="499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905" y="749"/>
                    <a:pt x="905" y="812"/>
                    <a:pt x="843" y="812"/>
                  </a:cubicBezTo>
                  <a:cubicBezTo>
                    <a:pt x="62" y="812"/>
                    <a:pt x="62" y="812"/>
                    <a:pt x="62" y="812"/>
                  </a:cubicBezTo>
                  <a:cubicBezTo>
                    <a:pt x="0" y="812"/>
                    <a:pt x="0" y="749"/>
                    <a:pt x="31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8" name="Line 93"/>
            <p:cNvSpPr>
              <a:spLocks noChangeShapeType="1"/>
            </p:cNvSpPr>
            <p:nvPr/>
          </p:nvSpPr>
          <p:spPr bwMode="auto">
            <a:xfrm>
              <a:off x="4677771" y="1276270"/>
              <a:ext cx="1440" cy="806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9" name="Freeform 94"/>
            <p:cNvSpPr>
              <a:spLocks noChangeArrowheads="1"/>
            </p:cNvSpPr>
            <p:nvPr/>
          </p:nvSpPr>
          <p:spPr bwMode="auto">
            <a:xfrm>
              <a:off x="4677770" y="1388628"/>
              <a:ext cx="10083" cy="21608"/>
            </a:xfrm>
            <a:custGeom>
              <a:avLst/>
              <a:gdLst>
                <a:gd name="T0" fmla="*/ 31 w 32"/>
                <a:gd name="T1" fmla="*/ 32 h 64"/>
                <a:gd name="T2" fmla="*/ 31 w 32"/>
                <a:gd name="T3" fmla="*/ 32 h 64"/>
                <a:gd name="T4" fmla="*/ 0 w 32"/>
                <a:gd name="T5" fmla="*/ 63 h 64"/>
                <a:gd name="T6" fmla="*/ 0 w 32"/>
                <a:gd name="T7" fmla="*/ 32 h 64"/>
                <a:gd name="T8" fmla="*/ 0 w 32"/>
                <a:gd name="T9" fmla="*/ 0 h 64"/>
                <a:gd name="T10" fmla="*/ 31 w 32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64">
                  <a:moveTo>
                    <a:pt x="31" y="32"/>
                  </a:moveTo>
                  <a:lnTo>
                    <a:pt x="31" y="32"/>
                  </a:lnTo>
                  <a:cubicBezTo>
                    <a:pt x="31" y="32"/>
                    <a:pt x="31" y="63"/>
                    <a:pt x="0" y="63"/>
                  </a:cubicBezTo>
                  <a:lnTo>
                    <a:pt x="0" y="32"/>
                  </a:lnTo>
                  <a:lnTo>
                    <a:pt x="0" y="0"/>
                  </a:lnTo>
                  <a:cubicBezTo>
                    <a:pt x="31" y="0"/>
                    <a:pt x="31" y="32"/>
                    <a:pt x="31" y="32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20" name="Gruppierung 748"/>
          <p:cNvGrpSpPr>
            <a:grpSpLocks noChangeAspect="1"/>
          </p:cNvGrpSpPr>
          <p:nvPr/>
        </p:nvGrpSpPr>
        <p:grpSpPr>
          <a:xfrm>
            <a:off x="4504787" y="4993711"/>
            <a:ext cx="343253" cy="349200"/>
            <a:chOff x="5307261" y="1041471"/>
            <a:chExt cx="581956" cy="592039"/>
          </a:xfrm>
        </p:grpSpPr>
        <p:sp>
          <p:nvSpPr>
            <p:cNvPr id="1321" name="Freeform 95"/>
            <p:cNvSpPr>
              <a:spLocks noChangeArrowheads="1"/>
            </p:cNvSpPr>
            <p:nvPr/>
          </p:nvSpPr>
          <p:spPr bwMode="auto">
            <a:xfrm>
              <a:off x="5307261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2" name="Freeform 96"/>
            <p:cNvSpPr>
              <a:spLocks noChangeArrowheads="1"/>
            </p:cNvSpPr>
            <p:nvPr/>
          </p:nvSpPr>
          <p:spPr bwMode="auto">
            <a:xfrm>
              <a:off x="5439786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3" name="Freeform 97"/>
            <p:cNvSpPr>
              <a:spLocks noChangeArrowheads="1"/>
            </p:cNvSpPr>
            <p:nvPr/>
          </p:nvSpPr>
          <p:spPr bwMode="auto">
            <a:xfrm>
              <a:off x="5552144" y="1306521"/>
              <a:ext cx="82108" cy="61940"/>
            </a:xfrm>
            <a:custGeom>
              <a:avLst/>
              <a:gdLst>
                <a:gd name="T0" fmla="*/ 249 w 250"/>
                <a:gd name="T1" fmla="*/ 187 h 188"/>
                <a:gd name="T2" fmla="*/ 0 w 250"/>
                <a:gd name="T3" fmla="*/ 187 h 188"/>
                <a:gd name="T4" fmla="*/ 0 w 250"/>
                <a:gd name="T5" fmla="*/ 0 h 188"/>
                <a:gd name="T6" fmla="*/ 249 w 250"/>
                <a:gd name="T7" fmla="*/ 0 h 188"/>
                <a:gd name="T8" fmla="*/ 249 w 250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" h="188">
                  <a:moveTo>
                    <a:pt x="249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49" y="0"/>
                  </a:lnTo>
                  <a:lnTo>
                    <a:pt x="249" y="1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4" name="Freeform 98"/>
            <p:cNvSpPr>
              <a:spLocks noChangeArrowheads="1"/>
            </p:cNvSpPr>
            <p:nvPr/>
          </p:nvSpPr>
          <p:spPr bwMode="auto">
            <a:xfrm>
              <a:off x="5673145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5" name="Freeform 99"/>
            <p:cNvSpPr>
              <a:spLocks noChangeArrowheads="1"/>
            </p:cNvSpPr>
            <p:nvPr/>
          </p:nvSpPr>
          <p:spPr bwMode="auto">
            <a:xfrm>
              <a:off x="5480120" y="1194163"/>
              <a:ext cx="234799" cy="72024"/>
            </a:xfrm>
            <a:custGeom>
              <a:avLst/>
              <a:gdLst>
                <a:gd name="T0" fmla="*/ 717 w 718"/>
                <a:gd name="T1" fmla="*/ 218 h 219"/>
                <a:gd name="T2" fmla="*/ 717 w 718"/>
                <a:gd name="T3" fmla="*/ 0 h 219"/>
                <a:gd name="T4" fmla="*/ 0 w 718"/>
                <a:gd name="T5" fmla="*/ 0 h 219"/>
                <a:gd name="T6" fmla="*/ 0 w 718"/>
                <a:gd name="T7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19">
                  <a:moveTo>
                    <a:pt x="717" y="218"/>
                  </a:moveTo>
                  <a:lnTo>
                    <a:pt x="7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6" name="Freeform 100"/>
            <p:cNvSpPr>
              <a:spLocks noChangeArrowheads="1"/>
            </p:cNvSpPr>
            <p:nvPr/>
          </p:nvSpPr>
          <p:spPr bwMode="auto">
            <a:xfrm>
              <a:off x="5449870" y="1235936"/>
              <a:ext cx="61940" cy="30251"/>
            </a:xfrm>
            <a:custGeom>
              <a:avLst/>
              <a:gdLst>
                <a:gd name="T0" fmla="*/ 0 w 188"/>
                <a:gd name="T1" fmla="*/ 0 h 94"/>
                <a:gd name="T2" fmla="*/ 94 w 188"/>
                <a:gd name="T3" fmla="*/ 93 h 94"/>
                <a:gd name="T4" fmla="*/ 187 w 188"/>
                <a:gd name="T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94">
                  <a:moveTo>
                    <a:pt x="0" y="0"/>
                  </a:moveTo>
                  <a:lnTo>
                    <a:pt x="94" y="93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7" name="Freeform 101"/>
            <p:cNvSpPr>
              <a:spLocks noChangeArrowheads="1"/>
            </p:cNvSpPr>
            <p:nvPr/>
          </p:nvSpPr>
          <p:spPr bwMode="auto">
            <a:xfrm>
              <a:off x="5480120" y="1408795"/>
              <a:ext cx="234799" cy="72024"/>
            </a:xfrm>
            <a:custGeom>
              <a:avLst/>
              <a:gdLst>
                <a:gd name="T0" fmla="*/ 0 w 718"/>
                <a:gd name="T1" fmla="*/ 0 h 220"/>
                <a:gd name="T2" fmla="*/ 0 w 718"/>
                <a:gd name="T3" fmla="*/ 219 h 220"/>
                <a:gd name="T4" fmla="*/ 717 w 718"/>
                <a:gd name="T5" fmla="*/ 219 h 220"/>
                <a:gd name="T6" fmla="*/ 717 w 718"/>
                <a:gd name="T7" fmla="*/ 6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20">
                  <a:moveTo>
                    <a:pt x="0" y="0"/>
                  </a:moveTo>
                  <a:lnTo>
                    <a:pt x="0" y="219"/>
                  </a:lnTo>
                  <a:lnTo>
                    <a:pt x="717" y="219"/>
                  </a:lnTo>
                  <a:lnTo>
                    <a:pt x="717" y="6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8" name="Freeform 102"/>
            <p:cNvSpPr>
              <a:spLocks noChangeArrowheads="1"/>
            </p:cNvSpPr>
            <p:nvPr/>
          </p:nvSpPr>
          <p:spPr bwMode="auto">
            <a:xfrm>
              <a:off x="5684669" y="1408795"/>
              <a:ext cx="51857" cy="31691"/>
            </a:xfrm>
            <a:custGeom>
              <a:avLst/>
              <a:gdLst>
                <a:gd name="T0" fmla="*/ 156 w 157"/>
                <a:gd name="T1" fmla="*/ 94 h 95"/>
                <a:gd name="T2" fmla="*/ 93 w 157"/>
                <a:gd name="T3" fmla="*/ 0 h 95"/>
                <a:gd name="T4" fmla="*/ 0 w 157"/>
                <a:gd name="T5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7" h="95">
                  <a:moveTo>
                    <a:pt x="156" y="94"/>
                  </a:moveTo>
                  <a:lnTo>
                    <a:pt x="93" y="0"/>
                  </a:lnTo>
                  <a:lnTo>
                    <a:pt x="0" y="9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29" name="Gruppierung 757"/>
          <p:cNvGrpSpPr>
            <a:grpSpLocks noChangeAspect="1"/>
          </p:cNvGrpSpPr>
          <p:nvPr/>
        </p:nvGrpSpPr>
        <p:grpSpPr>
          <a:xfrm>
            <a:off x="5076287" y="4993711"/>
            <a:ext cx="349200" cy="349200"/>
            <a:chOff x="6207565" y="1041471"/>
            <a:chExt cx="592039" cy="592039"/>
          </a:xfrm>
        </p:grpSpPr>
        <p:sp>
          <p:nvSpPr>
            <p:cNvPr id="1330" name="Freeform 103"/>
            <p:cNvSpPr>
              <a:spLocks noChangeArrowheads="1"/>
            </p:cNvSpPr>
            <p:nvPr/>
          </p:nvSpPr>
          <p:spPr bwMode="auto">
            <a:xfrm>
              <a:off x="6207565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1" name="Freeform 104"/>
            <p:cNvSpPr>
              <a:spLocks noChangeArrowheads="1"/>
            </p:cNvSpPr>
            <p:nvPr/>
          </p:nvSpPr>
          <p:spPr bwMode="auto">
            <a:xfrm>
              <a:off x="6442363" y="1184079"/>
              <a:ext cx="122442" cy="122442"/>
            </a:xfrm>
            <a:custGeom>
              <a:avLst/>
              <a:gdLst>
                <a:gd name="T0" fmla="*/ 374 w 375"/>
                <a:gd name="T1" fmla="*/ 188 h 376"/>
                <a:gd name="T2" fmla="*/ 374 w 375"/>
                <a:gd name="T3" fmla="*/ 188 h 376"/>
                <a:gd name="T4" fmla="*/ 187 w 375"/>
                <a:gd name="T5" fmla="*/ 375 h 376"/>
                <a:gd name="T6" fmla="*/ 0 w 375"/>
                <a:gd name="T7" fmla="*/ 188 h 376"/>
                <a:gd name="T8" fmla="*/ 187 w 375"/>
                <a:gd name="T9" fmla="*/ 0 h 376"/>
                <a:gd name="T10" fmla="*/ 374 w 375"/>
                <a:gd name="T1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5" h="376">
                  <a:moveTo>
                    <a:pt x="374" y="188"/>
                  </a:moveTo>
                  <a:lnTo>
                    <a:pt x="374" y="188"/>
                  </a:lnTo>
                  <a:cubicBezTo>
                    <a:pt x="374" y="282"/>
                    <a:pt x="280" y="375"/>
                    <a:pt x="187" y="375"/>
                  </a:cubicBezTo>
                  <a:cubicBezTo>
                    <a:pt x="93" y="375"/>
                    <a:pt x="0" y="282"/>
                    <a:pt x="0" y="188"/>
                  </a:cubicBezTo>
                  <a:cubicBezTo>
                    <a:pt x="0" y="63"/>
                    <a:pt x="93" y="0"/>
                    <a:pt x="187" y="0"/>
                  </a:cubicBezTo>
                  <a:cubicBezTo>
                    <a:pt x="280" y="0"/>
                    <a:pt x="374" y="63"/>
                    <a:pt x="374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2" name="Freeform 105"/>
            <p:cNvSpPr>
              <a:spLocks noChangeArrowheads="1"/>
            </p:cNvSpPr>
            <p:nvPr/>
          </p:nvSpPr>
          <p:spPr bwMode="auto">
            <a:xfrm>
              <a:off x="6533115" y="1346854"/>
              <a:ext cx="112358" cy="102274"/>
            </a:xfrm>
            <a:custGeom>
              <a:avLst/>
              <a:gdLst>
                <a:gd name="T0" fmla="*/ 344 w 345"/>
                <a:gd name="T1" fmla="*/ 313 h 314"/>
                <a:gd name="T2" fmla="*/ 0 w 345"/>
                <a:gd name="T3" fmla="*/ 313 h 314"/>
                <a:gd name="T4" fmla="*/ 0 w 345"/>
                <a:gd name="T5" fmla="*/ 0 h 314"/>
                <a:gd name="T6" fmla="*/ 344 w 345"/>
                <a:gd name="T7" fmla="*/ 0 h 314"/>
                <a:gd name="T8" fmla="*/ 344 w 345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5" h="314">
                  <a:moveTo>
                    <a:pt x="344" y="313"/>
                  </a:moveTo>
                  <a:lnTo>
                    <a:pt x="0" y="313"/>
                  </a:lnTo>
                  <a:lnTo>
                    <a:pt x="0" y="0"/>
                  </a:lnTo>
                  <a:lnTo>
                    <a:pt x="344" y="0"/>
                  </a:lnTo>
                  <a:lnTo>
                    <a:pt x="344" y="31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3" name="Freeform 106"/>
            <p:cNvSpPr>
              <a:spLocks noChangeArrowheads="1"/>
            </p:cNvSpPr>
            <p:nvPr/>
          </p:nvSpPr>
          <p:spPr bwMode="auto">
            <a:xfrm>
              <a:off x="6360256" y="1336771"/>
              <a:ext cx="132525" cy="112358"/>
            </a:xfrm>
            <a:custGeom>
              <a:avLst/>
              <a:gdLst>
                <a:gd name="T0" fmla="*/ 0 w 407"/>
                <a:gd name="T1" fmla="*/ 343 h 344"/>
                <a:gd name="T2" fmla="*/ 187 w 407"/>
                <a:gd name="T3" fmla="*/ 0 h 344"/>
                <a:gd name="T4" fmla="*/ 406 w 407"/>
                <a:gd name="T5" fmla="*/ 343 h 344"/>
                <a:gd name="T6" fmla="*/ 0 w 407"/>
                <a:gd name="T7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7" h="344">
                  <a:moveTo>
                    <a:pt x="0" y="343"/>
                  </a:moveTo>
                  <a:lnTo>
                    <a:pt x="187" y="0"/>
                  </a:lnTo>
                  <a:lnTo>
                    <a:pt x="406" y="343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34" name="Gruppierung 762"/>
          <p:cNvGrpSpPr>
            <a:grpSpLocks noChangeAspect="1"/>
          </p:cNvGrpSpPr>
          <p:nvPr/>
        </p:nvGrpSpPr>
        <p:grpSpPr>
          <a:xfrm>
            <a:off x="5647787" y="4990902"/>
            <a:ext cx="343253" cy="349200"/>
            <a:chOff x="7136677" y="1041471"/>
            <a:chExt cx="581956" cy="592039"/>
          </a:xfrm>
        </p:grpSpPr>
        <p:sp>
          <p:nvSpPr>
            <p:cNvPr id="1335" name="Freeform 107"/>
            <p:cNvSpPr>
              <a:spLocks noChangeArrowheads="1"/>
            </p:cNvSpPr>
            <p:nvPr/>
          </p:nvSpPr>
          <p:spPr bwMode="auto">
            <a:xfrm>
              <a:off x="7136677" y="104147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336" name="Gruppierung 764"/>
            <p:cNvGrpSpPr/>
            <p:nvPr/>
          </p:nvGrpSpPr>
          <p:grpSpPr>
            <a:xfrm>
              <a:off x="7351310" y="1184079"/>
              <a:ext cx="152691" cy="305383"/>
              <a:chOff x="7351310" y="1184079"/>
              <a:chExt cx="152691" cy="305383"/>
            </a:xfrm>
          </p:grpSpPr>
          <p:sp>
            <p:nvSpPr>
              <p:cNvPr id="1337" name="Freeform 108"/>
              <p:cNvSpPr>
                <a:spLocks noChangeArrowheads="1"/>
              </p:cNvSpPr>
              <p:nvPr/>
            </p:nvSpPr>
            <p:spPr bwMode="auto">
              <a:xfrm>
                <a:off x="7351310" y="1204246"/>
                <a:ext cx="152691" cy="265049"/>
              </a:xfrm>
              <a:custGeom>
                <a:avLst/>
                <a:gdLst>
                  <a:gd name="T0" fmla="*/ 0 w 469"/>
                  <a:gd name="T1" fmla="*/ 749 h 812"/>
                  <a:gd name="T2" fmla="*/ 0 w 469"/>
                  <a:gd name="T3" fmla="*/ 749 h 812"/>
                  <a:gd name="T4" fmla="*/ 219 w 469"/>
                  <a:gd name="T5" fmla="*/ 811 h 812"/>
                  <a:gd name="T6" fmla="*/ 405 w 469"/>
                  <a:gd name="T7" fmla="*/ 749 h 812"/>
                  <a:gd name="T8" fmla="*/ 468 w 469"/>
                  <a:gd name="T9" fmla="*/ 624 h 812"/>
                  <a:gd name="T10" fmla="*/ 405 w 469"/>
                  <a:gd name="T11" fmla="*/ 468 h 812"/>
                  <a:gd name="T12" fmla="*/ 249 w 469"/>
                  <a:gd name="T13" fmla="*/ 406 h 812"/>
                  <a:gd name="T14" fmla="*/ 0 w 469"/>
                  <a:gd name="T15" fmla="*/ 187 h 812"/>
                  <a:gd name="T16" fmla="*/ 249 w 469"/>
                  <a:gd name="T17" fmla="*/ 0 h 812"/>
                  <a:gd name="T18" fmla="*/ 436 w 469"/>
                  <a:gd name="T19" fmla="*/ 62 h 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9" h="812">
                    <a:moveTo>
                      <a:pt x="0" y="749"/>
                    </a:moveTo>
                    <a:lnTo>
                      <a:pt x="0" y="749"/>
                    </a:lnTo>
                    <a:cubicBezTo>
                      <a:pt x="62" y="780"/>
                      <a:pt x="125" y="811"/>
                      <a:pt x="219" y="811"/>
                    </a:cubicBezTo>
                    <a:cubicBezTo>
                      <a:pt x="280" y="811"/>
                      <a:pt x="343" y="780"/>
                      <a:pt x="405" y="749"/>
                    </a:cubicBezTo>
                    <a:cubicBezTo>
                      <a:pt x="436" y="718"/>
                      <a:pt x="468" y="655"/>
                      <a:pt x="468" y="624"/>
                    </a:cubicBezTo>
                    <a:cubicBezTo>
                      <a:pt x="468" y="561"/>
                      <a:pt x="436" y="499"/>
                      <a:pt x="405" y="468"/>
                    </a:cubicBezTo>
                    <a:cubicBezTo>
                      <a:pt x="343" y="436"/>
                      <a:pt x="311" y="436"/>
                      <a:pt x="249" y="406"/>
                    </a:cubicBezTo>
                    <a:cubicBezTo>
                      <a:pt x="125" y="375"/>
                      <a:pt x="0" y="344"/>
                      <a:pt x="0" y="187"/>
                    </a:cubicBezTo>
                    <a:cubicBezTo>
                      <a:pt x="0" y="94"/>
                      <a:pt x="94" y="0"/>
                      <a:pt x="249" y="0"/>
                    </a:cubicBezTo>
                    <a:cubicBezTo>
                      <a:pt x="311" y="0"/>
                      <a:pt x="374" y="31"/>
                      <a:pt x="436" y="62"/>
                    </a:cubicBezTo>
                  </a:path>
                </a:pathLst>
              </a:cu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8" name="Line 109"/>
              <p:cNvSpPr>
                <a:spLocks noChangeShapeType="1"/>
              </p:cNvSpPr>
              <p:nvPr/>
            </p:nvSpPr>
            <p:spPr bwMode="auto">
              <a:xfrm>
                <a:off x="7421893" y="1184079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9" name="Line 110"/>
              <p:cNvSpPr>
                <a:spLocks noChangeShapeType="1"/>
              </p:cNvSpPr>
              <p:nvPr/>
            </p:nvSpPr>
            <p:spPr bwMode="auto">
              <a:xfrm>
                <a:off x="7421893" y="1469295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</p:grpSp>
      </p:grpSp>
      <p:grpSp>
        <p:nvGrpSpPr>
          <p:cNvPr id="1340" name="Gruppierung 768"/>
          <p:cNvGrpSpPr>
            <a:grpSpLocks noChangeAspect="1"/>
          </p:cNvGrpSpPr>
          <p:nvPr/>
        </p:nvGrpSpPr>
        <p:grpSpPr>
          <a:xfrm>
            <a:off x="6219287" y="4993711"/>
            <a:ext cx="343253" cy="349200"/>
            <a:chOff x="7995205" y="1041471"/>
            <a:chExt cx="581956" cy="592039"/>
          </a:xfrm>
        </p:grpSpPr>
        <p:sp>
          <p:nvSpPr>
            <p:cNvPr id="1341" name="Freeform 111"/>
            <p:cNvSpPr>
              <a:spLocks noChangeArrowheads="1"/>
            </p:cNvSpPr>
            <p:nvPr/>
          </p:nvSpPr>
          <p:spPr bwMode="auto">
            <a:xfrm>
              <a:off x="7995205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2" name="Line 112"/>
            <p:cNvSpPr>
              <a:spLocks noChangeShapeType="1"/>
            </p:cNvSpPr>
            <p:nvPr/>
          </p:nvSpPr>
          <p:spPr bwMode="auto">
            <a:xfrm>
              <a:off x="8281862" y="1326688"/>
              <a:ext cx="10083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3" name="Freeform 113"/>
            <p:cNvSpPr>
              <a:spLocks noChangeArrowheads="1"/>
            </p:cNvSpPr>
            <p:nvPr/>
          </p:nvSpPr>
          <p:spPr bwMode="auto">
            <a:xfrm>
              <a:off x="8281862" y="1184079"/>
              <a:ext cx="92191" cy="296740"/>
            </a:xfrm>
            <a:custGeom>
              <a:avLst/>
              <a:gdLst>
                <a:gd name="T0" fmla="*/ 281 w 282"/>
                <a:gd name="T1" fmla="*/ 906 h 907"/>
                <a:gd name="T2" fmla="*/ 0 w 282"/>
                <a:gd name="T3" fmla="*/ 812 h 907"/>
                <a:gd name="T4" fmla="*/ 0 w 282"/>
                <a:gd name="T5" fmla="*/ 125 h 907"/>
                <a:gd name="T6" fmla="*/ 281 w 282"/>
                <a:gd name="T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2" h="907">
                  <a:moveTo>
                    <a:pt x="281" y="906"/>
                  </a:moveTo>
                  <a:lnTo>
                    <a:pt x="0" y="812"/>
                  </a:lnTo>
                  <a:lnTo>
                    <a:pt x="0" y="125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4" name="Freeform 114"/>
            <p:cNvSpPr>
              <a:spLocks noChangeArrowheads="1"/>
            </p:cNvSpPr>
            <p:nvPr/>
          </p:nvSpPr>
          <p:spPr bwMode="auto">
            <a:xfrm>
              <a:off x="8199754" y="1184079"/>
              <a:ext cx="174299" cy="296740"/>
            </a:xfrm>
            <a:custGeom>
              <a:avLst/>
              <a:gdLst>
                <a:gd name="T0" fmla="*/ 0 w 532"/>
                <a:gd name="T1" fmla="*/ 906 h 907"/>
                <a:gd name="T2" fmla="*/ 0 w 532"/>
                <a:gd name="T3" fmla="*/ 0 h 907"/>
                <a:gd name="T4" fmla="*/ 531 w 532"/>
                <a:gd name="T5" fmla="*/ 0 h 907"/>
                <a:gd name="T6" fmla="*/ 531 w 532"/>
                <a:gd name="T7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2" h="907">
                  <a:moveTo>
                    <a:pt x="0" y="906"/>
                  </a:moveTo>
                  <a:lnTo>
                    <a:pt x="0" y="0"/>
                  </a:lnTo>
                  <a:lnTo>
                    <a:pt x="531" y="0"/>
                  </a:lnTo>
                  <a:lnTo>
                    <a:pt x="531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5" name="Line 115"/>
            <p:cNvSpPr>
              <a:spLocks noChangeShapeType="1"/>
            </p:cNvSpPr>
            <p:nvPr/>
          </p:nvSpPr>
          <p:spPr bwMode="auto">
            <a:xfrm>
              <a:off x="8169505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6" name="Line 116"/>
            <p:cNvSpPr>
              <a:spLocks noChangeShapeType="1"/>
            </p:cNvSpPr>
            <p:nvPr/>
          </p:nvSpPr>
          <p:spPr bwMode="auto">
            <a:xfrm>
              <a:off x="8374054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47" name="Gruppierung 775"/>
          <p:cNvGrpSpPr>
            <a:grpSpLocks noChangeAspect="1"/>
          </p:cNvGrpSpPr>
          <p:nvPr/>
        </p:nvGrpSpPr>
        <p:grpSpPr>
          <a:xfrm>
            <a:off x="6789200" y="4993711"/>
            <a:ext cx="349200" cy="349200"/>
            <a:chOff x="8889747" y="1041471"/>
            <a:chExt cx="592039" cy="592039"/>
          </a:xfrm>
        </p:grpSpPr>
        <p:sp>
          <p:nvSpPr>
            <p:cNvPr id="1348" name="Freeform 117"/>
            <p:cNvSpPr>
              <a:spLocks noChangeArrowheads="1"/>
            </p:cNvSpPr>
            <p:nvPr/>
          </p:nvSpPr>
          <p:spPr bwMode="auto">
            <a:xfrm>
              <a:off x="8889747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9" name="Freeform 118"/>
            <p:cNvSpPr>
              <a:spLocks noChangeArrowheads="1"/>
            </p:cNvSpPr>
            <p:nvPr/>
          </p:nvSpPr>
          <p:spPr bwMode="auto">
            <a:xfrm>
              <a:off x="9052521" y="1286354"/>
              <a:ext cx="162775" cy="82107"/>
            </a:xfrm>
            <a:custGeom>
              <a:avLst/>
              <a:gdLst>
                <a:gd name="T0" fmla="*/ 499 w 500"/>
                <a:gd name="T1" fmla="*/ 218 h 250"/>
                <a:gd name="T2" fmla="*/ 499 w 500"/>
                <a:gd name="T3" fmla="*/ 218 h 250"/>
                <a:gd name="T4" fmla="*/ 468 w 500"/>
                <a:gd name="T5" fmla="*/ 249 h 250"/>
                <a:gd name="T6" fmla="*/ 62 w 500"/>
                <a:gd name="T7" fmla="*/ 249 h 250"/>
                <a:gd name="T8" fmla="*/ 0 w 500"/>
                <a:gd name="T9" fmla="*/ 218 h 250"/>
                <a:gd name="T10" fmla="*/ 0 w 500"/>
                <a:gd name="T11" fmla="*/ 62 h 250"/>
                <a:gd name="T12" fmla="*/ 62 w 500"/>
                <a:gd name="T13" fmla="*/ 0 h 250"/>
                <a:gd name="T14" fmla="*/ 468 w 500"/>
                <a:gd name="T15" fmla="*/ 0 h 250"/>
                <a:gd name="T16" fmla="*/ 499 w 500"/>
                <a:gd name="T17" fmla="*/ 62 h 250"/>
                <a:gd name="T18" fmla="*/ 499 w 500"/>
                <a:gd name="T19" fmla="*/ 21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250">
                  <a:moveTo>
                    <a:pt x="499" y="218"/>
                  </a:moveTo>
                  <a:lnTo>
                    <a:pt x="499" y="218"/>
                  </a:lnTo>
                  <a:cubicBezTo>
                    <a:pt x="499" y="249"/>
                    <a:pt x="499" y="249"/>
                    <a:pt x="468" y="249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31" y="249"/>
                    <a:pt x="0" y="249"/>
                    <a:pt x="0" y="218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62"/>
                  </a:cubicBezTo>
                  <a:lnTo>
                    <a:pt x="499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0" name="Freeform 119"/>
            <p:cNvSpPr>
              <a:spLocks noChangeArrowheads="1"/>
            </p:cNvSpPr>
            <p:nvPr/>
          </p:nvSpPr>
          <p:spPr bwMode="auto">
            <a:xfrm>
              <a:off x="9124546" y="1246021"/>
              <a:ext cx="92191" cy="72024"/>
            </a:xfrm>
            <a:custGeom>
              <a:avLst/>
              <a:gdLst>
                <a:gd name="T0" fmla="*/ 280 w 281"/>
                <a:gd name="T1" fmla="*/ 219 h 220"/>
                <a:gd name="T2" fmla="*/ 31 w 281"/>
                <a:gd name="T3" fmla="*/ 219 h 220"/>
                <a:gd name="T4" fmla="*/ 0 w 281"/>
                <a:gd name="T5" fmla="*/ 187 h 220"/>
                <a:gd name="T6" fmla="*/ 0 w 281"/>
                <a:gd name="T7" fmla="*/ 62 h 220"/>
                <a:gd name="T8" fmla="*/ 31 w 281"/>
                <a:gd name="T9" fmla="*/ 0 h 220"/>
                <a:gd name="T10" fmla="*/ 156 w 281"/>
                <a:gd name="T11" fmla="*/ 0 h 220"/>
                <a:gd name="T12" fmla="*/ 280 w 281"/>
                <a:gd name="T13" fmla="*/ 125 h 220"/>
                <a:gd name="T14" fmla="*/ 280 w 281"/>
                <a:gd name="T15" fmla="*/ 21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1" h="220">
                  <a:moveTo>
                    <a:pt x="280" y="219"/>
                  </a:moveTo>
                  <a:lnTo>
                    <a:pt x="31" y="219"/>
                  </a:lnTo>
                  <a:lnTo>
                    <a:pt x="0" y="187"/>
                  </a:lnTo>
                  <a:lnTo>
                    <a:pt x="0" y="62"/>
                  </a:lnTo>
                  <a:lnTo>
                    <a:pt x="31" y="0"/>
                  </a:lnTo>
                  <a:lnTo>
                    <a:pt x="156" y="0"/>
                  </a:lnTo>
                  <a:lnTo>
                    <a:pt x="280" y="125"/>
                  </a:lnTo>
                  <a:lnTo>
                    <a:pt x="280" y="21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1" name="Freeform 120"/>
            <p:cNvSpPr>
              <a:spLocks noChangeArrowheads="1"/>
            </p:cNvSpPr>
            <p:nvPr/>
          </p:nvSpPr>
          <p:spPr bwMode="auto">
            <a:xfrm>
              <a:off x="9195130" y="1194163"/>
              <a:ext cx="144048" cy="193025"/>
            </a:xfrm>
            <a:custGeom>
              <a:avLst/>
              <a:gdLst>
                <a:gd name="T0" fmla="*/ 0 w 439"/>
                <a:gd name="T1" fmla="*/ 218 h 593"/>
                <a:gd name="T2" fmla="*/ 0 w 439"/>
                <a:gd name="T3" fmla="*/ 218 h 593"/>
                <a:gd name="T4" fmla="*/ 250 w 439"/>
                <a:gd name="T5" fmla="*/ 0 h 593"/>
                <a:gd name="T6" fmla="*/ 438 w 439"/>
                <a:gd name="T7" fmla="*/ 375 h 593"/>
                <a:gd name="T8" fmla="*/ 438 w 439"/>
                <a:gd name="T9" fmla="*/ 592 h 593"/>
                <a:gd name="T10" fmla="*/ 282 w 439"/>
                <a:gd name="T11" fmla="*/ 592 h 593"/>
                <a:gd name="T12" fmla="*/ 188 w 439"/>
                <a:gd name="T13" fmla="*/ 499 h 593"/>
                <a:gd name="T14" fmla="*/ 438 w 439"/>
                <a:gd name="T15" fmla="*/ 375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9" h="593">
                  <a:moveTo>
                    <a:pt x="0" y="218"/>
                  </a:moveTo>
                  <a:lnTo>
                    <a:pt x="0" y="218"/>
                  </a:lnTo>
                  <a:cubicBezTo>
                    <a:pt x="250" y="0"/>
                    <a:pt x="250" y="0"/>
                    <a:pt x="250" y="0"/>
                  </a:cubicBezTo>
                  <a:cubicBezTo>
                    <a:pt x="438" y="375"/>
                    <a:pt x="438" y="375"/>
                    <a:pt x="438" y="375"/>
                  </a:cubicBezTo>
                  <a:cubicBezTo>
                    <a:pt x="438" y="592"/>
                    <a:pt x="438" y="592"/>
                    <a:pt x="438" y="592"/>
                  </a:cubicBezTo>
                  <a:cubicBezTo>
                    <a:pt x="438" y="592"/>
                    <a:pt x="375" y="592"/>
                    <a:pt x="282" y="592"/>
                  </a:cubicBezTo>
                  <a:cubicBezTo>
                    <a:pt x="250" y="592"/>
                    <a:pt x="188" y="499"/>
                    <a:pt x="188" y="499"/>
                  </a:cubicBezTo>
                  <a:cubicBezTo>
                    <a:pt x="438" y="375"/>
                    <a:pt x="438" y="375"/>
                    <a:pt x="438" y="37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2" name="Line 121"/>
            <p:cNvSpPr>
              <a:spLocks noChangeShapeType="1"/>
            </p:cNvSpPr>
            <p:nvPr/>
          </p:nvSpPr>
          <p:spPr bwMode="auto">
            <a:xfrm>
              <a:off x="9094296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3" name="Line 122"/>
            <p:cNvSpPr>
              <a:spLocks noChangeShapeType="1"/>
            </p:cNvSpPr>
            <p:nvPr/>
          </p:nvSpPr>
          <p:spPr bwMode="auto">
            <a:xfrm>
              <a:off x="9174963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4" name="Freeform 123"/>
            <p:cNvSpPr>
              <a:spLocks noChangeArrowheads="1"/>
            </p:cNvSpPr>
            <p:nvPr/>
          </p:nvSpPr>
          <p:spPr bwMode="auto">
            <a:xfrm>
              <a:off x="9206654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5" name="Freeform 124"/>
            <p:cNvSpPr>
              <a:spLocks noChangeArrowheads="1"/>
            </p:cNvSpPr>
            <p:nvPr/>
          </p:nvSpPr>
          <p:spPr bwMode="auto">
            <a:xfrm>
              <a:off x="9042439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6" name="Freeform 125"/>
            <p:cNvSpPr>
              <a:spLocks noChangeArrowheads="1"/>
            </p:cNvSpPr>
            <p:nvPr/>
          </p:nvSpPr>
          <p:spPr bwMode="auto">
            <a:xfrm>
              <a:off x="9042439" y="1398712"/>
              <a:ext cx="214632" cy="51857"/>
            </a:xfrm>
            <a:custGeom>
              <a:avLst/>
              <a:gdLst>
                <a:gd name="T0" fmla="*/ 655 w 656"/>
                <a:gd name="T1" fmla="*/ 93 h 157"/>
                <a:gd name="T2" fmla="*/ 655 w 656"/>
                <a:gd name="T3" fmla="*/ 93 h 157"/>
                <a:gd name="T4" fmla="*/ 592 w 656"/>
                <a:gd name="T5" fmla="*/ 156 h 157"/>
                <a:gd name="T6" fmla="*/ 93 w 656"/>
                <a:gd name="T7" fmla="*/ 156 h 157"/>
                <a:gd name="T8" fmla="*/ 0 w 656"/>
                <a:gd name="T9" fmla="*/ 93 h 157"/>
                <a:gd name="T10" fmla="*/ 0 w 656"/>
                <a:gd name="T11" fmla="*/ 93 h 157"/>
                <a:gd name="T12" fmla="*/ 93 w 656"/>
                <a:gd name="T13" fmla="*/ 0 h 157"/>
                <a:gd name="T14" fmla="*/ 592 w 656"/>
                <a:gd name="T15" fmla="*/ 0 h 157"/>
                <a:gd name="T16" fmla="*/ 655 w 656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6" h="157">
                  <a:moveTo>
                    <a:pt x="655" y="93"/>
                  </a:moveTo>
                  <a:lnTo>
                    <a:pt x="655" y="93"/>
                  </a:lnTo>
                  <a:cubicBezTo>
                    <a:pt x="655" y="125"/>
                    <a:pt x="624" y="156"/>
                    <a:pt x="592" y="156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31" y="0"/>
                    <a:pt x="93" y="0"/>
                  </a:cubicBezTo>
                  <a:cubicBezTo>
                    <a:pt x="592" y="0"/>
                    <a:pt x="592" y="0"/>
                    <a:pt x="592" y="0"/>
                  </a:cubicBezTo>
                  <a:cubicBezTo>
                    <a:pt x="624" y="0"/>
                    <a:pt x="655" y="31"/>
                    <a:pt x="655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57" name="Gruppierung 785"/>
          <p:cNvGrpSpPr>
            <a:grpSpLocks noChangeAspect="1"/>
          </p:cNvGrpSpPr>
          <p:nvPr/>
        </p:nvGrpSpPr>
        <p:grpSpPr>
          <a:xfrm>
            <a:off x="7360700" y="4993711"/>
            <a:ext cx="349200" cy="349200"/>
            <a:chOff x="9851991" y="1041471"/>
            <a:chExt cx="592039" cy="592039"/>
          </a:xfrm>
        </p:grpSpPr>
        <p:sp>
          <p:nvSpPr>
            <p:cNvPr id="1358" name="Freeform 126"/>
            <p:cNvSpPr>
              <a:spLocks noChangeArrowheads="1"/>
            </p:cNvSpPr>
            <p:nvPr/>
          </p:nvSpPr>
          <p:spPr bwMode="auto">
            <a:xfrm>
              <a:off x="9851991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9" name="Freeform 127"/>
            <p:cNvSpPr>
              <a:spLocks noChangeArrowheads="1"/>
            </p:cNvSpPr>
            <p:nvPr/>
          </p:nvSpPr>
          <p:spPr bwMode="auto">
            <a:xfrm>
              <a:off x="10004682" y="1286354"/>
              <a:ext cx="285216" cy="162774"/>
            </a:xfrm>
            <a:custGeom>
              <a:avLst/>
              <a:gdLst>
                <a:gd name="T0" fmla="*/ 874 w 875"/>
                <a:gd name="T1" fmla="*/ 0 h 500"/>
                <a:gd name="T2" fmla="*/ 874 w 875"/>
                <a:gd name="T3" fmla="*/ 0 h 500"/>
                <a:gd name="T4" fmla="*/ 874 w 875"/>
                <a:gd name="T5" fmla="*/ 468 h 500"/>
                <a:gd name="T6" fmla="*/ 842 w 875"/>
                <a:gd name="T7" fmla="*/ 499 h 500"/>
                <a:gd name="T8" fmla="*/ 31 w 875"/>
                <a:gd name="T9" fmla="*/ 499 h 500"/>
                <a:gd name="T10" fmla="*/ 0 w 875"/>
                <a:gd name="T11" fmla="*/ 468 h 500"/>
                <a:gd name="T12" fmla="*/ 0 w 875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500">
                  <a:moveTo>
                    <a:pt x="874" y="0"/>
                  </a:moveTo>
                  <a:lnTo>
                    <a:pt x="874" y="0"/>
                  </a:lnTo>
                  <a:cubicBezTo>
                    <a:pt x="874" y="468"/>
                    <a:pt x="874" y="468"/>
                    <a:pt x="874" y="468"/>
                  </a:cubicBezTo>
                  <a:cubicBezTo>
                    <a:pt x="874" y="499"/>
                    <a:pt x="842" y="499"/>
                    <a:pt x="842" y="499"/>
                  </a:cubicBezTo>
                  <a:cubicBezTo>
                    <a:pt x="31" y="499"/>
                    <a:pt x="31" y="499"/>
                    <a:pt x="31" y="499"/>
                  </a:cubicBezTo>
                  <a:cubicBezTo>
                    <a:pt x="31" y="499"/>
                    <a:pt x="0" y="499"/>
                    <a:pt x="0" y="46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0" name="Freeform 128"/>
            <p:cNvSpPr>
              <a:spLocks noChangeArrowheads="1"/>
            </p:cNvSpPr>
            <p:nvPr/>
          </p:nvSpPr>
          <p:spPr bwMode="auto">
            <a:xfrm>
              <a:off x="10004682" y="1246021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1" name="Line 129"/>
            <p:cNvSpPr>
              <a:spLocks noChangeShapeType="1"/>
            </p:cNvSpPr>
            <p:nvPr/>
          </p:nvSpPr>
          <p:spPr bwMode="auto">
            <a:xfrm flipH="1">
              <a:off x="10003241" y="1286354"/>
              <a:ext cx="28809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2" name="Freeform 130"/>
            <p:cNvSpPr>
              <a:spLocks noChangeArrowheads="1"/>
            </p:cNvSpPr>
            <p:nvPr/>
          </p:nvSpPr>
          <p:spPr bwMode="auto">
            <a:xfrm>
              <a:off x="10004682" y="1224413"/>
              <a:ext cx="285216" cy="61941"/>
            </a:xfrm>
            <a:custGeom>
              <a:avLst/>
              <a:gdLst>
                <a:gd name="T0" fmla="*/ 0 w 875"/>
                <a:gd name="T1" fmla="*/ 188 h 189"/>
                <a:gd name="T2" fmla="*/ 0 w 875"/>
                <a:gd name="T3" fmla="*/ 188 h 189"/>
                <a:gd name="T4" fmla="*/ 0 w 875"/>
                <a:gd name="T5" fmla="*/ 32 h 189"/>
                <a:gd name="T6" fmla="*/ 31 w 875"/>
                <a:gd name="T7" fmla="*/ 0 h 189"/>
                <a:gd name="T8" fmla="*/ 343 w 875"/>
                <a:gd name="T9" fmla="*/ 0 h 189"/>
                <a:gd name="T10" fmla="*/ 406 w 875"/>
                <a:gd name="T11" fmla="*/ 32 h 189"/>
                <a:gd name="T12" fmla="*/ 437 w 875"/>
                <a:gd name="T13" fmla="*/ 63 h 189"/>
                <a:gd name="T14" fmla="*/ 499 w 875"/>
                <a:gd name="T15" fmla="*/ 63 h 189"/>
                <a:gd name="T16" fmla="*/ 842 w 875"/>
                <a:gd name="T17" fmla="*/ 63 h 189"/>
                <a:gd name="T18" fmla="*/ 874 w 875"/>
                <a:gd name="T19" fmla="*/ 125 h 189"/>
                <a:gd name="T20" fmla="*/ 874 w 875"/>
                <a:gd name="T21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189">
                  <a:moveTo>
                    <a:pt x="0" y="188"/>
                  </a:moveTo>
                  <a:lnTo>
                    <a:pt x="0" y="18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218" y="0"/>
                    <a:pt x="343" y="0"/>
                  </a:cubicBezTo>
                  <a:cubicBezTo>
                    <a:pt x="375" y="0"/>
                    <a:pt x="406" y="32"/>
                    <a:pt x="406" y="32"/>
                  </a:cubicBezTo>
                  <a:cubicBezTo>
                    <a:pt x="406" y="63"/>
                    <a:pt x="437" y="63"/>
                    <a:pt x="437" y="63"/>
                  </a:cubicBezTo>
                  <a:cubicBezTo>
                    <a:pt x="437" y="63"/>
                    <a:pt x="467" y="63"/>
                    <a:pt x="499" y="63"/>
                  </a:cubicBezTo>
                  <a:cubicBezTo>
                    <a:pt x="842" y="63"/>
                    <a:pt x="842" y="63"/>
                    <a:pt x="842" y="63"/>
                  </a:cubicBezTo>
                  <a:cubicBezTo>
                    <a:pt x="842" y="63"/>
                    <a:pt x="874" y="94"/>
                    <a:pt x="874" y="125"/>
                  </a:cubicBezTo>
                  <a:cubicBezTo>
                    <a:pt x="874" y="188"/>
                    <a:pt x="874" y="188"/>
                    <a:pt x="874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3" name="Line 131"/>
            <p:cNvSpPr>
              <a:spLocks noChangeShapeType="1"/>
            </p:cNvSpPr>
            <p:nvPr/>
          </p:nvSpPr>
          <p:spPr bwMode="auto">
            <a:xfrm>
              <a:off x="10209231" y="1326688"/>
              <a:ext cx="4033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4" name="Line 132"/>
            <p:cNvSpPr>
              <a:spLocks noChangeShapeType="1"/>
            </p:cNvSpPr>
            <p:nvPr/>
          </p:nvSpPr>
          <p:spPr bwMode="auto">
            <a:xfrm>
              <a:off x="10209231" y="1367021"/>
              <a:ext cx="4033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65" name="Gruppierung 803"/>
          <p:cNvGrpSpPr>
            <a:grpSpLocks noChangeAspect="1"/>
          </p:cNvGrpSpPr>
          <p:nvPr/>
        </p:nvGrpSpPr>
        <p:grpSpPr>
          <a:xfrm>
            <a:off x="7932200" y="4993711"/>
            <a:ext cx="343253" cy="349200"/>
            <a:chOff x="1662835" y="1891357"/>
            <a:chExt cx="581956" cy="592039"/>
          </a:xfrm>
        </p:grpSpPr>
        <p:sp>
          <p:nvSpPr>
            <p:cNvPr id="1366" name="Freeform 133"/>
            <p:cNvSpPr>
              <a:spLocks noChangeArrowheads="1"/>
            </p:cNvSpPr>
            <p:nvPr/>
          </p:nvSpPr>
          <p:spPr bwMode="auto">
            <a:xfrm>
              <a:off x="1662835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7" name="Freeform 134"/>
            <p:cNvSpPr>
              <a:spLocks noChangeArrowheads="1"/>
            </p:cNvSpPr>
            <p:nvPr/>
          </p:nvSpPr>
          <p:spPr bwMode="auto">
            <a:xfrm>
              <a:off x="1867384" y="2033965"/>
              <a:ext cx="172858" cy="162775"/>
            </a:xfrm>
            <a:custGeom>
              <a:avLst/>
              <a:gdLst>
                <a:gd name="T0" fmla="*/ 125 w 531"/>
                <a:gd name="T1" fmla="*/ 0 h 500"/>
                <a:gd name="T2" fmla="*/ 125 w 531"/>
                <a:gd name="T3" fmla="*/ 0 h 500"/>
                <a:gd name="T4" fmla="*/ 0 w 531"/>
                <a:gd name="T5" fmla="*/ 63 h 500"/>
                <a:gd name="T6" fmla="*/ 0 w 531"/>
                <a:gd name="T7" fmla="*/ 157 h 500"/>
                <a:gd name="T8" fmla="*/ 0 w 531"/>
                <a:gd name="T9" fmla="*/ 157 h 500"/>
                <a:gd name="T10" fmla="*/ 156 w 531"/>
                <a:gd name="T11" fmla="*/ 438 h 500"/>
                <a:gd name="T12" fmla="*/ 280 w 531"/>
                <a:gd name="T13" fmla="*/ 499 h 500"/>
                <a:gd name="T14" fmla="*/ 280 w 531"/>
                <a:gd name="T15" fmla="*/ 499 h 500"/>
                <a:gd name="T16" fmla="*/ 374 w 531"/>
                <a:gd name="T17" fmla="*/ 438 h 500"/>
                <a:gd name="T18" fmla="*/ 374 w 531"/>
                <a:gd name="T19" fmla="*/ 438 h 500"/>
                <a:gd name="T20" fmla="*/ 530 w 531"/>
                <a:gd name="T21" fmla="*/ 157 h 500"/>
                <a:gd name="T22" fmla="*/ 530 w 531"/>
                <a:gd name="T23" fmla="*/ 157 h 500"/>
                <a:gd name="T24" fmla="*/ 530 w 531"/>
                <a:gd name="T25" fmla="*/ 63 h 500"/>
                <a:gd name="T26" fmla="*/ 436 w 531"/>
                <a:gd name="T27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1" h="500">
                  <a:moveTo>
                    <a:pt x="125" y="0"/>
                  </a:moveTo>
                  <a:lnTo>
                    <a:pt x="125" y="0"/>
                  </a:lnTo>
                  <a:cubicBezTo>
                    <a:pt x="62" y="0"/>
                    <a:pt x="31" y="0"/>
                    <a:pt x="0" y="63"/>
                  </a:cubicBezTo>
                  <a:cubicBezTo>
                    <a:pt x="0" y="94"/>
                    <a:pt x="0" y="125"/>
                    <a:pt x="0" y="157"/>
                  </a:cubicBezTo>
                  <a:lnTo>
                    <a:pt x="0" y="157"/>
                  </a:lnTo>
                  <a:cubicBezTo>
                    <a:pt x="156" y="438"/>
                    <a:pt x="156" y="438"/>
                    <a:pt x="156" y="438"/>
                  </a:cubicBezTo>
                  <a:cubicBezTo>
                    <a:pt x="187" y="469"/>
                    <a:pt x="218" y="499"/>
                    <a:pt x="280" y="499"/>
                  </a:cubicBezTo>
                  <a:lnTo>
                    <a:pt x="280" y="499"/>
                  </a:lnTo>
                  <a:cubicBezTo>
                    <a:pt x="311" y="499"/>
                    <a:pt x="342" y="469"/>
                    <a:pt x="374" y="438"/>
                  </a:cubicBezTo>
                  <a:lnTo>
                    <a:pt x="374" y="438"/>
                  </a:lnTo>
                  <a:cubicBezTo>
                    <a:pt x="530" y="157"/>
                    <a:pt x="530" y="157"/>
                    <a:pt x="530" y="157"/>
                  </a:cubicBezTo>
                  <a:lnTo>
                    <a:pt x="530" y="157"/>
                  </a:lnTo>
                  <a:cubicBezTo>
                    <a:pt x="530" y="125"/>
                    <a:pt x="530" y="94"/>
                    <a:pt x="530" y="63"/>
                  </a:cubicBezTo>
                  <a:cubicBezTo>
                    <a:pt x="499" y="0"/>
                    <a:pt x="467" y="0"/>
                    <a:pt x="436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8" name="Freeform 135"/>
            <p:cNvSpPr>
              <a:spLocks noChangeArrowheads="1"/>
            </p:cNvSpPr>
            <p:nvPr/>
          </p:nvSpPr>
          <p:spPr bwMode="auto">
            <a:xfrm>
              <a:off x="1825611" y="2196740"/>
              <a:ext cx="204549" cy="154131"/>
            </a:xfrm>
            <a:custGeom>
              <a:avLst/>
              <a:gdLst>
                <a:gd name="T0" fmla="*/ 405 w 625"/>
                <a:gd name="T1" fmla="*/ 0 h 470"/>
                <a:gd name="T2" fmla="*/ 405 w 625"/>
                <a:gd name="T3" fmla="*/ 0 h 470"/>
                <a:gd name="T4" fmla="*/ 405 w 625"/>
                <a:gd name="T5" fmla="*/ 125 h 470"/>
                <a:gd name="T6" fmla="*/ 405 w 625"/>
                <a:gd name="T7" fmla="*/ 438 h 470"/>
                <a:gd name="T8" fmla="*/ 375 w 625"/>
                <a:gd name="T9" fmla="*/ 469 h 470"/>
                <a:gd name="T10" fmla="*/ 0 w 625"/>
                <a:gd name="T11" fmla="*/ 157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470">
                  <a:moveTo>
                    <a:pt x="405" y="0"/>
                  </a:moveTo>
                  <a:lnTo>
                    <a:pt x="405" y="0"/>
                  </a:lnTo>
                  <a:cubicBezTo>
                    <a:pt x="405" y="0"/>
                    <a:pt x="343" y="32"/>
                    <a:pt x="405" y="125"/>
                  </a:cubicBezTo>
                  <a:cubicBezTo>
                    <a:pt x="499" y="188"/>
                    <a:pt x="624" y="407"/>
                    <a:pt x="405" y="438"/>
                  </a:cubicBezTo>
                  <a:cubicBezTo>
                    <a:pt x="405" y="438"/>
                    <a:pt x="405" y="469"/>
                    <a:pt x="375" y="469"/>
                  </a:cubicBezTo>
                  <a:cubicBezTo>
                    <a:pt x="125" y="438"/>
                    <a:pt x="0" y="157"/>
                    <a:pt x="0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9" name="Freeform 136"/>
            <p:cNvSpPr>
              <a:spLocks noChangeArrowheads="1"/>
            </p:cNvSpPr>
            <p:nvPr/>
          </p:nvSpPr>
          <p:spPr bwMode="auto">
            <a:xfrm>
              <a:off x="1795360" y="2206823"/>
              <a:ext cx="41775" cy="41775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2 h 126"/>
                <a:gd name="T6" fmla="*/ 62 w 126"/>
                <a:gd name="T7" fmla="*/ 125 h 126"/>
                <a:gd name="T8" fmla="*/ 125 w 126"/>
                <a:gd name="T9" fmla="*/ 62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1"/>
                    <a:pt x="0" y="62"/>
                  </a:cubicBezTo>
                  <a:cubicBezTo>
                    <a:pt x="0" y="93"/>
                    <a:pt x="31" y="125"/>
                    <a:pt x="62" y="125"/>
                  </a:cubicBezTo>
                  <a:cubicBezTo>
                    <a:pt x="94" y="125"/>
                    <a:pt x="125" y="93"/>
                    <a:pt x="125" y="62"/>
                  </a:cubicBezTo>
                  <a:cubicBezTo>
                    <a:pt x="125" y="31"/>
                    <a:pt x="94" y="0"/>
                    <a:pt x="62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70" name="Gruppierung 808"/>
          <p:cNvGrpSpPr>
            <a:grpSpLocks noChangeAspect="1"/>
          </p:cNvGrpSpPr>
          <p:nvPr/>
        </p:nvGrpSpPr>
        <p:grpSpPr>
          <a:xfrm>
            <a:off x="8503700" y="4993711"/>
            <a:ext cx="349200" cy="349200"/>
            <a:chOff x="2623639" y="1891357"/>
            <a:chExt cx="592039" cy="592039"/>
          </a:xfrm>
        </p:grpSpPr>
        <p:sp>
          <p:nvSpPr>
            <p:cNvPr id="1371" name="Freeform 137"/>
            <p:cNvSpPr>
              <a:spLocks noChangeArrowheads="1"/>
            </p:cNvSpPr>
            <p:nvPr/>
          </p:nvSpPr>
          <p:spPr bwMode="auto">
            <a:xfrm>
              <a:off x="2623639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2" name="Freeform 138"/>
            <p:cNvSpPr>
              <a:spLocks noChangeArrowheads="1"/>
            </p:cNvSpPr>
            <p:nvPr/>
          </p:nvSpPr>
          <p:spPr bwMode="auto">
            <a:xfrm>
              <a:off x="2766246" y="2054132"/>
              <a:ext cx="306824" cy="285216"/>
            </a:xfrm>
            <a:custGeom>
              <a:avLst/>
              <a:gdLst>
                <a:gd name="T0" fmla="*/ 874 w 938"/>
                <a:gd name="T1" fmla="*/ 94 h 875"/>
                <a:gd name="T2" fmla="*/ 874 w 938"/>
                <a:gd name="T3" fmla="*/ 94 h 875"/>
                <a:gd name="T4" fmla="*/ 687 w 938"/>
                <a:gd name="T5" fmla="*/ 0 h 875"/>
                <a:gd name="T6" fmla="*/ 499 w 938"/>
                <a:gd name="T7" fmla="*/ 94 h 875"/>
                <a:gd name="T8" fmla="*/ 469 w 938"/>
                <a:gd name="T9" fmla="*/ 125 h 875"/>
                <a:gd name="T10" fmla="*/ 438 w 938"/>
                <a:gd name="T11" fmla="*/ 94 h 875"/>
                <a:gd name="T12" fmla="*/ 250 w 938"/>
                <a:gd name="T13" fmla="*/ 0 h 875"/>
                <a:gd name="T14" fmla="*/ 63 w 938"/>
                <a:gd name="T15" fmla="*/ 94 h 875"/>
                <a:gd name="T16" fmla="*/ 0 w 938"/>
                <a:gd name="T17" fmla="*/ 281 h 875"/>
                <a:gd name="T18" fmla="*/ 63 w 938"/>
                <a:gd name="T19" fmla="*/ 468 h 875"/>
                <a:gd name="T20" fmla="*/ 438 w 938"/>
                <a:gd name="T21" fmla="*/ 874 h 875"/>
                <a:gd name="T22" fmla="*/ 469 w 938"/>
                <a:gd name="T23" fmla="*/ 874 h 875"/>
                <a:gd name="T24" fmla="*/ 499 w 938"/>
                <a:gd name="T25" fmla="*/ 874 h 875"/>
                <a:gd name="T26" fmla="*/ 874 w 938"/>
                <a:gd name="T27" fmla="*/ 468 h 875"/>
                <a:gd name="T28" fmla="*/ 937 w 938"/>
                <a:gd name="T29" fmla="*/ 281 h 875"/>
                <a:gd name="T30" fmla="*/ 874 w 938"/>
                <a:gd name="T31" fmla="*/ 94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8" h="875">
                  <a:moveTo>
                    <a:pt x="874" y="94"/>
                  </a:moveTo>
                  <a:lnTo>
                    <a:pt x="874" y="94"/>
                  </a:lnTo>
                  <a:cubicBezTo>
                    <a:pt x="812" y="31"/>
                    <a:pt x="749" y="0"/>
                    <a:pt x="687" y="0"/>
                  </a:cubicBezTo>
                  <a:cubicBezTo>
                    <a:pt x="624" y="0"/>
                    <a:pt x="531" y="31"/>
                    <a:pt x="499" y="94"/>
                  </a:cubicBezTo>
                  <a:cubicBezTo>
                    <a:pt x="469" y="125"/>
                    <a:pt x="469" y="125"/>
                    <a:pt x="469" y="125"/>
                  </a:cubicBezTo>
                  <a:cubicBezTo>
                    <a:pt x="438" y="94"/>
                    <a:pt x="438" y="94"/>
                    <a:pt x="438" y="94"/>
                  </a:cubicBezTo>
                  <a:cubicBezTo>
                    <a:pt x="407" y="31"/>
                    <a:pt x="313" y="0"/>
                    <a:pt x="250" y="0"/>
                  </a:cubicBezTo>
                  <a:cubicBezTo>
                    <a:pt x="188" y="0"/>
                    <a:pt x="125" y="31"/>
                    <a:pt x="63" y="94"/>
                  </a:cubicBezTo>
                  <a:cubicBezTo>
                    <a:pt x="32" y="156"/>
                    <a:pt x="0" y="219"/>
                    <a:pt x="0" y="281"/>
                  </a:cubicBezTo>
                  <a:cubicBezTo>
                    <a:pt x="0" y="344"/>
                    <a:pt x="32" y="436"/>
                    <a:pt x="63" y="468"/>
                  </a:cubicBezTo>
                  <a:cubicBezTo>
                    <a:pt x="438" y="874"/>
                    <a:pt x="438" y="874"/>
                    <a:pt x="438" y="874"/>
                  </a:cubicBezTo>
                  <a:cubicBezTo>
                    <a:pt x="469" y="874"/>
                    <a:pt x="469" y="874"/>
                    <a:pt x="469" y="874"/>
                  </a:cubicBezTo>
                  <a:cubicBezTo>
                    <a:pt x="469" y="874"/>
                    <a:pt x="469" y="874"/>
                    <a:pt x="499" y="874"/>
                  </a:cubicBezTo>
                  <a:cubicBezTo>
                    <a:pt x="874" y="468"/>
                    <a:pt x="874" y="468"/>
                    <a:pt x="874" y="468"/>
                  </a:cubicBezTo>
                  <a:cubicBezTo>
                    <a:pt x="906" y="436"/>
                    <a:pt x="937" y="344"/>
                    <a:pt x="937" y="281"/>
                  </a:cubicBezTo>
                  <a:cubicBezTo>
                    <a:pt x="937" y="219"/>
                    <a:pt x="906" y="156"/>
                    <a:pt x="87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3" name="Freeform 139"/>
            <p:cNvSpPr>
              <a:spLocks noChangeArrowheads="1"/>
            </p:cNvSpPr>
            <p:nvPr/>
          </p:nvSpPr>
          <p:spPr bwMode="auto">
            <a:xfrm>
              <a:off x="2776331" y="2126156"/>
              <a:ext cx="285216" cy="122442"/>
            </a:xfrm>
            <a:custGeom>
              <a:avLst/>
              <a:gdLst>
                <a:gd name="T0" fmla="*/ 0 w 875"/>
                <a:gd name="T1" fmla="*/ 217 h 375"/>
                <a:gd name="T2" fmla="*/ 156 w 875"/>
                <a:gd name="T3" fmla="*/ 217 h 375"/>
                <a:gd name="T4" fmla="*/ 218 w 875"/>
                <a:gd name="T5" fmla="*/ 0 h 375"/>
                <a:gd name="T6" fmla="*/ 343 w 875"/>
                <a:gd name="T7" fmla="*/ 374 h 375"/>
                <a:gd name="T8" fmla="*/ 406 w 875"/>
                <a:gd name="T9" fmla="*/ 93 h 375"/>
                <a:gd name="T10" fmla="*/ 499 w 875"/>
                <a:gd name="T11" fmla="*/ 217 h 375"/>
                <a:gd name="T12" fmla="*/ 874 w 875"/>
                <a:gd name="T13" fmla="*/ 21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375">
                  <a:moveTo>
                    <a:pt x="0" y="217"/>
                  </a:moveTo>
                  <a:lnTo>
                    <a:pt x="156" y="217"/>
                  </a:lnTo>
                  <a:lnTo>
                    <a:pt x="218" y="0"/>
                  </a:lnTo>
                  <a:lnTo>
                    <a:pt x="343" y="374"/>
                  </a:lnTo>
                  <a:lnTo>
                    <a:pt x="406" y="93"/>
                  </a:lnTo>
                  <a:lnTo>
                    <a:pt x="499" y="217"/>
                  </a:lnTo>
                  <a:lnTo>
                    <a:pt x="874" y="21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74" name="Gruppierung 812"/>
          <p:cNvGrpSpPr>
            <a:grpSpLocks noChangeAspect="1"/>
          </p:cNvGrpSpPr>
          <p:nvPr/>
        </p:nvGrpSpPr>
        <p:grpSpPr>
          <a:xfrm>
            <a:off x="9075200" y="4993711"/>
            <a:ext cx="343253" cy="349200"/>
            <a:chOff x="3477846" y="1891357"/>
            <a:chExt cx="581956" cy="592039"/>
          </a:xfrm>
        </p:grpSpPr>
        <p:sp>
          <p:nvSpPr>
            <p:cNvPr id="1375" name="Freeform 140"/>
            <p:cNvSpPr>
              <a:spLocks noChangeArrowheads="1"/>
            </p:cNvSpPr>
            <p:nvPr/>
          </p:nvSpPr>
          <p:spPr bwMode="auto">
            <a:xfrm>
              <a:off x="3477846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6" name="Freeform 141"/>
            <p:cNvSpPr>
              <a:spLocks noChangeArrowheads="1"/>
            </p:cNvSpPr>
            <p:nvPr/>
          </p:nvSpPr>
          <p:spPr bwMode="auto">
            <a:xfrm>
              <a:off x="3620455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7" name="Freeform 142"/>
            <p:cNvSpPr>
              <a:spLocks noChangeArrowheads="1"/>
            </p:cNvSpPr>
            <p:nvPr/>
          </p:nvSpPr>
          <p:spPr bwMode="auto">
            <a:xfrm>
              <a:off x="3692479" y="2196740"/>
              <a:ext cx="152691" cy="92191"/>
            </a:xfrm>
            <a:custGeom>
              <a:avLst/>
              <a:gdLst>
                <a:gd name="T0" fmla="*/ 467 w 468"/>
                <a:gd name="T1" fmla="*/ 0 h 283"/>
                <a:gd name="T2" fmla="*/ 0 w 468"/>
                <a:gd name="T3" fmla="*/ 0 h 283"/>
                <a:gd name="T4" fmla="*/ 0 w 468"/>
                <a:gd name="T5" fmla="*/ 282 h 283"/>
                <a:gd name="T6" fmla="*/ 467 w 468"/>
                <a:gd name="T7" fmla="*/ 282 h 283"/>
                <a:gd name="T8" fmla="*/ 467 w 468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283">
                  <a:moveTo>
                    <a:pt x="467" y="0"/>
                  </a:moveTo>
                  <a:lnTo>
                    <a:pt x="0" y="0"/>
                  </a:lnTo>
                  <a:lnTo>
                    <a:pt x="0" y="282"/>
                  </a:lnTo>
                  <a:lnTo>
                    <a:pt x="467" y="282"/>
                  </a:lnTo>
                  <a:lnTo>
                    <a:pt x="46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8" name="Freeform 143"/>
            <p:cNvSpPr>
              <a:spLocks noChangeArrowheads="1"/>
            </p:cNvSpPr>
            <p:nvPr/>
          </p:nvSpPr>
          <p:spPr bwMode="auto">
            <a:xfrm>
              <a:off x="3752979" y="2216907"/>
              <a:ext cx="30250" cy="31691"/>
            </a:xfrm>
            <a:custGeom>
              <a:avLst/>
              <a:gdLst>
                <a:gd name="T0" fmla="*/ 93 w 94"/>
                <a:gd name="T1" fmla="*/ 94 h 95"/>
                <a:gd name="T2" fmla="*/ 0 w 94"/>
                <a:gd name="T3" fmla="*/ 94 h 95"/>
                <a:gd name="T4" fmla="*/ 0 w 94"/>
                <a:gd name="T5" fmla="*/ 0 h 95"/>
                <a:gd name="T6" fmla="*/ 93 w 94"/>
                <a:gd name="T7" fmla="*/ 0 h 95"/>
                <a:gd name="T8" fmla="*/ 93 w 94"/>
                <a:gd name="T9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95">
                  <a:moveTo>
                    <a:pt x="93" y="94"/>
                  </a:moveTo>
                  <a:lnTo>
                    <a:pt x="0" y="94"/>
                  </a:lnTo>
                  <a:lnTo>
                    <a:pt x="0" y="0"/>
                  </a:lnTo>
                  <a:lnTo>
                    <a:pt x="93" y="0"/>
                  </a:lnTo>
                  <a:lnTo>
                    <a:pt x="93" y="9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9" name="Freeform 144"/>
            <p:cNvSpPr>
              <a:spLocks noChangeArrowheads="1"/>
            </p:cNvSpPr>
            <p:nvPr/>
          </p:nvSpPr>
          <p:spPr bwMode="auto">
            <a:xfrm>
              <a:off x="3692479" y="2216907"/>
              <a:ext cx="51857" cy="20167"/>
            </a:xfrm>
            <a:custGeom>
              <a:avLst/>
              <a:gdLst>
                <a:gd name="T0" fmla="*/ 0 w 157"/>
                <a:gd name="T1" fmla="*/ 0 h 63"/>
                <a:gd name="T2" fmla="*/ 0 w 157"/>
                <a:gd name="T3" fmla="*/ 0 h 63"/>
                <a:gd name="T4" fmla="*/ 93 w 157"/>
                <a:gd name="T5" fmla="*/ 62 h 63"/>
                <a:gd name="T6" fmla="*/ 156 w 157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" h="6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2"/>
                    <a:pt x="93" y="62"/>
                  </a:cubicBezTo>
                  <a:cubicBezTo>
                    <a:pt x="156" y="62"/>
                    <a:pt x="156" y="62"/>
                    <a:pt x="156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0" name="Freeform 145"/>
            <p:cNvSpPr>
              <a:spLocks noChangeArrowheads="1"/>
            </p:cNvSpPr>
            <p:nvPr/>
          </p:nvSpPr>
          <p:spPr bwMode="auto">
            <a:xfrm>
              <a:off x="3783229" y="2216907"/>
              <a:ext cx="61941" cy="20167"/>
            </a:xfrm>
            <a:custGeom>
              <a:avLst/>
              <a:gdLst>
                <a:gd name="T0" fmla="*/ 187 w 188"/>
                <a:gd name="T1" fmla="*/ 0 h 63"/>
                <a:gd name="T2" fmla="*/ 187 w 188"/>
                <a:gd name="T3" fmla="*/ 0 h 63"/>
                <a:gd name="T4" fmla="*/ 94 w 188"/>
                <a:gd name="T5" fmla="*/ 62 h 63"/>
                <a:gd name="T6" fmla="*/ 0 w 188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8" h="63">
                  <a:moveTo>
                    <a:pt x="187" y="0"/>
                  </a:moveTo>
                  <a:lnTo>
                    <a:pt x="187" y="0"/>
                  </a:lnTo>
                  <a:cubicBezTo>
                    <a:pt x="187" y="0"/>
                    <a:pt x="187" y="62"/>
                    <a:pt x="94" y="62"/>
                  </a:cubicBezTo>
                  <a:cubicBezTo>
                    <a:pt x="0" y="62"/>
                    <a:pt x="0" y="62"/>
                    <a:pt x="0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1" name="Freeform 146"/>
            <p:cNvSpPr>
              <a:spLocks noChangeArrowheads="1"/>
            </p:cNvSpPr>
            <p:nvPr/>
          </p:nvSpPr>
          <p:spPr bwMode="auto">
            <a:xfrm>
              <a:off x="3732813" y="2166489"/>
              <a:ext cx="70583" cy="30251"/>
            </a:xfrm>
            <a:custGeom>
              <a:avLst/>
              <a:gdLst>
                <a:gd name="T0" fmla="*/ 0 w 218"/>
                <a:gd name="T1" fmla="*/ 92 h 93"/>
                <a:gd name="T2" fmla="*/ 0 w 218"/>
                <a:gd name="T3" fmla="*/ 92 h 93"/>
                <a:gd name="T4" fmla="*/ 0 w 218"/>
                <a:gd name="T5" fmla="*/ 31 h 93"/>
                <a:gd name="T6" fmla="*/ 31 w 218"/>
                <a:gd name="T7" fmla="*/ 0 h 93"/>
                <a:gd name="T8" fmla="*/ 155 w 218"/>
                <a:gd name="T9" fmla="*/ 0 h 93"/>
                <a:gd name="T10" fmla="*/ 217 w 218"/>
                <a:gd name="T11" fmla="*/ 31 h 93"/>
                <a:gd name="T12" fmla="*/ 217 w 218"/>
                <a:gd name="T13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93">
                  <a:moveTo>
                    <a:pt x="0" y="92"/>
                  </a:moveTo>
                  <a:lnTo>
                    <a:pt x="0" y="92"/>
                  </a:lnTo>
                  <a:cubicBezTo>
                    <a:pt x="0" y="92"/>
                    <a:pt x="0" y="62"/>
                    <a:pt x="0" y="31"/>
                  </a:cubicBezTo>
                  <a:lnTo>
                    <a:pt x="31" y="0"/>
                  </a:lnTo>
                  <a:cubicBezTo>
                    <a:pt x="155" y="0"/>
                    <a:pt x="155" y="0"/>
                    <a:pt x="155" y="0"/>
                  </a:cubicBezTo>
                  <a:cubicBezTo>
                    <a:pt x="186" y="0"/>
                    <a:pt x="217" y="31"/>
                    <a:pt x="217" y="31"/>
                  </a:cubicBezTo>
                  <a:cubicBezTo>
                    <a:pt x="217" y="62"/>
                    <a:pt x="217" y="92"/>
                    <a:pt x="217" y="9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82" name="Gruppierung 820"/>
          <p:cNvGrpSpPr>
            <a:grpSpLocks noChangeAspect="1"/>
          </p:cNvGrpSpPr>
          <p:nvPr/>
        </p:nvGrpSpPr>
        <p:grpSpPr>
          <a:xfrm>
            <a:off x="9645112" y="4993711"/>
            <a:ext cx="343253" cy="349200"/>
            <a:chOff x="4392554" y="1891357"/>
            <a:chExt cx="581956" cy="592039"/>
          </a:xfrm>
        </p:grpSpPr>
        <p:sp>
          <p:nvSpPr>
            <p:cNvPr id="1383" name="Freeform 147"/>
            <p:cNvSpPr>
              <a:spLocks noChangeArrowheads="1"/>
            </p:cNvSpPr>
            <p:nvPr/>
          </p:nvSpPr>
          <p:spPr bwMode="auto">
            <a:xfrm>
              <a:off x="4392554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4" name="Freeform 148"/>
            <p:cNvSpPr>
              <a:spLocks noChangeArrowheads="1"/>
            </p:cNvSpPr>
            <p:nvPr/>
          </p:nvSpPr>
          <p:spPr bwMode="auto">
            <a:xfrm>
              <a:off x="4607187" y="2166489"/>
              <a:ext cx="152691" cy="122442"/>
            </a:xfrm>
            <a:custGeom>
              <a:avLst/>
              <a:gdLst>
                <a:gd name="T0" fmla="*/ 218 w 468"/>
                <a:gd name="T1" fmla="*/ 374 h 375"/>
                <a:gd name="T2" fmla="*/ 0 w 468"/>
                <a:gd name="T3" fmla="*/ 374 h 375"/>
                <a:gd name="T4" fmla="*/ 218 w 468"/>
                <a:gd name="T5" fmla="*/ 0 h 375"/>
                <a:gd name="T6" fmla="*/ 467 w 468"/>
                <a:gd name="T7" fmla="*/ 374 h 375"/>
                <a:gd name="T8" fmla="*/ 218 w 468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375">
                  <a:moveTo>
                    <a:pt x="218" y="374"/>
                  </a:moveTo>
                  <a:lnTo>
                    <a:pt x="0" y="374"/>
                  </a:lnTo>
                  <a:lnTo>
                    <a:pt x="218" y="0"/>
                  </a:lnTo>
                  <a:lnTo>
                    <a:pt x="467" y="374"/>
                  </a:lnTo>
                  <a:lnTo>
                    <a:pt x="218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5" name="Line 149"/>
            <p:cNvSpPr>
              <a:spLocks noChangeShapeType="1"/>
            </p:cNvSpPr>
            <p:nvPr/>
          </p:nvSpPr>
          <p:spPr bwMode="auto">
            <a:xfrm>
              <a:off x="4677771" y="2216907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6" name="Freeform 150"/>
            <p:cNvSpPr>
              <a:spLocks noChangeArrowheads="1"/>
            </p:cNvSpPr>
            <p:nvPr/>
          </p:nvSpPr>
          <p:spPr bwMode="auto">
            <a:xfrm>
              <a:off x="4677770" y="2257240"/>
              <a:ext cx="10083" cy="10083"/>
            </a:xfrm>
            <a:custGeom>
              <a:avLst/>
              <a:gdLst>
                <a:gd name="T0" fmla="*/ 31 w 32"/>
                <a:gd name="T1" fmla="*/ 0 h 32"/>
                <a:gd name="T2" fmla="*/ 31 w 32"/>
                <a:gd name="T3" fmla="*/ 0 h 32"/>
                <a:gd name="T4" fmla="*/ 0 w 32"/>
                <a:gd name="T5" fmla="*/ 31 h 32"/>
                <a:gd name="T6" fmla="*/ 0 w 32"/>
                <a:gd name="T7" fmla="*/ 0 h 32"/>
                <a:gd name="T8" fmla="*/ 0 w 32"/>
                <a:gd name="T9" fmla="*/ 0 h 32"/>
                <a:gd name="T10" fmla="*/ 31 w 32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31" y="0"/>
                  </a:moveTo>
                  <a:lnTo>
                    <a:pt x="31" y="0"/>
                  </a:lnTo>
                  <a:cubicBezTo>
                    <a:pt x="31" y="31"/>
                    <a:pt x="31" y="31"/>
                    <a:pt x="0" y="31"/>
                  </a:cubicBezTo>
                  <a:cubicBezTo>
                    <a:pt x="0" y="31"/>
                    <a:pt x="0" y="31"/>
                    <a:pt x="0" y="0"/>
                  </a:cubicBezTo>
                  <a:lnTo>
                    <a:pt x="0" y="0"/>
                  </a:ln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7" name="Freeform 151"/>
            <p:cNvSpPr>
              <a:spLocks noChangeArrowheads="1"/>
            </p:cNvSpPr>
            <p:nvPr/>
          </p:nvSpPr>
          <p:spPr bwMode="auto">
            <a:xfrm>
              <a:off x="4535162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88" name="Gruppierung 826"/>
          <p:cNvGrpSpPr>
            <a:grpSpLocks noChangeAspect="1"/>
          </p:cNvGrpSpPr>
          <p:nvPr/>
        </p:nvGrpSpPr>
        <p:grpSpPr>
          <a:xfrm>
            <a:off x="10216612" y="4993711"/>
            <a:ext cx="349200" cy="349200"/>
            <a:chOff x="5297178" y="1891357"/>
            <a:chExt cx="592039" cy="592039"/>
          </a:xfrm>
        </p:grpSpPr>
        <p:sp>
          <p:nvSpPr>
            <p:cNvPr id="1389" name="Freeform 152"/>
            <p:cNvSpPr>
              <a:spLocks noChangeArrowheads="1"/>
            </p:cNvSpPr>
            <p:nvPr/>
          </p:nvSpPr>
          <p:spPr bwMode="auto">
            <a:xfrm>
              <a:off x="5297178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0" name="Freeform 153"/>
            <p:cNvSpPr>
              <a:spLocks noChangeArrowheads="1"/>
            </p:cNvSpPr>
            <p:nvPr/>
          </p:nvSpPr>
          <p:spPr bwMode="auto">
            <a:xfrm>
              <a:off x="5449870" y="2033965"/>
              <a:ext cx="285216" cy="296740"/>
            </a:xfrm>
            <a:custGeom>
              <a:avLst/>
              <a:gdLst>
                <a:gd name="T0" fmla="*/ 93 w 875"/>
                <a:gd name="T1" fmla="*/ 906 h 907"/>
                <a:gd name="T2" fmla="*/ 9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0 w 875"/>
                <a:gd name="T19" fmla="*/ 499 h 907"/>
                <a:gd name="T20" fmla="*/ 780 w 875"/>
                <a:gd name="T21" fmla="*/ 906 h 907"/>
                <a:gd name="T22" fmla="*/ 9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3" y="906"/>
                  </a:moveTo>
                  <a:lnTo>
                    <a:pt x="9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0" y="499"/>
                  </a:lnTo>
                  <a:lnTo>
                    <a:pt x="780" y="906"/>
                  </a:lnTo>
                  <a:lnTo>
                    <a:pt x="93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1" name="Line 154"/>
            <p:cNvSpPr>
              <a:spLocks noChangeShapeType="1"/>
            </p:cNvSpPr>
            <p:nvPr/>
          </p:nvSpPr>
          <p:spPr bwMode="auto">
            <a:xfrm>
              <a:off x="5531977" y="2216907"/>
              <a:ext cx="7058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2" name="Line 155"/>
            <p:cNvSpPr>
              <a:spLocks noChangeShapeType="1"/>
            </p:cNvSpPr>
            <p:nvPr/>
          </p:nvSpPr>
          <p:spPr bwMode="auto">
            <a:xfrm>
              <a:off x="5531978" y="2247157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3" name="Freeform 156"/>
            <p:cNvSpPr>
              <a:spLocks noChangeArrowheads="1"/>
            </p:cNvSpPr>
            <p:nvPr/>
          </p:nvSpPr>
          <p:spPr bwMode="auto">
            <a:xfrm>
              <a:off x="5542061" y="2176574"/>
              <a:ext cx="82107" cy="112358"/>
            </a:xfrm>
            <a:custGeom>
              <a:avLst/>
              <a:gdLst>
                <a:gd name="T0" fmla="*/ 249 w 250"/>
                <a:gd name="T1" fmla="*/ 343 h 344"/>
                <a:gd name="T2" fmla="*/ 249 w 250"/>
                <a:gd name="T3" fmla="*/ 343 h 344"/>
                <a:gd name="T4" fmla="*/ 186 w 250"/>
                <a:gd name="T5" fmla="*/ 343 h 344"/>
                <a:gd name="T6" fmla="*/ 0 w 250"/>
                <a:gd name="T7" fmla="*/ 186 h 344"/>
                <a:gd name="T8" fmla="*/ 186 w 250"/>
                <a:gd name="T9" fmla="*/ 0 h 344"/>
                <a:gd name="T10" fmla="*/ 249 w 250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344">
                  <a:moveTo>
                    <a:pt x="249" y="343"/>
                  </a:moveTo>
                  <a:lnTo>
                    <a:pt x="249" y="343"/>
                  </a:lnTo>
                  <a:cubicBezTo>
                    <a:pt x="218" y="343"/>
                    <a:pt x="186" y="343"/>
                    <a:pt x="186" y="343"/>
                  </a:cubicBezTo>
                  <a:cubicBezTo>
                    <a:pt x="94" y="343"/>
                    <a:pt x="0" y="280"/>
                    <a:pt x="0" y="186"/>
                  </a:cubicBezTo>
                  <a:cubicBezTo>
                    <a:pt x="0" y="93"/>
                    <a:pt x="94" y="0"/>
                    <a:pt x="186" y="0"/>
                  </a:cubicBezTo>
                  <a:cubicBezTo>
                    <a:pt x="186" y="0"/>
                    <a:pt x="218" y="0"/>
                    <a:pt x="249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94" name="Gruppierung 832"/>
          <p:cNvGrpSpPr>
            <a:grpSpLocks noChangeAspect="1"/>
          </p:cNvGrpSpPr>
          <p:nvPr/>
        </p:nvGrpSpPr>
        <p:grpSpPr>
          <a:xfrm>
            <a:off x="10788112" y="4993711"/>
            <a:ext cx="343253" cy="349200"/>
            <a:chOff x="6217648" y="1891357"/>
            <a:chExt cx="581956" cy="592039"/>
          </a:xfrm>
        </p:grpSpPr>
        <p:sp>
          <p:nvSpPr>
            <p:cNvPr id="1395" name="Freeform 157"/>
            <p:cNvSpPr>
              <a:spLocks noChangeArrowheads="1"/>
            </p:cNvSpPr>
            <p:nvPr/>
          </p:nvSpPr>
          <p:spPr bwMode="auto">
            <a:xfrm>
              <a:off x="6217648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6" name="Freeform 158"/>
            <p:cNvSpPr>
              <a:spLocks noChangeArrowheads="1"/>
            </p:cNvSpPr>
            <p:nvPr/>
          </p:nvSpPr>
          <p:spPr bwMode="auto">
            <a:xfrm>
              <a:off x="6370339" y="2033965"/>
              <a:ext cx="285216" cy="296740"/>
            </a:xfrm>
            <a:custGeom>
              <a:avLst/>
              <a:gdLst>
                <a:gd name="T0" fmla="*/ 63 w 875"/>
                <a:gd name="T1" fmla="*/ 906 h 907"/>
                <a:gd name="T2" fmla="*/ 6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1 w 875"/>
                <a:gd name="T19" fmla="*/ 499 h 907"/>
                <a:gd name="T20" fmla="*/ 781 w 875"/>
                <a:gd name="T21" fmla="*/ 906 h 907"/>
                <a:gd name="T22" fmla="*/ 6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63" y="906"/>
                  </a:moveTo>
                  <a:lnTo>
                    <a:pt x="6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1" y="499"/>
                  </a:lnTo>
                  <a:lnTo>
                    <a:pt x="781" y="906"/>
                  </a:lnTo>
                  <a:lnTo>
                    <a:pt x="63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7" name="Freeform 159"/>
            <p:cNvSpPr>
              <a:spLocks noChangeArrowheads="1"/>
            </p:cNvSpPr>
            <p:nvPr/>
          </p:nvSpPr>
          <p:spPr bwMode="auto">
            <a:xfrm>
              <a:off x="6472614" y="2176574"/>
              <a:ext cx="72024" cy="112358"/>
            </a:xfrm>
            <a:custGeom>
              <a:avLst/>
              <a:gdLst>
                <a:gd name="T0" fmla="*/ 218 w 219"/>
                <a:gd name="T1" fmla="*/ 124 h 344"/>
                <a:gd name="T2" fmla="*/ 218 w 219"/>
                <a:gd name="T3" fmla="*/ 124 h 344"/>
                <a:gd name="T4" fmla="*/ 124 w 219"/>
                <a:gd name="T5" fmla="*/ 0 h 344"/>
                <a:gd name="T6" fmla="*/ 0 w 219"/>
                <a:gd name="T7" fmla="*/ 124 h 344"/>
                <a:gd name="T8" fmla="*/ 62 w 219"/>
                <a:gd name="T9" fmla="*/ 218 h 344"/>
                <a:gd name="T10" fmla="*/ 62 w 219"/>
                <a:gd name="T11" fmla="*/ 311 h 344"/>
                <a:gd name="T12" fmla="*/ 124 w 219"/>
                <a:gd name="T13" fmla="*/ 343 h 344"/>
                <a:gd name="T14" fmla="*/ 155 w 219"/>
                <a:gd name="T15" fmla="*/ 311 h 344"/>
                <a:gd name="T16" fmla="*/ 155 w 219"/>
                <a:gd name="T17" fmla="*/ 218 h 344"/>
                <a:gd name="T18" fmla="*/ 218 w 219"/>
                <a:gd name="T19" fmla="*/ 12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344">
                  <a:moveTo>
                    <a:pt x="218" y="124"/>
                  </a:moveTo>
                  <a:lnTo>
                    <a:pt x="218" y="124"/>
                  </a:lnTo>
                  <a:cubicBezTo>
                    <a:pt x="218" y="61"/>
                    <a:pt x="186" y="0"/>
                    <a:pt x="124" y="0"/>
                  </a:cubicBezTo>
                  <a:cubicBezTo>
                    <a:pt x="62" y="0"/>
                    <a:pt x="0" y="61"/>
                    <a:pt x="0" y="124"/>
                  </a:cubicBezTo>
                  <a:cubicBezTo>
                    <a:pt x="0" y="155"/>
                    <a:pt x="31" y="186"/>
                    <a:pt x="62" y="218"/>
                  </a:cubicBezTo>
                  <a:lnTo>
                    <a:pt x="62" y="311"/>
                  </a:lnTo>
                  <a:cubicBezTo>
                    <a:pt x="62" y="311"/>
                    <a:pt x="94" y="343"/>
                    <a:pt x="124" y="343"/>
                  </a:cubicBezTo>
                  <a:lnTo>
                    <a:pt x="155" y="311"/>
                  </a:lnTo>
                  <a:lnTo>
                    <a:pt x="155" y="218"/>
                  </a:lnTo>
                  <a:cubicBezTo>
                    <a:pt x="186" y="186"/>
                    <a:pt x="218" y="155"/>
                    <a:pt x="218" y="12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98" name="Gruppierung 836"/>
          <p:cNvGrpSpPr>
            <a:grpSpLocks noChangeAspect="1"/>
          </p:cNvGrpSpPr>
          <p:nvPr/>
        </p:nvGrpSpPr>
        <p:grpSpPr>
          <a:xfrm>
            <a:off x="3356892" y="5477476"/>
            <a:ext cx="343253" cy="349200"/>
            <a:chOff x="7136677" y="1891357"/>
            <a:chExt cx="581956" cy="592039"/>
          </a:xfrm>
        </p:grpSpPr>
        <p:sp>
          <p:nvSpPr>
            <p:cNvPr id="1399" name="Freeform 160"/>
            <p:cNvSpPr>
              <a:spLocks noChangeArrowheads="1"/>
            </p:cNvSpPr>
            <p:nvPr/>
          </p:nvSpPr>
          <p:spPr bwMode="auto">
            <a:xfrm>
              <a:off x="7136677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0" name="Freeform 161"/>
            <p:cNvSpPr>
              <a:spLocks noChangeArrowheads="1"/>
            </p:cNvSpPr>
            <p:nvPr/>
          </p:nvSpPr>
          <p:spPr bwMode="auto">
            <a:xfrm>
              <a:off x="7309535" y="224715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1" name="Freeform 162"/>
            <p:cNvSpPr>
              <a:spLocks noChangeArrowheads="1"/>
            </p:cNvSpPr>
            <p:nvPr/>
          </p:nvSpPr>
          <p:spPr bwMode="auto">
            <a:xfrm>
              <a:off x="7544335" y="2247157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2" name="Freeform 163"/>
            <p:cNvSpPr>
              <a:spLocks noChangeArrowheads="1"/>
            </p:cNvSpPr>
            <p:nvPr/>
          </p:nvSpPr>
          <p:spPr bwMode="auto">
            <a:xfrm>
              <a:off x="7279286" y="2033965"/>
              <a:ext cx="285216" cy="224716"/>
            </a:xfrm>
            <a:custGeom>
              <a:avLst/>
              <a:gdLst>
                <a:gd name="T0" fmla="*/ 94 w 875"/>
                <a:gd name="T1" fmla="*/ 687 h 688"/>
                <a:gd name="T2" fmla="*/ 94 w 875"/>
                <a:gd name="T3" fmla="*/ 499 h 688"/>
                <a:gd name="T4" fmla="*/ 0 w 875"/>
                <a:gd name="T5" fmla="*/ 499 h 688"/>
                <a:gd name="T6" fmla="*/ 125 w 875"/>
                <a:gd name="T7" fmla="*/ 313 h 688"/>
                <a:gd name="T8" fmla="*/ 125 w 875"/>
                <a:gd name="T9" fmla="*/ 125 h 688"/>
                <a:gd name="T10" fmla="*/ 250 w 875"/>
                <a:gd name="T11" fmla="*/ 125 h 688"/>
                <a:gd name="T12" fmla="*/ 250 w 875"/>
                <a:gd name="T13" fmla="*/ 188 h 688"/>
                <a:gd name="T14" fmla="*/ 437 w 875"/>
                <a:gd name="T15" fmla="*/ 0 h 688"/>
                <a:gd name="T16" fmla="*/ 874 w 875"/>
                <a:gd name="T17" fmla="*/ 499 h 688"/>
                <a:gd name="T18" fmla="*/ 811 w 875"/>
                <a:gd name="T19" fmla="*/ 499 h 688"/>
                <a:gd name="T20" fmla="*/ 811 w 875"/>
                <a:gd name="T21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94" y="687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6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3" name="Freeform 164"/>
            <p:cNvSpPr>
              <a:spLocks noChangeArrowheads="1"/>
            </p:cNvSpPr>
            <p:nvPr/>
          </p:nvSpPr>
          <p:spPr bwMode="auto">
            <a:xfrm>
              <a:off x="7269201" y="2257241"/>
              <a:ext cx="316907" cy="20167"/>
            </a:xfrm>
            <a:custGeom>
              <a:avLst/>
              <a:gdLst>
                <a:gd name="T0" fmla="*/ 0 w 968"/>
                <a:gd name="T1" fmla="*/ 62 h 63"/>
                <a:gd name="T2" fmla="*/ 0 w 968"/>
                <a:gd name="T3" fmla="*/ 62 h 63"/>
                <a:gd name="T4" fmla="*/ 93 w 968"/>
                <a:gd name="T5" fmla="*/ 31 h 63"/>
                <a:gd name="T6" fmla="*/ 125 w 968"/>
                <a:gd name="T7" fmla="*/ 0 h 63"/>
                <a:gd name="T8" fmla="*/ 125 w 968"/>
                <a:gd name="T9" fmla="*/ 31 h 63"/>
                <a:gd name="T10" fmla="*/ 250 w 968"/>
                <a:gd name="T11" fmla="*/ 62 h 63"/>
                <a:gd name="T12" fmla="*/ 343 w 968"/>
                <a:gd name="T13" fmla="*/ 31 h 63"/>
                <a:gd name="T14" fmla="*/ 375 w 968"/>
                <a:gd name="T15" fmla="*/ 0 h 63"/>
                <a:gd name="T16" fmla="*/ 375 w 968"/>
                <a:gd name="T17" fmla="*/ 31 h 63"/>
                <a:gd name="T18" fmla="*/ 468 w 968"/>
                <a:gd name="T19" fmla="*/ 62 h 63"/>
                <a:gd name="T20" fmla="*/ 592 w 968"/>
                <a:gd name="T21" fmla="*/ 31 h 63"/>
                <a:gd name="T22" fmla="*/ 592 w 968"/>
                <a:gd name="T23" fmla="*/ 0 h 63"/>
                <a:gd name="T24" fmla="*/ 624 w 968"/>
                <a:gd name="T25" fmla="*/ 31 h 63"/>
                <a:gd name="T26" fmla="*/ 717 w 968"/>
                <a:gd name="T27" fmla="*/ 62 h 63"/>
                <a:gd name="T28" fmla="*/ 811 w 968"/>
                <a:gd name="T29" fmla="*/ 31 h 63"/>
                <a:gd name="T30" fmla="*/ 842 w 968"/>
                <a:gd name="T31" fmla="*/ 0 h 63"/>
                <a:gd name="T32" fmla="*/ 842 w 968"/>
                <a:gd name="T33" fmla="*/ 31 h 63"/>
                <a:gd name="T34" fmla="*/ 967 w 968"/>
                <a:gd name="T35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8" h="63">
                  <a:moveTo>
                    <a:pt x="0" y="62"/>
                  </a:moveTo>
                  <a:lnTo>
                    <a:pt x="0" y="62"/>
                  </a:lnTo>
                  <a:cubicBezTo>
                    <a:pt x="31" y="62"/>
                    <a:pt x="62" y="31"/>
                    <a:pt x="93" y="31"/>
                  </a:cubicBezTo>
                  <a:cubicBezTo>
                    <a:pt x="125" y="31"/>
                    <a:pt x="125" y="0"/>
                    <a:pt x="125" y="0"/>
                  </a:cubicBezTo>
                  <a:lnTo>
                    <a:pt x="125" y="31"/>
                  </a:lnTo>
                  <a:cubicBezTo>
                    <a:pt x="156" y="31"/>
                    <a:pt x="187" y="62"/>
                    <a:pt x="250" y="62"/>
                  </a:cubicBezTo>
                  <a:cubicBezTo>
                    <a:pt x="281" y="62"/>
                    <a:pt x="312" y="31"/>
                    <a:pt x="343" y="31"/>
                  </a:cubicBezTo>
                  <a:cubicBezTo>
                    <a:pt x="343" y="31"/>
                    <a:pt x="343" y="0"/>
                    <a:pt x="375" y="0"/>
                  </a:cubicBezTo>
                  <a:lnTo>
                    <a:pt x="375" y="31"/>
                  </a:lnTo>
                  <a:cubicBezTo>
                    <a:pt x="406" y="31"/>
                    <a:pt x="437" y="62"/>
                    <a:pt x="468" y="62"/>
                  </a:cubicBezTo>
                  <a:cubicBezTo>
                    <a:pt x="530" y="62"/>
                    <a:pt x="561" y="31"/>
                    <a:pt x="592" y="31"/>
                  </a:cubicBezTo>
                  <a:lnTo>
                    <a:pt x="592" y="0"/>
                  </a:lnTo>
                  <a:cubicBezTo>
                    <a:pt x="592" y="0"/>
                    <a:pt x="592" y="31"/>
                    <a:pt x="624" y="31"/>
                  </a:cubicBezTo>
                  <a:cubicBezTo>
                    <a:pt x="655" y="31"/>
                    <a:pt x="686" y="62"/>
                    <a:pt x="717" y="62"/>
                  </a:cubicBezTo>
                  <a:cubicBezTo>
                    <a:pt x="749" y="62"/>
                    <a:pt x="780" y="31"/>
                    <a:pt x="811" y="31"/>
                  </a:cubicBezTo>
                  <a:cubicBezTo>
                    <a:pt x="842" y="31"/>
                    <a:pt x="842" y="0"/>
                    <a:pt x="842" y="0"/>
                  </a:cubicBezTo>
                  <a:lnTo>
                    <a:pt x="842" y="31"/>
                  </a:lnTo>
                  <a:cubicBezTo>
                    <a:pt x="873" y="31"/>
                    <a:pt x="905" y="62"/>
                    <a:pt x="967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4" name="Freeform 165"/>
            <p:cNvSpPr>
              <a:spLocks noChangeArrowheads="1"/>
            </p:cNvSpPr>
            <p:nvPr/>
          </p:nvSpPr>
          <p:spPr bwMode="auto">
            <a:xfrm>
              <a:off x="7309536" y="2299014"/>
              <a:ext cx="234799" cy="20167"/>
            </a:xfrm>
            <a:custGeom>
              <a:avLst/>
              <a:gdLst>
                <a:gd name="T0" fmla="*/ 0 w 718"/>
                <a:gd name="T1" fmla="*/ 0 h 63"/>
                <a:gd name="T2" fmla="*/ 0 w 718"/>
                <a:gd name="T3" fmla="*/ 0 h 63"/>
                <a:gd name="T4" fmla="*/ 0 w 718"/>
                <a:gd name="T5" fmla="*/ 31 h 63"/>
                <a:gd name="T6" fmla="*/ 125 w 718"/>
                <a:gd name="T7" fmla="*/ 62 h 63"/>
                <a:gd name="T8" fmla="*/ 218 w 718"/>
                <a:gd name="T9" fmla="*/ 31 h 63"/>
                <a:gd name="T10" fmla="*/ 250 w 718"/>
                <a:gd name="T11" fmla="*/ 0 h 63"/>
                <a:gd name="T12" fmla="*/ 250 w 718"/>
                <a:gd name="T13" fmla="*/ 31 h 63"/>
                <a:gd name="T14" fmla="*/ 343 w 718"/>
                <a:gd name="T15" fmla="*/ 62 h 63"/>
                <a:gd name="T16" fmla="*/ 467 w 718"/>
                <a:gd name="T17" fmla="*/ 31 h 63"/>
                <a:gd name="T18" fmla="*/ 467 w 718"/>
                <a:gd name="T19" fmla="*/ 0 h 63"/>
                <a:gd name="T20" fmla="*/ 499 w 718"/>
                <a:gd name="T21" fmla="*/ 31 h 63"/>
                <a:gd name="T22" fmla="*/ 592 w 718"/>
                <a:gd name="T23" fmla="*/ 62 h 63"/>
                <a:gd name="T24" fmla="*/ 686 w 718"/>
                <a:gd name="T25" fmla="*/ 31 h 63"/>
                <a:gd name="T26" fmla="*/ 717 w 718"/>
                <a:gd name="T2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8" h="63">
                  <a:moveTo>
                    <a:pt x="0" y="0"/>
                  </a:moveTo>
                  <a:lnTo>
                    <a:pt x="0" y="0"/>
                  </a:lnTo>
                  <a:lnTo>
                    <a:pt x="0" y="31"/>
                  </a:lnTo>
                  <a:cubicBezTo>
                    <a:pt x="31" y="31"/>
                    <a:pt x="62" y="62"/>
                    <a:pt x="125" y="62"/>
                  </a:cubicBezTo>
                  <a:cubicBezTo>
                    <a:pt x="156" y="62"/>
                    <a:pt x="187" y="31"/>
                    <a:pt x="218" y="31"/>
                  </a:cubicBezTo>
                  <a:cubicBezTo>
                    <a:pt x="218" y="31"/>
                    <a:pt x="218" y="0"/>
                    <a:pt x="250" y="0"/>
                  </a:cubicBezTo>
                  <a:lnTo>
                    <a:pt x="250" y="31"/>
                  </a:lnTo>
                  <a:cubicBezTo>
                    <a:pt x="281" y="31"/>
                    <a:pt x="312" y="62"/>
                    <a:pt x="343" y="62"/>
                  </a:cubicBezTo>
                  <a:cubicBezTo>
                    <a:pt x="405" y="62"/>
                    <a:pt x="436" y="31"/>
                    <a:pt x="467" y="31"/>
                  </a:cubicBezTo>
                  <a:lnTo>
                    <a:pt x="467" y="0"/>
                  </a:lnTo>
                  <a:cubicBezTo>
                    <a:pt x="467" y="0"/>
                    <a:pt x="467" y="31"/>
                    <a:pt x="499" y="31"/>
                  </a:cubicBezTo>
                  <a:cubicBezTo>
                    <a:pt x="530" y="31"/>
                    <a:pt x="561" y="62"/>
                    <a:pt x="592" y="62"/>
                  </a:cubicBezTo>
                  <a:cubicBezTo>
                    <a:pt x="624" y="62"/>
                    <a:pt x="655" y="31"/>
                    <a:pt x="686" y="31"/>
                  </a:cubicBezTo>
                  <a:cubicBezTo>
                    <a:pt x="717" y="31"/>
                    <a:pt x="717" y="0"/>
                    <a:pt x="717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05" name="Gruppierung 843"/>
          <p:cNvGrpSpPr>
            <a:grpSpLocks noChangeAspect="1"/>
          </p:cNvGrpSpPr>
          <p:nvPr/>
        </p:nvGrpSpPr>
        <p:grpSpPr>
          <a:xfrm>
            <a:off x="3934875" y="5477314"/>
            <a:ext cx="349200" cy="349200"/>
            <a:chOff x="7985123" y="1891357"/>
            <a:chExt cx="592039" cy="592039"/>
          </a:xfrm>
        </p:grpSpPr>
        <p:sp>
          <p:nvSpPr>
            <p:cNvPr id="1406" name="Freeform 166"/>
            <p:cNvSpPr>
              <a:spLocks noChangeArrowheads="1"/>
            </p:cNvSpPr>
            <p:nvPr/>
          </p:nvSpPr>
          <p:spPr bwMode="auto">
            <a:xfrm>
              <a:off x="7985123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7" name="Freeform 167"/>
            <p:cNvSpPr>
              <a:spLocks noChangeArrowheads="1"/>
            </p:cNvSpPr>
            <p:nvPr/>
          </p:nvSpPr>
          <p:spPr bwMode="auto">
            <a:xfrm>
              <a:off x="8219921" y="2166489"/>
              <a:ext cx="122442" cy="122442"/>
            </a:xfrm>
            <a:custGeom>
              <a:avLst/>
              <a:gdLst>
                <a:gd name="T0" fmla="*/ 373 w 374"/>
                <a:gd name="T1" fmla="*/ 186 h 375"/>
                <a:gd name="T2" fmla="*/ 373 w 374"/>
                <a:gd name="T3" fmla="*/ 186 h 375"/>
                <a:gd name="T4" fmla="*/ 187 w 374"/>
                <a:gd name="T5" fmla="*/ 374 h 375"/>
                <a:gd name="T6" fmla="*/ 0 w 374"/>
                <a:gd name="T7" fmla="*/ 186 h 375"/>
                <a:gd name="T8" fmla="*/ 187 w 374"/>
                <a:gd name="T9" fmla="*/ 0 h 375"/>
                <a:gd name="T10" fmla="*/ 373 w 374"/>
                <a:gd name="T11" fmla="*/ 186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4" h="375">
                  <a:moveTo>
                    <a:pt x="373" y="186"/>
                  </a:moveTo>
                  <a:lnTo>
                    <a:pt x="373" y="186"/>
                  </a:lnTo>
                  <a:cubicBezTo>
                    <a:pt x="373" y="280"/>
                    <a:pt x="280" y="374"/>
                    <a:pt x="187" y="374"/>
                  </a:cubicBezTo>
                  <a:cubicBezTo>
                    <a:pt x="93" y="374"/>
                    <a:pt x="0" y="280"/>
                    <a:pt x="0" y="186"/>
                  </a:cubicBezTo>
                  <a:cubicBezTo>
                    <a:pt x="0" y="92"/>
                    <a:pt x="93" y="0"/>
                    <a:pt x="187" y="0"/>
                  </a:cubicBezTo>
                  <a:cubicBezTo>
                    <a:pt x="280" y="0"/>
                    <a:pt x="373" y="92"/>
                    <a:pt x="373" y="18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8" name="Freeform 168"/>
            <p:cNvSpPr>
              <a:spLocks noChangeArrowheads="1"/>
            </p:cNvSpPr>
            <p:nvPr/>
          </p:nvSpPr>
          <p:spPr bwMode="auto">
            <a:xfrm>
              <a:off x="8271779" y="2186657"/>
              <a:ext cx="20167" cy="10084"/>
            </a:xfrm>
            <a:custGeom>
              <a:avLst/>
              <a:gdLst>
                <a:gd name="T0" fmla="*/ 61 w 62"/>
                <a:gd name="T1" fmla="*/ 30 h 31"/>
                <a:gd name="T2" fmla="*/ 61 w 62"/>
                <a:gd name="T3" fmla="*/ 30 h 31"/>
                <a:gd name="T4" fmla="*/ 31 w 62"/>
                <a:gd name="T5" fmla="*/ 30 h 31"/>
                <a:gd name="T6" fmla="*/ 0 w 62"/>
                <a:gd name="T7" fmla="*/ 30 h 31"/>
                <a:gd name="T8" fmla="*/ 31 w 62"/>
                <a:gd name="T9" fmla="*/ 0 h 31"/>
                <a:gd name="T10" fmla="*/ 61 w 62"/>
                <a:gd name="T11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31">
                  <a:moveTo>
                    <a:pt x="61" y="30"/>
                  </a:moveTo>
                  <a:lnTo>
                    <a:pt x="61" y="30"/>
                  </a:lnTo>
                  <a:lnTo>
                    <a:pt x="31" y="30"/>
                  </a:lnTo>
                  <a:lnTo>
                    <a:pt x="0" y="30"/>
                  </a:ln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61" y="0"/>
                    <a:pt x="61" y="3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9" name="Line 169"/>
            <p:cNvSpPr>
              <a:spLocks noChangeShapeType="1"/>
            </p:cNvSpPr>
            <p:nvPr/>
          </p:nvSpPr>
          <p:spPr bwMode="auto">
            <a:xfrm>
              <a:off x="8281863" y="2216907"/>
              <a:ext cx="1440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0" name="Freeform 170"/>
            <p:cNvSpPr>
              <a:spLocks noChangeArrowheads="1"/>
            </p:cNvSpPr>
            <p:nvPr/>
          </p:nvSpPr>
          <p:spPr bwMode="auto">
            <a:xfrm>
              <a:off x="8169504" y="2044049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6 w 688"/>
                <a:gd name="T5" fmla="*/ 874 h 875"/>
                <a:gd name="T6" fmla="*/ 32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2 w 688"/>
                <a:gd name="T13" fmla="*/ 0 h 875"/>
                <a:gd name="T14" fmla="*/ 656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6" y="874"/>
                  </a:cubicBezTo>
                  <a:cubicBezTo>
                    <a:pt x="32" y="874"/>
                    <a:pt x="32" y="874"/>
                    <a:pt x="32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1" name="Line 171"/>
            <p:cNvSpPr>
              <a:spLocks noChangeShapeType="1"/>
            </p:cNvSpPr>
            <p:nvPr/>
          </p:nvSpPr>
          <p:spPr bwMode="auto">
            <a:xfrm>
              <a:off x="8209838" y="2084383"/>
              <a:ext cx="14260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2" name="Line 172"/>
            <p:cNvSpPr>
              <a:spLocks noChangeShapeType="1"/>
            </p:cNvSpPr>
            <p:nvPr/>
          </p:nvSpPr>
          <p:spPr bwMode="auto">
            <a:xfrm>
              <a:off x="8209838" y="2126156"/>
              <a:ext cx="14260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13" name="Gruppierung 851"/>
          <p:cNvGrpSpPr>
            <a:grpSpLocks noChangeAspect="1"/>
          </p:cNvGrpSpPr>
          <p:nvPr/>
        </p:nvGrpSpPr>
        <p:grpSpPr>
          <a:xfrm>
            <a:off x="4504787" y="5477314"/>
            <a:ext cx="343253" cy="349200"/>
            <a:chOff x="8899830" y="1891357"/>
            <a:chExt cx="581956" cy="592039"/>
          </a:xfrm>
        </p:grpSpPr>
        <p:sp>
          <p:nvSpPr>
            <p:cNvPr id="1414" name="Freeform 173"/>
            <p:cNvSpPr>
              <a:spLocks noChangeArrowheads="1"/>
            </p:cNvSpPr>
            <p:nvPr/>
          </p:nvSpPr>
          <p:spPr bwMode="auto">
            <a:xfrm>
              <a:off x="8899830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5" name="Freeform 174"/>
            <p:cNvSpPr>
              <a:spLocks noChangeArrowheads="1"/>
            </p:cNvSpPr>
            <p:nvPr/>
          </p:nvSpPr>
          <p:spPr bwMode="auto">
            <a:xfrm>
              <a:off x="9032355" y="2136240"/>
              <a:ext cx="102275" cy="102274"/>
            </a:xfrm>
            <a:custGeom>
              <a:avLst/>
              <a:gdLst>
                <a:gd name="T0" fmla="*/ 312 w 313"/>
                <a:gd name="T1" fmla="*/ 156 h 312"/>
                <a:gd name="T2" fmla="*/ 312 w 313"/>
                <a:gd name="T3" fmla="*/ 156 h 312"/>
                <a:gd name="T4" fmla="*/ 156 w 313"/>
                <a:gd name="T5" fmla="*/ 311 h 312"/>
                <a:gd name="T6" fmla="*/ 0 w 313"/>
                <a:gd name="T7" fmla="*/ 156 h 312"/>
                <a:gd name="T8" fmla="*/ 156 w 313"/>
                <a:gd name="T9" fmla="*/ 0 h 312"/>
                <a:gd name="T10" fmla="*/ 312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312" y="156"/>
                  </a:moveTo>
                  <a:lnTo>
                    <a:pt x="312" y="156"/>
                  </a:lnTo>
                  <a:cubicBezTo>
                    <a:pt x="312" y="249"/>
                    <a:pt x="250" y="311"/>
                    <a:pt x="156" y="311"/>
                  </a:cubicBezTo>
                  <a:cubicBezTo>
                    <a:pt x="62" y="311"/>
                    <a:pt x="0" y="249"/>
                    <a:pt x="0" y="156"/>
                  </a:cubicBezTo>
                  <a:cubicBezTo>
                    <a:pt x="0" y="62"/>
                    <a:pt x="62" y="0"/>
                    <a:pt x="156" y="0"/>
                  </a:cubicBezTo>
                  <a:cubicBezTo>
                    <a:pt x="250" y="0"/>
                    <a:pt x="312" y="62"/>
                    <a:pt x="31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6" name="Freeform 175"/>
            <p:cNvSpPr>
              <a:spLocks noChangeArrowheads="1"/>
            </p:cNvSpPr>
            <p:nvPr/>
          </p:nvSpPr>
          <p:spPr bwMode="auto">
            <a:xfrm>
              <a:off x="9134630" y="2114633"/>
              <a:ext cx="214632" cy="72024"/>
            </a:xfrm>
            <a:custGeom>
              <a:avLst/>
              <a:gdLst>
                <a:gd name="T0" fmla="*/ 0 w 657"/>
                <a:gd name="T1" fmla="*/ 219 h 220"/>
                <a:gd name="T2" fmla="*/ 0 w 657"/>
                <a:gd name="T3" fmla="*/ 219 h 220"/>
                <a:gd name="T4" fmla="*/ 125 w 657"/>
                <a:gd name="T5" fmla="*/ 219 h 220"/>
                <a:gd name="T6" fmla="*/ 157 w 657"/>
                <a:gd name="T7" fmla="*/ 188 h 220"/>
                <a:gd name="T8" fmla="*/ 187 w 657"/>
                <a:gd name="T9" fmla="*/ 63 h 220"/>
                <a:gd name="T10" fmla="*/ 374 w 657"/>
                <a:gd name="T11" fmla="*/ 0 h 220"/>
                <a:gd name="T12" fmla="*/ 656 w 657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20">
                  <a:moveTo>
                    <a:pt x="0" y="219"/>
                  </a:moveTo>
                  <a:lnTo>
                    <a:pt x="0" y="219"/>
                  </a:lnTo>
                  <a:cubicBezTo>
                    <a:pt x="125" y="219"/>
                    <a:pt x="125" y="219"/>
                    <a:pt x="125" y="219"/>
                  </a:cubicBezTo>
                  <a:cubicBezTo>
                    <a:pt x="125" y="219"/>
                    <a:pt x="157" y="219"/>
                    <a:pt x="157" y="188"/>
                  </a:cubicBezTo>
                  <a:cubicBezTo>
                    <a:pt x="187" y="157"/>
                    <a:pt x="187" y="125"/>
                    <a:pt x="187" y="63"/>
                  </a:cubicBezTo>
                  <a:cubicBezTo>
                    <a:pt x="218" y="32"/>
                    <a:pt x="281" y="0"/>
                    <a:pt x="374" y="0"/>
                  </a:cubicBezTo>
                  <a:cubicBezTo>
                    <a:pt x="499" y="0"/>
                    <a:pt x="593" y="0"/>
                    <a:pt x="656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7" name="Freeform 176"/>
            <p:cNvSpPr>
              <a:spLocks noChangeArrowheads="1"/>
            </p:cNvSpPr>
            <p:nvPr/>
          </p:nvSpPr>
          <p:spPr bwMode="auto">
            <a:xfrm>
              <a:off x="9297404" y="2074299"/>
              <a:ext cx="51857" cy="82108"/>
            </a:xfrm>
            <a:custGeom>
              <a:avLst/>
              <a:gdLst>
                <a:gd name="T0" fmla="*/ 0 w 158"/>
                <a:gd name="T1" fmla="*/ 0 h 251"/>
                <a:gd name="T2" fmla="*/ 157 w 158"/>
                <a:gd name="T3" fmla="*/ 125 h 251"/>
                <a:gd name="T4" fmla="*/ 0 w 158"/>
                <a:gd name="T5" fmla="*/ 25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0"/>
                  </a:moveTo>
                  <a:lnTo>
                    <a:pt x="157" y="125"/>
                  </a:lnTo>
                  <a:lnTo>
                    <a:pt x="0" y="25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8" name="Freeform 177"/>
            <p:cNvSpPr>
              <a:spLocks noChangeArrowheads="1"/>
            </p:cNvSpPr>
            <p:nvPr/>
          </p:nvSpPr>
          <p:spPr bwMode="auto">
            <a:xfrm>
              <a:off x="9297404" y="2216907"/>
              <a:ext cx="51857" cy="82107"/>
            </a:xfrm>
            <a:custGeom>
              <a:avLst/>
              <a:gdLst>
                <a:gd name="T0" fmla="*/ 0 w 158"/>
                <a:gd name="T1" fmla="*/ 250 h 251"/>
                <a:gd name="T2" fmla="*/ 157 w 158"/>
                <a:gd name="T3" fmla="*/ 125 h 251"/>
                <a:gd name="T4" fmla="*/ 0 w 158"/>
                <a:gd name="T5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250"/>
                  </a:moveTo>
                  <a:lnTo>
                    <a:pt x="157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9" name="Freeform 178"/>
            <p:cNvSpPr>
              <a:spLocks noChangeArrowheads="1"/>
            </p:cNvSpPr>
            <p:nvPr/>
          </p:nvSpPr>
          <p:spPr bwMode="auto">
            <a:xfrm>
              <a:off x="9134630" y="2186657"/>
              <a:ext cx="214632" cy="72024"/>
            </a:xfrm>
            <a:custGeom>
              <a:avLst/>
              <a:gdLst>
                <a:gd name="T0" fmla="*/ 0 w 657"/>
                <a:gd name="T1" fmla="*/ 0 h 219"/>
                <a:gd name="T2" fmla="*/ 0 w 657"/>
                <a:gd name="T3" fmla="*/ 0 h 219"/>
                <a:gd name="T4" fmla="*/ 125 w 657"/>
                <a:gd name="T5" fmla="*/ 0 h 219"/>
                <a:gd name="T6" fmla="*/ 157 w 657"/>
                <a:gd name="T7" fmla="*/ 30 h 219"/>
                <a:gd name="T8" fmla="*/ 187 w 657"/>
                <a:gd name="T9" fmla="*/ 155 h 219"/>
                <a:gd name="T10" fmla="*/ 374 w 657"/>
                <a:gd name="T11" fmla="*/ 218 h 219"/>
                <a:gd name="T12" fmla="*/ 656 w 657"/>
                <a:gd name="T13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19">
                  <a:moveTo>
                    <a:pt x="0" y="0"/>
                  </a:moveTo>
                  <a:lnTo>
                    <a:pt x="0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125" y="0"/>
                    <a:pt x="157" y="0"/>
                    <a:pt x="157" y="30"/>
                  </a:cubicBezTo>
                  <a:cubicBezTo>
                    <a:pt x="187" y="62"/>
                    <a:pt x="187" y="93"/>
                    <a:pt x="187" y="155"/>
                  </a:cubicBezTo>
                  <a:cubicBezTo>
                    <a:pt x="218" y="187"/>
                    <a:pt x="281" y="218"/>
                    <a:pt x="374" y="218"/>
                  </a:cubicBezTo>
                  <a:cubicBezTo>
                    <a:pt x="499" y="218"/>
                    <a:pt x="593" y="218"/>
                    <a:pt x="656" y="21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0" name="Gruppierung 858"/>
          <p:cNvGrpSpPr>
            <a:grpSpLocks noChangeAspect="1"/>
          </p:cNvGrpSpPr>
          <p:nvPr/>
        </p:nvGrpSpPr>
        <p:grpSpPr>
          <a:xfrm>
            <a:off x="5076287" y="5477314"/>
            <a:ext cx="349200" cy="349200"/>
            <a:chOff x="9851991" y="1891357"/>
            <a:chExt cx="592039" cy="592039"/>
          </a:xfrm>
        </p:grpSpPr>
        <p:sp>
          <p:nvSpPr>
            <p:cNvPr id="1421" name="Freeform 179"/>
            <p:cNvSpPr>
              <a:spLocks noChangeArrowheads="1"/>
            </p:cNvSpPr>
            <p:nvPr/>
          </p:nvSpPr>
          <p:spPr bwMode="auto">
            <a:xfrm>
              <a:off x="9851991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2" name="Freeform 180"/>
            <p:cNvSpPr>
              <a:spLocks noChangeArrowheads="1"/>
            </p:cNvSpPr>
            <p:nvPr/>
          </p:nvSpPr>
          <p:spPr bwMode="auto">
            <a:xfrm>
              <a:off x="10004682" y="2084383"/>
              <a:ext cx="285216" cy="204549"/>
            </a:xfrm>
            <a:custGeom>
              <a:avLst/>
              <a:gdLst>
                <a:gd name="T0" fmla="*/ 874 w 875"/>
                <a:gd name="T1" fmla="*/ 592 h 625"/>
                <a:gd name="T2" fmla="*/ 874 w 875"/>
                <a:gd name="T3" fmla="*/ 592 h 625"/>
                <a:gd name="T4" fmla="*/ 842 w 875"/>
                <a:gd name="T5" fmla="*/ 624 h 625"/>
                <a:gd name="T6" fmla="*/ 31 w 875"/>
                <a:gd name="T7" fmla="*/ 624 h 625"/>
                <a:gd name="T8" fmla="*/ 0 w 875"/>
                <a:gd name="T9" fmla="*/ 592 h 625"/>
                <a:gd name="T10" fmla="*/ 0 w 875"/>
                <a:gd name="T11" fmla="*/ 31 h 625"/>
                <a:gd name="T12" fmla="*/ 31 w 875"/>
                <a:gd name="T13" fmla="*/ 0 h 625"/>
                <a:gd name="T14" fmla="*/ 842 w 875"/>
                <a:gd name="T15" fmla="*/ 0 h 625"/>
                <a:gd name="T16" fmla="*/ 874 w 875"/>
                <a:gd name="T17" fmla="*/ 31 h 625"/>
                <a:gd name="T18" fmla="*/ 874 w 875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92"/>
                  </a:moveTo>
                  <a:lnTo>
                    <a:pt x="874" y="592"/>
                  </a:lnTo>
                  <a:lnTo>
                    <a:pt x="842" y="624"/>
                  </a:lnTo>
                  <a:cubicBezTo>
                    <a:pt x="31" y="624"/>
                    <a:pt x="31" y="624"/>
                    <a:pt x="31" y="624"/>
                  </a:cubicBezTo>
                  <a:lnTo>
                    <a:pt x="0" y="59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842" y="0"/>
                    <a:pt x="842" y="0"/>
                    <a:pt x="842" y="0"/>
                  </a:cubicBezTo>
                  <a:lnTo>
                    <a:pt x="874" y="31"/>
                  </a:lnTo>
                  <a:lnTo>
                    <a:pt x="874" y="59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3" name="Freeform 181"/>
            <p:cNvSpPr>
              <a:spLocks noChangeArrowheads="1"/>
            </p:cNvSpPr>
            <p:nvPr/>
          </p:nvSpPr>
          <p:spPr bwMode="auto">
            <a:xfrm>
              <a:off x="10004682" y="2126156"/>
              <a:ext cx="285216" cy="82108"/>
            </a:xfrm>
            <a:custGeom>
              <a:avLst/>
              <a:gdLst>
                <a:gd name="T0" fmla="*/ 0 w 875"/>
                <a:gd name="T1" fmla="*/ 0 h 250"/>
                <a:gd name="T2" fmla="*/ 437 w 875"/>
                <a:gd name="T3" fmla="*/ 249 h 250"/>
                <a:gd name="T4" fmla="*/ 874 w 8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250">
                  <a:moveTo>
                    <a:pt x="0" y="0"/>
                  </a:moveTo>
                  <a:lnTo>
                    <a:pt x="437" y="249"/>
                  </a:lnTo>
                  <a:lnTo>
                    <a:pt x="874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4" name="Gruppierung 866"/>
          <p:cNvGrpSpPr>
            <a:grpSpLocks noChangeAspect="1"/>
          </p:cNvGrpSpPr>
          <p:nvPr/>
        </p:nvGrpSpPr>
        <p:grpSpPr>
          <a:xfrm>
            <a:off x="5647787" y="5475907"/>
            <a:ext cx="343252" cy="349200"/>
            <a:chOff x="1662835" y="2679302"/>
            <a:chExt cx="581956" cy="592040"/>
          </a:xfrm>
        </p:grpSpPr>
        <p:sp>
          <p:nvSpPr>
            <p:cNvPr id="1425" name="Freeform 182"/>
            <p:cNvSpPr>
              <a:spLocks noChangeArrowheads="1"/>
            </p:cNvSpPr>
            <p:nvPr/>
          </p:nvSpPr>
          <p:spPr bwMode="auto">
            <a:xfrm>
              <a:off x="1662835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6" name="Freeform 183"/>
            <p:cNvSpPr>
              <a:spLocks noChangeArrowheads="1"/>
            </p:cNvSpPr>
            <p:nvPr/>
          </p:nvSpPr>
          <p:spPr bwMode="auto">
            <a:xfrm>
              <a:off x="1835694" y="2902578"/>
              <a:ext cx="102275" cy="41774"/>
            </a:xfrm>
            <a:custGeom>
              <a:avLst/>
              <a:gdLst>
                <a:gd name="T0" fmla="*/ 312 w 313"/>
                <a:gd name="T1" fmla="*/ 63 h 126"/>
                <a:gd name="T2" fmla="*/ 312 w 313"/>
                <a:gd name="T3" fmla="*/ 63 h 126"/>
                <a:gd name="T4" fmla="*/ 156 w 313"/>
                <a:gd name="T5" fmla="*/ 125 h 126"/>
                <a:gd name="T6" fmla="*/ 0 w 313"/>
                <a:gd name="T7" fmla="*/ 63 h 126"/>
                <a:gd name="T8" fmla="*/ 156 w 313"/>
                <a:gd name="T9" fmla="*/ 0 h 126"/>
                <a:gd name="T10" fmla="*/ 312 w 313"/>
                <a:gd name="T11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126">
                  <a:moveTo>
                    <a:pt x="312" y="63"/>
                  </a:moveTo>
                  <a:lnTo>
                    <a:pt x="312" y="63"/>
                  </a:lnTo>
                  <a:cubicBezTo>
                    <a:pt x="312" y="94"/>
                    <a:pt x="250" y="125"/>
                    <a:pt x="156" y="125"/>
                  </a:cubicBezTo>
                  <a:cubicBezTo>
                    <a:pt x="62" y="125"/>
                    <a:pt x="0" y="94"/>
                    <a:pt x="0" y="63"/>
                  </a:cubicBezTo>
                  <a:cubicBezTo>
                    <a:pt x="0" y="32"/>
                    <a:pt x="62" y="0"/>
                    <a:pt x="156" y="0"/>
                  </a:cubicBezTo>
                  <a:cubicBezTo>
                    <a:pt x="250" y="0"/>
                    <a:pt x="312" y="32"/>
                    <a:pt x="312" y="6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7" name="Freeform 184"/>
            <p:cNvSpPr>
              <a:spLocks noChangeArrowheads="1"/>
            </p:cNvSpPr>
            <p:nvPr/>
          </p:nvSpPr>
          <p:spPr bwMode="auto">
            <a:xfrm>
              <a:off x="1835694" y="2944351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8" name="Freeform 185"/>
            <p:cNvSpPr>
              <a:spLocks noChangeArrowheads="1"/>
            </p:cNvSpPr>
            <p:nvPr/>
          </p:nvSpPr>
          <p:spPr bwMode="auto">
            <a:xfrm>
              <a:off x="1835694" y="297460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0"/>
                    <a:pt x="250" y="62"/>
                    <a:pt x="156" y="62"/>
                  </a:cubicBezTo>
                  <a:cubicBezTo>
                    <a:pt x="62" y="62"/>
                    <a:pt x="0" y="3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9" name="Freeform 186"/>
            <p:cNvSpPr>
              <a:spLocks noChangeArrowheads="1"/>
            </p:cNvSpPr>
            <p:nvPr/>
          </p:nvSpPr>
          <p:spPr bwMode="auto">
            <a:xfrm>
              <a:off x="1835694" y="300485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1"/>
                    <a:pt x="250" y="62"/>
                    <a:pt x="156" y="62"/>
                  </a:cubicBezTo>
                  <a:cubicBezTo>
                    <a:pt x="62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0" name="Freeform 187"/>
            <p:cNvSpPr>
              <a:spLocks noChangeArrowheads="1"/>
            </p:cNvSpPr>
            <p:nvPr/>
          </p:nvSpPr>
          <p:spPr bwMode="auto">
            <a:xfrm>
              <a:off x="1835694" y="3025019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1" name="Freeform 188"/>
            <p:cNvSpPr>
              <a:spLocks noChangeArrowheads="1"/>
            </p:cNvSpPr>
            <p:nvPr/>
          </p:nvSpPr>
          <p:spPr bwMode="auto">
            <a:xfrm>
              <a:off x="1978302" y="2954435"/>
              <a:ext cx="92191" cy="40334"/>
            </a:xfrm>
            <a:custGeom>
              <a:avLst/>
              <a:gdLst>
                <a:gd name="T0" fmla="*/ 282 w 283"/>
                <a:gd name="T1" fmla="*/ 62 h 125"/>
                <a:gd name="T2" fmla="*/ 282 w 283"/>
                <a:gd name="T3" fmla="*/ 62 h 125"/>
                <a:gd name="T4" fmla="*/ 125 w 283"/>
                <a:gd name="T5" fmla="*/ 124 h 125"/>
                <a:gd name="T6" fmla="*/ 0 w 283"/>
                <a:gd name="T7" fmla="*/ 62 h 125"/>
                <a:gd name="T8" fmla="*/ 125 w 283"/>
                <a:gd name="T9" fmla="*/ 0 h 125"/>
                <a:gd name="T10" fmla="*/ 282 w 283"/>
                <a:gd name="T1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" h="125">
                  <a:moveTo>
                    <a:pt x="282" y="62"/>
                  </a:moveTo>
                  <a:lnTo>
                    <a:pt x="282" y="62"/>
                  </a:lnTo>
                  <a:cubicBezTo>
                    <a:pt x="282" y="92"/>
                    <a:pt x="219" y="124"/>
                    <a:pt x="125" y="124"/>
                  </a:cubicBezTo>
                  <a:cubicBezTo>
                    <a:pt x="63" y="124"/>
                    <a:pt x="0" y="92"/>
                    <a:pt x="0" y="62"/>
                  </a:cubicBezTo>
                  <a:cubicBezTo>
                    <a:pt x="0" y="31"/>
                    <a:pt x="63" y="0"/>
                    <a:pt x="125" y="0"/>
                  </a:cubicBezTo>
                  <a:cubicBezTo>
                    <a:pt x="219" y="0"/>
                    <a:pt x="282" y="31"/>
                    <a:pt x="282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32" name="Freeform 189"/>
            <p:cNvSpPr>
              <a:spLocks noChangeArrowheads="1"/>
            </p:cNvSpPr>
            <p:nvPr/>
          </p:nvSpPr>
          <p:spPr bwMode="auto">
            <a:xfrm>
              <a:off x="1978302" y="3004852"/>
              <a:ext cx="92191" cy="20167"/>
            </a:xfrm>
            <a:custGeom>
              <a:avLst/>
              <a:gdLst>
                <a:gd name="T0" fmla="*/ 282 w 283"/>
                <a:gd name="T1" fmla="*/ 0 h 63"/>
                <a:gd name="T2" fmla="*/ 282 w 283"/>
                <a:gd name="T3" fmla="*/ 0 h 63"/>
                <a:gd name="T4" fmla="*/ 125 w 283"/>
                <a:gd name="T5" fmla="*/ 62 h 63"/>
                <a:gd name="T6" fmla="*/ 0 w 28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3">
                  <a:moveTo>
                    <a:pt x="282" y="0"/>
                  </a:moveTo>
                  <a:lnTo>
                    <a:pt x="282" y="0"/>
                  </a:lnTo>
                  <a:cubicBezTo>
                    <a:pt x="282" y="31"/>
                    <a:pt x="219" y="62"/>
                    <a:pt x="125" y="62"/>
                  </a:cubicBezTo>
                  <a:cubicBezTo>
                    <a:pt x="63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3" name="Freeform 190"/>
            <p:cNvSpPr>
              <a:spLocks noChangeArrowheads="1"/>
            </p:cNvSpPr>
            <p:nvPr/>
          </p:nvSpPr>
          <p:spPr bwMode="auto">
            <a:xfrm>
              <a:off x="1978302" y="3025019"/>
              <a:ext cx="92191" cy="21608"/>
            </a:xfrm>
            <a:custGeom>
              <a:avLst/>
              <a:gdLst>
                <a:gd name="T0" fmla="*/ 282 w 283"/>
                <a:gd name="T1" fmla="*/ 0 h 64"/>
                <a:gd name="T2" fmla="*/ 282 w 283"/>
                <a:gd name="T3" fmla="*/ 0 h 64"/>
                <a:gd name="T4" fmla="*/ 125 w 283"/>
                <a:gd name="T5" fmla="*/ 63 h 64"/>
                <a:gd name="T6" fmla="*/ 0 w 28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4">
                  <a:moveTo>
                    <a:pt x="282" y="0"/>
                  </a:moveTo>
                  <a:lnTo>
                    <a:pt x="282" y="0"/>
                  </a:lnTo>
                  <a:cubicBezTo>
                    <a:pt x="282" y="32"/>
                    <a:pt x="219" y="63"/>
                    <a:pt x="125" y="63"/>
                  </a:cubicBezTo>
                  <a:cubicBezTo>
                    <a:pt x="63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4" name="Line 191"/>
            <p:cNvSpPr>
              <a:spLocks noChangeShapeType="1"/>
            </p:cNvSpPr>
            <p:nvPr/>
          </p:nvSpPr>
          <p:spPr bwMode="auto">
            <a:xfrm>
              <a:off x="1917802" y="2842078"/>
              <a:ext cx="6050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5" name="Freeform 192"/>
            <p:cNvSpPr>
              <a:spLocks noChangeArrowheads="1"/>
            </p:cNvSpPr>
            <p:nvPr/>
          </p:nvSpPr>
          <p:spPr bwMode="auto">
            <a:xfrm>
              <a:off x="1958136" y="2821911"/>
              <a:ext cx="31691" cy="51857"/>
            </a:xfrm>
            <a:custGeom>
              <a:avLst/>
              <a:gdLst>
                <a:gd name="T0" fmla="*/ 0 w 95"/>
                <a:gd name="T1" fmla="*/ 157 h 158"/>
                <a:gd name="T2" fmla="*/ 94 w 95"/>
                <a:gd name="T3" fmla="*/ 63 h 158"/>
                <a:gd name="T4" fmla="*/ 0 w 95"/>
                <a:gd name="T5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8">
                  <a:moveTo>
                    <a:pt x="0" y="157"/>
                  </a:moveTo>
                  <a:lnTo>
                    <a:pt x="94" y="63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6" name="Line 193"/>
            <p:cNvSpPr>
              <a:spLocks noChangeShapeType="1"/>
            </p:cNvSpPr>
            <p:nvPr/>
          </p:nvSpPr>
          <p:spPr bwMode="auto">
            <a:xfrm flipH="1">
              <a:off x="1937969" y="3107127"/>
              <a:ext cx="5329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7" name="Freeform 194"/>
            <p:cNvSpPr>
              <a:spLocks noChangeArrowheads="1"/>
            </p:cNvSpPr>
            <p:nvPr/>
          </p:nvSpPr>
          <p:spPr bwMode="auto">
            <a:xfrm>
              <a:off x="1917802" y="3076876"/>
              <a:ext cx="31691" cy="51857"/>
            </a:xfrm>
            <a:custGeom>
              <a:avLst/>
              <a:gdLst>
                <a:gd name="T0" fmla="*/ 94 w 95"/>
                <a:gd name="T1" fmla="*/ 0 h 157"/>
                <a:gd name="T2" fmla="*/ 0 w 95"/>
                <a:gd name="T3" fmla="*/ 93 h 157"/>
                <a:gd name="T4" fmla="*/ 94 w 95"/>
                <a:gd name="T5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7">
                  <a:moveTo>
                    <a:pt x="94" y="0"/>
                  </a:moveTo>
                  <a:lnTo>
                    <a:pt x="0" y="93"/>
                  </a:lnTo>
                  <a:lnTo>
                    <a:pt x="94" y="1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38" name="Gruppierung 880"/>
          <p:cNvGrpSpPr>
            <a:grpSpLocks noChangeAspect="1"/>
          </p:cNvGrpSpPr>
          <p:nvPr/>
        </p:nvGrpSpPr>
        <p:grpSpPr>
          <a:xfrm>
            <a:off x="6219287" y="5477314"/>
            <a:ext cx="343252" cy="349200"/>
            <a:chOff x="2633722" y="2679302"/>
            <a:chExt cx="581956" cy="592040"/>
          </a:xfrm>
        </p:grpSpPr>
        <p:sp>
          <p:nvSpPr>
            <p:cNvPr id="1439" name="Freeform 195"/>
            <p:cNvSpPr>
              <a:spLocks noChangeArrowheads="1"/>
            </p:cNvSpPr>
            <p:nvPr/>
          </p:nvSpPr>
          <p:spPr bwMode="auto">
            <a:xfrm>
              <a:off x="2633722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0" name="Freeform 196"/>
            <p:cNvSpPr>
              <a:spLocks noChangeArrowheads="1"/>
            </p:cNvSpPr>
            <p:nvPr/>
          </p:nvSpPr>
          <p:spPr bwMode="auto">
            <a:xfrm>
              <a:off x="2776331" y="2902578"/>
              <a:ext cx="285216" cy="184382"/>
            </a:xfrm>
            <a:custGeom>
              <a:avLst/>
              <a:gdLst>
                <a:gd name="T0" fmla="*/ 874 w 875"/>
                <a:gd name="T1" fmla="*/ 499 h 563"/>
                <a:gd name="T2" fmla="*/ 874 w 875"/>
                <a:gd name="T3" fmla="*/ 499 h 563"/>
                <a:gd name="T4" fmla="*/ 811 w 875"/>
                <a:gd name="T5" fmla="*/ 562 h 563"/>
                <a:gd name="T6" fmla="*/ 94 w 875"/>
                <a:gd name="T7" fmla="*/ 562 h 563"/>
                <a:gd name="T8" fmla="*/ 0 w 875"/>
                <a:gd name="T9" fmla="*/ 499 h 563"/>
                <a:gd name="T10" fmla="*/ 0 w 875"/>
                <a:gd name="T11" fmla="*/ 63 h 563"/>
                <a:gd name="T12" fmla="*/ 94 w 875"/>
                <a:gd name="T13" fmla="*/ 0 h 563"/>
                <a:gd name="T14" fmla="*/ 811 w 875"/>
                <a:gd name="T15" fmla="*/ 0 h 563"/>
                <a:gd name="T16" fmla="*/ 874 w 875"/>
                <a:gd name="T17" fmla="*/ 63 h 563"/>
                <a:gd name="T18" fmla="*/ 874 w 875"/>
                <a:gd name="T19" fmla="*/ 499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563">
                  <a:moveTo>
                    <a:pt x="874" y="499"/>
                  </a:moveTo>
                  <a:lnTo>
                    <a:pt x="874" y="499"/>
                  </a:lnTo>
                  <a:cubicBezTo>
                    <a:pt x="874" y="531"/>
                    <a:pt x="843" y="562"/>
                    <a:pt x="811" y="562"/>
                  </a:cubicBezTo>
                  <a:cubicBezTo>
                    <a:pt x="94" y="562"/>
                    <a:pt x="94" y="562"/>
                    <a:pt x="94" y="562"/>
                  </a:cubicBezTo>
                  <a:cubicBezTo>
                    <a:pt x="62" y="562"/>
                    <a:pt x="0" y="531"/>
                    <a:pt x="0" y="499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62" y="0"/>
                    <a:pt x="94" y="0"/>
                  </a:cubicBezTo>
                  <a:cubicBezTo>
                    <a:pt x="811" y="0"/>
                    <a:pt x="811" y="0"/>
                    <a:pt x="811" y="0"/>
                  </a:cubicBezTo>
                  <a:cubicBezTo>
                    <a:pt x="843" y="0"/>
                    <a:pt x="874" y="32"/>
                    <a:pt x="874" y="63"/>
                  </a:cubicBezTo>
                  <a:lnTo>
                    <a:pt x="874" y="49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1" name="Freeform 197"/>
            <p:cNvSpPr>
              <a:spLocks noChangeArrowheads="1"/>
            </p:cNvSpPr>
            <p:nvPr/>
          </p:nvSpPr>
          <p:spPr bwMode="auto">
            <a:xfrm>
              <a:off x="2878604" y="2862244"/>
              <a:ext cx="92191" cy="41774"/>
            </a:xfrm>
            <a:custGeom>
              <a:avLst/>
              <a:gdLst>
                <a:gd name="T0" fmla="*/ 0 w 282"/>
                <a:gd name="T1" fmla="*/ 125 h 126"/>
                <a:gd name="T2" fmla="*/ 0 w 282"/>
                <a:gd name="T3" fmla="*/ 125 h 126"/>
                <a:gd name="T4" fmla="*/ 0 w 282"/>
                <a:gd name="T5" fmla="*/ 63 h 126"/>
                <a:gd name="T6" fmla="*/ 63 w 282"/>
                <a:gd name="T7" fmla="*/ 0 h 126"/>
                <a:gd name="T8" fmla="*/ 187 w 282"/>
                <a:gd name="T9" fmla="*/ 0 h 126"/>
                <a:gd name="T10" fmla="*/ 281 w 282"/>
                <a:gd name="T11" fmla="*/ 63 h 126"/>
                <a:gd name="T12" fmla="*/ 281 w 282"/>
                <a:gd name="T13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" h="126">
                  <a:moveTo>
                    <a:pt x="0" y="125"/>
                  </a:moveTo>
                  <a:lnTo>
                    <a:pt x="0" y="125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49" y="0"/>
                    <a:pt x="281" y="32"/>
                    <a:pt x="281" y="63"/>
                  </a:cubicBezTo>
                  <a:cubicBezTo>
                    <a:pt x="281" y="125"/>
                    <a:pt x="281" y="125"/>
                    <a:pt x="281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2" name="Line 198"/>
            <p:cNvSpPr>
              <a:spLocks noChangeShapeType="1"/>
            </p:cNvSpPr>
            <p:nvPr/>
          </p:nvSpPr>
          <p:spPr bwMode="auto">
            <a:xfrm>
              <a:off x="2858438" y="2984685"/>
              <a:ext cx="7058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3" name="Line 199"/>
            <p:cNvSpPr>
              <a:spLocks noChangeShapeType="1"/>
            </p:cNvSpPr>
            <p:nvPr/>
          </p:nvSpPr>
          <p:spPr bwMode="auto">
            <a:xfrm>
              <a:off x="2858438" y="3004851"/>
              <a:ext cx="6050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4" name="Freeform 200"/>
            <p:cNvSpPr>
              <a:spLocks noChangeArrowheads="1"/>
            </p:cNvSpPr>
            <p:nvPr/>
          </p:nvSpPr>
          <p:spPr bwMode="auto">
            <a:xfrm>
              <a:off x="2878605" y="2944352"/>
              <a:ext cx="72024" cy="102275"/>
            </a:xfrm>
            <a:custGeom>
              <a:avLst/>
              <a:gdLst>
                <a:gd name="T0" fmla="*/ 218 w 219"/>
                <a:gd name="T1" fmla="*/ 312 h 313"/>
                <a:gd name="T2" fmla="*/ 218 w 219"/>
                <a:gd name="T3" fmla="*/ 312 h 313"/>
                <a:gd name="T4" fmla="*/ 156 w 219"/>
                <a:gd name="T5" fmla="*/ 312 h 313"/>
                <a:gd name="T6" fmla="*/ 0 w 219"/>
                <a:gd name="T7" fmla="*/ 156 h 313"/>
                <a:gd name="T8" fmla="*/ 156 w 219"/>
                <a:gd name="T9" fmla="*/ 0 h 313"/>
                <a:gd name="T10" fmla="*/ 218 w 219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313">
                  <a:moveTo>
                    <a:pt x="218" y="312"/>
                  </a:moveTo>
                  <a:lnTo>
                    <a:pt x="218" y="312"/>
                  </a:lnTo>
                  <a:cubicBezTo>
                    <a:pt x="187" y="312"/>
                    <a:pt x="187" y="312"/>
                    <a:pt x="156" y="312"/>
                  </a:cubicBezTo>
                  <a:cubicBezTo>
                    <a:pt x="63" y="312"/>
                    <a:pt x="0" y="249"/>
                    <a:pt x="0" y="156"/>
                  </a:cubicBezTo>
                  <a:cubicBezTo>
                    <a:pt x="0" y="63"/>
                    <a:pt x="63" y="0"/>
                    <a:pt x="156" y="0"/>
                  </a:cubicBezTo>
                  <a:cubicBezTo>
                    <a:pt x="187" y="0"/>
                    <a:pt x="187" y="0"/>
                    <a:pt x="218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45" name="Gruppierung 887"/>
          <p:cNvGrpSpPr>
            <a:grpSpLocks noChangeAspect="1"/>
          </p:cNvGrpSpPr>
          <p:nvPr/>
        </p:nvGrpSpPr>
        <p:grpSpPr>
          <a:xfrm>
            <a:off x="6789200" y="5477314"/>
            <a:ext cx="349199" cy="349200"/>
            <a:chOff x="3467763" y="2679302"/>
            <a:chExt cx="592039" cy="592040"/>
          </a:xfrm>
        </p:grpSpPr>
        <p:sp>
          <p:nvSpPr>
            <p:cNvPr id="1446" name="Freeform 201"/>
            <p:cNvSpPr>
              <a:spLocks noChangeArrowheads="1"/>
            </p:cNvSpPr>
            <p:nvPr/>
          </p:nvSpPr>
          <p:spPr bwMode="auto">
            <a:xfrm>
              <a:off x="3467763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7" name="Freeform 202"/>
            <p:cNvSpPr>
              <a:spLocks noChangeArrowheads="1"/>
            </p:cNvSpPr>
            <p:nvPr/>
          </p:nvSpPr>
          <p:spPr bwMode="auto">
            <a:xfrm>
              <a:off x="3670871" y="2821911"/>
              <a:ext cx="182942" cy="306823"/>
            </a:xfrm>
            <a:custGeom>
              <a:avLst/>
              <a:gdLst>
                <a:gd name="T0" fmla="*/ 281 w 562"/>
                <a:gd name="T1" fmla="*/ 0 h 938"/>
                <a:gd name="T2" fmla="*/ 281 w 562"/>
                <a:gd name="T3" fmla="*/ 0 h 938"/>
                <a:gd name="T4" fmla="*/ 0 w 562"/>
                <a:gd name="T5" fmla="*/ 282 h 938"/>
                <a:gd name="T6" fmla="*/ 0 w 562"/>
                <a:gd name="T7" fmla="*/ 656 h 938"/>
                <a:gd name="T8" fmla="*/ 281 w 562"/>
                <a:gd name="T9" fmla="*/ 937 h 938"/>
                <a:gd name="T10" fmla="*/ 561 w 562"/>
                <a:gd name="T11" fmla="*/ 656 h 938"/>
                <a:gd name="T12" fmla="*/ 561 w 562"/>
                <a:gd name="T13" fmla="*/ 282 h 938"/>
                <a:gd name="T14" fmla="*/ 281 w 562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" h="938">
                  <a:moveTo>
                    <a:pt x="281" y="0"/>
                  </a:moveTo>
                  <a:lnTo>
                    <a:pt x="281" y="0"/>
                  </a:lnTo>
                  <a:cubicBezTo>
                    <a:pt x="125" y="0"/>
                    <a:pt x="0" y="125"/>
                    <a:pt x="0" y="282"/>
                  </a:cubicBezTo>
                  <a:cubicBezTo>
                    <a:pt x="0" y="656"/>
                    <a:pt x="0" y="656"/>
                    <a:pt x="0" y="656"/>
                  </a:cubicBezTo>
                  <a:cubicBezTo>
                    <a:pt x="0" y="812"/>
                    <a:pt x="125" y="937"/>
                    <a:pt x="281" y="937"/>
                  </a:cubicBezTo>
                  <a:cubicBezTo>
                    <a:pt x="436" y="937"/>
                    <a:pt x="561" y="812"/>
                    <a:pt x="561" y="656"/>
                  </a:cubicBezTo>
                  <a:cubicBezTo>
                    <a:pt x="561" y="282"/>
                    <a:pt x="561" y="282"/>
                    <a:pt x="561" y="282"/>
                  </a:cubicBezTo>
                  <a:cubicBezTo>
                    <a:pt x="561" y="125"/>
                    <a:pt x="436" y="0"/>
                    <a:pt x="281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8" name="Freeform 203"/>
            <p:cNvSpPr>
              <a:spLocks noChangeArrowheads="1"/>
            </p:cNvSpPr>
            <p:nvPr/>
          </p:nvSpPr>
          <p:spPr bwMode="auto">
            <a:xfrm>
              <a:off x="3752979" y="2872327"/>
              <a:ext cx="20167" cy="72024"/>
            </a:xfrm>
            <a:custGeom>
              <a:avLst/>
              <a:gdLst>
                <a:gd name="T0" fmla="*/ 61 w 62"/>
                <a:gd name="T1" fmla="*/ 156 h 219"/>
                <a:gd name="T2" fmla="*/ 61 w 62"/>
                <a:gd name="T3" fmla="*/ 156 h 219"/>
                <a:gd name="T4" fmla="*/ 31 w 62"/>
                <a:gd name="T5" fmla="*/ 218 h 219"/>
                <a:gd name="T6" fmla="*/ 0 w 62"/>
                <a:gd name="T7" fmla="*/ 156 h 219"/>
                <a:gd name="T8" fmla="*/ 0 w 62"/>
                <a:gd name="T9" fmla="*/ 62 h 219"/>
                <a:gd name="T10" fmla="*/ 31 w 62"/>
                <a:gd name="T11" fmla="*/ 0 h 219"/>
                <a:gd name="T12" fmla="*/ 61 w 62"/>
                <a:gd name="T13" fmla="*/ 62 h 219"/>
                <a:gd name="T14" fmla="*/ 61 w 62"/>
                <a:gd name="T15" fmla="*/ 15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219">
                  <a:moveTo>
                    <a:pt x="61" y="156"/>
                  </a:moveTo>
                  <a:lnTo>
                    <a:pt x="61" y="156"/>
                  </a:lnTo>
                  <a:cubicBezTo>
                    <a:pt x="61" y="187"/>
                    <a:pt x="61" y="218"/>
                    <a:pt x="31" y="218"/>
                  </a:cubicBezTo>
                  <a:cubicBezTo>
                    <a:pt x="0" y="218"/>
                    <a:pt x="0" y="187"/>
                    <a:pt x="0" y="156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1" y="0"/>
                    <a:pt x="61" y="31"/>
                    <a:pt x="61" y="62"/>
                  </a:cubicBezTo>
                  <a:lnTo>
                    <a:pt x="61" y="1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449" name="Gruppierung 891"/>
          <p:cNvGrpSpPr>
            <a:grpSpLocks noChangeAspect="1"/>
          </p:cNvGrpSpPr>
          <p:nvPr/>
        </p:nvGrpSpPr>
        <p:grpSpPr>
          <a:xfrm>
            <a:off x="7360700" y="5477314"/>
            <a:ext cx="349200" cy="349200"/>
            <a:chOff x="4382471" y="2679302"/>
            <a:chExt cx="592040" cy="592040"/>
          </a:xfrm>
        </p:grpSpPr>
        <p:sp>
          <p:nvSpPr>
            <p:cNvPr id="1450" name="Freeform 204"/>
            <p:cNvSpPr>
              <a:spLocks noChangeArrowheads="1"/>
            </p:cNvSpPr>
            <p:nvPr/>
          </p:nvSpPr>
          <p:spPr bwMode="auto">
            <a:xfrm>
              <a:off x="4382471" y="2679302"/>
              <a:ext cx="592040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1" name="Freeform 205"/>
            <p:cNvSpPr>
              <a:spLocks noChangeArrowheads="1"/>
            </p:cNvSpPr>
            <p:nvPr/>
          </p:nvSpPr>
          <p:spPr bwMode="auto">
            <a:xfrm>
              <a:off x="4565412" y="2831994"/>
              <a:ext cx="224716" cy="285216"/>
            </a:xfrm>
            <a:custGeom>
              <a:avLst/>
              <a:gdLst>
                <a:gd name="T0" fmla="*/ 0 w 688"/>
                <a:gd name="T1" fmla="*/ 31 h 875"/>
                <a:gd name="T2" fmla="*/ 0 w 688"/>
                <a:gd name="T3" fmla="*/ 31 h 875"/>
                <a:gd name="T4" fmla="*/ 31 w 688"/>
                <a:gd name="T5" fmla="*/ 0 h 875"/>
                <a:gd name="T6" fmla="*/ 656 w 688"/>
                <a:gd name="T7" fmla="*/ 0 h 875"/>
                <a:gd name="T8" fmla="*/ 687 w 688"/>
                <a:gd name="T9" fmla="*/ 31 h 875"/>
                <a:gd name="T10" fmla="*/ 687 w 688"/>
                <a:gd name="T11" fmla="*/ 842 h 875"/>
                <a:gd name="T12" fmla="*/ 656 w 688"/>
                <a:gd name="T13" fmla="*/ 874 h 875"/>
                <a:gd name="T14" fmla="*/ 188 w 688"/>
                <a:gd name="T15" fmla="*/ 874 h 875"/>
                <a:gd name="T16" fmla="*/ 0 w 688"/>
                <a:gd name="T17" fmla="*/ 655 h 875"/>
                <a:gd name="T18" fmla="*/ 0 w 688"/>
                <a:gd name="T19" fmla="*/ 31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0"/>
                    <a:pt x="31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cubicBezTo>
                    <a:pt x="687" y="842"/>
                    <a:pt x="687" y="842"/>
                    <a:pt x="687" y="842"/>
                  </a:cubicBezTo>
                  <a:cubicBezTo>
                    <a:pt x="687" y="842"/>
                    <a:pt x="687" y="874"/>
                    <a:pt x="656" y="874"/>
                  </a:cubicBezTo>
                  <a:cubicBezTo>
                    <a:pt x="188" y="874"/>
                    <a:pt x="188" y="874"/>
                    <a:pt x="188" y="87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0" y="624"/>
                    <a:pt x="0" y="31"/>
                    <a:pt x="0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2" name="Freeform 206"/>
            <p:cNvSpPr>
              <a:spLocks noChangeArrowheads="1"/>
            </p:cNvSpPr>
            <p:nvPr/>
          </p:nvSpPr>
          <p:spPr bwMode="auto">
            <a:xfrm>
              <a:off x="4565412" y="3045186"/>
              <a:ext cx="61940" cy="72024"/>
            </a:xfrm>
            <a:custGeom>
              <a:avLst/>
              <a:gdLst>
                <a:gd name="T0" fmla="*/ 188 w 189"/>
                <a:gd name="T1" fmla="*/ 219 h 220"/>
                <a:gd name="T2" fmla="*/ 188 w 189"/>
                <a:gd name="T3" fmla="*/ 0 h 220"/>
                <a:gd name="T4" fmla="*/ 0 w 189"/>
                <a:gd name="T5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9" h="220">
                  <a:moveTo>
                    <a:pt x="188" y="219"/>
                  </a:moveTo>
                  <a:lnTo>
                    <a:pt x="188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3" name="Freeform 207"/>
            <p:cNvSpPr>
              <a:spLocks noChangeArrowheads="1"/>
            </p:cNvSpPr>
            <p:nvPr/>
          </p:nvSpPr>
          <p:spPr bwMode="auto">
            <a:xfrm>
              <a:off x="4605746" y="2872327"/>
              <a:ext cx="51857" cy="51857"/>
            </a:xfrm>
            <a:custGeom>
              <a:avLst/>
              <a:gdLst>
                <a:gd name="T0" fmla="*/ 157 w 158"/>
                <a:gd name="T1" fmla="*/ 156 h 157"/>
                <a:gd name="T2" fmla="*/ 0 w 158"/>
                <a:gd name="T3" fmla="*/ 156 h 157"/>
                <a:gd name="T4" fmla="*/ 0 w 158"/>
                <a:gd name="T5" fmla="*/ 0 h 157"/>
                <a:gd name="T6" fmla="*/ 157 w 158"/>
                <a:gd name="T7" fmla="*/ 0 h 157"/>
                <a:gd name="T8" fmla="*/ 157 w 158"/>
                <a:gd name="T9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57">
                  <a:moveTo>
                    <a:pt x="157" y="156"/>
                  </a:moveTo>
                  <a:lnTo>
                    <a:pt x="0" y="156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1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4" name="Line 208"/>
            <p:cNvSpPr>
              <a:spLocks noChangeShapeType="1"/>
            </p:cNvSpPr>
            <p:nvPr/>
          </p:nvSpPr>
          <p:spPr bwMode="auto">
            <a:xfrm>
              <a:off x="4605746" y="2964518"/>
              <a:ext cx="6194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5" name="Line 209"/>
            <p:cNvSpPr>
              <a:spLocks noChangeShapeType="1"/>
            </p:cNvSpPr>
            <p:nvPr/>
          </p:nvSpPr>
          <p:spPr bwMode="auto">
            <a:xfrm>
              <a:off x="4605746" y="2994769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6" name="Line 210"/>
            <p:cNvSpPr>
              <a:spLocks noChangeShapeType="1"/>
            </p:cNvSpPr>
            <p:nvPr/>
          </p:nvSpPr>
          <p:spPr bwMode="auto">
            <a:xfrm>
              <a:off x="4697937" y="2964518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7" name="Line 211"/>
            <p:cNvSpPr>
              <a:spLocks noChangeShapeType="1"/>
            </p:cNvSpPr>
            <p:nvPr/>
          </p:nvSpPr>
          <p:spPr bwMode="auto">
            <a:xfrm>
              <a:off x="4697937" y="2994769"/>
              <a:ext cx="5041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8" name="Line 212"/>
            <p:cNvSpPr>
              <a:spLocks noChangeShapeType="1"/>
            </p:cNvSpPr>
            <p:nvPr/>
          </p:nvSpPr>
          <p:spPr bwMode="auto">
            <a:xfrm>
              <a:off x="4697937" y="2872327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9" name="Line 213"/>
            <p:cNvSpPr>
              <a:spLocks noChangeShapeType="1"/>
            </p:cNvSpPr>
            <p:nvPr/>
          </p:nvSpPr>
          <p:spPr bwMode="auto">
            <a:xfrm>
              <a:off x="4697937" y="2902578"/>
              <a:ext cx="5041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0" name="Line 214"/>
            <p:cNvSpPr>
              <a:spLocks noChangeShapeType="1"/>
            </p:cNvSpPr>
            <p:nvPr/>
          </p:nvSpPr>
          <p:spPr bwMode="auto">
            <a:xfrm>
              <a:off x="4697937" y="2924184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61" name="Gruppierung 903"/>
          <p:cNvGrpSpPr>
            <a:grpSpLocks noChangeAspect="1"/>
          </p:cNvGrpSpPr>
          <p:nvPr/>
        </p:nvGrpSpPr>
        <p:grpSpPr>
          <a:xfrm>
            <a:off x="7932200" y="5477314"/>
            <a:ext cx="343252" cy="349200"/>
            <a:chOff x="5307261" y="2679302"/>
            <a:chExt cx="581956" cy="592040"/>
          </a:xfrm>
        </p:grpSpPr>
        <p:sp>
          <p:nvSpPr>
            <p:cNvPr id="1462" name="Freeform 215"/>
            <p:cNvSpPr>
              <a:spLocks noChangeArrowheads="1"/>
            </p:cNvSpPr>
            <p:nvPr/>
          </p:nvSpPr>
          <p:spPr bwMode="auto">
            <a:xfrm>
              <a:off x="5307261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3" name="Freeform 216"/>
            <p:cNvSpPr>
              <a:spLocks noChangeArrowheads="1"/>
            </p:cNvSpPr>
            <p:nvPr/>
          </p:nvSpPr>
          <p:spPr bwMode="auto">
            <a:xfrm>
              <a:off x="5531978" y="2821911"/>
              <a:ext cx="142608" cy="144048"/>
            </a:xfrm>
            <a:custGeom>
              <a:avLst/>
              <a:gdLst>
                <a:gd name="T0" fmla="*/ 437 w 438"/>
                <a:gd name="T1" fmla="*/ 375 h 439"/>
                <a:gd name="T2" fmla="*/ 437 w 438"/>
                <a:gd name="T3" fmla="*/ 375 h 439"/>
                <a:gd name="T4" fmla="*/ 343 w 438"/>
                <a:gd name="T5" fmla="*/ 438 h 439"/>
                <a:gd name="T6" fmla="*/ 63 w 438"/>
                <a:gd name="T7" fmla="*/ 438 h 439"/>
                <a:gd name="T8" fmla="*/ 0 w 438"/>
                <a:gd name="T9" fmla="*/ 375 h 439"/>
                <a:gd name="T10" fmla="*/ 63 w 438"/>
                <a:gd name="T11" fmla="*/ 63 h 439"/>
                <a:gd name="T12" fmla="*/ 156 w 438"/>
                <a:gd name="T13" fmla="*/ 0 h 439"/>
                <a:gd name="T14" fmla="*/ 280 w 438"/>
                <a:gd name="T15" fmla="*/ 0 h 439"/>
                <a:gd name="T16" fmla="*/ 374 w 438"/>
                <a:gd name="T17" fmla="*/ 63 h 439"/>
                <a:gd name="T18" fmla="*/ 437 w 438"/>
                <a:gd name="T19" fmla="*/ 37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8" h="439">
                  <a:moveTo>
                    <a:pt x="437" y="375"/>
                  </a:moveTo>
                  <a:lnTo>
                    <a:pt x="437" y="375"/>
                  </a:lnTo>
                  <a:cubicBezTo>
                    <a:pt x="437" y="407"/>
                    <a:pt x="405" y="438"/>
                    <a:pt x="343" y="438"/>
                  </a:cubicBezTo>
                  <a:cubicBezTo>
                    <a:pt x="63" y="438"/>
                    <a:pt x="63" y="438"/>
                    <a:pt x="63" y="438"/>
                  </a:cubicBezTo>
                  <a:cubicBezTo>
                    <a:pt x="31" y="438"/>
                    <a:pt x="0" y="407"/>
                    <a:pt x="0" y="375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63" y="32"/>
                    <a:pt x="94" y="0"/>
                    <a:pt x="156" y="0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312" y="0"/>
                    <a:pt x="374" y="32"/>
                    <a:pt x="374" y="63"/>
                  </a:cubicBezTo>
                  <a:lnTo>
                    <a:pt x="437" y="37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4" name="Line 217"/>
            <p:cNvSpPr>
              <a:spLocks noChangeShapeType="1"/>
            </p:cNvSpPr>
            <p:nvPr/>
          </p:nvSpPr>
          <p:spPr bwMode="auto">
            <a:xfrm flipV="1">
              <a:off x="5602562" y="2973161"/>
              <a:ext cx="1440" cy="1296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5" name="Line 218"/>
            <p:cNvSpPr>
              <a:spLocks noChangeShapeType="1"/>
            </p:cNvSpPr>
            <p:nvPr/>
          </p:nvSpPr>
          <p:spPr bwMode="auto">
            <a:xfrm flipV="1">
              <a:off x="5602562" y="3053828"/>
              <a:ext cx="1440" cy="7490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6" name="Freeform 219"/>
            <p:cNvSpPr>
              <a:spLocks noChangeArrowheads="1"/>
            </p:cNvSpPr>
            <p:nvPr/>
          </p:nvSpPr>
          <p:spPr bwMode="auto">
            <a:xfrm>
              <a:off x="5521895" y="2994769"/>
              <a:ext cx="152691" cy="51857"/>
            </a:xfrm>
            <a:custGeom>
              <a:avLst/>
              <a:gdLst>
                <a:gd name="T0" fmla="*/ 468 w 469"/>
                <a:gd name="T1" fmla="*/ 93 h 157"/>
                <a:gd name="T2" fmla="*/ 468 w 469"/>
                <a:gd name="T3" fmla="*/ 93 h 157"/>
                <a:gd name="T4" fmla="*/ 374 w 469"/>
                <a:gd name="T5" fmla="*/ 156 h 157"/>
                <a:gd name="T6" fmla="*/ 94 w 469"/>
                <a:gd name="T7" fmla="*/ 156 h 157"/>
                <a:gd name="T8" fmla="*/ 0 w 469"/>
                <a:gd name="T9" fmla="*/ 93 h 157"/>
                <a:gd name="T10" fmla="*/ 0 w 469"/>
                <a:gd name="T11" fmla="*/ 93 h 157"/>
                <a:gd name="T12" fmla="*/ 94 w 469"/>
                <a:gd name="T13" fmla="*/ 0 h 157"/>
                <a:gd name="T14" fmla="*/ 374 w 469"/>
                <a:gd name="T15" fmla="*/ 0 h 157"/>
                <a:gd name="T16" fmla="*/ 468 w 469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9" h="157">
                  <a:moveTo>
                    <a:pt x="468" y="93"/>
                  </a:moveTo>
                  <a:lnTo>
                    <a:pt x="468" y="93"/>
                  </a:lnTo>
                  <a:cubicBezTo>
                    <a:pt x="468" y="125"/>
                    <a:pt x="436" y="156"/>
                    <a:pt x="374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62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62" y="0"/>
                    <a:pt x="94" y="0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436" y="0"/>
                    <a:pt x="468" y="31"/>
                    <a:pt x="468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7" name="Freeform 220"/>
            <p:cNvSpPr>
              <a:spLocks noChangeArrowheads="1"/>
            </p:cNvSpPr>
            <p:nvPr/>
          </p:nvSpPr>
          <p:spPr bwMode="auto">
            <a:xfrm>
              <a:off x="5470037" y="2954436"/>
              <a:ext cx="51857" cy="70583"/>
            </a:xfrm>
            <a:custGeom>
              <a:avLst/>
              <a:gdLst>
                <a:gd name="T0" fmla="*/ 0 w 157"/>
                <a:gd name="T1" fmla="*/ 0 h 218"/>
                <a:gd name="T2" fmla="*/ 0 w 157"/>
                <a:gd name="T3" fmla="*/ 0 h 218"/>
                <a:gd name="T4" fmla="*/ 0 w 157"/>
                <a:gd name="T5" fmla="*/ 124 h 218"/>
                <a:gd name="T6" fmla="*/ 93 w 157"/>
                <a:gd name="T7" fmla="*/ 217 h 218"/>
                <a:gd name="T8" fmla="*/ 156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0" y="0"/>
                  </a:moveTo>
                  <a:lnTo>
                    <a:pt x="0" y="0"/>
                  </a:lnTo>
                  <a:cubicBezTo>
                    <a:pt x="0" y="124"/>
                    <a:pt x="0" y="124"/>
                    <a:pt x="0" y="124"/>
                  </a:cubicBezTo>
                  <a:cubicBezTo>
                    <a:pt x="0" y="155"/>
                    <a:pt x="31" y="217"/>
                    <a:pt x="93" y="217"/>
                  </a:cubicBezTo>
                  <a:cubicBezTo>
                    <a:pt x="156" y="217"/>
                    <a:pt x="156" y="217"/>
                    <a:pt x="156" y="21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8" name="Freeform 221"/>
            <p:cNvSpPr>
              <a:spLocks noChangeArrowheads="1"/>
            </p:cNvSpPr>
            <p:nvPr/>
          </p:nvSpPr>
          <p:spPr bwMode="auto">
            <a:xfrm>
              <a:off x="5674586" y="2954436"/>
              <a:ext cx="51857" cy="70583"/>
            </a:xfrm>
            <a:custGeom>
              <a:avLst/>
              <a:gdLst>
                <a:gd name="T0" fmla="*/ 156 w 157"/>
                <a:gd name="T1" fmla="*/ 0 h 218"/>
                <a:gd name="T2" fmla="*/ 156 w 157"/>
                <a:gd name="T3" fmla="*/ 0 h 218"/>
                <a:gd name="T4" fmla="*/ 156 w 157"/>
                <a:gd name="T5" fmla="*/ 124 h 218"/>
                <a:gd name="T6" fmla="*/ 93 w 157"/>
                <a:gd name="T7" fmla="*/ 217 h 218"/>
                <a:gd name="T8" fmla="*/ 0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156" y="0"/>
                  </a:moveTo>
                  <a:lnTo>
                    <a:pt x="156" y="0"/>
                  </a:lnTo>
                  <a:cubicBezTo>
                    <a:pt x="156" y="124"/>
                    <a:pt x="156" y="124"/>
                    <a:pt x="156" y="124"/>
                  </a:cubicBezTo>
                  <a:cubicBezTo>
                    <a:pt x="156" y="155"/>
                    <a:pt x="125" y="217"/>
                    <a:pt x="93" y="217"/>
                  </a:cubicBezTo>
                  <a:cubicBezTo>
                    <a:pt x="0" y="217"/>
                    <a:pt x="0" y="217"/>
                    <a:pt x="0" y="21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9" name="Line 222"/>
            <p:cNvSpPr>
              <a:spLocks noChangeShapeType="1"/>
            </p:cNvSpPr>
            <p:nvPr/>
          </p:nvSpPr>
          <p:spPr bwMode="auto">
            <a:xfrm>
              <a:off x="5459953" y="2954435"/>
              <a:ext cx="2016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0" name="Line 223"/>
            <p:cNvSpPr>
              <a:spLocks noChangeShapeType="1"/>
            </p:cNvSpPr>
            <p:nvPr/>
          </p:nvSpPr>
          <p:spPr bwMode="auto">
            <a:xfrm flipH="1">
              <a:off x="5713478" y="2954435"/>
              <a:ext cx="33132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1" name="Freeform 224"/>
            <p:cNvSpPr>
              <a:spLocks noChangeArrowheads="1"/>
            </p:cNvSpPr>
            <p:nvPr/>
          </p:nvSpPr>
          <p:spPr bwMode="auto">
            <a:xfrm>
              <a:off x="5511810" y="3086960"/>
              <a:ext cx="92191" cy="41774"/>
            </a:xfrm>
            <a:custGeom>
              <a:avLst/>
              <a:gdLst>
                <a:gd name="T0" fmla="*/ 280 w 281"/>
                <a:gd name="T1" fmla="*/ 0 h 126"/>
                <a:gd name="T2" fmla="*/ 0 w 281"/>
                <a:gd name="T3" fmla="*/ 94 h 126"/>
                <a:gd name="T4" fmla="*/ 0 w 28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1" h="126">
                  <a:moveTo>
                    <a:pt x="280" y="0"/>
                  </a:moveTo>
                  <a:lnTo>
                    <a:pt x="0" y="9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2" name="Freeform 225"/>
            <p:cNvSpPr>
              <a:spLocks noChangeArrowheads="1"/>
            </p:cNvSpPr>
            <p:nvPr/>
          </p:nvSpPr>
          <p:spPr bwMode="auto">
            <a:xfrm>
              <a:off x="5602562" y="3086960"/>
              <a:ext cx="82107" cy="41774"/>
            </a:xfrm>
            <a:custGeom>
              <a:avLst/>
              <a:gdLst>
                <a:gd name="T0" fmla="*/ 0 w 251"/>
                <a:gd name="T1" fmla="*/ 0 h 126"/>
                <a:gd name="T2" fmla="*/ 250 w 251"/>
                <a:gd name="T3" fmla="*/ 94 h 126"/>
                <a:gd name="T4" fmla="*/ 250 w 25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1" h="126">
                  <a:moveTo>
                    <a:pt x="0" y="0"/>
                  </a:moveTo>
                  <a:lnTo>
                    <a:pt x="250" y="94"/>
                  </a:lnTo>
                  <a:lnTo>
                    <a:pt x="25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73" name="Gruppierung 915"/>
          <p:cNvGrpSpPr>
            <a:grpSpLocks noChangeAspect="1"/>
          </p:cNvGrpSpPr>
          <p:nvPr/>
        </p:nvGrpSpPr>
        <p:grpSpPr>
          <a:xfrm>
            <a:off x="8503700" y="5477314"/>
            <a:ext cx="349199" cy="349200"/>
            <a:chOff x="6207565" y="2679302"/>
            <a:chExt cx="592039" cy="592040"/>
          </a:xfrm>
        </p:grpSpPr>
        <p:sp>
          <p:nvSpPr>
            <p:cNvPr id="1474" name="Freeform 226"/>
            <p:cNvSpPr>
              <a:spLocks noChangeArrowheads="1"/>
            </p:cNvSpPr>
            <p:nvPr/>
          </p:nvSpPr>
          <p:spPr bwMode="auto">
            <a:xfrm>
              <a:off x="6207565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5" name="Freeform 227"/>
            <p:cNvSpPr>
              <a:spLocks noChangeArrowheads="1"/>
            </p:cNvSpPr>
            <p:nvPr/>
          </p:nvSpPr>
          <p:spPr bwMode="auto">
            <a:xfrm>
              <a:off x="6410673" y="2954435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6" name="Freeform 228"/>
            <p:cNvSpPr>
              <a:spLocks noChangeArrowheads="1"/>
            </p:cNvSpPr>
            <p:nvPr/>
          </p:nvSpPr>
          <p:spPr bwMode="auto">
            <a:xfrm>
              <a:off x="6410673" y="3076876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7" name="Freeform 229"/>
            <p:cNvSpPr>
              <a:spLocks noChangeArrowheads="1"/>
            </p:cNvSpPr>
            <p:nvPr/>
          </p:nvSpPr>
          <p:spPr bwMode="auto">
            <a:xfrm>
              <a:off x="6410673" y="3065352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8" name="Freeform 230"/>
            <p:cNvSpPr>
              <a:spLocks noChangeArrowheads="1"/>
            </p:cNvSpPr>
            <p:nvPr/>
          </p:nvSpPr>
          <p:spPr bwMode="auto">
            <a:xfrm>
              <a:off x="6390506" y="2914102"/>
              <a:ext cx="162775" cy="204549"/>
            </a:xfrm>
            <a:custGeom>
              <a:avLst/>
              <a:gdLst>
                <a:gd name="T0" fmla="*/ 499 w 500"/>
                <a:gd name="T1" fmla="*/ 592 h 625"/>
                <a:gd name="T2" fmla="*/ 499 w 500"/>
                <a:gd name="T3" fmla="*/ 592 h 625"/>
                <a:gd name="T4" fmla="*/ 437 w 500"/>
                <a:gd name="T5" fmla="*/ 624 h 625"/>
                <a:gd name="T6" fmla="*/ 32 w 500"/>
                <a:gd name="T7" fmla="*/ 624 h 625"/>
                <a:gd name="T8" fmla="*/ 0 w 500"/>
                <a:gd name="T9" fmla="*/ 592 h 625"/>
                <a:gd name="T10" fmla="*/ 0 w 500"/>
                <a:gd name="T11" fmla="*/ 31 h 625"/>
                <a:gd name="T12" fmla="*/ 32 w 500"/>
                <a:gd name="T13" fmla="*/ 0 h 625"/>
                <a:gd name="T14" fmla="*/ 437 w 500"/>
                <a:gd name="T15" fmla="*/ 0 h 625"/>
                <a:gd name="T16" fmla="*/ 499 w 500"/>
                <a:gd name="T17" fmla="*/ 31 h 625"/>
                <a:gd name="T18" fmla="*/ 499 w 500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625">
                  <a:moveTo>
                    <a:pt x="499" y="592"/>
                  </a:moveTo>
                  <a:lnTo>
                    <a:pt x="499" y="592"/>
                  </a:lnTo>
                  <a:cubicBezTo>
                    <a:pt x="499" y="592"/>
                    <a:pt x="468" y="624"/>
                    <a:pt x="437" y="624"/>
                  </a:cubicBezTo>
                  <a:cubicBezTo>
                    <a:pt x="32" y="624"/>
                    <a:pt x="32" y="624"/>
                    <a:pt x="32" y="624"/>
                  </a:cubicBezTo>
                  <a:cubicBezTo>
                    <a:pt x="0" y="624"/>
                    <a:pt x="0" y="592"/>
                    <a:pt x="0" y="59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68" y="0"/>
                    <a:pt x="499" y="31"/>
                    <a:pt x="499" y="31"/>
                  </a:cubicBezTo>
                  <a:lnTo>
                    <a:pt x="499" y="59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9" name="Line 231"/>
            <p:cNvSpPr>
              <a:spLocks noChangeShapeType="1"/>
            </p:cNvSpPr>
            <p:nvPr/>
          </p:nvSpPr>
          <p:spPr bwMode="auto">
            <a:xfrm>
              <a:off x="6410673" y="2954435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0" name="Line 232"/>
            <p:cNvSpPr>
              <a:spLocks noChangeShapeType="1"/>
            </p:cNvSpPr>
            <p:nvPr/>
          </p:nvSpPr>
          <p:spPr bwMode="auto">
            <a:xfrm>
              <a:off x="6410673" y="2994769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1" name="Line 233"/>
            <p:cNvSpPr>
              <a:spLocks noChangeShapeType="1"/>
            </p:cNvSpPr>
            <p:nvPr/>
          </p:nvSpPr>
          <p:spPr bwMode="auto">
            <a:xfrm>
              <a:off x="6410673" y="3035103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2" name="Freeform 234"/>
            <p:cNvSpPr>
              <a:spLocks noChangeArrowheads="1"/>
            </p:cNvSpPr>
            <p:nvPr/>
          </p:nvSpPr>
          <p:spPr bwMode="auto">
            <a:xfrm>
              <a:off x="6482697" y="287232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3" name="Freeform 235"/>
            <p:cNvSpPr>
              <a:spLocks noChangeArrowheads="1"/>
            </p:cNvSpPr>
            <p:nvPr/>
          </p:nvSpPr>
          <p:spPr bwMode="auto">
            <a:xfrm>
              <a:off x="6482697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4" name="Freeform 236"/>
            <p:cNvSpPr>
              <a:spLocks noChangeArrowheads="1"/>
            </p:cNvSpPr>
            <p:nvPr/>
          </p:nvSpPr>
          <p:spPr bwMode="auto">
            <a:xfrm>
              <a:off x="6482697" y="298468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5" name="Freeform 237"/>
            <p:cNvSpPr>
              <a:spLocks noChangeArrowheads="1"/>
            </p:cNvSpPr>
            <p:nvPr/>
          </p:nvSpPr>
          <p:spPr bwMode="auto">
            <a:xfrm>
              <a:off x="6452448" y="2831994"/>
              <a:ext cx="162774" cy="204549"/>
            </a:xfrm>
            <a:custGeom>
              <a:avLst/>
              <a:gdLst>
                <a:gd name="T0" fmla="*/ 0 w 500"/>
                <a:gd name="T1" fmla="*/ 250 h 625"/>
                <a:gd name="T2" fmla="*/ 0 w 500"/>
                <a:gd name="T3" fmla="*/ 250 h 625"/>
                <a:gd name="T4" fmla="*/ 0 w 500"/>
                <a:gd name="T5" fmla="*/ 31 h 625"/>
                <a:gd name="T6" fmla="*/ 62 w 500"/>
                <a:gd name="T7" fmla="*/ 0 h 625"/>
                <a:gd name="T8" fmla="*/ 468 w 500"/>
                <a:gd name="T9" fmla="*/ 0 h 625"/>
                <a:gd name="T10" fmla="*/ 499 w 500"/>
                <a:gd name="T11" fmla="*/ 31 h 625"/>
                <a:gd name="T12" fmla="*/ 499 w 500"/>
                <a:gd name="T13" fmla="*/ 592 h 625"/>
                <a:gd name="T14" fmla="*/ 468 w 500"/>
                <a:gd name="T15" fmla="*/ 624 h 625"/>
                <a:gd name="T16" fmla="*/ 311 w 500"/>
                <a:gd name="T17" fmla="*/ 62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0" h="625">
                  <a:moveTo>
                    <a:pt x="0" y="250"/>
                  </a:moveTo>
                  <a:lnTo>
                    <a:pt x="0" y="250"/>
                  </a:ln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31"/>
                  </a:cubicBezTo>
                  <a:cubicBezTo>
                    <a:pt x="499" y="592"/>
                    <a:pt x="499" y="592"/>
                    <a:pt x="499" y="592"/>
                  </a:cubicBezTo>
                  <a:cubicBezTo>
                    <a:pt x="499" y="592"/>
                    <a:pt x="499" y="624"/>
                    <a:pt x="468" y="624"/>
                  </a:cubicBezTo>
                  <a:cubicBezTo>
                    <a:pt x="311" y="624"/>
                    <a:pt x="311" y="624"/>
                    <a:pt x="311" y="62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6" name="Line 238"/>
            <p:cNvSpPr>
              <a:spLocks noChangeShapeType="1"/>
            </p:cNvSpPr>
            <p:nvPr/>
          </p:nvSpPr>
          <p:spPr bwMode="auto">
            <a:xfrm>
              <a:off x="6482697" y="2872327"/>
              <a:ext cx="11235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7" name="Line 239"/>
            <p:cNvSpPr>
              <a:spLocks noChangeShapeType="1"/>
            </p:cNvSpPr>
            <p:nvPr/>
          </p:nvSpPr>
          <p:spPr bwMode="auto">
            <a:xfrm>
              <a:off x="6533115" y="2914102"/>
              <a:ext cx="6050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8" name="Line 240"/>
            <p:cNvSpPr>
              <a:spLocks noChangeShapeType="1"/>
            </p:cNvSpPr>
            <p:nvPr/>
          </p:nvSpPr>
          <p:spPr bwMode="auto">
            <a:xfrm flipH="1">
              <a:off x="6553281" y="2954435"/>
              <a:ext cx="4321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89" name="Gruppierung 931"/>
          <p:cNvGrpSpPr>
            <a:grpSpLocks noChangeAspect="1"/>
          </p:cNvGrpSpPr>
          <p:nvPr/>
        </p:nvGrpSpPr>
        <p:grpSpPr>
          <a:xfrm>
            <a:off x="9075200" y="5477314"/>
            <a:ext cx="343252" cy="349200"/>
            <a:chOff x="7136677" y="2679302"/>
            <a:chExt cx="581956" cy="592040"/>
          </a:xfrm>
        </p:grpSpPr>
        <p:sp>
          <p:nvSpPr>
            <p:cNvPr id="1490" name="Freeform 241"/>
            <p:cNvSpPr>
              <a:spLocks noChangeArrowheads="1"/>
            </p:cNvSpPr>
            <p:nvPr/>
          </p:nvSpPr>
          <p:spPr bwMode="auto">
            <a:xfrm>
              <a:off x="7136677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1" name="Freeform 242"/>
            <p:cNvSpPr>
              <a:spLocks noChangeArrowheads="1"/>
            </p:cNvSpPr>
            <p:nvPr/>
          </p:nvSpPr>
          <p:spPr bwMode="auto">
            <a:xfrm>
              <a:off x="7309536" y="2831994"/>
              <a:ext cx="234799" cy="285216"/>
            </a:xfrm>
            <a:custGeom>
              <a:avLst/>
              <a:gdLst>
                <a:gd name="T0" fmla="*/ 717 w 718"/>
                <a:gd name="T1" fmla="*/ 842 h 875"/>
                <a:gd name="T2" fmla="*/ 717 w 718"/>
                <a:gd name="T3" fmla="*/ 842 h 875"/>
                <a:gd name="T4" fmla="*/ 655 w 718"/>
                <a:gd name="T5" fmla="*/ 874 h 875"/>
                <a:gd name="T6" fmla="*/ 31 w 718"/>
                <a:gd name="T7" fmla="*/ 874 h 875"/>
                <a:gd name="T8" fmla="*/ 0 w 718"/>
                <a:gd name="T9" fmla="*/ 842 h 875"/>
                <a:gd name="T10" fmla="*/ 0 w 718"/>
                <a:gd name="T11" fmla="*/ 31 h 875"/>
                <a:gd name="T12" fmla="*/ 31 w 718"/>
                <a:gd name="T13" fmla="*/ 0 h 875"/>
                <a:gd name="T14" fmla="*/ 655 w 718"/>
                <a:gd name="T15" fmla="*/ 0 h 875"/>
                <a:gd name="T16" fmla="*/ 717 w 718"/>
                <a:gd name="T17" fmla="*/ 31 h 875"/>
                <a:gd name="T18" fmla="*/ 717 w 71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8" h="875">
                  <a:moveTo>
                    <a:pt x="717" y="842"/>
                  </a:moveTo>
                  <a:lnTo>
                    <a:pt x="717" y="842"/>
                  </a:lnTo>
                  <a:cubicBezTo>
                    <a:pt x="717" y="842"/>
                    <a:pt x="686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lnTo>
                    <a:pt x="0" y="84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655" y="0"/>
                    <a:pt x="655" y="0"/>
                    <a:pt x="655" y="0"/>
                  </a:cubicBezTo>
                  <a:cubicBezTo>
                    <a:pt x="686" y="0"/>
                    <a:pt x="717" y="31"/>
                    <a:pt x="717" y="31"/>
                  </a:cubicBezTo>
                  <a:lnTo>
                    <a:pt x="717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2" name="Line 243"/>
            <p:cNvSpPr>
              <a:spLocks noChangeShapeType="1"/>
            </p:cNvSpPr>
            <p:nvPr/>
          </p:nvSpPr>
          <p:spPr bwMode="auto">
            <a:xfrm>
              <a:off x="7351310" y="2882411"/>
              <a:ext cx="15269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3" name="Line 244"/>
            <p:cNvSpPr>
              <a:spLocks noChangeShapeType="1"/>
            </p:cNvSpPr>
            <p:nvPr/>
          </p:nvSpPr>
          <p:spPr bwMode="auto">
            <a:xfrm>
              <a:off x="7351310" y="2924184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4" name="Line 245"/>
            <p:cNvSpPr>
              <a:spLocks noChangeShapeType="1"/>
            </p:cNvSpPr>
            <p:nvPr/>
          </p:nvSpPr>
          <p:spPr bwMode="auto">
            <a:xfrm>
              <a:off x="7351310" y="2964518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5" name="Line 246"/>
            <p:cNvSpPr>
              <a:spLocks noChangeShapeType="1"/>
            </p:cNvSpPr>
            <p:nvPr/>
          </p:nvSpPr>
          <p:spPr bwMode="auto">
            <a:xfrm>
              <a:off x="7351310" y="3004851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96" name="Gruppierung 938"/>
          <p:cNvGrpSpPr>
            <a:grpSpLocks noChangeAspect="1"/>
          </p:cNvGrpSpPr>
          <p:nvPr/>
        </p:nvGrpSpPr>
        <p:grpSpPr>
          <a:xfrm>
            <a:off x="9645112" y="5477314"/>
            <a:ext cx="343252" cy="349200"/>
            <a:chOff x="7996646" y="2679302"/>
            <a:chExt cx="581956" cy="592040"/>
          </a:xfrm>
        </p:grpSpPr>
        <p:sp>
          <p:nvSpPr>
            <p:cNvPr id="1497" name="Freeform 247"/>
            <p:cNvSpPr>
              <a:spLocks noChangeArrowheads="1"/>
            </p:cNvSpPr>
            <p:nvPr/>
          </p:nvSpPr>
          <p:spPr bwMode="auto">
            <a:xfrm>
              <a:off x="7996646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8" name="Freeform 248"/>
            <p:cNvSpPr>
              <a:spLocks noChangeArrowheads="1"/>
            </p:cNvSpPr>
            <p:nvPr/>
          </p:nvSpPr>
          <p:spPr bwMode="auto">
            <a:xfrm>
              <a:off x="8169504" y="2831994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499 w 719"/>
                <a:gd name="T15" fmla="*/ 0 h 875"/>
                <a:gd name="T16" fmla="*/ 718 w 719"/>
                <a:gd name="T17" fmla="*/ 218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718" y="218"/>
                    <a:pt x="718" y="218"/>
                    <a:pt x="718" y="218"/>
                  </a:cubicBezTo>
                  <a:cubicBezTo>
                    <a:pt x="718" y="250"/>
                    <a:pt x="718" y="842"/>
                    <a:pt x="718" y="84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9" name="Freeform 249"/>
            <p:cNvSpPr>
              <a:spLocks noChangeArrowheads="1"/>
            </p:cNvSpPr>
            <p:nvPr/>
          </p:nvSpPr>
          <p:spPr bwMode="auto">
            <a:xfrm>
              <a:off x="8332280" y="2831994"/>
              <a:ext cx="72024" cy="72024"/>
            </a:xfrm>
            <a:custGeom>
              <a:avLst/>
              <a:gdLst>
                <a:gd name="T0" fmla="*/ 0 w 220"/>
                <a:gd name="T1" fmla="*/ 0 h 219"/>
                <a:gd name="T2" fmla="*/ 0 w 220"/>
                <a:gd name="T3" fmla="*/ 218 h 219"/>
                <a:gd name="T4" fmla="*/ 219 w 220"/>
                <a:gd name="T5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" h="219">
                  <a:moveTo>
                    <a:pt x="0" y="0"/>
                  </a:moveTo>
                  <a:lnTo>
                    <a:pt x="0" y="218"/>
                  </a:lnTo>
                  <a:lnTo>
                    <a:pt x="219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0" name="Freeform 250"/>
            <p:cNvSpPr>
              <a:spLocks noChangeArrowheads="1"/>
            </p:cNvSpPr>
            <p:nvPr/>
          </p:nvSpPr>
          <p:spPr bwMode="auto">
            <a:xfrm>
              <a:off x="8241529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1" name="Freeform 251"/>
            <p:cNvSpPr>
              <a:spLocks noChangeArrowheads="1"/>
            </p:cNvSpPr>
            <p:nvPr/>
          </p:nvSpPr>
          <p:spPr bwMode="auto">
            <a:xfrm>
              <a:off x="8322197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2" name="Freeform 252"/>
            <p:cNvSpPr>
              <a:spLocks noChangeArrowheads="1"/>
            </p:cNvSpPr>
            <p:nvPr/>
          </p:nvSpPr>
          <p:spPr bwMode="auto">
            <a:xfrm>
              <a:off x="8251612" y="2914102"/>
              <a:ext cx="72024" cy="51857"/>
            </a:xfrm>
            <a:custGeom>
              <a:avLst/>
              <a:gdLst>
                <a:gd name="T0" fmla="*/ 0 w 219"/>
                <a:gd name="T1" fmla="*/ 156 h 157"/>
                <a:gd name="T2" fmla="*/ 0 w 219"/>
                <a:gd name="T3" fmla="*/ 156 h 157"/>
                <a:gd name="T4" fmla="*/ 0 w 219"/>
                <a:gd name="T5" fmla="*/ 125 h 157"/>
                <a:gd name="T6" fmla="*/ 124 w 219"/>
                <a:gd name="T7" fmla="*/ 0 h 157"/>
                <a:gd name="T8" fmla="*/ 218 w 219"/>
                <a:gd name="T9" fmla="*/ 125 h 157"/>
                <a:gd name="T10" fmla="*/ 218 w 219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157">
                  <a:moveTo>
                    <a:pt x="0" y="156"/>
                  </a:moveTo>
                  <a:lnTo>
                    <a:pt x="0" y="156"/>
                  </a:lnTo>
                  <a:cubicBezTo>
                    <a:pt x="0" y="125"/>
                    <a:pt x="0" y="125"/>
                    <a:pt x="0" y="125"/>
                  </a:cubicBezTo>
                  <a:cubicBezTo>
                    <a:pt x="0" y="31"/>
                    <a:pt x="62" y="0"/>
                    <a:pt x="124" y="0"/>
                  </a:cubicBezTo>
                  <a:cubicBezTo>
                    <a:pt x="186" y="0"/>
                    <a:pt x="218" y="31"/>
                    <a:pt x="218" y="125"/>
                  </a:cubicBezTo>
                  <a:cubicBezTo>
                    <a:pt x="218" y="156"/>
                    <a:pt x="218" y="156"/>
                    <a:pt x="218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3" name="Freeform 253"/>
            <p:cNvSpPr>
              <a:spLocks noChangeArrowheads="1"/>
            </p:cNvSpPr>
            <p:nvPr/>
          </p:nvSpPr>
          <p:spPr bwMode="auto">
            <a:xfrm>
              <a:off x="8291945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4" name="Freeform 254"/>
            <p:cNvSpPr>
              <a:spLocks noChangeArrowheads="1"/>
            </p:cNvSpPr>
            <p:nvPr/>
          </p:nvSpPr>
          <p:spPr bwMode="auto">
            <a:xfrm>
              <a:off x="8230005" y="2964518"/>
              <a:ext cx="122441" cy="112358"/>
            </a:xfrm>
            <a:custGeom>
              <a:avLst/>
              <a:gdLst>
                <a:gd name="T0" fmla="*/ 374 w 375"/>
                <a:gd name="T1" fmla="*/ 249 h 344"/>
                <a:gd name="T2" fmla="*/ 374 w 375"/>
                <a:gd name="T3" fmla="*/ 249 h 344"/>
                <a:gd name="T4" fmla="*/ 281 w 375"/>
                <a:gd name="T5" fmla="*/ 343 h 344"/>
                <a:gd name="T6" fmla="*/ 63 w 375"/>
                <a:gd name="T7" fmla="*/ 343 h 344"/>
                <a:gd name="T8" fmla="*/ 0 w 375"/>
                <a:gd name="T9" fmla="*/ 249 h 344"/>
                <a:gd name="T10" fmla="*/ 0 w 375"/>
                <a:gd name="T11" fmla="*/ 93 h 344"/>
                <a:gd name="T12" fmla="*/ 63 w 375"/>
                <a:gd name="T13" fmla="*/ 0 h 344"/>
                <a:gd name="T14" fmla="*/ 281 w 375"/>
                <a:gd name="T15" fmla="*/ 0 h 344"/>
                <a:gd name="T16" fmla="*/ 374 w 375"/>
                <a:gd name="T17" fmla="*/ 93 h 344"/>
                <a:gd name="T18" fmla="*/ 374 w 375"/>
                <a:gd name="T19" fmla="*/ 249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344">
                  <a:moveTo>
                    <a:pt x="374" y="249"/>
                  </a:moveTo>
                  <a:lnTo>
                    <a:pt x="374" y="249"/>
                  </a:lnTo>
                  <a:cubicBezTo>
                    <a:pt x="374" y="311"/>
                    <a:pt x="312" y="343"/>
                    <a:pt x="281" y="343"/>
                  </a:cubicBezTo>
                  <a:cubicBezTo>
                    <a:pt x="63" y="343"/>
                    <a:pt x="63" y="343"/>
                    <a:pt x="63" y="343"/>
                  </a:cubicBezTo>
                  <a:cubicBezTo>
                    <a:pt x="32" y="343"/>
                    <a:pt x="0" y="311"/>
                    <a:pt x="0" y="24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63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74" y="61"/>
                    <a:pt x="374" y="93"/>
                  </a:cubicBezTo>
                  <a:lnTo>
                    <a:pt x="374" y="24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5" name="Freeform 255"/>
            <p:cNvSpPr>
              <a:spLocks noChangeArrowheads="1"/>
            </p:cNvSpPr>
            <p:nvPr/>
          </p:nvSpPr>
          <p:spPr bwMode="auto">
            <a:xfrm>
              <a:off x="8271778" y="2994769"/>
              <a:ext cx="40334" cy="41774"/>
            </a:xfrm>
            <a:custGeom>
              <a:avLst/>
              <a:gdLst>
                <a:gd name="T0" fmla="*/ 124 w 125"/>
                <a:gd name="T1" fmla="*/ 62 h 126"/>
                <a:gd name="T2" fmla="*/ 124 w 125"/>
                <a:gd name="T3" fmla="*/ 62 h 126"/>
                <a:gd name="T4" fmla="*/ 62 w 125"/>
                <a:gd name="T5" fmla="*/ 125 h 126"/>
                <a:gd name="T6" fmla="*/ 0 w 125"/>
                <a:gd name="T7" fmla="*/ 62 h 126"/>
                <a:gd name="T8" fmla="*/ 62 w 125"/>
                <a:gd name="T9" fmla="*/ 0 h 126"/>
                <a:gd name="T10" fmla="*/ 124 w 125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26">
                  <a:moveTo>
                    <a:pt x="124" y="62"/>
                  </a:moveTo>
                  <a:lnTo>
                    <a:pt x="124" y="62"/>
                  </a:lnTo>
                  <a:cubicBezTo>
                    <a:pt x="124" y="93"/>
                    <a:pt x="93" y="125"/>
                    <a:pt x="62" y="125"/>
                  </a:cubicBezTo>
                  <a:cubicBezTo>
                    <a:pt x="32" y="125"/>
                    <a:pt x="0" y="93"/>
                    <a:pt x="0" y="62"/>
                  </a:cubicBezTo>
                  <a:cubicBezTo>
                    <a:pt x="0" y="31"/>
                    <a:pt x="32" y="0"/>
                    <a:pt x="62" y="0"/>
                  </a:cubicBezTo>
                  <a:cubicBezTo>
                    <a:pt x="93" y="0"/>
                    <a:pt x="124" y="31"/>
                    <a:pt x="124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6" name="Line 256"/>
            <p:cNvSpPr>
              <a:spLocks noChangeShapeType="1"/>
            </p:cNvSpPr>
            <p:nvPr/>
          </p:nvSpPr>
          <p:spPr bwMode="auto">
            <a:xfrm>
              <a:off x="8291945" y="3035102"/>
              <a:ext cx="1441" cy="100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07" name="Gruppierung 46"/>
          <p:cNvGrpSpPr/>
          <p:nvPr/>
        </p:nvGrpSpPr>
        <p:grpSpPr>
          <a:xfrm>
            <a:off x="10216612" y="5477314"/>
            <a:ext cx="349199" cy="349200"/>
            <a:chOff x="11319349" y="5954204"/>
            <a:chExt cx="349199" cy="349200"/>
          </a:xfrm>
        </p:grpSpPr>
        <p:sp>
          <p:nvSpPr>
            <p:cNvPr id="1508" name="Freeform 257"/>
            <p:cNvSpPr>
              <a:spLocks noChangeArrowheads="1"/>
            </p:cNvSpPr>
            <p:nvPr/>
          </p:nvSpPr>
          <p:spPr bwMode="auto">
            <a:xfrm>
              <a:off x="11319349" y="5954204"/>
              <a:ext cx="349199" cy="34920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9" name="Freeform 258"/>
            <p:cNvSpPr>
              <a:spLocks noChangeArrowheads="1"/>
            </p:cNvSpPr>
            <p:nvPr/>
          </p:nvSpPr>
          <p:spPr bwMode="auto">
            <a:xfrm>
              <a:off x="11434049" y="6092695"/>
              <a:ext cx="120648" cy="101956"/>
            </a:xfrm>
            <a:custGeom>
              <a:avLst/>
              <a:gdLst>
                <a:gd name="T0" fmla="*/ 624 w 625"/>
                <a:gd name="T1" fmla="*/ 187 h 531"/>
                <a:gd name="T2" fmla="*/ 624 w 625"/>
                <a:gd name="T3" fmla="*/ 187 h 531"/>
                <a:gd name="T4" fmla="*/ 530 w 625"/>
                <a:gd name="T5" fmla="*/ 311 h 531"/>
                <a:gd name="T6" fmla="*/ 530 w 625"/>
                <a:gd name="T7" fmla="*/ 311 h 531"/>
                <a:gd name="T8" fmla="*/ 530 w 625"/>
                <a:gd name="T9" fmla="*/ 342 h 531"/>
                <a:gd name="T10" fmla="*/ 530 w 625"/>
                <a:gd name="T11" fmla="*/ 374 h 531"/>
                <a:gd name="T12" fmla="*/ 499 w 625"/>
                <a:gd name="T13" fmla="*/ 374 h 531"/>
                <a:gd name="T14" fmla="*/ 467 w 625"/>
                <a:gd name="T15" fmla="*/ 374 h 531"/>
                <a:gd name="T16" fmla="*/ 467 w 625"/>
                <a:gd name="T17" fmla="*/ 405 h 531"/>
                <a:gd name="T18" fmla="*/ 467 w 625"/>
                <a:gd name="T19" fmla="*/ 436 h 531"/>
                <a:gd name="T20" fmla="*/ 436 w 625"/>
                <a:gd name="T21" fmla="*/ 436 h 531"/>
                <a:gd name="T22" fmla="*/ 436 w 625"/>
                <a:gd name="T23" fmla="*/ 436 h 531"/>
                <a:gd name="T24" fmla="*/ 405 w 625"/>
                <a:gd name="T25" fmla="*/ 467 h 531"/>
                <a:gd name="T26" fmla="*/ 405 w 625"/>
                <a:gd name="T27" fmla="*/ 499 h 531"/>
                <a:gd name="T28" fmla="*/ 405 w 625"/>
                <a:gd name="T29" fmla="*/ 499 h 531"/>
                <a:gd name="T30" fmla="*/ 374 w 625"/>
                <a:gd name="T31" fmla="*/ 499 h 531"/>
                <a:gd name="T32" fmla="*/ 342 w 625"/>
                <a:gd name="T33" fmla="*/ 530 h 531"/>
                <a:gd name="T34" fmla="*/ 281 w 625"/>
                <a:gd name="T35" fmla="*/ 530 h 531"/>
                <a:gd name="T36" fmla="*/ 312 w 625"/>
                <a:gd name="T37" fmla="*/ 62 h 531"/>
                <a:gd name="T38" fmla="*/ 312 w 625"/>
                <a:gd name="T39" fmla="*/ 62 h 531"/>
                <a:gd name="T40" fmla="*/ 436 w 625"/>
                <a:gd name="T41" fmla="*/ 0 h 531"/>
                <a:gd name="T42" fmla="*/ 62 w 625"/>
                <a:gd name="T43" fmla="*/ 280 h 531"/>
                <a:gd name="T44" fmla="*/ 62 w 625"/>
                <a:gd name="T45" fmla="*/ 280 h 531"/>
                <a:gd name="T46" fmla="*/ 0 w 625"/>
                <a:gd name="T47" fmla="*/ 187 h 531"/>
                <a:gd name="T48" fmla="*/ 624 w 625"/>
                <a:gd name="T49" fmla="*/ 187 h 531"/>
                <a:gd name="T50" fmla="*/ 624 w 625"/>
                <a:gd name="T51" fmla="*/ 187 h 531"/>
                <a:gd name="T52" fmla="*/ 624 w 625"/>
                <a:gd name="T53" fmla="*/ 187 h 531"/>
                <a:gd name="T54" fmla="*/ 187 w 625"/>
                <a:gd name="T55" fmla="*/ 0 h 531"/>
                <a:gd name="T56" fmla="*/ 187 w 625"/>
                <a:gd name="T57" fmla="*/ 0 h 531"/>
                <a:gd name="T58" fmla="*/ 312 w 625"/>
                <a:gd name="T59" fmla="*/ 62 h 531"/>
                <a:gd name="T60" fmla="*/ 281 w 625"/>
                <a:gd name="T61" fmla="*/ 62 h 531"/>
                <a:gd name="T62" fmla="*/ 218 w 625"/>
                <a:gd name="T63" fmla="*/ 125 h 531"/>
                <a:gd name="T64" fmla="*/ 218 w 625"/>
                <a:gd name="T65" fmla="*/ 187 h 531"/>
                <a:gd name="T66" fmla="*/ 250 w 625"/>
                <a:gd name="T67" fmla="*/ 187 h 531"/>
                <a:gd name="T68" fmla="*/ 281 w 625"/>
                <a:gd name="T69" fmla="*/ 187 h 531"/>
                <a:gd name="T70" fmla="*/ 281 w 625"/>
                <a:gd name="T71" fmla="*/ 187 h 531"/>
                <a:gd name="T72" fmla="*/ 312 w 625"/>
                <a:gd name="T73" fmla="*/ 156 h 531"/>
                <a:gd name="T74" fmla="*/ 342 w 625"/>
                <a:gd name="T75" fmla="*/ 156 h 531"/>
                <a:gd name="T76" fmla="*/ 405 w 625"/>
                <a:gd name="T77" fmla="*/ 187 h 531"/>
                <a:gd name="T78" fmla="*/ 530 w 625"/>
                <a:gd name="T79" fmla="*/ 31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25" h="531">
                  <a:moveTo>
                    <a:pt x="624" y="187"/>
                  </a:moveTo>
                  <a:lnTo>
                    <a:pt x="624" y="187"/>
                  </a:lnTo>
                  <a:cubicBezTo>
                    <a:pt x="530" y="311"/>
                    <a:pt x="530" y="311"/>
                    <a:pt x="530" y="311"/>
                  </a:cubicBezTo>
                  <a:lnTo>
                    <a:pt x="530" y="311"/>
                  </a:lnTo>
                  <a:lnTo>
                    <a:pt x="530" y="342"/>
                  </a:lnTo>
                  <a:lnTo>
                    <a:pt x="530" y="374"/>
                  </a:lnTo>
                  <a:lnTo>
                    <a:pt x="499" y="374"/>
                  </a:lnTo>
                  <a:cubicBezTo>
                    <a:pt x="467" y="374"/>
                    <a:pt x="467" y="374"/>
                    <a:pt x="467" y="374"/>
                  </a:cubicBezTo>
                  <a:cubicBezTo>
                    <a:pt x="467" y="405"/>
                    <a:pt x="467" y="405"/>
                    <a:pt x="467" y="405"/>
                  </a:cubicBezTo>
                  <a:cubicBezTo>
                    <a:pt x="467" y="405"/>
                    <a:pt x="467" y="405"/>
                    <a:pt x="467" y="436"/>
                  </a:cubicBezTo>
                  <a:lnTo>
                    <a:pt x="436" y="436"/>
                  </a:lnTo>
                  <a:lnTo>
                    <a:pt x="436" y="436"/>
                  </a:lnTo>
                  <a:cubicBezTo>
                    <a:pt x="405" y="467"/>
                    <a:pt x="405" y="467"/>
                    <a:pt x="405" y="467"/>
                  </a:cubicBezTo>
                  <a:cubicBezTo>
                    <a:pt x="405" y="467"/>
                    <a:pt x="405" y="467"/>
                    <a:pt x="405" y="499"/>
                  </a:cubicBezTo>
                  <a:lnTo>
                    <a:pt x="405" y="499"/>
                  </a:lnTo>
                  <a:lnTo>
                    <a:pt x="374" y="499"/>
                  </a:lnTo>
                  <a:cubicBezTo>
                    <a:pt x="374" y="499"/>
                    <a:pt x="374" y="530"/>
                    <a:pt x="342" y="530"/>
                  </a:cubicBezTo>
                  <a:cubicBezTo>
                    <a:pt x="281" y="530"/>
                    <a:pt x="281" y="530"/>
                    <a:pt x="281" y="530"/>
                  </a:cubicBezTo>
                  <a:lnTo>
                    <a:pt x="312" y="62"/>
                  </a:lnTo>
                  <a:lnTo>
                    <a:pt x="312" y="62"/>
                  </a:lnTo>
                  <a:cubicBezTo>
                    <a:pt x="436" y="0"/>
                    <a:pt x="436" y="0"/>
                    <a:pt x="436" y="0"/>
                  </a:cubicBezTo>
                  <a:lnTo>
                    <a:pt x="62" y="280"/>
                  </a:lnTo>
                  <a:lnTo>
                    <a:pt x="62" y="280"/>
                  </a:lnTo>
                  <a:cubicBezTo>
                    <a:pt x="0" y="187"/>
                    <a:pt x="0" y="187"/>
                    <a:pt x="0" y="187"/>
                  </a:cubicBezTo>
                  <a:lnTo>
                    <a:pt x="624" y="187"/>
                  </a:lnTo>
                  <a:lnTo>
                    <a:pt x="624" y="187"/>
                  </a:lnTo>
                  <a:lnTo>
                    <a:pt x="624" y="187"/>
                  </a:lnTo>
                  <a:lnTo>
                    <a:pt x="187" y="0"/>
                  </a:lnTo>
                  <a:lnTo>
                    <a:pt x="187" y="0"/>
                  </a:lnTo>
                  <a:cubicBezTo>
                    <a:pt x="312" y="62"/>
                    <a:pt x="312" y="62"/>
                    <a:pt x="312" y="62"/>
                  </a:cubicBezTo>
                  <a:cubicBezTo>
                    <a:pt x="281" y="62"/>
                    <a:pt x="281" y="62"/>
                    <a:pt x="281" y="62"/>
                  </a:cubicBezTo>
                  <a:cubicBezTo>
                    <a:pt x="218" y="125"/>
                    <a:pt x="218" y="125"/>
                    <a:pt x="218" y="125"/>
                  </a:cubicBezTo>
                  <a:cubicBezTo>
                    <a:pt x="187" y="156"/>
                    <a:pt x="187" y="156"/>
                    <a:pt x="218" y="187"/>
                  </a:cubicBezTo>
                  <a:cubicBezTo>
                    <a:pt x="218" y="187"/>
                    <a:pt x="218" y="187"/>
                    <a:pt x="250" y="187"/>
                  </a:cubicBezTo>
                  <a:cubicBezTo>
                    <a:pt x="250" y="187"/>
                    <a:pt x="250" y="187"/>
                    <a:pt x="281" y="187"/>
                  </a:cubicBezTo>
                  <a:lnTo>
                    <a:pt x="281" y="187"/>
                  </a:lnTo>
                  <a:cubicBezTo>
                    <a:pt x="281" y="187"/>
                    <a:pt x="281" y="156"/>
                    <a:pt x="312" y="156"/>
                  </a:cubicBezTo>
                  <a:cubicBezTo>
                    <a:pt x="312" y="156"/>
                    <a:pt x="342" y="125"/>
                    <a:pt x="342" y="156"/>
                  </a:cubicBezTo>
                  <a:cubicBezTo>
                    <a:pt x="374" y="156"/>
                    <a:pt x="374" y="156"/>
                    <a:pt x="405" y="187"/>
                  </a:cubicBezTo>
                  <a:cubicBezTo>
                    <a:pt x="436" y="217"/>
                    <a:pt x="530" y="311"/>
                    <a:pt x="530" y="31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10" name="Freeform 259"/>
            <p:cNvSpPr>
              <a:spLocks noChangeArrowheads="1"/>
            </p:cNvSpPr>
            <p:nvPr/>
          </p:nvSpPr>
          <p:spPr bwMode="auto">
            <a:xfrm>
              <a:off x="11445944" y="6146222"/>
              <a:ext cx="18692" cy="18692"/>
            </a:xfrm>
            <a:custGeom>
              <a:avLst/>
              <a:gdLst>
                <a:gd name="T0" fmla="*/ 0 w 95"/>
                <a:gd name="T1" fmla="*/ 31 h 95"/>
                <a:gd name="T2" fmla="*/ 0 w 95"/>
                <a:gd name="T3" fmla="*/ 31 h 95"/>
                <a:gd name="T4" fmla="*/ 0 w 95"/>
                <a:gd name="T5" fmla="*/ 62 h 95"/>
                <a:gd name="T6" fmla="*/ 0 w 95"/>
                <a:gd name="T7" fmla="*/ 94 h 95"/>
                <a:gd name="T8" fmla="*/ 0 w 95"/>
                <a:gd name="T9" fmla="*/ 94 h 95"/>
                <a:gd name="T10" fmla="*/ 31 w 95"/>
                <a:gd name="T11" fmla="*/ 94 h 95"/>
                <a:gd name="T12" fmla="*/ 63 w 95"/>
                <a:gd name="T13" fmla="*/ 62 h 95"/>
                <a:gd name="T14" fmla="*/ 94 w 95"/>
                <a:gd name="T15" fmla="*/ 62 h 95"/>
                <a:gd name="T16" fmla="*/ 94 w 95"/>
                <a:gd name="T17" fmla="*/ 62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1 w 95"/>
                <a:gd name="T25" fmla="*/ 0 h 95"/>
                <a:gd name="T26" fmla="*/ 0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31"/>
                    <a:pt x="0" y="62"/>
                  </a:cubicBezTo>
                  <a:cubicBezTo>
                    <a:pt x="0" y="62"/>
                    <a:pt x="0" y="62"/>
                    <a:pt x="0" y="94"/>
                  </a:cubicBezTo>
                  <a:lnTo>
                    <a:pt x="0" y="94"/>
                  </a:lnTo>
                  <a:cubicBezTo>
                    <a:pt x="31" y="94"/>
                    <a:pt x="31" y="94"/>
                    <a:pt x="31" y="94"/>
                  </a:cubicBezTo>
                  <a:cubicBezTo>
                    <a:pt x="63" y="94"/>
                    <a:pt x="63" y="94"/>
                    <a:pt x="63" y="62"/>
                  </a:cubicBez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1" y="0"/>
                  </a:ln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1" name="Freeform 260"/>
            <p:cNvSpPr>
              <a:spLocks noChangeArrowheads="1"/>
            </p:cNvSpPr>
            <p:nvPr/>
          </p:nvSpPr>
          <p:spPr bwMode="auto">
            <a:xfrm>
              <a:off x="11457839" y="6152169"/>
              <a:ext cx="17843" cy="24639"/>
            </a:xfrm>
            <a:custGeom>
              <a:avLst/>
              <a:gdLst>
                <a:gd name="T0" fmla="*/ 0 w 94"/>
                <a:gd name="T1" fmla="*/ 31 h 126"/>
                <a:gd name="T2" fmla="*/ 0 w 94"/>
                <a:gd name="T3" fmla="*/ 31 h 126"/>
                <a:gd name="T4" fmla="*/ 0 w 94"/>
                <a:gd name="T5" fmla="*/ 63 h 126"/>
                <a:gd name="T6" fmla="*/ 0 w 94"/>
                <a:gd name="T7" fmla="*/ 94 h 126"/>
                <a:gd name="T8" fmla="*/ 0 w 94"/>
                <a:gd name="T9" fmla="*/ 94 h 126"/>
                <a:gd name="T10" fmla="*/ 31 w 94"/>
                <a:gd name="T11" fmla="*/ 125 h 126"/>
                <a:gd name="T12" fmla="*/ 62 w 94"/>
                <a:gd name="T13" fmla="*/ 94 h 126"/>
                <a:gd name="T14" fmla="*/ 62 w 94"/>
                <a:gd name="T15" fmla="*/ 63 h 126"/>
                <a:gd name="T16" fmla="*/ 62 w 94"/>
                <a:gd name="T17" fmla="*/ 63 h 126"/>
                <a:gd name="T18" fmla="*/ 93 w 94"/>
                <a:gd name="T19" fmla="*/ 63 h 126"/>
                <a:gd name="T20" fmla="*/ 93 w 94"/>
                <a:gd name="T21" fmla="*/ 31 h 126"/>
                <a:gd name="T22" fmla="*/ 62 w 94"/>
                <a:gd name="T23" fmla="*/ 0 h 126"/>
                <a:gd name="T24" fmla="*/ 31 w 94"/>
                <a:gd name="T25" fmla="*/ 31 h 126"/>
                <a:gd name="T26" fmla="*/ 0 w 94"/>
                <a:gd name="T27" fmla="*/ 3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4" h="126">
                  <a:moveTo>
                    <a:pt x="0" y="31"/>
                  </a:moveTo>
                  <a:lnTo>
                    <a:pt x="0" y="31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94"/>
                    <a:pt x="0" y="94"/>
                    <a:pt x="0" y="94"/>
                  </a:cubicBezTo>
                  <a:lnTo>
                    <a:pt x="0" y="94"/>
                  </a:lnTo>
                  <a:lnTo>
                    <a:pt x="31" y="125"/>
                  </a:lnTo>
                  <a:lnTo>
                    <a:pt x="62" y="94"/>
                  </a:lnTo>
                  <a:cubicBezTo>
                    <a:pt x="62" y="63"/>
                    <a:pt x="62" y="63"/>
                    <a:pt x="62" y="63"/>
                  </a:cubicBezTo>
                  <a:lnTo>
                    <a:pt x="62" y="63"/>
                  </a:lnTo>
                  <a:cubicBezTo>
                    <a:pt x="93" y="63"/>
                    <a:pt x="93" y="63"/>
                    <a:pt x="93" y="63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31" y="0"/>
                    <a:pt x="31" y="31"/>
                    <a:pt x="31" y="31"/>
                  </a:cubicBez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2" name="Freeform 261"/>
            <p:cNvSpPr>
              <a:spLocks noChangeArrowheads="1"/>
            </p:cNvSpPr>
            <p:nvPr/>
          </p:nvSpPr>
          <p:spPr bwMode="auto">
            <a:xfrm>
              <a:off x="11463787" y="6164064"/>
              <a:ext cx="24639" cy="17842"/>
            </a:xfrm>
            <a:custGeom>
              <a:avLst/>
              <a:gdLst>
                <a:gd name="T0" fmla="*/ 31 w 126"/>
                <a:gd name="T1" fmla="*/ 31 h 94"/>
                <a:gd name="T2" fmla="*/ 31 w 126"/>
                <a:gd name="T3" fmla="*/ 31 h 94"/>
                <a:gd name="T4" fmla="*/ 0 w 126"/>
                <a:gd name="T5" fmla="*/ 62 h 94"/>
                <a:gd name="T6" fmla="*/ 31 w 126"/>
                <a:gd name="T7" fmla="*/ 93 h 94"/>
                <a:gd name="T8" fmla="*/ 31 w 126"/>
                <a:gd name="T9" fmla="*/ 93 h 94"/>
                <a:gd name="T10" fmla="*/ 62 w 126"/>
                <a:gd name="T11" fmla="*/ 93 h 94"/>
                <a:gd name="T12" fmla="*/ 62 w 126"/>
                <a:gd name="T13" fmla="*/ 93 h 94"/>
                <a:gd name="T14" fmla="*/ 94 w 126"/>
                <a:gd name="T15" fmla="*/ 62 h 94"/>
                <a:gd name="T16" fmla="*/ 94 w 126"/>
                <a:gd name="T17" fmla="*/ 62 h 94"/>
                <a:gd name="T18" fmla="*/ 125 w 126"/>
                <a:gd name="T19" fmla="*/ 31 h 94"/>
                <a:gd name="T20" fmla="*/ 94 w 126"/>
                <a:gd name="T21" fmla="*/ 0 h 94"/>
                <a:gd name="T22" fmla="*/ 62 w 126"/>
                <a:gd name="T23" fmla="*/ 0 h 94"/>
                <a:gd name="T24" fmla="*/ 62 w 126"/>
                <a:gd name="T25" fmla="*/ 0 h 94"/>
                <a:gd name="T26" fmla="*/ 31 w 126"/>
                <a:gd name="T2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94">
                  <a:moveTo>
                    <a:pt x="31" y="31"/>
                  </a:moveTo>
                  <a:lnTo>
                    <a:pt x="31" y="31"/>
                  </a:lnTo>
                  <a:lnTo>
                    <a:pt x="0" y="62"/>
                  </a:lnTo>
                  <a:cubicBezTo>
                    <a:pt x="0" y="62"/>
                    <a:pt x="0" y="93"/>
                    <a:pt x="31" y="93"/>
                  </a:cubicBezTo>
                  <a:lnTo>
                    <a:pt x="31" y="93"/>
                  </a:lnTo>
                  <a:cubicBezTo>
                    <a:pt x="31" y="93"/>
                    <a:pt x="31" y="93"/>
                    <a:pt x="62" y="93"/>
                  </a:cubicBezTo>
                  <a:lnTo>
                    <a:pt x="62" y="93"/>
                  </a:ln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cubicBezTo>
                    <a:pt x="94" y="62"/>
                    <a:pt x="125" y="62"/>
                    <a:pt x="125" y="31"/>
                  </a:cubicBezTo>
                  <a:cubicBezTo>
                    <a:pt x="125" y="31"/>
                    <a:pt x="125" y="31"/>
                    <a:pt x="94" y="0"/>
                  </a:cubicBezTo>
                  <a:cubicBezTo>
                    <a:pt x="94" y="0"/>
                    <a:pt x="94" y="0"/>
                    <a:pt x="62" y="0"/>
                  </a:cubicBezTo>
                  <a:lnTo>
                    <a:pt x="62" y="0"/>
                  </a:lnTo>
                  <a:lnTo>
                    <a:pt x="31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3" name="Freeform 262"/>
            <p:cNvSpPr>
              <a:spLocks noChangeArrowheads="1"/>
            </p:cNvSpPr>
            <p:nvPr/>
          </p:nvSpPr>
          <p:spPr bwMode="auto">
            <a:xfrm>
              <a:off x="11475681" y="6175959"/>
              <a:ext cx="18692" cy="18692"/>
            </a:xfrm>
            <a:custGeom>
              <a:avLst/>
              <a:gdLst>
                <a:gd name="T0" fmla="*/ 32 w 95"/>
                <a:gd name="T1" fmla="*/ 31 h 95"/>
                <a:gd name="T2" fmla="*/ 32 w 95"/>
                <a:gd name="T3" fmla="*/ 31 h 95"/>
                <a:gd name="T4" fmla="*/ 0 w 95"/>
                <a:gd name="T5" fmla="*/ 63 h 95"/>
                <a:gd name="T6" fmla="*/ 0 w 95"/>
                <a:gd name="T7" fmla="*/ 94 h 95"/>
                <a:gd name="T8" fmla="*/ 0 w 95"/>
                <a:gd name="T9" fmla="*/ 94 h 95"/>
                <a:gd name="T10" fmla="*/ 32 w 95"/>
                <a:gd name="T11" fmla="*/ 94 h 95"/>
                <a:gd name="T12" fmla="*/ 63 w 95"/>
                <a:gd name="T13" fmla="*/ 94 h 95"/>
                <a:gd name="T14" fmla="*/ 94 w 95"/>
                <a:gd name="T15" fmla="*/ 63 h 95"/>
                <a:gd name="T16" fmla="*/ 94 w 95"/>
                <a:gd name="T17" fmla="*/ 63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2 w 95"/>
                <a:gd name="T25" fmla="*/ 0 h 95"/>
                <a:gd name="T26" fmla="*/ 32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32" y="31"/>
                  </a:moveTo>
                  <a:lnTo>
                    <a:pt x="32" y="31"/>
                  </a:lnTo>
                  <a:cubicBezTo>
                    <a:pt x="0" y="31"/>
                    <a:pt x="0" y="31"/>
                    <a:pt x="0" y="63"/>
                  </a:cubicBezTo>
                  <a:cubicBezTo>
                    <a:pt x="0" y="63"/>
                    <a:pt x="0" y="63"/>
                    <a:pt x="0" y="94"/>
                  </a:cubicBezTo>
                  <a:lnTo>
                    <a:pt x="0" y="94"/>
                  </a:lnTo>
                  <a:cubicBezTo>
                    <a:pt x="32" y="94"/>
                    <a:pt x="32" y="94"/>
                    <a:pt x="32" y="94"/>
                  </a:cubicBezTo>
                  <a:cubicBezTo>
                    <a:pt x="63" y="94"/>
                    <a:pt x="63" y="94"/>
                    <a:pt x="63" y="94"/>
                  </a:cubicBezTo>
                  <a:cubicBezTo>
                    <a:pt x="94" y="63"/>
                    <a:pt x="94" y="63"/>
                    <a:pt x="94" y="63"/>
                  </a:cubicBezTo>
                  <a:lnTo>
                    <a:pt x="94" y="63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2" y="0"/>
                  </a:lnTo>
                  <a:lnTo>
                    <a:pt x="32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4" name="Freeform 263"/>
            <p:cNvSpPr>
              <a:spLocks noChangeArrowheads="1"/>
            </p:cNvSpPr>
            <p:nvPr/>
          </p:nvSpPr>
          <p:spPr bwMode="auto">
            <a:xfrm>
              <a:off x="11403462" y="6062108"/>
              <a:ext cx="72219" cy="72219"/>
            </a:xfrm>
            <a:custGeom>
              <a:avLst/>
              <a:gdLst>
                <a:gd name="T0" fmla="*/ 125 w 376"/>
                <a:gd name="T1" fmla="*/ 374 h 375"/>
                <a:gd name="T2" fmla="*/ 0 w 376"/>
                <a:gd name="T3" fmla="*/ 250 h 375"/>
                <a:gd name="T4" fmla="*/ 250 w 376"/>
                <a:gd name="T5" fmla="*/ 0 h 375"/>
                <a:gd name="T6" fmla="*/ 375 w 376"/>
                <a:gd name="T7" fmla="*/ 125 h 375"/>
                <a:gd name="T8" fmla="*/ 125 w 376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125" y="374"/>
                  </a:moveTo>
                  <a:lnTo>
                    <a:pt x="0" y="250"/>
                  </a:lnTo>
                  <a:lnTo>
                    <a:pt x="250" y="0"/>
                  </a:lnTo>
                  <a:lnTo>
                    <a:pt x="375" y="125"/>
                  </a:lnTo>
                  <a:lnTo>
                    <a:pt x="125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5" name="Freeform 264"/>
            <p:cNvSpPr>
              <a:spLocks noChangeArrowheads="1"/>
            </p:cNvSpPr>
            <p:nvPr/>
          </p:nvSpPr>
          <p:spPr bwMode="auto">
            <a:xfrm>
              <a:off x="11512215" y="6062108"/>
              <a:ext cx="72219" cy="72219"/>
            </a:xfrm>
            <a:custGeom>
              <a:avLst/>
              <a:gdLst>
                <a:gd name="T0" fmla="*/ 0 w 376"/>
                <a:gd name="T1" fmla="*/ 125 h 375"/>
                <a:gd name="T2" fmla="*/ 125 w 376"/>
                <a:gd name="T3" fmla="*/ 0 h 375"/>
                <a:gd name="T4" fmla="*/ 375 w 376"/>
                <a:gd name="T5" fmla="*/ 250 h 375"/>
                <a:gd name="T6" fmla="*/ 250 w 376"/>
                <a:gd name="T7" fmla="*/ 374 h 375"/>
                <a:gd name="T8" fmla="*/ 0 w 376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0" y="125"/>
                  </a:moveTo>
                  <a:lnTo>
                    <a:pt x="125" y="0"/>
                  </a:lnTo>
                  <a:lnTo>
                    <a:pt x="375" y="250"/>
                  </a:lnTo>
                  <a:lnTo>
                    <a:pt x="25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6" name="Freeform 265"/>
            <p:cNvSpPr>
              <a:spLocks noChangeArrowheads="1"/>
            </p:cNvSpPr>
            <p:nvPr/>
          </p:nvSpPr>
          <p:spPr bwMode="auto">
            <a:xfrm>
              <a:off x="11428102" y="6110537"/>
              <a:ext cx="849" cy="85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17" name="Gruppierung 958"/>
          <p:cNvGrpSpPr>
            <a:grpSpLocks noChangeAspect="1"/>
          </p:cNvGrpSpPr>
          <p:nvPr/>
        </p:nvGrpSpPr>
        <p:grpSpPr>
          <a:xfrm>
            <a:off x="10788112" y="5477314"/>
            <a:ext cx="343252" cy="349200"/>
            <a:chOff x="9862073" y="2679302"/>
            <a:chExt cx="581956" cy="592040"/>
          </a:xfrm>
        </p:grpSpPr>
        <p:sp>
          <p:nvSpPr>
            <p:cNvPr id="1518" name="Freeform 266"/>
            <p:cNvSpPr>
              <a:spLocks noChangeArrowheads="1"/>
            </p:cNvSpPr>
            <p:nvPr/>
          </p:nvSpPr>
          <p:spPr bwMode="auto">
            <a:xfrm>
              <a:off x="9862073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9" name="Freeform 267"/>
            <p:cNvSpPr>
              <a:spLocks noChangeArrowheads="1"/>
            </p:cNvSpPr>
            <p:nvPr/>
          </p:nvSpPr>
          <p:spPr bwMode="auto">
            <a:xfrm>
              <a:off x="10024849" y="2862244"/>
              <a:ext cx="61940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0" name="Freeform 268"/>
            <p:cNvSpPr>
              <a:spLocks noChangeArrowheads="1"/>
            </p:cNvSpPr>
            <p:nvPr/>
          </p:nvSpPr>
          <p:spPr bwMode="auto">
            <a:xfrm>
              <a:off x="10004682" y="2944351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1" name="Freeform 269"/>
            <p:cNvSpPr>
              <a:spLocks noChangeArrowheads="1"/>
            </p:cNvSpPr>
            <p:nvPr/>
          </p:nvSpPr>
          <p:spPr bwMode="auto">
            <a:xfrm>
              <a:off x="10219314" y="2862244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2" name="Freeform 270"/>
            <p:cNvSpPr>
              <a:spLocks noChangeArrowheads="1"/>
            </p:cNvSpPr>
            <p:nvPr/>
          </p:nvSpPr>
          <p:spPr bwMode="auto">
            <a:xfrm>
              <a:off x="10199147" y="2944351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3" name="Freeform 271"/>
            <p:cNvSpPr>
              <a:spLocks noChangeArrowheads="1"/>
            </p:cNvSpPr>
            <p:nvPr/>
          </p:nvSpPr>
          <p:spPr bwMode="auto">
            <a:xfrm>
              <a:off x="10117040" y="2842078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4" name="Freeform 272"/>
            <p:cNvSpPr>
              <a:spLocks noChangeArrowheads="1"/>
            </p:cNvSpPr>
            <p:nvPr/>
          </p:nvSpPr>
          <p:spPr bwMode="auto">
            <a:xfrm>
              <a:off x="10127123" y="2994769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5" name="Freeform 273"/>
            <p:cNvSpPr>
              <a:spLocks noChangeArrowheads="1"/>
            </p:cNvSpPr>
            <p:nvPr/>
          </p:nvSpPr>
          <p:spPr bwMode="auto">
            <a:xfrm>
              <a:off x="10106956" y="3076876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6" name="Line 274"/>
            <p:cNvSpPr>
              <a:spLocks noChangeShapeType="1"/>
            </p:cNvSpPr>
            <p:nvPr/>
          </p:nvSpPr>
          <p:spPr bwMode="auto">
            <a:xfrm>
              <a:off x="10117040" y="2882411"/>
              <a:ext cx="70583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7" name="Line 275"/>
            <p:cNvSpPr>
              <a:spLocks noChangeShapeType="1"/>
            </p:cNvSpPr>
            <p:nvPr/>
          </p:nvSpPr>
          <p:spPr bwMode="auto">
            <a:xfrm flipV="1">
              <a:off x="10239480" y="3035102"/>
              <a:ext cx="40334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8" name="Line 276"/>
            <p:cNvSpPr>
              <a:spLocks noChangeShapeType="1"/>
            </p:cNvSpPr>
            <p:nvPr/>
          </p:nvSpPr>
          <p:spPr bwMode="auto">
            <a:xfrm flipH="1" flipV="1">
              <a:off x="10023408" y="3035102"/>
              <a:ext cx="43215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29" name="Gruppierung 974"/>
          <p:cNvGrpSpPr>
            <a:grpSpLocks noChangeAspect="1"/>
          </p:cNvGrpSpPr>
          <p:nvPr/>
        </p:nvGrpSpPr>
        <p:grpSpPr>
          <a:xfrm>
            <a:off x="11362629" y="1110251"/>
            <a:ext cx="349200" cy="349200"/>
            <a:chOff x="1652752" y="3527748"/>
            <a:chExt cx="592039" cy="592039"/>
          </a:xfrm>
        </p:grpSpPr>
        <p:sp>
          <p:nvSpPr>
            <p:cNvPr id="1530" name="Freeform 277"/>
            <p:cNvSpPr>
              <a:spLocks noChangeArrowheads="1"/>
            </p:cNvSpPr>
            <p:nvPr/>
          </p:nvSpPr>
          <p:spPr bwMode="auto">
            <a:xfrm>
              <a:off x="1652752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1" name="Freeform 278"/>
            <p:cNvSpPr>
              <a:spLocks noChangeArrowheads="1"/>
            </p:cNvSpPr>
            <p:nvPr/>
          </p:nvSpPr>
          <p:spPr bwMode="auto">
            <a:xfrm>
              <a:off x="1825611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2" name="Freeform 279"/>
            <p:cNvSpPr>
              <a:spLocks noChangeArrowheads="1"/>
            </p:cNvSpPr>
            <p:nvPr/>
          </p:nvSpPr>
          <p:spPr bwMode="auto">
            <a:xfrm>
              <a:off x="1805444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3" name="Freeform 280"/>
            <p:cNvSpPr>
              <a:spLocks noChangeArrowheads="1"/>
            </p:cNvSpPr>
            <p:nvPr/>
          </p:nvSpPr>
          <p:spPr bwMode="auto">
            <a:xfrm>
              <a:off x="2020076" y="3712130"/>
              <a:ext cx="51857" cy="51857"/>
            </a:xfrm>
            <a:custGeom>
              <a:avLst/>
              <a:gdLst>
                <a:gd name="T0" fmla="*/ 62 w 157"/>
                <a:gd name="T1" fmla="*/ 157 h 158"/>
                <a:gd name="T2" fmla="*/ 62 w 157"/>
                <a:gd name="T3" fmla="*/ 157 h 158"/>
                <a:gd name="T4" fmla="*/ 156 w 157"/>
                <a:gd name="T5" fmla="*/ 63 h 158"/>
                <a:gd name="T6" fmla="*/ 62 w 157"/>
                <a:gd name="T7" fmla="*/ 0 h 158"/>
                <a:gd name="T8" fmla="*/ 0 w 157"/>
                <a:gd name="T9" fmla="*/ 63 h 158"/>
                <a:gd name="T10" fmla="*/ 62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62" y="157"/>
                  </a:moveTo>
                  <a:lnTo>
                    <a:pt x="62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62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62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4" name="Freeform 281"/>
            <p:cNvSpPr>
              <a:spLocks noChangeArrowheads="1"/>
            </p:cNvSpPr>
            <p:nvPr/>
          </p:nvSpPr>
          <p:spPr bwMode="auto">
            <a:xfrm>
              <a:off x="1998469" y="3792797"/>
              <a:ext cx="92191" cy="51857"/>
            </a:xfrm>
            <a:custGeom>
              <a:avLst/>
              <a:gdLst>
                <a:gd name="T0" fmla="*/ 0 w 283"/>
                <a:gd name="T1" fmla="*/ 156 h 157"/>
                <a:gd name="T2" fmla="*/ 0 w 283"/>
                <a:gd name="T3" fmla="*/ 156 h 157"/>
                <a:gd name="T4" fmla="*/ 0 w 283"/>
                <a:gd name="T5" fmla="*/ 63 h 157"/>
                <a:gd name="T6" fmla="*/ 63 w 283"/>
                <a:gd name="T7" fmla="*/ 0 h 157"/>
                <a:gd name="T8" fmla="*/ 94 w 283"/>
                <a:gd name="T9" fmla="*/ 0 h 157"/>
                <a:gd name="T10" fmla="*/ 188 w 283"/>
                <a:gd name="T11" fmla="*/ 0 h 157"/>
                <a:gd name="T12" fmla="*/ 219 w 283"/>
                <a:gd name="T13" fmla="*/ 0 h 157"/>
                <a:gd name="T14" fmla="*/ 282 w 283"/>
                <a:gd name="T15" fmla="*/ 63 h 157"/>
                <a:gd name="T16" fmla="*/ 282 w 28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50" y="0"/>
                    <a:pt x="282" y="32"/>
                    <a:pt x="282" y="63"/>
                  </a:cubicBezTo>
                  <a:cubicBezTo>
                    <a:pt x="282" y="156"/>
                    <a:pt x="282" y="156"/>
                    <a:pt x="28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5" name="Freeform 282"/>
            <p:cNvSpPr>
              <a:spLocks noChangeArrowheads="1"/>
            </p:cNvSpPr>
            <p:nvPr/>
          </p:nvSpPr>
          <p:spPr bwMode="auto">
            <a:xfrm>
              <a:off x="1917802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6" name="Line 283"/>
            <p:cNvSpPr>
              <a:spLocks noChangeShapeType="1"/>
            </p:cNvSpPr>
            <p:nvPr/>
          </p:nvSpPr>
          <p:spPr bwMode="auto">
            <a:xfrm>
              <a:off x="1948051" y="3670356"/>
              <a:ext cx="1441" cy="619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7" name="Freeform 284"/>
            <p:cNvSpPr>
              <a:spLocks noChangeArrowheads="1"/>
            </p:cNvSpPr>
            <p:nvPr/>
          </p:nvSpPr>
          <p:spPr bwMode="auto">
            <a:xfrm>
              <a:off x="1917802" y="3670356"/>
              <a:ext cx="61940" cy="21608"/>
            </a:xfrm>
            <a:custGeom>
              <a:avLst/>
              <a:gdLst>
                <a:gd name="T0" fmla="*/ 0 w 188"/>
                <a:gd name="T1" fmla="*/ 63 h 64"/>
                <a:gd name="T2" fmla="*/ 94 w 188"/>
                <a:gd name="T3" fmla="*/ 0 h 64"/>
                <a:gd name="T4" fmla="*/ 187 w 188"/>
                <a:gd name="T5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64">
                  <a:moveTo>
                    <a:pt x="0" y="63"/>
                  </a:moveTo>
                  <a:lnTo>
                    <a:pt x="94" y="0"/>
                  </a:lnTo>
                  <a:lnTo>
                    <a:pt x="187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8" name="Freeform 285"/>
            <p:cNvSpPr>
              <a:spLocks noChangeArrowheads="1"/>
            </p:cNvSpPr>
            <p:nvPr/>
          </p:nvSpPr>
          <p:spPr bwMode="auto">
            <a:xfrm>
              <a:off x="1917802" y="3844655"/>
              <a:ext cx="61940" cy="51857"/>
            </a:xfrm>
            <a:custGeom>
              <a:avLst/>
              <a:gdLst>
                <a:gd name="T0" fmla="*/ 94 w 188"/>
                <a:gd name="T1" fmla="*/ 156 h 157"/>
                <a:gd name="T2" fmla="*/ 94 w 188"/>
                <a:gd name="T3" fmla="*/ 156 h 157"/>
                <a:gd name="T4" fmla="*/ 187 w 188"/>
                <a:gd name="T5" fmla="*/ 93 h 157"/>
                <a:gd name="T6" fmla="*/ 94 w 188"/>
                <a:gd name="T7" fmla="*/ 0 h 157"/>
                <a:gd name="T8" fmla="*/ 0 w 188"/>
                <a:gd name="T9" fmla="*/ 93 h 157"/>
                <a:gd name="T10" fmla="*/ 94 w 188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57">
                  <a:moveTo>
                    <a:pt x="94" y="156"/>
                  </a:moveTo>
                  <a:lnTo>
                    <a:pt x="94" y="156"/>
                  </a:lnTo>
                  <a:cubicBezTo>
                    <a:pt x="124" y="156"/>
                    <a:pt x="187" y="125"/>
                    <a:pt x="187" y="93"/>
                  </a:cubicBezTo>
                  <a:cubicBezTo>
                    <a:pt x="187" y="31"/>
                    <a:pt x="124" y="0"/>
                    <a:pt x="94" y="0"/>
                  </a:cubicBezTo>
                  <a:cubicBezTo>
                    <a:pt x="63" y="0"/>
                    <a:pt x="0" y="31"/>
                    <a:pt x="0" y="93"/>
                  </a:cubicBezTo>
                  <a:cubicBezTo>
                    <a:pt x="0" y="125"/>
                    <a:pt x="63" y="156"/>
                    <a:pt x="94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9" name="Freeform 286"/>
            <p:cNvSpPr>
              <a:spLocks noChangeArrowheads="1"/>
            </p:cNvSpPr>
            <p:nvPr/>
          </p:nvSpPr>
          <p:spPr bwMode="auto">
            <a:xfrm>
              <a:off x="1897635" y="3925322"/>
              <a:ext cx="102274" cy="51857"/>
            </a:xfrm>
            <a:custGeom>
              <a:avLst/>
              <a:gdLst>
                <a:gd name="T0" fmla="*/ 0 w 312"/>
                <a:gd name="T1" fmla="*/ 156 h 157"/>
                <a:gd name="T2" fmla="*/ 0 w 312"/>
                <a:gd name="T3" fmla="*/ 156 h 157"/>
                <a:gd name="T4" fmla="*/ 0 w 312"/>
                <a:gd name="T5" fmla="*/ 62 h 157"/>
                <a:gd name="T6" fmla="*/ 94 w 312"/>
                <a:gd name="T7" fmla="*/ 0 h 157"/>
                <a:gd name="T8" fmla="*/ 125 w 312"/>
                <a:gd name="T9" fmla="*/ 0 h 157"/>
                <a:gd name="T10" fmla="*/ 186 w 312"/>
                <a:gd name="T11" fmla="*/ 0 h 157"/>
                <a:gd name="T12" fmla="*/ 218 w 312"/>
                <a:gd name="T13" fmla="*/ 0 h 157"/>
                <a:gd name="T14" fmla="*/ 311 w 312"/>
                <a:gd name="T15" fmla="*/ 62 h 157"/>
                <a:gd name="T16" fmla="*/ 311 w 31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80" y="0"/>
                    <a:pt x="311" y="31"/>
                    <a:pt x="311" y="62"/>
                  </a:cubicBezTo>
                  <a:cubicBezTo>
                    <a:pt x="311" y="156"/>
                    <a:pt x="311" y="156"/>
                    <a:pt x="31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0" name="Line 287"/>
            <p:cNvSpPr>
              <a:spLocks noChangeShapeType="1"/>
            </p:cNvSpPr>
            <p:nvPr/>
          </p:nvSpPr>
          <p:spPr bwMode="auto">
            <a:xfrm flipH="1" flipV="1">
              <a:off x="2037362" y="3883547"/>
              <a:ext cx="54738" cy="5329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1" name="Freeform 288"/>
            <p:cNvSpPr>
              <a:spLocks noChangeArrowheads="1"/>
            </p:cNvSpPr>
            <p:nvPr/>
          </p:nvSpPr>
          <p:spPr bwMode="auto">
            <a:xfrm>
              <a:off x="2050327" y="3895071"/>
              <a:ext cx="41774" cy="41775"/>
            </a:xfrm>
            <a:custGeom>
              <a:avLst/>
              <a:gdLst>
                <a:gd name="T0" fmla="*/ 0 w 126"/>
                <a:gd name="T1" fmla="*/ 125 h 126"/>
                <a:gd name="T2" fmla="*/ 125 w 126"/>
                <a:gd name="T3" fmla="*/ 125 h 126"/>
                <a:gd name="T4" fmla="*/ 125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125"/>
                  </a:moveTo>
                  <a:lnTo>
                    <a:pt x="125" y="125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2" name="Line 289"/>
            <p:cNvSpPr>
              <a:spLocks noChangeShapeType="1"/>
            </p:cNvSpPr>
            <p:nvPr/>
          </p:nvSpPr>
          <p:spPr bwMode="auto">
            <a:xfrm flipV="1">
              <a:off x="1805444" y="3883547"/>
              <a:ext cx="50417" cy="5329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3" name="Freeform 290"/>
            <p:cNvSpPr>
              <a:spLocks noChangeArrowheads="1"/>
            </p:cNvSpPr>
            <p:nvPr/>
          </p:nvSpPr>
          <p:spPr bwMode="auto">
            <a:xfrm>
              <a:off x="1805444" y="3895071"/>
              <a:ext cx="41774" cy="41775"/>
            </a:xfrm>
            <a:custGeom>
              <a:avLst/>
              <a:gdLst>
                <a:gd name="T0" fmla="*/ 125 w 126"/>
                <a:gd name="T1" fmla="*/ 125 h 126"/>
                <a:gd name="T2" fmla="*/ 0 w 126"/>
                <a:gd name="T3" fmla="*/ 125 h 126"/>
                <a:gd name="T4" fmla="*/ 0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125"/>
                  </a:moveTo>
                  <a:lnTo>
                    <a:pt x="0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44" name="Gruppierung 989"/>
          <p:cNvGrpSpPr>
            <a:grpSpLocks noChangeAspect="1"/>
          </p:cNvGrpSpPr>
          <p:nvPr/>
        </p:nvGrpSpPr>
        <p:grpSpPr>
          <a:xfrm>
            <a:off x="11362629" y="1595480"/>
            <a:ext cx="343253" cy="349200"/>
            <a:chOff x="2633722" y="3527748"/>
            <a:chExt cx="581956" cy="592039"/>
          </a:xfrm>
        </p:grpSpPr>
        <p:sp>
          <p:nvSpPr>
            <p:cNvPr id="1545" name="Freeform 291"/>
            <p:cNvSpPr>
              <a:spLocks noChangeArrowheads="1"/>
            </p:cNvSpPr>
            <p:nvPr/>
          </p:nvSpPr>
          <p:spPr bwMode="auto">
            <a:xfrm>
              <a:off x="2633722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6" name="Freeform 292"/>
            <p:cNvSpPr>
              <a:spLocks noChangeArrowheads="1"/>
            </p:cNvSpPr>
            <p:nvPr/>
          </p:nvSpPr>
          <p:spPr bwMode="auto">
            <a:xfrm>
              <a:off x="2797938" y="3712130"/>
              <a:ext cx="61941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7" name="Freeform 293"/>
            <p:cNvSpPr>
              <a:spLocks noChangeArrowheads="1"/>
            </p:cNvSpPr>
            <p:nvPr/>
          </p:nvSpPr>
          <p:spPr bwMode="auto">
            <a:xfrm>
              <a:off x="2776330" y="3792797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8" name="Freeform 294"/>
            <p:cNvSpPr>
              <a:spLocks noChangeArrowheads="1"/>
            </p:cNvSpPr>
            <p:nvPr/>
          </p:nvSpPr>
          <p:spPr bwMode="auto">
            <a:xfrm>
              <a:off x="2990962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9" name="Freeform 295"/>
            <p:cNvSpPr>
              <a:spLocks noChangeArrowheads="1"/>
            </p:cNvSpPr>
            <p:nvPr/>
          </p:nvSpPr>
          <p:spPr bwMode="auto">
            <a:xfrm>
              <a:off x="2970795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0" name="Freeform 296"/>
            <p:cNvSpPr>
              <a:spLocks noChangeArrowheads="1"/>
            </p:cNvSpPr>
            <p:nvPr/>
          </p:nvSpPr>
          <p:spPr bwMode="auto">
            <a:xfrm>
              <a:off x="2888689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1" name="Line 297"/>
            <p:cNvSpPr>
              <a:spLocks noChangeShapeType="1"/>
            </p:cNvSpPr>
            <p:nvPr/>
          </p:nvSpPr>
          <p:spPr bwMode="auto">
            <a:xfrm flipH="1">
              <a:off x="2888688" y="3691964"/>
              <a:ext cx="7346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2" name="Freeform 298"/>
            <p:cNvSpPr>
              <a:spLocks noChangeArrowheads="1"/>
            </p:cNvSpPr>
            <p:nvPr/>
          </p:nvSpPr>
          <p:spPr bwMode="auto">
            <a:xfrm>
              <a:off x="2930462" y="3670356"/>
              <a:ext cx="30251" cy="51857"/>
            </a:xfrm>
            <a:custGeom>
              <a:avLst/>
              <a:gdLst>
                <a:gd name="T0" fmla="*/ 0 w 94"/>
                <a:gd name="T1" fmla="*/ 0 h 158"/>
                <a:gd name="T2" fmla="*/ 93 w 94"/>
                <a:gd name="T3" fmla="*/ 63 h 158"/>
                <a:gd name="T4" fmla="*/ 0 w 94"/>
                <a:gd name="T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158">
                  <a:moveTo>
                    <a:pt x="0" y="0"/>
                  </a:moveTo>
                  <a:lnTo>
                    <a:pt x="93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3" name="Line 299"/>
            <p:cNvSpPr>
              <a:spLocks noChangeShapeType="1"/>
            </p:cNvSpPr>
            <p:nvPr/>
          </p:nvSpPr>
          <p:spPr bwMode="auto">
            <a:xfrm flipV="1">
              <a:off x="3021213" y="3883547"/>
              <a:ext cx="60500" cy="5329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4" name="Freeform 300"/>
            <p:cNvSpPr>
              <a:spLocks noChangeArrowheads="1"/>
            </p:cNvSpPr>
            <p:nvPr/>
          </p:nvSpPr>
          <p:spPr bwMode="auto">
            <a:xfrm>
              <a:off x="3021213" y="3895071"/>
              <a:ext cx="41774" cy="41775"/>
            </a:xfrm>
            <a:custGeom>
              <a:avLst/>
              <a:gdLst>
                <a:gd name="T0" fmla="*/ 0 w 126"/>
                <a:gd name="T1" fmla="*/ 0 h 126"/>
                <a:gd name="T2" fmla="*/ 0 w 126"/>
                <a:gd name="T3" fmla="*/ 125 h 126"/>
                <a:gd name="T4" fmla="*/ 125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0"/>
                  </a:moveTo>
                  <a:lnTo>
                    <a:pt x="0" y="125"/>
                  </a:lnTo>
                  <a:lnTo>
                    <a:pt x="125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5" name="Freeform 301"/>
            <p:cNvSpPr>
              <a:spLocks noChangeArrowheads="1"/>
            </p:cNvSpPr>
            <p:nvPr/>
          </p:nvSpPr>
          <p:spPr bwMode="auto">
            <a:xfrm>
              <a:off x="2900212" y="3844655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6" name="Freeform 302"/>
            <p:cNvSpPr>
              <a:spLocks noChangeArrowheads="1"/>
            </p:cNvSpPr>
            <p:nvPr/>
          </p:nvSpPr>
          <p:spPr bwMode="auto">
            <a:xfrm>
              <a:off x="2878604" y="3925322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7" name="Line 303"/>
            <p:cNvSpPr>
              <a:spLocks noChangeShapeType="1"/>
            </p:cNvSpPr>
            <p:nvPr/>
          </p:nvSpPr>
          <p:spPr bwMode="auto">
            <a:xfrm>
              <a:off x="2776331" y="3884988"/>
              <a:ext cx="60500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8" name="Freeform 304"/>
            <p:cNvSpPr>
              <a:spLocks noChangeArrowheads="1"/>
            </p:cNvSpPr>
            <p:nvPr/>
          </p:nvSpPr>
          <p:spPr bwMode="auto">
            <a:xfrm>
              <a:off x="2776331" y="3884988"/>
              <a:ext cx="41774" cy="41774"/>
            </a:xfrm>
            <a:custGeom>
              <a:avLst/>
              <a:gdLst>
                <a:gd name="T0" fmla="*/ 125 w 126"/>
                <a:gd name="T1" fmla="*/ 0 h 126"/>
                <a:gd name="T2" fmla="*/ 0 w 126"/>
                <a:gd name="T3" fmla="*/ 0 h 126"/>
                <a:gd name="T4" fmla="*/ 0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0"/>
                  </a:moveTo>
                  <a:lnTo>
                    <a:pt x="0" y="0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59" name="Gruppierung 1004"/>
          <p:cNvGrpSpPr>
            <a:grpSpLocks noChangeAspect="1"/>
          </p:cNvGrpSpPr>
          <p:nvPr/>
        </p:nvGrpSpPr>
        <p:grpSpPr>
          <a:xfrm>
            <a:off x="11362629" y="2080709"/>
            <a:ext cx="349200" cy="349200"/>
            <a:chOff x="3467763" y="3527748"/>
            <a:chExt cx="592039" cy="592039"/>
          </a:xfrm>
        </p:grpSpPr>
        <p:sp>
          <p:nvSpPr>
            <p:cNvPr id="1560" name="Freeform 305"/>
            <p:cNvSpPr>
              <a:spLocks noChangeArrowheads="1"/>
            </p:cNvSpPr>
            <p:nvPr/>
          </p:nvSpPr>
          <p:spPr bwMode="auto">
            <a:xfrm>
              <a:off x="3467763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1" name="Freeform 306"/>
            <p:cNvSpPr>
              <a:spLocks noChangeArrowheads="1"/>
            </p:cNvSpPr>
            <p:nvPr/>
          </p:nvSpPr>
          <p:spPr bwMode="auto">
            <a:xfrm>
              <a:off x="3691038" y="3670356"/>
              <a:ext cx="142608" cy="10084"/>
            </a:xfrm>
            <a:custGeom>
              <a:avLst/>
              <a:gdLst>
                <a:gd name="T0" fmla="*/ 0 w 438"/>
                <a:gd name="T1" fmla="*/ 32 h 33"/>
                <a:gd name="T2" fmla="*/ 0 w 438"/>
                <a:gd name="T3" fmla="*/ 32 h 33"/>
                <a:gd name="T4" fmla="*/ 219 w 438"/>
                <a:gd name="T5" fmla="*/ 0 h 33"/>
                <a:gd name="T6" fmla="*/ 437 w 438"/>
                <a:gd name="T7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33">
                  <a:moveTo>
                    <a:pt x="0" y="32"/>
                  </a:moveTo>
                  <a:lnTo>
                    <a:pt x="0" y="32"/>
                  </a:lnTo>
                  <a:cubicBezTo>
                    <a:pt x="63" y="0"/>
                    <a:pt x="157" y="0"/>
                    <a:pt x="219" y="0"/>
                  </a:cubicBezTo>
                  <a:cubicBezTo>
                    <a:pt x="281" y="0"/>
                    <a:pt x="374" y="0"/>
                    <a:pt x="437" y="3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2" name="Freeform 307"/>
            <p:cNvSpPr>
              <a:spLocks noChangeArrowheads="1"/>
            </p:cNvSpPr>
            <p:nvPr/>
          </p:nvSpPr>
          <p:spPr bwMode="auto">
            <a:xfrm>
              <a:off x="3650704" y="3935404"/>
              <a:ext cx="224716" cy="41775"/>
            </a:xfrm>
            <a:custGeom>
              <a:avLst/>
              <a:gdLst>
                <a:gd name="T0" fmla="*/ 687 w 688"/>
                <a:gd name="T1" fmla="*/ 0 h 126"/>
                <a:gd name="T2" fmla="*/ 687 w 688"/>
                <a:gd name="T3" fmla="*/ 0 h 126"/>
                <a:gd name="T4" fmla="*/ 344 w 688"/>
                <a:gd name="T5" fmla="*/ 125 h 126"/>
                <a:gd name="T6" fmla="*/ 0 w 688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8" h="126">
                  <a:moveTo>
                    <a:pt x="687" y="0"/>
                  </a:moveTo>
                  <a:lnTo>
                    <a:pt x="687" y="0"/>
                  </a:lnTo>
                  <a:cubicBezTo>
                    <a:pt x="593" y="94"/>
                    <a:pt x="468" y="125"/>
                    <a:pt x="344" y="125"/>
                  </a:cubicBezTo>
                  <a:cubicBezTo>
                    <a:pt x="219" y="125"/>
                    <a:pt x="94" y="9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3" name="Freeform 308"/>
            <p:cNvSpPr>
              <a:spLocks noChangeArrowheads="1"/>
            </p:cNvSpPr>
            <p:nvPr/>
          </p:nvSpPr>
          <p:spPr bwMode="auto">
            <a:xfrm>
              <a:off x="3610370" y="3814404"/>
              <a:ext cx="133966" cy="102275"/>
            </a:xfrm>
            <a:custGeom>
              <a:avLst/>
              <a:gdLst>
                <a:gd name="T0" fmla="*/ 0 w 408"/>
                <a:gd name="T1" fmla="*/ 311 h 312"/>
                <a:gd name="T2" fmla="*/ 0 w 408"/>
                <a:gd name="T3" fmla="*/ 311 h 312"/>
                <a:gd name="T4" fmla="*/ 0 w 408"/>
                <a:gd name="T5" fmla="*/ 93 h 312"/>
                <a:gd name="T6" fmla="*/ 94 w 408"/>
                <a:gd name="T7" fmla="*/ 0 h 312"/>
                <a:gd name="T8" fmla="*/ 125 w 408"/>
                <a:gd name="T9" fmla="*/ 0 h 312"/>
                <a:gd name="T10" fmla="*/ 250 w 408"/>
                <a:gd name="T11" fmla="*/ 0 h 312"/>
                <a:gd name="T12" fmla="*/ 313 w 408"/>
                <a:gd name="T13" fmla="*/ 0 h 312"/>
                <a:gd name="T14" fmla="*/ 407 w 408"/>
                <a:gd name="T15" fmla="*/ 93 h 312"/>
                <a:gd name="T16" fmla="*/ 407 w 408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8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07" y="61"/>
                    <a:pt x="407" y="93"/>
                  </a:cubicBezTo>
                  <a:cubicBezTo>
                    <a:pt x="407" y="311"/>
                    <a:pt x="407" y="311"/>
                    <a:pt x="407" y="31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4" name="Freeform 309"/>
            <p:cNvSpPr>
              <a:spLocks noChangeArrowheads="1"/>
            </p:cNvSpPr>
            <p:nvPr/>
          </p:nvSpPr>
          <p:spPr bwMode="auto">
            <a:xfrm>
              <a:off x="3630537" y="3712130"/>
              <a:ext cx="82108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219" y="250"/>
                    <a:pt x="125" y="250"/>
                  </a:cubicBezTo>
                  <a:cubicBezTo>
                    <a:pt x="62" y="250"/>
                    <a:pt x="0" y="188"/>
                    <a:pt x="0" y="125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219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5" name="Freeform 310"/>
            <p:cNvSpPr>
              <a:spLocks noChangeArrowheads="1"/>
            </p:cNvSpPr>
            <p:nvPr/>
          </p:nvSpPr>
          <p:spPr bwMode="auto">
            <a:xfrm>
              <a:off x="3813480" y="3712130"/>
              <a:ext cx="82107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188" y="250"/>
                    <a:pt x="125" y="250"/>
                  </a:cubicBezTo>
                  <a:cubicBezTo>
                    <a:pt x="32" y="250"/>
                    <a:pt x="0" y="188"/>
                    <a:pt x="0" y="125"/>
                  </a:cubicBezTo>
                  <a:cubicBezTo>
                    <a:pt x="0" y="32"/>
                    <a:pt x="32" y="0"/>
                    <a:pt x="125" y="0"/>
                  </a:cubicBezTo>
                  <a:cubicBezTo>
                    <a:pt x="188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6" name="Freeform 311"/>
            <p:cNvSpPr>
              <a:spLocks noChangeArrowheads="1"/>
            </p:cNvSpPr>
            <p:nvPr/>
          </p:nvSpPr>
          <p:spPr bwMode="auto">
            <a:xfrm>
              <a:off x="3783229" y="3814404"/>
              <a:ext cx="132525" cy="102275"/>
            </a:xfrm>
            <a:custGeom>
              <a:avLst/>
              <a:gdLst>
                <a:gd name="T0" fmla="*/ 0 w 407"/>
                <a:gd name="T1" fmla="*/ 311 h 312"/>
                <a:gd name="T2" fmla="*/ 0 w 407"/>
                <a:gd name="T3" fmla="*/ 311 h 312"/>
                <a:gd name="T4" fmla="*/ 0 w 407"/>
                <a:gd name="T5" fmla="*/ 93 h 312"/>
                <a:gd name="T6" fmla="*/ 93 w 407"/>
                <a:gd name="T7" fmla="*/ 0 h 312"/>
                <a:gd name="T8" fmla="*/ 156 w 407"/>
                <a:gd name="T9" fmla="*/ 0 h 312"/>
                <a:gd name="T10" fmla="*/ 281 w 407"/>
                <a:gd name="T11" fmla="*/ 0 h 312"/>
                <a:gd name="T12" fmla="*/ 312 w 407"/>
                <a:gd name="T13" fmla="*/ 0 h 312"/>
                <a:gd name="T14" fmla="*/ 406 w 407"/>
                <a:gd name="T15" fmla="*/ 93 h 312"/>
                <a:gd name="T16" fmla="*/ 406 w 407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7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1" y="0"/>
                    <a:pt x="93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75" y="0"/>
                    <a:pt x="406" y="61"/>
                    <a:pt x="406" y="93"/>
                  </a:cubicBezTo>
                  <a:cubicBezTo>
                    <a:pt x="406" y="311"/>
                    <a:pt x="406" y="311"/>
                    <a:pt x="406" y="31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67" name="Gruppierung 1012"/>
          <p:cNvGrpSpPr>
            <a:grpSpLocks noChangeAspect="1"/>
          </p:cNvGrpSpPr>
          <p:nvPr/>
        </p:nvGrpSpPr>
        <p:grpSpPr>
          <a:xfrm>
            <a:off x="11362629" y="2565938"/>
            <a:ext cx="349201" cy="349200"/>
            <a:chOff x="4382471" y="3527748"/>
            <a:chExt cx="592040" cy="592039"/>
          </a:xfrm>
        </p:grpSpPr>
        <p:sp>
          <p:nvSpPr>
            <p:cNvPr id="1568" name="Freeform 312"/>
            <p:cNvSpPr>
              <a:spLocks noChangeArrowheads="1"/>
            </p:cNvSpPr>
            <p:nvPr/>
          </p:nvSpPr>
          <p:spPr bwMode="auto">
            <a:xfrm>
              <a:off x="4382471" y="3527748"/>
              <a:ext cx="592040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9" name="Freeform 313"/>
            <p:cNvSpPr>
              <a:spLocks noChangeArrowheads="1"/>
            </p:cNvSpPr>
            <p:nvPr/>
          </p:nvSpPr>
          <p:spPr bwMode="auto">
            <a:xfrm>
              <a:off x="4545246" y="3752463"/>
              <a:ext cx="122441" cy="184382"/>
            </a:xfrm>
            <a:custGeom>
              <a:avLst/>
              <a:gdLst>
                <a:gd name="T0" fmla="*/ 375 w 376"/>
                <a:gd name="T1" fmla="*/ 188 h 563"/>
                <a:gd name="T2" fmla="*/ 375 w 376"/>
                <a:gd name="T3" fmla="*/ 188 h 563"/>
                <a:gd name="T4" fmla="*/ 250 w 376"/>
                <a:gd name="T5" fmla="*/ 188 h 563"/>
                <a:gd name="T6" fmla="*/ 250 w 376"/>
                <a:gd name="T7" fmla="*/ 157 h 563"/>
                <a:gd name="T8" fmla="*/ 281 w 376"/>
                <a:gd name="T9" fmla="*/ 94 h 563"/>
                <a:gd name="T10" fmla="*/ 187 w 376"/>
                <a:gd name="T11" fmla="*/ 0 h 563"/>
                <a:gd name="T12" fmla="*/ 125 w 376"/>
                <a:gd name="T13" fmla="*/ 94 h 563"/>
                <a:gd name="T14" fmla="*/ 156 w 376"/>
                <a:gd name="T15" fmla="*/ 157 h 563"/>
                <a:gd name="T16" fmla="*/ 156 w 376"/>
                <a:gd name="T17" fmla="*/ 188 h 563"/>
                <a:gd name="T18" fmla="*/ 0 w 376"/>
                <a:gd name="T19" fmla="*/ 188 h 563"/>
                <a:gd name="T20" fmla="*/ 0 w 376"/>
                <a:gd name="T21" fmla="*/ 562 h 563"/>
                <a:gd name="T22" fmla="*/ 375 w 376"/>
                <a:gd name="T23" fmla="*/ 562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6" h="563">
                  <a:moveTo>
                    <a:pt x="375" y="188"/>
                  </a:moveTo>
                  <a:lnTo>
                    <a:pt x="375" y="188"/>
                  </a:lnTo>
                  <a:cubicBezTo>
                    <a:pt x="250" y="188"/>
                    <a:pt x="250" y="188"/>
                    <a:pt x="250" y="188"/>
                  </a:cubicBezTo>
                  <a:cubicBezTo>
                    <a:pt x="250" y="157"/>
                    <a:pt x="250" y="157"/>
                    <a:pt x="250" y="157"/>
                  </a:cubicBezTo>
                  <a:cubicBezTo>
                    <a:pt x="250" y="157"/>
                    <a:pt x="281" y="125"/>
                    <a:pt x="281" y="94"/>
                  </a:cubicBezTo>
                  <a:cubicBezTo>
                    <a:pt x="281" y="63"/>
                    <a:pt x="250" y="0"/>
                    <a:pt x="187" y="0"/>
                  </a:cubicBezTo>
                  <a:cubicBezTo>
                    <a:pt x="156" y="0"/>
                    <a:pt x="125" y="63"/>
                    <a:pt x="125" y="94"/>
                  </a:cubicBezTo>
                  <a:cubicBezTo>
                    <a:pt x="125" y="125"/>
                    <a:pt x="125" y="157"/>
                    <a:pt x="156" y="157"/>
                  </a:cubicBezTo>
                  <a:cubicBezTo>
                    <a:pt x="156" y="188"/>
                    <a:pt x="156" y="188"/>
                    <a:pt x="156" y="18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562"/>
                    <a:pt x="0" y="562"/>
                    <a:pt x="0" y="562"/>
                  </a:cubicBezTo>
                  <a:cubicBezTo>
                    <a:pt x="375" y="562"/>
                    <a:pt x="375" y="562"/>
                    <a:pt x="375" y="5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0" name="Freeform 314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1" name="Freeform 315"/>
            <p:cNvSpPr>
              <a:spLocks noChangeArrowheads="1"/>
            </p:cNvSpPr>
            <p:nvPr/>
          </p:nvSpPr>
          <p:spPr bwMode="auto">
            <a:xfrm>
              <a:off x="4667686" y="393540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2" name="Freeform 316"/>
            <p:cNvSpPr>
              <a:spLocks noChangeArrowheads="1"/>
            </p:cNvSpPr>
            <p:nvPr/>
          </p:nvSpPr>
          <p:spPr bwMode="auto">
            <a:xfrm>
              <a:off x="4605746" y="3814404"/>
              <a:ext cx="184382" cy="122442"/>
            </a:xfrm>
            <a:custGeom>
              <a:avLst/>
              <a:gdLst>
                <a:gd name="T0" fmla="*/ 437 w 563"/>
                <a:gd name="T1" fmla="*/ 0 h 375"/>
                <a:gd name="T2" fmla="*/ 437 w 563"/>
                <a:gd name="T3" fmla="*/ 0 h 375"/>
                <a:gd name="T4" fmla="*/ 437 w 563"/>
                <a:gd name="T5" fmla="*/ 31 h 375"/>
                <a:gd name="T6" fmla="*/ 468 w 563"/>
                <a:gd name="T7" fmla="*/ 124 h 375"/>
                <a:gd name="T8" fmla="*/ 374 w 563"/>
                <a:gd name="T9" fmla="*/ 186 h 375"/>
                <a:gd name="T10" fmla="*/ 312 w 563"/>
                <a:gd name="T11" fmla="*/ 124 h 375"/>
                <a:gd name="T12" fmla="*/ 343 w 563"/>
                <a:gd name="T13" fmla="*/ 31 h 375"/>
                <a:gd name="T14" fmla="*/ 343 w 563"/>
                <a:gd name="T15" fmla="*/ 0 h 375"/>
                <a:gd name="T16" fmla="*/ 188 w 563"/>
                <a:gd name="T17" fmla="*/ 0 h 375"/>
                <a:gd name="T18" fmla="*/ 188 w 563"/>
                <a:gd name="T19" fmla="*/ 155 h 375"/>
                <a:gd name="T20" fmla="*/ 157 w 563"/>
                <a:gd name="T21" fmla="*/ 155 h 375"/>
                <a:gd name="T22" fmla="*/ 94 w 563"/>
                <a:gd name="T23" fmla="*/ 124 h 375"/>
                <a:gd name="T24" fmla="*/ 0 w 563"/>
                <a:gd name="T25" fmla="*/ 186 h 375"/>
                <a:gd name="T26" fmla="*/ 94 w 563"/>
                <a:gd name="T27" fmla="*/ 280 h 375"/>
                <a:gd name="T28" fmla="*/ 157 w 563"/>
                <a:gd name="T29" fmla="*/ 249 h 375"/>
                <a:gd name="T30" fmla="*/ 188 w 563"/>
                <a:gd name="T31" fmla="*/ 249 h 375"/>
                <a:gd name="T32" fmla="*/ 188 w 563"/>
                <a:gd name="T33" fmla="*/ 374 h 375"/>
                <a:gd name="T34" fmla="*/ 562 w 563"/>
                <a:gd name="T35" fmla="*/ 374 h 375"/>
                <a:gd name="T36" fmla="*/ 562 w 563"/>
                <a:gd name="T37" fmla="*/ 0 h 375"/>
                <a:gd name="T38" fmla="*/ 437 w 563"/>
                <a:gd name="T39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3" h="375">
                  <a:moveTo>
                    <a:pt x="437" y="0"/>
                  </a:moveTo>
                  <a:lnTo>
                    <a:pt x="437" y="0"/>
                  </a:lnTo>
                  <a:cubicBezTo>
                    <a:pt x="437" y="31"/>
                    <a:pt x="437" y="31"/>
                    <a:pt x="437" y="31"/>
                  </a:cubicBezTo>
                  <a:cubicBezTo>
                    <a:pt x="437" y="61"/>
                    <a:pt x="468" y="93"/>
                    <a:pt x="468" y="124"/>
                  </a:cubicBezTo>
                  <a:cubicBezTo>
                    <a:pt x="468" y="155"/>
                    <a:pt x="437" y="186"/>
                    <a:pt x="374" y="186"/>
                  </a:cubicBezTo>
                  <a:cubicBezTo>
                    <a:pt x="343" y="186"/>
                    <a:pt x="312" y="155"/>
                    <a:pt x="312" y="124"/>
                  </a:cubicBezTo>
                  <a:cubicBezTo>
                    <a:pt x="312" y="93"/>
                    <a:pt x="312" y="61"/>
                    <a:pt x="343" y="31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88" y="155"/>
                    <a:pt x="188" y="155"/>
                    <a:pt x="188" y="155"/>
                  </a:cubicBezTo>
                  <a:cubicBezTo>
                    <a:pt x="157" y="155"/>
                    <a:pt x="157" y="155"/>
                    <a:pt x="157" y="155"/>
                  </a:cubicBezTo>
                  <a:cubicBezTo>
                    <a:pt x="157" y="124"/>
                    <a:pt x="125" y="124"/>
                    <a:pt x="94" y="124"/>
                  </a:cubicBezTo>
                  <a:cubicBezTo>
                    <a:pt x="63" y="124"/>
                    <a:pt x="0" y="155"/>
                    <a:pt x="0" y="186"/>
                  </a:cubicBezTo>
                  <a:cubicBezTo>
                    <a:pt x="0" y="249"/>
                    <a:pt x="63" y="280"/>
                    <a:pt x="94" y="280"/>
                  </a:cubicBezTo>
                  <a:cubicBezTo>
                    <a:pt x="125" y="280"/>
                    <a:pt x="157" y="249"/>
                    <a:pt x="157" y="249"/>
                  </a:cubicBezTo>
                  <a:cubicBezTo>
                    <a:pt x="188" y="249"/>
                    <a:pt x="188" y="249"/>
                    <a:pt x="188" y="249"/>
                  </a:cubicBezTo>
                  <a:cubicBezTo>
                    <a:pt x="188" y="374"/>
                    <a:pt x="188" y="374"/>
                    <a:pt x="188" y="374"/>
                  </a:cubicBezTo>
                  <a:cubicBezTo>
                    <a:pt x="562" y="374"/>
                    <a:pt x="562" y="374"/>
                    <a:pt x="562" y="374"/>
                  </a:cubicBezTo>
                  <a:cubicBezTo>
                    <a:pt x="562" y="0"/>
                    <a:pt x="562" y="0"/>
                    <a:pt x="562" y="0"/>
                  </a:cubicBezTo>
                  <a:lnTo>
                    <a:pt x="43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3" name="Freeform 317"/>
            <p:cNvSpPr>
              <a:spLocks noChangeArrowheads="1"/>
            </p:cNvSpPr>
            <p:nvPr/>
          </p:nvSpPr>
          <p:spPr bwMode="auto">
            <a:xfrm>
              <a:off x="4667686" y="3691963"/>
              <a:ext cx="122442" cy="122441"/>
            </a:xfrm>
            <a:custGeom>
              <a:avLst/>
              <a:gdLst>
                <a:gd name="T0" fmla="*/ 374 w 375"/>
                <a:gd name="T1" fmla="*/ 375 h 376"/>
                <a:gd name="T2" fmla="*/ 374 w 375"/>
                <a:gd name="T3" fmla="*/ 375 h 376"/>
                <a:gd name="T4" fmla="*/ 374 w 375"/>
                <a:gd name="T5" fmla="*/ 0 h 376"/>
                <a:gd name="T6" fmla="*/ 0 w 375"/>
                <a:gd name="T7" fmla="*/ 0 h 376"/>
                <a:gd name="T8" fmla="*/ 0 w 375"/>
                <a:gd name="T9" fmla="*/ 156 h 376"/>
                <a:gd name="T10" fmla="*/ 31 w 375"/>
                <a:gd name="T11" fmla="*/ 156 h 376"/>
                <a:gd name="T12" fmla="*/ 124 w 375"/>
                <a:gd name="T13" fmla="*/ 125 h 376"/>
                <a:gd name="T14" fmla="*/ 186 w 375"/>
                <a:gd name="T15" fmla="*/ 187 h 376"/>
                <a:gd name="T16" fmla="*/ 124 w 375"/>
                <a:gd name="T17" fmla="*/ 281 h 376"/>
                <a:gd name="T18" fmla="*/ 31 w 375"/>
                <a:gd name="T19" fmla="*/ 250 h 376"/>
                <a:gd name="T20" fmla="*/ 0 w 375"/>
                <a:gd name="T21" fmla="*/ 250 h 376"/>
                <a:gd name="T22" fmla="*/ 0 w 375"/>
                <a:gd name="T23" fmla="*/ 375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5" h="376">
                  <a:moveTo>
                    <a:pt x="374" y="375"/>
                  </a:moveTo>
                  <a:lnTo>
                    <a:pt x="374" y="375"/>
                  </a:lnTo>
                  <a:cubicBezTo>
                    <a:pt x="374" y="0"/>
                    <a:pt x="374" y="0"/>
                    <a:pt x="3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61" y="125"/>
                    <a:pt x="93" y="125"/>
                    <a:pt x="124" y="125"/>
                  </a:cubicBezTo>
                  <a:cubicBezTo>
                    <a:pt x="155" y="125"/>
                    <a:pt x="186" y="156"/>
                    <a:pt x="186" y="187"/>
                  </a:cubicBezTo>
                  <a:cubicBezTo>
                    <a:pt x="186" y="250"/>
                    <a:pt x="155" y="281"/>
                    <a:pt x="124" y="281"/>
                  </a:cubicBezTo>
                  <a:cubicBezTo>
                    <a:pt x="93" y="281"/>
                    <a:pt x="61" y="250"/>
                    <a:pt x="31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0" y="375"/>
                    <a:pt x="0" y="375"/>
                    <a:pt x="0" y="37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4" name="Freeform 318"/>
            <p:cNvSpPr>
              <a:spLocks noChangeArrowheads="1"/>
            </p:cNvSpPr>
            <p:nvPr/>
          </p:nvSpPr>
          <p:spPr bwMode="auto">
            <a:xfrm>
              <a:off x="4790128" y="3814404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5" name="Freeform 319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76" name="Gruppierung 1021"/>
          <p:cNvGrpSpPr>
            <a:grpSpLocks noChangeAspect="1"/>
          </p:cNvGrpSpPr>
          <p:nvPr/>
        </p:nvGrpSpPr>
        <p:grpSpPr>
          <a:xfrm>
            <a:off x="11362629" y="3051167"/>
            <a:ext cx="343253" cy="349200"/>
            <a:chOff x="5307261" y="3527748"/>
            <a:chExt cx="581956" cy="592039"/>
          </a:xfrm>
        </p:grpSpPr>
        <p:sp>
          <p:nvSpPr>
            <p:cNvPr id="1577" name="Freeform 320"/>
            <p:cNvSpPr>
              <a:spLocks noChangeArrowheads="1"/>
            </p:cNvSpPr>
            <p:nvPr/>
          </p:nvSpPr>
          <p:spPr bwMode="auto">
            <a:xfrm>
              <a:off x="5307261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8" name="Freeform 321"/>
            <p:cNvSpPr>
              <a:spLocks noChangeArrowheads="1"/>
            </p:cNvSpPr>
            <p:nvPr/>
          </p:nvSpPr>
          <p:spPr bwMode="auto">
            <a:xfrm>
              <a:off x="5480120" y="3670355"/>
              <a:ext cx="234799" cy="224716"/>
            </a:xfrm>
            <a:custGeom>
              <a:avLst/>
              <a:gdLst>
                <a:gd name="T0" fmla="*/ 343 w 718"/>
                <a:gd name="T1" fmla="*/ 0 h 688"/>
                <a:gd name="T2" fmla="*/ 343 w 718"/>
                <a:gd name="T3" fmla="*/ 0 h 688"/>
                <a:gd name="T4" fmla="*/ 374 w 718"/>
                <a:gd name="T5" fmla="*/ 0 h 688"/>
                <a:gd name="T6" fmla="*/ 405 w 718"/>
                <a:gd name="T7" fmla="*/ 32 h 688"/>
                <a:gd name="T8" fmla="*/ 467 w 718"/>
                <a:gd name="T9" fmla="*/ 32 h 688"/>
                <a:gd name="T10" fmla="*/ 499 w 718"/>
                <a:gd name="T11" fmla="*/ 32 h 688"/>
                <a:gd name="T12" fmla="*/ 561 w 718"/>
                <a:gd name="T13" fmla="*/ 63 h 688"/>
                <a:gd name="T14" fmla="*/ 561 w 718"/>
                <a:gd name="T15" fmla="*/ 94 h 688"/>
                <a:gd name="T16" fmla="*/ 592 w 718"/>
                <a:gd name="T17" fmla="*/ 125 h 688"/>
                <a:gd name="T18" fmla="*/ 655 w 718"/>
                <a:gd name="T19" fmla="*/ 157 h 688"/>
                <a:gd name="T20" fmla="*/ 655 w 718"/>
                <a:gd name="T21" fmla="*/ 188 h 688"/>
                <a:gd name="T22" fmla="*/ 655 w 718"/>
                <a:gd name="T23" fmla="*/ 219 h 688"/>
                <a:gd name="T24" fmla="*/ 686 w 718"/>
                <a:gd name="T25" fmla="*/ 282 h 688"/>
                <a:gd name="T26" fmla="*/ 686 w 718"/>
                <a:gd name="T27" fmla="*/ 313 h 688"/>
                <a:gd name="T28" fmla="*/ 686 w 718"/>
                <a:gd name="T29" fmla="*/ 375 h 688"/>
                <a:gd name="T30" fmla="*/ 686 w 718"/>
                <a:gd name="T31" fmla="*/ 407 h 688"/>
                <a:gd name="T32" fmla="*/ 655 w 718"/>
                <a:gd name="T33" fmla="*/ 469 h 688"/>
                <a:gd name="T34" fmla="*/ 655 w 718"/>
                <a:gd name="T35" fmla="*/ 499 h 688"/>
                <a:gd name="T36" fmla="*/ 655 w 718"/>
                <a:gd name="T37" fmla="*/ 531 h 688"/>
                <a:gd name="T38" fmla="*/ 592 w 718"/>
                <a:gd name="T39" fmla="*/ 562 h 688"/>
                <a:gd name="T40" fmla="*/ 561 w 718"/>
                <a:gd name="T41" fmla="*/ 593 h 688"/>
                <a:gd name="T42" fmla="*/ 561 w 718"/>
                <a:gd name="T43" fmla="*/ 624 h 688"/>
                <a:gd name="T44" fmla="*/ 499 w 718"/>
                <a:gd name="T45" fmla="*/ 656 h 688"/>
                <a:gd name="T46" fmla="*/ 467 w 718"/>
                <a:gd name="T47" fmla="*/ 656 h 688"/>
                <a:gd name="T48" fmla="*/ 405 w 718"/>
                <a:gd name="T49" fmla="*/ 656 h 688"/>
                <a:gd name="T50" fmla="*/ 374 w 718"/>
                <a:gd name="T51" fmla="*/ 687 h 688"/>
                <a:gd name="T52" fmla="*/ 343 w 718"/>
                <a:gd name="T53" fmla="*/ 687 h 688"/>
                <a:gd name="T54" fmla="*/ 312 w 718"/>
                <a:gd name="T55" fmla="*/ 656 h 688"/>
                <a:gd name="T56" fmla="*/ 250 w 718"/>
                <a:gd name="T57" fmla="*/ 656 h 688"/>
                <a:gd name="T58" fmla="*/ 187 w 718"/>
                <a:gd name="T59" fmla="*/ 656 h 688"/>
                <a:gd name="T60" fmla="*/ 156 w 718"/>
                <a:gd name="T61" fmla="*/ 624 h 688"/>
                <a:gd name="T62" fmla="*/ 156 w 718"/>
                <a:gd name="T63" fmla="*/ 593 h 688"/>
                <a:gd name="T64" fmla="*/ 93 w 718"/>
                <a:gd name="T65" fmla="*/ 562 h 688"/>
                <a:gd name="T66" fmla="*/ 62 w 718"/>
                <a:gd name="T67" fmla="*/ 531 h 688"/>
                <a:gd name="T68" fmla="*/ 31 w 718"/>
                <a:gd name="T69" fmla="*/ 499 h 688"/>
                <a:gd name="T70" fmla="*/ 62 w 718"/>
                <a:gd name="T71" fmla="*/ 469 h 688"/>
                <a:gd name="T72" fmla="*/ 31 w 718"/>
                <a:gd name="T73" fmla="*/ 407 h 688"/>
                <a:gd name="T74" fmla="*/ 0 w 718"/>
                <a:gd name="T75" fmla="*/ 375 h 688"/>
                <a:gd name="T76" fmla="*/ 0 w 718"/>
                <a:gd name="T77" fmla="*/ 313 h 688"/>
                <a:gd name="T78" fmla="*/ 31 w 718"/>
                <a:gd name="T79" fmla="*/ 282 h 688"/>
                <a:gd name="T80" fmla="*/ 62 w 718"/>
                <a:gd name="T81" fmla="*/ 219 h 688"/>
                <a:gd name="T82" fmla="*/ 31 w 718"/>
                <a:gd name="T83" fmla="*/ 188 h 688"/>
                <a:gd name="T84" fmla="*/ 62 w 718"/>
                <a:gd name="T85" fmla="*/ 157 h 688"/>
                <a:gd name="T86" fmla="*/ 93 w 718"/>
                <a:gd name="T87" fmla="*/ 125 h 688"/>
                <a:gd name="T88" fmla="*/ 156 w 718"/>
                <a:gd name="T89" fmla="*/ 94 h 688"/>
                <a:gd name="T90" fmla="*/ 156 w 718"/>
                <a:gd name="T91" fmla="*/ 63 h 688"/>
                <a:gd name="T92" fmla="*/ 187 w 718"/>
                <a:gd name="T93" fmla="*/ 32 h 688"/>
                <a:gd name="T94" fmla="*/ 250 w 718"/>
                <a:gd name="T95" fmla="*/ 32 h 688"/>
                <a:gd name="T96" fmla="*/ 312 w 718"/>
                <a:gd name="T97" fmla="*/ 32 h 688"/>
                <a:gd name="T98" fmla="*/ 343 w 718"/>
                <a:gd name="T99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18" h="688">
                  <a:moveTo>
                    <a:pt x="343" y="0"/>
                  </a:moveTo>
                  <a:lnTo>
                    <a:pt x="343" y="0"/>
                  </a:lnTo>
                  <a:lnTo>
                    <a:pt x="374" y="0"/>
                  </a:lnTo>
                  <a:cubicBezTo>
                    <a:pt x="405" y="32"/>
                    <a:pt x="405" y="32"/>
                    <a:pt x="405" y="32"/>
                  </a:cubicBezTo>
                  <a:cubicBezTo>
                    <a:pt x="436" y="32"/>
                    <a:pt x="436" y="32"/>
                    <a:pt x="467" y="32"/>
                  </a:cubicBezTo>
                  <a:cubicBezTo>
                    <a:pt x="499" y="32"/>
                    <a:pt x="499" y="32"/>
                    <a:pt x="499" y="32"/>
                  </a:cubicBezTo>
                  <a:cubicBezTo>
                    <a:pt x="530" y="32"/>
                    <a:pt x="530" y="32"/>
                    <a:pt x="561" y="63"/>
                  </a:cubicBezTo>
                  <a:cubicBezTo>
                    <a:pt x="561" y="94"/>
                    <a:pt x="561" y="94"/>
                    <a:pt x="561" y="94"/>
                  </a:cubicBezTo>
                  <a:cubicBezTo>
                    <a:pt x="561" y="125"/>
                    <a:pt x="592" y="125"/>
                    <a:pt x="592" y="125"/>
                  </a:cubicBezTo>
                  <a:cubicBezTo>
                    <a:pt x="655" y="157"/>
                    <a:pt x="655" y="157"/>
                    <a:pt x="655" y="157"/>
                  </a:cubicBezTo>
                  <a:lnTo>
                    <a:pt x="655" y="188"/>
                  </a:lnTo>
                  <a:cubicBezTo>
                    <a:pt x="655" y="219"/>
                    <a:pt x="655" y="219"/>
                    <a:pt x="655" y="219"/>
                  </a:cubicBezTo>
                  <a:cubicBezTo>
                    <a:pt x="655" y="250"/>
                    <a:pt x="655" y="282"/>
                    <a:pt x="686" y="282"/>
                  </a:cubicBezTo>
                  <a:cubicBezTo>
                    <a:pt x="686" y="313"/>
                    <a:pt x="686" y="313"/>
                    <a:pt x="686" y="313"/>
                  </a:cubicBezTo>
                  <a:cubicBezTo>
                    <a:pt x="717" y="344"/>
                    <a:pt x="717" y="344"/>
                    <a:pt x="686" y="375"/>
                  </a:cubicBezTo>
                  <a:cubicBezTo>
                    <a:pt x="686" y="407"/>
                    <a:pt x="686" y="407"/>
                    <a:pt x="686" y="407"/>
                  </a:cubicBezTo>
                  <a:cubicBezTo>
                    <a:pt x="655" y="407"/>
                    <a:pt x="655" y="438"/>
                    <a:pt x="655" y="469"/>
                  </a:cubicBezTo>
                  <a:cubicBezTo>
                    <a:pt x="655" y="499"/>
                    <a:pt x="655" y="499"/>
                    <a:pt x="655" y="499"/>
                  </a:cubicBezTo>
                  <a:lnTo>
                    <a:pt x="655" y="531"/>
                  </a:lnTo>
                  <a:cubicBezTo>
                    <a:pt x="592" y="562"/>
                    <a:pt x="592" y="562"/>
                    <a:pt x="592" y="562"/>
                  </a:cubicBezTo>
                  <a:cubicBezTo>
                    <a:pt x="592" y="562"/>
                    <a:pt x="561" y="562"/>
                    <a:pt x="561" y="593"/>
                  </a:cubicBezTo>
                  <a:cubicBezTo>
                    <a:pt x="561" y="624"/>
                    <a:pt x="561" y="624"/>
                    <a:pt x="561" y="624"/>
                  </a:cubicBezTo>
                  <a:cubicBezTo>
                    <a:pt x="530" y="656"/>
                    <a:pt x="530" y="656"/>
                    <a:pt x="49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36" y="656"/>
                    <a:pt x="436" y="656"/>
                    <a:pt x="405" y="656"/>
                  </a:cubicBezTo>
                  <a:cubicBezTo>
                    <a:pt x="374" y="687"/>
                    <a:pt x="374" y="687"/>
                    <a:pt x="374" y="687"/>
                  </a:cubicBezTo>
                  <a:lnTo>
                    <a:pt x="343" y="687"/>
                  </a:lnTo>
                  <a:cubicBezTo>
                    <a:pt x="312" y="656"/>
                    <a:pt x="312" y="656"/>
                    <a:pt x="312" y="656"/>
                  </a:cubicBezTo>
                  <a:cubicBezTo>
                    <a:pt x="281" y="656"/>
                    <a:pt x="250" y="656"/>
                    <a:pt x="250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7" y="656"/>
                    <a:pt x="156" y="656"/>
                    <a:pt x="156" y="624"/>
                  </a:cubicBezTo>
                  <a:cubicBezTo>
                    <a:pt x="156" y="593"/>
                    <a:pt x="156" y="593"/>
                    <a:pt x="156" y="593"/>
                  </a:cubicBezTo>
                  <a:cubicBezTo>
                    <a:pt x="125" y="562"/>
                    <a:pt x="125" y="562"/>
                    <a:pt x="93" y="562"/>
                  </a:cubicBezTo>
                  <a:cubicBezTo>
                    <a:pt x="62" y="531"/>
                    <a:pt x="62" y="531"/>
                    <a:pt x="62" y="531"/>
                  </a:cubicBezTo>
                  <a:lnTo>
                    <a:pt x="31" y="499"/>
                  </a:lnTo>
                  <a:cubicBezTo>
                    <a:pt x="62" y="469"/>
                    <a:pt x="62" y="469"/>
                    <a:pt x="62" y="469"/>
                  </a:cubicBezTo>
                  <a:cubicBezTo>
                    <a:pt x="62" y="438"/>
                    <a:pt x="31" y="407"/>
                    <a:pt x="31" y="407"/>
                  </a:cubicBezTo>
                  <a:cubicBezTo>
                    <a:pt x="0" y="375"/>
                    <a:pt x="0" y="375"/>
                    <a:pt x="0" y="375"/>
                  </a:cubicBezTo>
                  <a:cubicBezTo>
                    <a:pt x="0" y="344"/>
                    <a:pt x="0" y="344"/>
                    <a:pt x="0" y="313"/>
                  </a:cubicBezTo>
                  <a:cubicBezTo>
                    <a:pt x="31" y="282"/>
                    <a:pt x="31" y="282"/>
                    <a:pt x="31" y="282"/>
                  </a:cubicBezTo>
                  <a:cubicBezTo>
                    <a:pt x="31" y="282"/>
                    <a:pt x="62" y="250"/>
                    <a:pt x="62" y="219"/>
                  </a:cubicBezTo>
                  <a:cubicBezTo>
                    <a:pt x="31" y="188"/>
                    <a:pt x="31" y="188"/>
                    <a:pt x="31" y="188"/>
                  </a:cubicBezTo>
                  <a:lnTo>
                    <a:pt x="62" y="157"/>
                  </a:lnTo>
                  <a:cubicBezTo>
                    <a:pt x="93" y="125"/>
                    <a:pt x="93" y="125"/>
                    <a:pt x="93" y="125"/>
                  </a:cubicBezTo>
                  <a:cubicBezTo>
                    <a:pt x="125" y="125"/>
                    <a:pt x="125" y="125"/>
                    <a:pt x="156" y="94"/>
                  </a:cubicBezTo>
                  <a:cubicBezTo>
                    <a:pt x="156" y="63"/>
                    <a:pt x="156" y="63"/>
                    <a:pt x="156" y="63"/>
                  </a:cubicBezTo>
                  <a:cubicBezTo>
                    <a:pt x="156" y="32"/>
                    <a:pt x="187" y="32"/>
                    <a:pt x="187" y="32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0" y="32"/>
                    <a:pt x="281" y="32"/>
                    <a:pt x="312" y="32"/>
                  </a:cubicBezTo>
                  <a:lnTo>
                    <a:pt x="343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9" name="Freeform 322"/>
            <p:cNvSpPr>
              <a:spLocks noChangeArrowheads="1"/>
            </p:cNvSpPr>
            <p:nvPr/>
          </p:nvSpPr>
          <p:spPr bwMode="auto">
            <a:xfrm>
              <a:off x="5521895" y="3712130"/>
              <a:ext cx="152691" cy="142608"/>
            </a:xfrm>
            <a:custGeom>
              <a:avLst/>
              <a:gdLst>
                <a:gd name="T0" fmla="*/ 218 w 468"/>
                <a:gd name="T1" fmla="*/ 437 h 438"/>
                <a:gd name="T2" fmla="*/ 218 w 468"/>
                <a:gd name="T3" fmla="*/ 437 h 438"/>
                <a:gd name="T4" fmla="*/ 218 w 468"/>
                <a:gd name="T5" fmla="*/ 437 h 438"/>
                <a:gd name="T6" fmla="*/ 0 w 468"/>
                <a:gd name="T7" fmla="*/ 219 h 438"/>
                <a:gd name="T8" fmla="*/ 0 w 468"/>
                <a:gd name="T9" fmla="*/ 219 h 438"/>
                <a:gd name="T10" fmla="*/ 218 w 468"/>
                <a:gd name="T11" fmla="*/ 0 h 438"/>
                <a:gd name="T12" fmla="*/ 218 w 468"/>
                <a:gd name="T13" fmla="*/ 0 h 438"/>
                <a:gd name="T14" fmla="*/ 467 w 468"/>
                <a:gd name="T15" fmla="*/ 219 h 438"/>
                <a:gd name="T16" fmla="*/ 467 w 468"/>
                <a:gd name="T17" fmla="*/ 219 h 438"/>
                <a:gd name="T18" fmla="*/ 218 w 468"/>
                <a:gd name="T19" fmla="*/ 43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8" h="438">
                  <a:moveTo>
                    <a:pt x="218" y="437"/>
                  </a:moveTo>
                  <a:lnTo>
                    <a:pt x="218" y="437"/>
                  </a:lnTo>
                  <a:lnTo>
                    <a:pt x="218" y="437"/>
                  </a:lnTo>
                  <a:cubicBezTo>
                    <a:pt x="93" y="437"/>
                    <a:pt x="0" y="344"/>
                    <a:pt x="0" y="219"/>
                  </a:cubicBezTo>
                  <a:lnTo>
                    <a:pt x="0" y="219"/>
                  </a:lnTo>
                  <a:cubicBezTo>
                    <a:pt x="0" y="94"/>
                    <a:pt x="93" y="0"/>
                    <a:pt x="218" y="0"/>
                  </a:cubicBezTo>
                  <a:lnTo>
                    <a:pt x="218" y="0"/>
                  </a:lnTo>
                  <a:cubicBezTo>
                    <a:pt x="342" y="0"/>
                    <a:pt x="467" y="94"/>
                    <a:pt x="467" y="219"/>
                  </a:cubicBezTo>
                  <a:lnTo>
                    <a:pt x="467" y="219"/>
                  </a:lnTo>
                  <a:cubicBezTo>
                    <a:pt x="467" y="344"/>
                    <a:pt x="342" y="437"/>
                    <a:pt x="218" y="43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0" name="Freeform 323"/>
            <p:cNvSpPr>
              <a:spLocks noChangeArrowheads="1"/>
            </p:cNvSpPr>
            <p:nvPr/>
          </p:nvSpPr>
          <p:spPr bwMode="auto">
            <a:xfrm>
              <a:off x="5552144" y="3884988"/>
              <a:ext cx="92191" cy="92191"/>
            </a:xfrm>
            <a:custGeom>
              <a:avLst/>
              <a:gdLst>
                <a:gd name="T0" fmla="*/ 0 w 282"/>
                <a:gd name="T1" fmla="*/ 0 h 282"/>
                <a:gd name="T2" fmla="*/ 0 w 282"/>
                <a:gd name="T3" fmla="*/ 281 h 282"/>
                <a:gd name="T4" fmla="*/ 125 w 282"/>
                <a:gd name="T5" fmla="*/ 218 h 282"/>
                <a:gd name="T6" fmla="*/ 281 w 282"/>
                <a:gd name="T7" fmla="*/ 281 h 282"/>
                <a:gd name="T8" fmla="*/ 281 w 282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82">
                  <a:moveTo>
                    <a:pt x="0" y="0"/>
                  </a:moveTo>
                  <a:lnTo>
                    <a:pt x="0" y="281"/>
                  </a:lnTo>
                  <a:lnTo>
                    <a:pt x="125" y="218"/>
                  </a:lnTo>
                  <a:lnTo>
                    <a:pt x="281" y="281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1" name="Gruppierung 1026"/>
          <p:cNvGrpSpPr>
            <a:grpSpLocks noChangeAspect="1"/>
          </p:cNvGrpSpPr>
          <p:nvPr/>
        </p:nvGrpSpPr>
        <p:grpSpPr>
          <a:xfrm>
            <a:off x="11362629" y="3536396"/>
            <a:ext cx="349200" cy="349200"/>
            <a:chOff x="6207565" y="3527748"/>
            <a:chExt cx="592039" cy="592039"/>
          </a:xfrm>
        </p:grpSpPr>
        <p:sp>
          <p:nvSpPr>
            <p:cNvPr id="1582" name="Freeform 324"/>
            <p:cNvSpPr>
              <a:spLocks noChangeArrowheads="1"/>
            </p:cNvSpPr>
            <p:nvPr/>
          </p:nvSpPr>
          <p:spPr bwMode="auto">
            <a:xfrm>
              <a:off x="6207565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3" name="Freeform 325"/>
            <p:cNvSpPr>
              <a:spLocks noChangeArrowheads="1"/>
            </p:cNvSpPr>
            <p:nvPr/>
          </p:nvSpPr>
          <p:spPr bwMode="auto">
            <a:xfrm>
              <a:off x="6390506" y="3680440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5 w 688"/>
                <a:gd name="T5" fmla="*/ 874 h 875"/>
                <a:gd name="T6" fmla="*/ 31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1 w 688"/>
                <a:gd name="T13" fmla="*/ 0 h 875"/>
                <a:gd name="T14" fmla="*/ 655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4" name="Line 326"/>
            <p:cNvSpPr>
              <a:spLocks noChangeShapeType="1"/>
            </p:cNvSpPr>
            <p:nvPr/>
          </p:nvSpPr>
          <p:spPr bwMode="auto">
            <a:xfrm>
              <a:off x="6430840" y="3722213"/>
              <a:ext cx="14260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5" name="Line 327"/>
            <p:cNvSpPr>
              <a:spLocks noChangeShapeType="1"/>
            </p:cNvSpPr>
            <p:nvPr/>
          </p:nvSpPr>
          <p:spPr bwMode="auto">
            <a:xfrm>
              <a:off x="6430840" y="3762546"/>
              <a:ext cx="14260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6" name="Freeform 328"/>
            <p:cNvSpPr>
              <a:spLocks noChangeArrowheads="1"/>
            </p:cNvSpPr>
            <p:nvPr/>
          </p:nvSpPr>
          <p:spPr bwMode="auto">
            <a:xfrm>
              <a:off x="6442364" y="3804321"/>
              <a:ext cx="112358" cy="112358"/>
            </a:xfrm>
            <a:custGeom>
              <a:avLst/>
              <a:gdLst>
                <a:gd name="T0" fmla="*/ 156 w 343"/>
                <a:gd name="T1" fmla="*/ 0 h 343"/>
                <a:gd name="T2" fmla="*/ 156 w 343"/>
                <a:gd name="T3" fmla="*/ 0 h 343"/>
                <a:gd name="T4" fmla="*/ 342 w 343"/>
                <a:gd name="T5" fmla="*/ 155 h 343"/>
                <a:gd name="T6" fmla="*/ 156 w 343"/>
                <a:gd name="T7" fmla="*/ 342 h 343"/>
                <a:gd name="T8" fmla="*/ 0 w 343"/>
                <a:gd name="T9" fmla="*/ 155 h 343"/>
                <a:gd name="T10" fmla="*/ 156 w 343"/>
                <a:gd name="T11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3" h="343">
                  <a:moveTo>
                    <a:pt x="156" y="0"/>
                  </a:moveTo>
                  <a:lnTo>
                    <a:pt x="156" y="0"/>
                  </a:lnTo>
                  <a:cubicBezTo>
                    <a:pt x="249" y="0"/>
                    <a:pt x="342" y="62"/>
                    <a:pt x="342" y="155"/>
                  </a:cubicBezTo>
                  <a:cubicBezTo>
                    <a:pt x="342" y="249"/>
                    <a:pt x="249" y="342"/>
                    <a:pt x="156" y="342"/>
                  </a:cubicBezTo>
                  <a:cubicBezTo>
                    <a:pt x="62" y="342"/>
                    <a:pt x="0" y="249"/>
                    <a:pt x="0" y="155"/>
                  </a:cubicBezTo>
                  <a:cubicBezTo>
                    <a:pt x="0" y="62"/>
                    <a:pt x="62" y="0"/>
                    <a:pt x="156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7" name="Line 329"/>
            <p:cNvSpPr>
              <a:spLocks noChangeShapeType="1"/>
            </p:cNvSpPr>
            <p:nvPr/>
          </p:nvSpPr>
          <p:spPr bwMode="auto">
            <a:xfrm>
              <a:off x="6533115" y="3895071"/>
              <a:ext cx="30250" cy="3025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8" name="Gruppierung 1033"/>
          <p:cNvGrpSpPr>
            <a:grpSpLocks noChangeAspect="1"/>
          </p:cNvGrpSpPr>
          <p:nvPr/>
        </p:nvGrpSpPr>
        <p:grpSpPr>
          <a:xfrm>
            <a:off x="11362629" y="4021625"/>
            <a:ext cx="343253" cy="349200"/>
            <a:chOff x="7136677" y="3527748"/>
            <a:chExt cx="581956" cy="592039"/>
          </a:xfrm>
        </p:grpSpPr>
        <p:sp>
          <p:nvSpPr>
            <p:cNvPr id="1589" name="Freeform 330"/>
            <p:cNvSpPr>
              <a:spLocks noChangeArrowheads="1"/>
            </p:cNvSpPr>
            <p:nvPr/>
          </p:nvSpPr>
          <p:spPr bwMode="auto">
            <a:xfrm>
              <a:off x="7136677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0" name="Freeform 331"/>
            <p:cNvSpPr>
              <a:spLocks noChangeArrowheads="1"/>
            </p:cNvSpPr>
            <p:nvPr/>
          </p:nvSpPr>
          <p:spPr bwMode="auto">
            <a:xfrm>
              <a:off x="7289369" y="3712130"/>
              <a:ext cx="285216" cy="224716"/>
            </a:xfrm>
            <a:custGeom>
              <a:avLst/>
              <a:gdLst>
                <a:gd name="T0" fmla="*/ 874 w 875"/>
                <a:gd name="T1" fmla="*/ 656 h 688"/>
                <a:gd name="T2" fmla="*/ 874 w 875"/>
                <a:gd name="T3" fmla="*/ 656 h 688"/>
                <a:gd name="T4" fmla="*/ 812 w 875"/>
                <a:gd name="T5" fmla="*/ 687 h 688"/>
                <a:gd name="T6" fmla="*/ 32 w 875"/>
                <a:gd name="T7" fmla="*/ 687 h 688"/>
                <a:gd name="T8" fmla="*/ 0 w 875"/>
                <a:gd name="T9" fmla="*/ 656 h 688"/>
                <a:gd name="T10" fmla="*/ 0 w 875"/>
                <a:gd name="T11" fmla="*/ 32 h 688"/>
                <a:gd name="T12" fmla="*/ 32 w 875"/>
                <a:gd name="T13" fmla="*/ 0 h 688"/>
                <a:gd name="T14" fmla="*/ 812 w 875"/>
                <a:gd name="T15" fmla="*/ 0 h 688"/>
                <a:gd name="T16" fmla="*/ 874 w 875"/>
                <a:gd name="T17" fmla="*/ 32 h 688"/>
                <a:gd name="T18" fmla="*/ 874 w 875"/>
                <a:gd name="T19" fmla="*/ 656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88">
                  <a:moveTo>
                    <a:pt x="874" y="656"/>
                  </a:moveTo>
                  <a:lnTo>
                    <a:pt x="874" y="656"/>
                  </a:lnTo>
                  <a:cubicBezTo>
                    <a:pt x="874" y="687"/>
                    <a:pt x="843" y="687"/>
                    <a:pt x="812" y="687"/>
                  </a:cubicBezTo>
                  <a:cubicBezTo>
                    <a:pt x="32" y="687"/>
                    <a:pt x="32" y="687"/>
                    <a:pt x="32" y="687"/>
                  </a:cubicBezTo>
                  <a:cubicBezTo>
                    <a:pt x="0" y="687"/>
                    <a:pt x="0" y="687"/>
                    <a:pt x="0" y="65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  <a:lnTo>
                    <a:pt x="874" y="6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1" name="Line 332"/>
            <p:cNvSpPr>
              <a:spLocks noChangeShapeType="1"/>
            </p:cNvSpPr>
            <p:nvPr/>
          </p:nvSpPr>
          <p:spPr bwMode="auto">
            <a:xfrm>
              <a:off x="7351310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2" name="Line 333"/>
            <p:cNvSpPr>
              <a:spLocks noChangeShapeType="1"/>
            </p:cNvSpPr>
            <p:nvPr/>
          </p:nvSpPr>
          <p:spPr bwMode="auto">
            <a:xfrm>
              <a:off x="7504001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3" name="Freeform 334"/>
            <p:cNvSpPr>
              <a:spLocks noChangeArrowheads="1"/>
            </p:cNvSpPr>
            <p:nvPr/>
          </p:nvSpPr>
          <p:spPr bwMode="auto">
            <a:xfrm>
              <a:off x="7339786" y="3772631"/>
              <a:ext cx="172858" cy="82107"/>
            </a:xfrm>
            <a:custGeom>
              <a:avLst/>
              <a:gdLst>
                <a:gd name="T0" fmla="*/ 0 w 531"/>
                <a:gd name="T1" fmla="*/ 249 h 250"/>
                <a:gd name="T2" fmla="*/ 156 w 531"/>
                <a:gd name="T3" fmla="*/ 94 h 250"/>
                <a:gd name="T4" fmla="*/ 342 w 531"/>
                <a:gd name="T5" fmla="*/ 218 h 250"/>
                <a:gd name="T6" fmla="*/ 530 w 531"/>
                <a:gd name="T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" h="250">
                  <a:moveTo>
                    <a:pt x="0" y="249"/>
                  </a:moveTo>
                  <a:lnTo>
                    <a:pt x="156" y="94"/>
                  </a:lnTo>
                  <a:lnTo>
                    <a:pt x="342" y="218"/>
                  </a:lnTo>
                  <a:lnTo>
                    <a:pt x="53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94" name="Gruppierung 1039"/>
          <p:cNvGrpSpPr>
            <a:grpSpLocks noChangeAspect="1"/>
          </p:cNvGrpSpPr>
          <p:nvPr/>
        </p:nvGrpSpPr>
        <p:grpSpPr>
          <a:xfrm>
            <a:off x="11362629" y="4506854"/>
            <a:ext cx="343253" cy="349200"/>
            <a:chOff x="7995205" y="3527748"/>
            <a:chExt cx="581956" cy="592039"/>
          </a:xfrm>
        </p:grpSpPr>
        <p:sp>
          <p:nvSpPr>
            <p:cNvPr id="1595" name="Freeform 335"/>
            <p:cNvSpPr>
              <a:spLocks noChangeArrowheads="1"/>
            </p:cNvSpPr>
            <p:nvPr/>
          </p:nvSpPr>
          <p:spPr bwMode="auto">
            <a:xfrm>
              <a:off x="7995205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6" name="Freeform 336"/>
            <p:cNvSpPr>
              <a:spLocks noChangeArrowheads="1"/>
            </p:cNvSpPr>
            <p:nvPr/>
          </p:nvSpPr>
          <p:spPr bwMode="auto">
            <a:xfrm>
              <a:off x="8139254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7" name="Freeform 337"/>
            <p:cNvSpPr>
              <a:spLocks noChangeArrowheads="1"/>
            </p:cNvSpPr>
            <p:nvPr/>
          </p:nvSpPr>
          <p:spPr bwMode="auto">
            <a:xfrm>
              <a:off x="8179587" y="3762546"/>
              <a:ext cx="224716" cy="122442"/>
            </a:xfrm>
            <a:custGeom>
              <a:avLst/>
              <a:gdLst>
                <a:gd name="T0" fmla="*/ 0 w 687"/>
                <a:gd name="T1" fmla="*/ 0 h 375"/>
                <a:gd name="T2" fmla="*/ 250 w 687"/>
                <a:gd name="T3" fmla="*/ 217 h 375"/>
                <a:gd name="T4" fmla="*/ 374 w 687"/>
                <a:gd name="T5" fmla="*/ 93 h 375"/>
                <a:gd name="T6" fmla="*/ 686 w 687"/>
                <a:gd name="T7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0"/>
                  </a:moveTo>
                  <a:lnTo>
                    <a:pt x="250" y="217"/>
                  </a:lnTo>
                  <a:lnTo>
                    <a:pt x="374" y="93"/>
                  </a:lnTo>
                  <a:lnTo>
                    <a:pt x="686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8" name="Line 338"/>
            <p:cNvSpPr>
              <a:spLocks noChangeShapeType="1"/>
            </p:cNvSpPr>
            <p:nvPr/>
          </p:nvSpPr>
          <p:spPr bwMode="auto">
            <a:xfrm>
              <a:off x="8362529" y="3884988"/>
              <a:ext cx="4033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9" name="Line 339"/>
            <p:cNvSpPr>
              <a:spLocks noChangeShapeType="1"/>
            </p:cNvSpPr>
            <p:nvPr/>
          </p:nvSpPr>
          <p:spPr bwMode="auto">
            <a:xfrm>
              <a:off x="8404303" y="3844654"/>
              <a:ext cx="1441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0" name="Gruppierung 1045"/>
          <p:cNvGrpSpPr>
            <a:grpSpLocks noChangeAspect="1"/>
          </p:cNvGrpSpPr>
          <p:nvPr/>
        </p:nvGrpSpPr>
        <p:grpSpPr>
          <a:xfrm>
            <a:off x="11362629" y="4992083"/>
            <a:ext cx="343253" cy="349200"/>
            <a:chOff x="8899830" y="3527748"/>
            <a:chExt cx="581956" cy="592039"/>
          </a:xfrm>
        </p:grpSpPr>
        <p:sp>
          <p:nvSpPr>
            <p:cNvPr id="1601" name="Freeform 340"/>
            <p:cNvSpPr>
              <a:spLocks noChangeArrowheads="1"/>
            </p:cNvSpPr>
            <p:nvPr/>
          </p:nvSpPr>
          <p:spPr bwMode="auto">
            <a:xfrm>
              <a:off x="8899830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2" name="Freeform 341"/>
            <p:cNvSpPr>
              <a:spLocks noChangeArrowheads="1"/>
            </p:cNvSpPr>
            <p:nvPr/>
          </p:nvSpPr>
          <p:spPr bwMode="auto">
            <a:xfrm>
              <a:off x="9042439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3" name="Freeform 342"/>
            <p:cNvSpPr>
              <a:spLocks noChangeArrowheads="1"/>
            </p:cNvSpPr>
            <p:nvPr/>
          </p:nvSpPr>
          <p:spPr bwMode="auto">
            <a:xfrm>
              <a:off x="9084212" y="3762546"/>
              <a:ext cx="224716" cy="122442"/>
            </a:xfrm>
            <a:custGeom>
              <a:avLst/>
              <a:gdLst>
                <a:gd name="T0" fmla="*/ 0 w 687"/>
                <a:gd name="T1" fmla="*/ 374 h 375"/>
                <a:gd name="T2" fmla="*/ 250 w 687"/>
                <a:gd name="T3" fmla="*/ 156 h 375"/>
                <a:gd name="T4" fmla="*/ 374 w 687"/>
                <a:gd name="T5" fmla="*/ 280 h 375"/>
                <a:gd name="T6" fmla="*/ 686 w 687"/>
                <a:gd name="T7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374"/>
                  </a:moveTo>
                  <a:lnTo>
                    <a:pt x="250" y="156"/>
                  </a:lnTo>
                  <a:lnTo>
                    <a:pt x="374" y="280"/>
                  </a:lnTo>
                  <a:lnTo>
                    <a:pt x="686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4" name="Line 343"/>
            <p:cNvSpPr>
              <a:spLocks noChangeShapeType="1"/>
            </p:cNvSpPr>
            <p:nvPr/>
          </p:nvSpPr>
          <p:spPr bwMode="auto">
            <a:xfrm>
              <a:off x="9267154" y="3762546"/>
              <a:ext cx="4033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5" name="Line 344"/>
            <p:cNvSpPr>
              <a:spLocks noChangeShapeType="1"/>
            </p:cNvSpPr>
            <p:nvPr/>
          </p:nvSpPr>
          <p:spPr bwMode="auto">
            <a:xfrm flipV="1">
              <a:off x="9307488" y="3762547"/>
              <a:ext cx="1440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6" name="Gruppierung 1051"/>
          <p:cNvGrpSpPr>
            <a:grpSpLocks noChangeAspect="1"/>
          </p:cNvGrpSpPr>
          <p:nvPr/>
        </p:nvGrpSpPr>
        <p:grpSpPr>
          <a:xfrm>
            <a:off x="11362629" y="5477314"/>
            <a:ext cx="343253" cy="349200"/>
            <a:chOff x="9862073" y="3527748"/>
            <a:chExt cx="581956" cy="592039"/>
          </a:xfrm>
        </p:grpSpPr>
        <p:sp>
          <p:nvSpPr>
            <p:cNvPr id="1607" name="Freeform 345"/>
            <p:cNvSpPr>
              <a:spLocks noChangeArrowheads="1"/>
            </p:cNvSpPr>
            <p:nvPr/>
          </p:nvSpPr>
          <p:spPr bwMode="auto">
            <a:xfrm>
              <a:off x="9862073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8" name="Freeform 346"/>
            <p:cNvSpPr>
              <a:spLocks noChangeArrowheads="1"/>
            </p:cNvSpPr>
            <p:nvPr/>
          </p:nvSpPr>
          <p:spPr bwMode="auto">
            <a:xfrm>
              <a:off x="10157373" y="3670355"/>
              <a:ext cx="102274" cy="92191"/>
            </a:xfrm>
            <a:custGeom>
              <a:avLst/>
              <a:gdLst>
                <a:gd name="T0" fmla="*/ 0 w 313"/>
                <a:gd name="T1" fmla="*/ 125 h 283"/>
                <a:gd name="T2" fmla="*/ 0 w 313"/>
                <a:gd name="T3" fmla="*/ 125 h 283"/>
                <a:gd name="T4" fmla="*/ 156 w 313"/>
                <a:gd name="T5" fmla="*/ 282 h 283"/>
                <a:gd name="T6" fmla="*/ 312 w 313"/>
                <a:gd name="T7" fmla="*/ 125 h 283"/>
                <a:gd name="T8" fmla="*/ 156 w 313"/>
                <a:gd name="T9" fmla="*/ 0 h 283"/>
                <a:gd name="T10" fmla="*/ 0 w 313"/>
                <a:gd name="T11" fmla="*/ 125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3">
                  <a:moveTo>
                    <a:pt x="0" y="125"/>
                  </a:moveTo>
                  <a:lnTo>
                    <a:pt x="0" y="125"/>
                  </a:lnTo>
                  <a:cubicBezTo>
                    <a:pt x="0" y="219"/>
                    <a:pt x="62" y="282"/>
                    <a:pt x="156" y="282"/>
                  </a:cubicBezTo>
                  <a:cubicBezTo>
                    <a:pt x="250" y="282"/>
                    <a:pt x="312" y="219"/>
                    <a:pt x="312" y="125"/>
                  </a:cubicBezTo>
                  <a:cubicBezTo>
                    <a:pt x="312" y="63"/>
                    <a:pt x="250" y="0"/>
                    <a:pt x="156" y="0"/>
                  </a:cubicBezTo>
                  <a:cubicBezTo>
                    <a:pt x="62" y="0"/>
                    <a:pt x="0" y="63"/>
                    <a:pt x="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9" name="Freeform 347"/>
            <p:cNvSpPr>
              <a:spLocks noChangeArrowheads="1"/>
            </p:cNvSpPr>
            <p:nvPr/>
          </p:nvSpPr>
          <p:spPr bwMode="auto">
            <a:xfrm>
              <a:off x="10157373" y="3884988"/>
              <a:ext cx="102274" cy="92191"/>
            </a:xfrm>
            <a:custGeom>
              <a:avLst/>
              <a:gdLst>
                <a:gd name="T0" fmla="*/ 0 w 313"/>
                <a:gd name="T1" fmla="*/ 156 h 282"/>
                <a:gd name="T2" fmla="*/ 0 w 313"/>
                <a:gd name="T3" fmla="*/ 156 h 282"/>
                <a:gd name="T4" fmla="*/ 156 w 313"/>
                <a:gd name="T5" fmla="*/ 281 h 282"/>
                <a:gd name="T6" fmla="*/ 312 w 313"/>
                <a:gd name="T7" fmla="*/ 156 h 282"/>
                <a:gd name="T8" fmla="*/ 156 w 313"/>
                <a:gd name="T9" fmla="*/ 0 h 282"/>
                <a:gd name="T10" fmla="*/ 0 w 313"/>
                <a:gd name="T11" fmla="*/ 15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2">
                  <a:moveTo>
                    <a:pt x="0" y="156"/>
                  </a:moveTo>
                  <a:lnTo>
                    <a:pt x="0" y="156"/>
                  </a:lnTo>
                  <a:cubicBezTo>
                    <a:pt x="0" y="218"/>
                    <a:pt x="62" y="281"/>
                    <a:pt x="156" y="281"/>
                  </a:cubicBezTo>
                  <a:cubicBezTo>
                    <a:pt x="250" y="281"/>
                    <a:pt x="312" y="218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0" name="Freeform 348"/>
            <p:cNvSpPr>
              <a:spLocks noChangeArrowheads="1"/>
            </p:cNvSpPr>
            <p:nvPr/>
          </p:nvSpPr>
          <p:spPr bwMode="auto">
            <a:xfrm>
              <a:off x="9994599" y="3772630"/>
              <a:ext cx="102275" cy="102274"/>
            </a:xfrm>
            <a:custGeom>
              <a:avLst/>
              <a:gdLst>
                <a:gd name="T0" fmla="*/ 0 w 313"/>
                <a:gd name="T1" fmla="*/ 156 h 312"/>
                <a:gd name="T2" fmla="*/ 0 w 313"/>
                <a:gd name="T3" fmla="*/ 156 h 312"/>
                <a:gd name="T4" fmla="*/ 156 w 313"/>
                <a:gd name="T5" fmla="*/ 311 h 312"/>
                <a:gd name="T6" fmla="*/ 312 w 313"/>
                <a:gd name="T7" fmla="*/ 156 h 312"/>
                <a:gd name="T8" fmla="*/ 156 w 313"/>
                <a:gd name="T9" fmla="*/ 0 h 312"/>
                <a:gd name="T10" fmla="*/ 0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0" y="156"/>
                  </a:moveTo>
                  <a:lnTo>
                    <a:pt x="0" y="156"/>
                  </a:lnTo>
                  <a:cubicBezTo>
                    <a:pt x="0" y="249"/>
                    <a:pt x="62" y="311"/>
                    <a:pt x="156" y="311"/>
                  </a:cubicBezTo>
                  <a:cubicBezTo>
                    <a:pt x="250" y="311"/>
                    <a:pt x="312" y="249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1" name="Line 349"/>
            <p:cNvSpPr>
              <a:spLocks noChangeShapeType="1"/>
            </p:cNvSpPr>
            <p:nvPr/>
          </p:nvSpPr>
          <p:spPr bwMode="auto">
            <a:xfrm flipH="1">
              <a:off x="10085350" y="3742380"/>
              <a:ext cx="83548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12" name="Line 350"/>
            <p:cNvSpPr>
              <a:spLocks noChangeShapeType="1"/>
            </p:cNvSpPr>
            <p:nvPr/>
          </p:nvSpPr>
          <p:spPr bwMode="auto">
            <a:xfrm>
              <a:off x="10086789" y="3854738"/>
              <a:ext cx="80667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13" name="Gruppierung 1059"/>
          <p:cNvGrpSpPr>
            <a:grpSpLocks noChangeAspect="1"/>
          </p:cNvGrpSpPr>
          <p:nvPr/>
        </p:nvGrpSpPr>
        <p:grpSpPr>
          <a:xfrm>
            <a:off x="3356892" y="5960914"/>
            <a:ext cx="343252" cy="349200"/>
            <a:chOff x="1662835" y="4373312"/>
            <a:chExt cx="581956" cy="592040"/>
          </a:xfrm>
        </p:grpSpPr>
        <p:sp>
          <p:nvSpPr>
            <p:cNvPr id="1614" name="Freeform 351"/>
            <p:cNvSpPr>
              <a:spLocks noChangeAspect="1" noChangeArrowheads="1"/>
            </p:cNvSpPr>
            <p:nvPr/>
          </p:nvSpPr>
          <p:spPr bwMode="auto">
            <a:xfrm>
              <a:off x="1662835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615" name="Gruppierung 1061"/>
            <p:cNvGrpSpPr>
              <a:grpSpLocks noChangeAspect="1"/>
            </p:cNvGrpSpPr>
            <p:nvPr/>
          </p:nvGrpSpPr>
          <p:grpSpPr>
            <a:xfrm>
              <a:off x="1835694" y="4515921"/>
              <a:ext cx="234799" cy="306823"/>
              <a:chOff x="1835694" y="4515921"/>
              <a:chExt cx="234799" cy="306823"/>
            </a:xfrm>
          </p:grpSpPr>
          <p:sp>
            <p:nvSpPr>
              <p:cNvPr id="1616" name="Freeform 352"/>
              <p:cNvSpPr>
                <a:spLocks noChangeArrowheads="1"/>
              </p:cNvSpPr>
              <p:nvPr/>
            </p:nvSpPr>
            <p:spPr bwMode="auto">
              <a:xfrm>
                <a:off x="1835694" y="4515921"/>
                <a:ext cx="234799" cy="306823"/>
              </a:xfrm>
              <a:custGeom>
                <a:avLst/>
                <a:gdLst>
                  <a:gd name="T0" fmla="*/ 374 w 719"/>
                  <a:gd name="T1" fmla="*/ 0 h 938"/>
                  <a:gd name="T2" fmla="*/ 374 w 719"/>
                  <a:gd name="T3" fmla="*/ 0 h 938"/>
                  <a:gd name="T4" fmla="*/ 0 w 719"/>
                  <a:gd name="T5" fmla="*/ 157 h 938"/>
                  <a:gd name="T6" fmla="*/ 0 w 719"/>
                  <a:gd name="T7" fmla="*/ 438 h 938"/>
                  <a:gd name="T8" fmla="*/ 374 w 719"/>
                  <a:gd name="T9" fmla="*/ 937 h 938"/>
                  <a:gd name="T10" fmla="*/ 718 w 719"/>
                  <a:gd name="T11" fmla="*/ 438 h 938"/>
                  <a:gd name="T12" fmla="*/ 718 w 719"/>
                  <a:gd name="T13" fmla="*/ 157 h 938"/>
                  <a:gd name="T14" fmla="*/ 374 w 719"/>
                  <a:gd name="T15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9" h="938"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4" y="0"/>
                      <a:pt x="219" y="157"/>
                      <a:pt x="0" y="157"/>
                    </a:cubicBezTo>
                    <a:cubicBezTo>
                      <a:pt x="0" y="438"/>
                      <a:pt x="0" y="438"/>
                      <a:pt x="0" y="438"/>
                    </a:cubicBezTo>
                    <a:cubicBezTo>
                      <a:pt x="0" y="718"/>
                      <a:pt x="374" y="937"/>
                      <a:pt x="374" y="937"/>
                    </a:cubicBezTo>
                    <a:cubicBezTo>
                      <a:pt x="374" y="937"/>
                      <a:pt x="718" y="718"/>
                      <a:pt x="718" y="438"/>
                    </a:cubicBezTo>
                    <a:cubicBezTo>
                      <a:pt x="718" y="157"/>
                      <a:pt x="718" y="157"/>
                      <a:pt x="718" y="157"/>
                    </a:cubicBezTo>
                    <a:cubicBezTo>
                      <a:pt x="530" y="157"/>
                      <a:pt x="374" y="0"/>
                      <a:pt x="374" y="0"/>
                    </a:cubicBezTo>
                  </a:path>
                </a:pathLst>
              </a:cu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  <p:sp>
            <p:nvSpPr>
              <p:cNvPr id="1617" name="Freeform 353"/>
              <p:cNvSpPr>
                <a:spLocks noChangeArrowheads="1"/>
              </p:cNvSpPr>
              <p:nvPr/>
            </p:nvSpPr>
            <p:spPr bwMode="auto">
              <a:xfrm>
                <a:off x="1877468" y="4577861"/>
                <a:ext cx="142608" cy="162775"/>
              </a:xfrm>
              <a:custGeom>
                <a:avLst/>
                <a:gdLst>
                  <a:gd name="T0" fmla="*/ 0 w 437"/>
                  <a:gd name="T1" fmla="*/ 281 h 500"/>
                  <a:gd name="T2" fmla="*/ 0 w 437"/>
                  <a:gd name="T3" fmla="*/ 281 h 500"/>
                  <a:gd name="T4" fmla="*/ 0 w 437"/>
                  <a:gd name="T5" fmla="*/ 281 h 500"/>
                  <a:gd name="T6" fmla="*/ 31 w 437"/>
                  <a:gd name="T7" fmla="*/ 343 h 500"/>
                  <a:gd name="T8" fmla="*/ 94 w 437"/>
                  <a:gd name="T9" fmla="*/ 405 h 500"/>
                  <a:gd name="T10" fmla="*/ 125 w 437"/>
                  <a:gd name="T11" fmla="*/ 468 h 500"/>
                  <a:gd name="T12" fmla="*/ 219 w 437"/>
                  <a:gd name="T13" fmla="*/ 499 h 500"/>
                  <a:gd name="T14" fmla="*/ 219 w 437"/>
                  <a:gd name="T15" fmla="*/ 499 h 500"/>
                  <a:gd name="T16" fmla="*/ 311 w 437"/>
                  <a:gd name="T17" fmla="*/ 499 h 500"/>
                  <a:gd name="T18" fmla="*/ 342 w 437"/>
                  <a:gd name="T19" fmla="*/ 499 h 500"/>
                  <a:gd name="T20" fmla="*/ 405 w 437"/>
                  <a:gd name="T21" fmla="*/ 468 h 500"/>
                  <a:gd name="T22" fmla="*/ 436 w 437"/>
                  <a:gd name="T23" fmla="*/ 374 h 500"/>
                  <a:gd name="T24" fmla="*/ 436 w 437"/>
                  <a:gd name="T25" fmla="*/ 374 h 500"/>
                  <a:gd name="T26" fmla="*/ 436 w 437"/>
                  <a:gd name="T27" fmla="*/ 343 h 500"/>
                  <a:gd name="T28" fmla="*/ 436 w 437"/>
                  <a:gd name="T29" fmla="*/ 311 h 500"/>
                  <a:gd name="T30" fmla="*/ 436 w 437"/>
                  <a:gd name="T31" fmla="*/ 311 h 500"/>
                  <a:gd name="T32" fmla="*/ 436 w 437"/>
                  <a:gd name="T33" fmla="*/ 311 h 500"/>
                  <a:gd name="T34" fmla="*/ 436 w 437"/>
                  <a:gd name="T35" fmla="*/ 281 h 500"/>
                  <a:gd name="T36" fmla="*/ 436 w 437"/>
                  <a:gd name="T37" fmla="*/ 156 h 500"/>
                  <a:gd name="T38" fmla="*/ 342 w 437"/>
                  <a:gd name="T39" fmla="*/ 125 h 500"/>
                  <a:gd name="T40" fmla="*/ 342 w 437"/>
                  <a:gd name="T41" fmla="*/ 281 h 500"/>
                  <a:gd name="T42" fmla="*/ 342 w 437"/>
                  <a:gd name="T43" fmla="*/ 281 h 500"/>
                  <a:gd name="T44" fmla="*/ 342 w 437"/>
                  <a:gd name="T45" fmla="*/ 156 h 500"/>
                  <a:gd name="T46" fmla="*/ 342 w 437"/>
                  <a:gd name="T47" fmla="*/ 94 h 500"/>
                  <a:gd name="T48" fmla="*/ 342 w 437"/>
                  <a:gd name="T49" fmla="*/ 62 h 500"/>
                  <a:gd name="T50" fmla="*/ 311 w 437"/>
                  <a:gd name="T51" fmla="*/ 62 h 500"/>
                  <a:gd name="T52" fmla="*/ 280 w 437"/>
                  <a:gd name="T53" fmla="*/ 94 h 500"/>
                  <a:gd name="T54" fmla="*/ 280 w 437"/>
                  <a:gd name="T55" fmla="*/ 250 h 500"/>
                  <a:gd name="T56" fmla="*/ 280 w 437"/>
                  <a:gd name="T57" fmla="*/ 281 h 500"/>
                  <a:gd name="T58" fmla="*/ 280 w 437"/>
                  <a:gd name="T59" fmla="*/ 250 h 500"/>
                  <a:gd name="T60" fmla="*/ 280 w 437"/>
                  <a:gd name="T61" fmla="*/ 94 h 500"/>
                  <a:gd name="T62" fmla="*/ 280 w 437"/>
                  <a:gd name="T63" fmla="*/ 31 h 500"/>
                  <a:gd name="T64" fmla="*/ 249 w 437"/>
                  <a:gd name="T65" fmla="*/ 31 h 500"/>
                  <a:gd name="T66" fmla="*/ 219 w 437"/>
                  <a:gd name="T67" fmla="*/ 0 h 500"/>
                  <a:gd name="T68" fmla="*/ 187 w 437"/>
                  <a:gd name="T69" fmla="*/ 62 h 500"/>
                  <a:gd name="T70" fmla="*/ 187 w 437"/>
                  <a:gd name="T71" fmla="*/ 250 h 500"/>
                  <a:gd name="T72" fmla="*/ 187 w 437"/>
                  <a:gd name="T73" fmla="*/ 281 h 500"/>
                  <a:gd name="T74" fmla="*/ 187 w 437"/>
                  <a:gd name="T75" fmla="*/ 250 h 500"/>
                  <a:gd name="T76" fmla="*/ 187 w 437"/>
                  <a:gd name="T77" fmla="*/ 94 h 500"/>
                  <a:gd name="T78" fmla="*/ 187 w 437"/>
                  <a:gd name="T79" fmla="*/ 94 h 500"/>
                  <a:gd name="T80" fmla="*/ 156 w 437"/>
                  <a:gd name="T81" fmla="*/ 62 h 500"/>
                  <a:gd name="T82" fmla="*/ 125 w 437"/>
                  <a:gd name="T83" fmla="*/ 62 h 500"/>
                  <a:gd name="T84" fmla="*/ 125 w 437"/>
                  <a:gd name="T85" fmla="*/ 94 h 500"/>
                  <a:gd name="T86" fmla="*/ 125 w 437"/>
                  <a:gd name="T87" fmla="*/ 219 h 500"/>
                  <a:gd name="T88" fmla="*/ 125 w 437"/>
                  <a:gd name="T89" fmla="*/ 250 h 500"/>
                  <a:gd name="T90" fmla="*/ 125 w 437"/>
                  <a:gd name="T91" fmla="*/ 311 h 500"/>
                  <a:gd name="T92" fmla="*/ 125 w 437"/>
                  <a:gd name="T93" fmla="*/ 311 h 500"/>
                  <a:gd name="T94" fmla="*/ 125 w 437"/>
                  <a:gd name="T95" fmla="*/ 311 h 500"/>
                  <a:gd name="T96" fmla="*/ 94 w 437"/>
                  <a:gd name="T97" fmla="*/ 281 h 500"/>
                  <a:gd name="T98" fmla="*/ 62 w 437"/>
                  <a:gd name="T99" fmla="*/ 250 h 500"/>
                  <a:gd name="T100" fmla="*/ 31 w 437"/>
                  <a:gd name="T101" fmla="*/ 250 h 500"/>
                  <a:gd name="T102" fmla="*/ 0 w 437"/>
                  <a:gd name="T103" fmla="*/ 281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37" h="500">
                    <a:moveTo>
                      <a:pt x="0" y="281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31" y="311"/>
                      <a:pt x="31" y="311"/>
                      <a:pt x="31" y="343"/>
                    </a:cubicBezTo>
                    <a:cubicBezTo>
                      <a:pt x="62" y="374"/>
                      <a:pt x="62" y="374"/>
                      <a:pt x="94" y="405"/>
                    </a:cubicBezTo>
                    <a:cubicBezTo>
                      <a:pt x="94" y="436"/>
                      <a:pt x="94" y="468"/>
                      <a:pt x="125" y="468"/>
                    </a:cubicBezTo>
                    <a:cubicBezTo>
                      <a:pt x="156" y="499"/>
                      <a:pt x="187" y="499"/>
                      <a:pt x="219" y="499"/>
                    </a:cubicBezTo>
                    <a:lnTo>
                      <a:pt x="219" y="499"/>
                    </a:lnTo>
                    <a:cubicBezTo>
                      <a:pt x="249" y="499"/>
                      <a:pt x="280" y="499"/>
                      <a:pt x="311" y="499"/>
                    </a:cubicBezTo>
                    <a:lnTo>
                      <a:pt x="342" y="499"/>
                    </a:lnTo>
                    <a:cubicBezTo>
                      <a:pt x="374" y="499"/>
                      <a:pt x="374" y="468"/>
                      <a:pt x="405" y="468"/>
                    </a:cubicBezTo>
                    <a:cubicBezTo>
                      <a:pt x="405" y="436"/>
                      <a:pt x="436" y="405"/>
                      <a:pt x="436" y="374"/>
                    </a:cubicBezTo>
                    <a:lnTo>
                      <a:pt x="436" y="374"/>
                    </a:lnTo>
                    <a:cubicBezTo>
                      <a:pt x="436" y="343"/>
                      <a:pt x="436" y="343"/>
                      <a:pt x="436" y="343"/>
                    </a:cubicBezTo>
                    <a:cubicBezTo>
                      <a:pt x="436" y="311"/>
                      <a:pt x="436" y="311"/>
                      <a:pt x="436" y="311"/>
                    </a:cubicBezTo>
                    <a:lnTo>
                      <a:pt x="436" y="311"/>
                    </a:lnTo>
                    <a:lnTo>
                      <a:pt x="436" y="311"/>
                    </a:lnTo>
                    <a:lnTo>
                      <a:pt x="436" y="281"/>
                    </a:lnTo>
                    <a:lnTo>
                      <a:pt x="436" y="156"/>
                    </a:lnTo>
                    <a:cubicBezTo>
                      <a:pt x="436" y="94"/>
                      <a:pt x="342" y="125"/>
                      <a:pt x="342" y="125"/>
                    </a:cubicBezTo>
                    <a:cubicBezTo>
                      <a:pt x="342" y="187"/>
                      <a:pt x="342" y="250"/>
                      <a:pt x="342" y="281"/>
                    </a:cubicBezTo>
                    <a:lnTo>
                      <a:pt x="342" y="281"/>
                    </a:lnTo>
                    <a:lnTo>
                      <a:pt x="342" y="156"/>
                    </a:lnTo>
                    <a:lnTo>
                      <a:pt x="342" y="94"/>
                    </a:lnTo>
                    <a:cubicBezTo>
                      <a:pt x="342" y="62"/>
                      <a:pt x="342" y="62"/>
                      <a:pt x="342" y="62"/>
                    </a:cubicBezTo>
                    <a:cubicBezTo>
                      <a:pt x="342" y="62"/>
                      <a:pt x="311" y="31"/>
                      <a:pt x="311" y="62"/>
                    </a:cubicBezTo>
                    <a:cubicBezTo>
                      <a:pt x="280" y="62"/>
                      <a:pt x="280" y="62"/>
                      <a:pt x="280" y="94"/>
                    </a:cubicBezTo>
                    <a:lnTo>
                      <a:pt x="280" y="250"/>
                    </a:lnTo>
                    <a:cubicBezTo>
                      <a:pt x="280" y="281"/>
                      <a:pt x="280" y="281"/>
                      <a:pt x="280" y="281"/>
                    </a:cubicBezTo>
                    <a:lnTo>
                      <a:pt x="280" y="250"/>
                    </a:lnTo>
                    <a:lnTo>
                      <a:pt x="280" y="94"/>
                    </a:lnTo>
                    <a:lnTo>
                      <a:pt x="280" y="31"/>
                    </a:lnTo>
                    <a:cubicBezTo>
                      <a:pt x="280" y="31"/>
                      <a:pt x="280" y="31"/>
                      <a:pt x="249" y="31"/>
                    </a:cubicBezTo>
                    <a:cubicBezTo>
                      <a:pt x="249" y="0"/>
                      <a:pt x="249" y="0"/>
                      <a:pt x="219" y="0"/>
                    </a:cubicBezTo>
                    <a:cubicBezTo>
                      <a:pt x="219" y="31"/>
                      <a:pt x="187" y="31"/>
                      <a:pt x="187" y="62"/>
                    </a:cubicBezTo>
                    <a:cubicBezTo>
                      <a:pt x="187" y="62"/>
                      <a:pt x="187" y="219"/>
                      <a:pt x="187" y="250"/>
                    </a:cubicBezTo>
                    <a:cubicBezTo>
                      <a:pt x="187" y="281"/>
                      <a:pt x="187" y="281"/>
                      <a:pt x="187" y="281"/>
                    </a:cubicBezTo>
                    <a:cubicBezTo>
                      <a:pt x="187" y="250"/>
                      <a:pt x="187" y="250"/>
                      <a:pt x="187" y="250"/>
                    </a:cubicBezTo>
                    <a:cubicBezTo>
                      <a:pt x="187" y="187"/>
                      <a:pt x="187" y="125"/>
                      <a:pt x="187" y="94"/>
                    </a:cubicBezTo>
                    <a:lnTo>
                      <a:pt x="187" y="94"/>
                    </a:lnTo>
                    <a:cubicBezTo>
                      <a:pt x="187" y="62"/>
                      <a:pt x="187" y="62"/>
                      <a:pt x="156" y="62"/>
                    </a:cubicBezTo>
                    <a:lnTo>
                      <a:pt x="125" y="62"/>
                    </a:lnTo>
                    <a:cubicBezTo>
                      <a:pt x="125" y="94"/>
                      <a:pt x="125" y="94"/>
                      <a:pt x="125" y="94"/>
                    </a:cubicBezTo>
                    <a:cubicBezTo>
                      <a:pt x="125" y="125"/>
                      <a:pt x="125" y="156"/>
                      <a:pt x="125" y="219"/>
                    </a:cubicBezTo>
                    <a:cubicBezTo>
                      <a:pt x="125" y="250"/>
                      <a:pt x="125" y="250"/>
                      <a:pt x="125" y="250"/>
                    </a:cubicBezTo>
                    <a:cubicBezTo>
                      <a:pt x="125" y="281"/>
                      <a:pt x="125" y="311"/>
                      <a:pt x="125" y="311"/>
                    </a:cubicBezTo>
                    <a:lnTo>
                      <a:pt x="125" y="311"/>
                    </a:lnTo>
                    <a:lnTo>
                      <a:pt x="125" y="311"/>
                    </a:lnTo>
                    <a:cubicBezTo>
                      <a:pt x="125" y="311"/>
                      <a:pt x="125" y="311"/>
                      <a:pt x="94" y="281"/>
                    </a:cubicBezTo>
                    <a:cubicBezTo>
                      <a:pt x="94" y="281"/>
                      <a:pt x="94" y="250"/>
                      <a:pt x="62" y="250"/>
                    </a:cubicBezTo>
                    <a:cubicBezTo>
                      <a:pt x="62" y="250"/>
                      <a:pt x="62" y="219"/>
                      <a:pt x="31" y="250"/>
                    </a:cubicBezTo>
                    <a:cubicBezTo>
                      <a:pt x="31" y="250"/>
                      <a:pt x="0" y="250"/>
                      <a:pt x="0" y="281"/>
                    </a:cubicBezTo>
                  </a:path>
                </a:pathLst>
              </a:cu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</p:grpSp>
      </p:grpSp>
      <p:grpSp>
        <p:nvGrpSpPr>
          <p:cNvPr id="1618" name="Gruppierung 1064"/>
          <p:cNvGrpSpPr>
            <a:grpSpLocks noChangeAspect="1"/>
          </p:cNvGrpSpPr>
          <p:nvPr/>
        </p:nvGrpSpPr>
        <p:grpSpPr>
          <a:xfrm>
            <a:off x="3934875" y="5960914"/>
            <a:ext cx="343252" cy="349200"/>
            <a:chOff x="2633722" y="4373312"/>
            <a:chExt cx="581956" cy="592040"/>
          </a:xfrm>
        </p:grpSpPr>
        <p:sp>
          <p:nvSpPr>
            <p:cNvPr id="1619" name="Freeform 354"/>
            <p:cNvSpPr>
              <a:spLocks noChangeArrowheads="1"/>
            </p:cNvSpPr>
            <p:nvPr/>
          </p:nvSpPr>
          <p:spPr bwMode="auto">
            <a:xfrm>
              <a:off x="2633722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0" name="Freeform 355"/>
            <p:cNvSpPr>
              <a:spLocks noChangeArrowheads="1"/>
            </p:cNvSpPr>
            <p:nvPr/>
          </p:nvSpPr>
          <p:spPr bwMode="auto">
            <a:xfrm>
              <a:off x="2808021" y="4515921"/>
              <a:ext cx="234799" cy="306823"/>
            </a:xfrm>
            <a:custGeom>
              <a:avLst/>
              <a:gdLst>
                <a:gd name="T0" fmla="*/ 343 w 718"/>
                <a:gd name="T1" fmla="*/ 0 h 938"/>
                <a:gd name="T2" fmla="*/ 343 w 718"/>
                <a:gd name="T3" fmla="*/ 0 h 938"/>
                <a:gd name="T4" fmla="*/ 0 w 718"/>
                <a:gd name="T5" fmla="*/ 157 h 938"/>
                <a:gd name="T6" fmla="*/ 0 w 718"/>
                <a:gd name="T7" fmla="*/ 438 h 938"/>
                <a:gd name="T8" fmla="*/ 343 w 718"/>
                <a:gd name="T9" fmla="*/ 937 h 938"/>
                <a:gd name="T10" fmla="*/ 717 w 718"/>
                <a:gd name="T11" fmla="*/ 438 h 938"/>
                <a:gd name="T12" fmla="*/ 717 w 718"/>
                <a:gd name="T13" fmla="*/ 157 h 938"/>
                <a:gd name="T14" fmla="*/ 343 w 718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8" h="938">
                  <a:moveTo>
                    <a:pt x="343" y="0"/>
                  </a:moveTo>
                  <a:lnTo>
                    <a:pt x="343" y="0"/>
                  </a:lnTo>
                  <a:cubicBezTo>
                    <a:pt x="343" y="0"/>
                    <a:pt x="187" y="157"/>
                    <a:pt x="0" y="157"/>
                  </a:cubicBezTo>
                  <a:cubicBezTo>
                    <a:pt x="0" y="438"/>
                    <a:pt x="0" y="438"/>
                    <a:pt x="0" y="438"/>
                  </a:cubicBezTo>
                  <a:cubicBezTo>
                    <a:pt x="0" y="718"/>
                    <a:pt x="343" y="937"/>
                    <a:pt x="343" y="937"/>
                  </a:cubicBezTo>
                  <a:cubicBezTo>
                    <a:pt x="343" y="937"/>
                    <a:pt x="717" y="718"/>
                    <a:pt x="717" y="438"/>
                  </a:cubicBezTo>
                  <a:cubicBezTo>
                    <a:pt x="717" y="157"/>
                    <a:pt x="717" y="157"/>
                    <a:pt x="717" y="157"/>
                  </a:cubicBezTo>
                  <a:cubicBezTo>
                    <a:pt x="499" y="157"/>
                    <a:pt x="343" y="0"/>
                    <a:pt x="34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1" name="Gruppierung 1067"/>
          <p:cNvGrpSpPr>
            <a:grpSpLocks noChangeAspect="1"/>
          </p:cNvGrpSpPr>
          <p:nvPr/>
        </p:nvGrpSpPr>
        <p:grpSpPr>
          <a:xfrm>
            <a:off x="4504787" y="5960914"/>
            <a:ext cx="343252" cy="349200"/>
            <a:chOff x="3477846" y="4373312"/>
            <a:chExt cx="581956" cy="592040"/>
          </a:xfrm>
        </p:grpSpPr>
        <p:sp>
          <p:nvSpPr>
            <p:cNvPr id="1622" name="Freeform 356"/>
            <p:cNvSpPr>
              <a:spLocks noChangeArrowheads="1"/>
            </p:cNvSpPr>
            <p:nvPr/>
          </p:nvSpPr>
          <p:spPr bwMode="auto">
            <a:xfrm>
              <a:off x="3477846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906 w 1782"/>
                <a:gd name="T5" fmla="*/ 1811 h 1812"/>
                <a:gd name="T6" fmla="*/ 0 w 1782"/>
                <a:gd name="T7" fmla="*/ 906 h 1812"/>
                <a:gd name="T8" fmla="*/ 906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5" y="1811"/>
                    <a:pt x="906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906" y="0"/>
                  </a:cubicBezTo>
                  <a:cubicBezTo>
                    <a:pt x="1375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3" name="Freeform 357"/>
            <p:cNvSpPr>
              <a:spLocks noChangeArrowheads="1"/>
            </p:cNvSpPr>
            <p:nvPr/>
          </p:nvSpPr>
          <p:spPr bwMode="auto">
            <a:xfrm>
              <a:off x="3813480" y="4740636"/>
              <a:ext cx="41774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4" name="Freeform 358"/>
            <p:cNvSpPr>
              <a:spLocks noChangeArrowheads="1"/>
            </p:cNvSpPr>
            <p:nvPr/>
          </p:nvSpPr>
          <p:spPr bwMode="auto">
            <a:xfrm>
              <a:off x="3682395" y="4740636"/>
              <a:ext cx="41775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5" name="Freeform 359"/>
            <p:cNvSpPr>
              <a:spLocks noChangeArrowheads="1"/>
            </p:cNvSpPr>
            <p:nvPr/>
          </p:nvSpPr>
          <p:spPr bwMode="auto">
            <a:xfrm>
              <a:off x="3855254" y="4556254"/>
              <a:ext cx="61941" cy="61940"/>
            </a:xfrm>
            <a:custGeom>
              <a:avLst/>
              <a:gdLst>
                <a:gd name="T0" fmla="*/ 0 w 188"/>
                <a:gd name="T1" fmla="*/ 188 h 189"/>
                <a:gd name="T2" fmla="*/ 0 w 188"/>
                <a:gd name="T3" fmla="*/ 32 h 189"/>
                <a:gd name="T4" fmla="*/ 187 w 188"/>
                <a:gd name="T5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189">
                  <a:moveTo>
                    <a:pt x="0" y="188"/>
                  </a:moveTo>
                  <a:lnTo>
                    <a:pt x="0" y="32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6" name="Freeform 360"/>
            <p:cNvSpPr>
              <a:spLocks noChangeArrowheads="1"/>
            </p:cNvSpPr>
            <p:nvPr/>
          </p:nvSpPr>
          <p:spPr bwMode="auto">
            <a:xfrm>
              <a:off x="3712645" y="4700303"/>
              <a:ext cx="132525" cy="41774"/>
            </a:xfrm>
            <a:custGeom>
              <a:avLst/>
              <a:gdLst>
                <a:gd name="T0" fmla="*/ 405 w 406"/>
                <a:gd name="T1" fmla="*/ 0 h 126"/>
                <a:gd name="T2" fmla="*/ 405 w 406"/>
                <a:gd name="T3" fmla="*/ 125 h 126"/>
                <a:gd name="T4" fmla="*/ 0 w 40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6" h="126">
                  <a:moveTo>
                    <a:pt x="405" y="0"/>
                  </a:moveTo>
                  <a:lnTo>
                    <a:pt x="405" y="125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7" name="Freeform 361"/>
            <p:cNvSpPr>
              <a:spLocks noChangeArrowheads="1"/>
            </p:cNvSpPr>
            <p:nvPr/>
          </p:nvSpPr>
          <p:spPr bwMode="auto">
            <a:xfrm>
              <a:off x="3610371" y="4608111"/>
              <a:ext cx="244882" cy="92191"/>
            </a:xfrm>
            <a:custGeom>
              <a:avLst/>
              <a:gdLst>
                <a:gd name="T0" fmla="*/ 749 w 750"/>
                <a:gd name="T1" fmla="*/ 280 h 281"/>
                <a:gd name="T2" fmla="*/ 187 w 750"/>
                <a:gd name="T3" fmla="*/ 280 h 281"/>
                <a:gd name="T4" fmla="*/ 0 w 750"/>
                <a:gd name="T5" fmla="*/ 0 h 281"/>
                <a:gd name="T6" fmla="*/ 749 w 750"/>
                <a:gd name="T7" fmla="*/ 0 h 281"/>
                <a:gd name="T8" fmla="*/ 749 w 750"/>
                <a:gd name="T9" fmla="*/ 28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0" h="281">
                  <a:moveTo>
                    <a:pt x="749" y="280"/>
                  </a:moveTo>
                  <a:lnTo>
                    <a:pt x="187" y="280"/>
                  </a:lnTo>
                  <a:lnTo>
                    <a:pt x="0" y="0"/>
                  </a:lnTo>
                  <a:lnTo>
                    <a:pt x="749" y="0"/>
                  </a:lnTo>
                  <a:lnTo>
                    <a:pt x="749" y="28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8" name="Gruppierung 1074"/>
          <p:cNvGrpSpPr>
            <a:grpSpLocks noChangeAspect="1"/>
          </p:cNvGrpSpPr>
          <p:nvPr/>
        </p:nvGrpSpPr>
        <p:grpSpPr>
          <a:xfrm>
            <a:off x="5076287" y="5960914"/>
            <a:ext cx="343252" cy="349200"/>
            <a:chOff x="4392554" y="4373312"/>
            <a:chExt cx="581956" cy="592040"/>
          </a:xfrm>
        </p:grpSpPr>
        <p:sp>
          <p:nvSpPr>
            <p:cNvPr id="1629" name="Freeform 362"/>
            <p:cNvSpPr>
              <a:spLocks noChangeArrowheads="1"/>
            </p:cNvSpPr>
            <p:nvPr/>
          </p:nvSpPr>
          <p:spPr bwMode="auto">
            <a:xfrm>
              <a:off x="4392554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0" name="Freeform 363"/>
            <p:cNvSpPr>
              <a:spLocks noChangeArrowheads="1"/>
            </p:cNvSpPr>
            <p:nvPr/>
          </p:nvSpPr>
          <p:spPr bwMode="auto">
            <a:xfrm>
              <a:off x="4605747" y="4515921"/>
              <a:ext cx="152691" cy="306823"/>
            </a:xfrm>
            <a:custGeom>
              <a:avLst/>
              <a:gdLst>
                <a:gd name="T0" fmla="*/ 437 w 469"/>
                <a:gd name="T1" fmla="*/ 469 h 938"/>
                <a:gd name="T2" fmla="*/ 437 w 469"/>
                <a:gd name="T3" fmla="*/ 469 h 938"/>
                <a:gd name="T4" fmla="*/ 312 w 469"/>
                <a:gd name="T5" fmla="*/ 469 h 938"/>
                <a:gd name="T6" fmla="*/ 312 w 469"/>
                <a:gd name="T7" fmla="*/ 937 h 938"/>
                <a:gd name="T8" fmla="*/ 94 w 469"/>
                <a:gd name="T9" fmla="*/ 937 h 938"/>
                <a:gd name="T10" fmla="*/ 94 w 469"/>
                <a:gd name="T11" fmla="*/ 469 h 938"/>
                <a:gd name="T12" fmla="*/ 0 w 469"/>
                <a:gd name="T13" fmla="*/ 469 h 938"/>
                <a:gd name="T14" fmla="*/ 0 w 469"/>
                <a:gd name="T15" fmla="*/ 313 h 938"/>
                <a:gd name="T16" fmla="*/ 94 w 469"/>
                <a:gd name="T17" fmla="*/ 313 h 938"/>
                <a:gd name="T18" fmla="*/ 94 w 469"/>
                <a:gd name="T19" fmla="*/ 188 h 938"/>
                <a:gd name="T20" fmla="*/ 312 w 469"/>
                <a:gd name="T21" fmla="*/ 0 h 938"/>
                <a:gd name="T22" fmla="*/ 468 w 469"/>
                <a:gd name="T23" fmla="*/ 0 h 938"/>
                <a:gd name="T24" fmla="*/ 468 w 469"/>
                <a:gd name="T25" fmla="*/ 157 h 938"/>
                <a:gd name="T26" fmla="*/ 343 w 469"/>
                <a:gd name="T27" fmla="*/ 157 h 938"/>
                <a:gd name="T28" fmla="*/ 312 w 469"/>
                <a:gd name="T29" fmla="*/ 188 h 938"/>
                <a:gd name="T30" fmla="*/ 312 w 469"/>
                <a:gd name="T31" fmla="*/ 313 h 938"/>
                <a:gd name="T32" fmla="*/ 468 w 469"/>
                <a:gd name="T33" fmla="*/ 313 h 938"/>
                <a:gd name="T34" fmla="*/ 437 w 469"/>
                <a:gd name="T35" fmla="*/ 469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9" h="938">
                  <a:moveTo>
                    <a:pt x="437" y="469"/>
                  </a:moveTo>
                  <a:lnTo>
                    <a:pt x="437" y="469"/>
                  </a:lnTo>
                  <a:cubicBezTo>
                    <a:pt x="312" y="469"/>
                    <a:pt x="312" y="469"/>
                    <a:pt x="312" y="469"/>
                  </a:cubicBezTo>
                  <a:cubicBezTo>
                    <a:pt x="312" y="937"/>
                    <a:pt x="312" y="937"/>
                    <a:pt x="312" y="937"/>
                  </a:cubicBezTo>
                  <a:cubicBezTo>
                    <a:pt x="94" y="937"/>
                    <a:pt x="94" y="937"/>
                    <a:pt x="94" y="937"/>
                  </a:cubicBezTo>
                  <a:cubicBezTo>
                    <a:pt x="94" y="469"/>
                    <a:pt x="94" y="469"/>
                    <a:pt x="94" y="469"/>
                  </a:cubicBezTo>
                  <a:cubicBezTo>
                    <a:pt x="0" y="469"/>
                    <a:pt x="0" y="469"/>
                    <a:pt x="0" y="46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94" y="313"/>
                    <a:pt x="94" y="313"/>
                    <a:pt x="94" y="313"/>
                  </a:cubicBezTo>
                  <a:cubicBezTo>
                    <a:pt x="94" y="188"/>
                    <a:pt x="94" y="188"/>
                    <a:pt x="94" y="188"/>
                  </a:cubicBezTo>
                  <a:cubicBezTo>
                    <a:pt x="94" y="125"/>
                    <a:pt x="126" y="0"/>
                    <a:pt x="31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68" y="157"/>
                    <a:pt x="468" y="157"/>
                    <a:pt x="468" y="157"/>
                  </a:cubicBezTo>
                  <a:cubicBezTo>
                    <a:pt x="343" y="157"/>
                    <a:pt x="343" y="157"/>
                    <a:pt x="343" y="157"/>
                  </a:cubicBezTo>
                  <a:cubicBezTo>
                    <a:pt x="312" y="157"/>
                    <a:pt x="312" y="157"/>
                    <a:pt x="312" y="188"/>
                  </a:cubicBezTo>
                  <a:cubicBezTo>
                    <a:pt x="312" y="313"/>
                    <a:pt x="312" y="313"/>
                    <a:pt x="312" y="313"/>
                  </a:cubicBezTo>
                  <a:cubicBezTo>
                    <a:pt x="468" y="313"/>
                    <a:pt x="468" y="313"/>
                    <a:pt x="468" y="313"/>
                  </a:cubicBezTo>
                  <a:lnTo>
                    <a:pt x="437" y="46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1" name="Gruppierung 1077"/>
          <p:cNvGrpSpPr>
            <a:grpSpLocks noChangeAspect="1"/>
          </p:cNvGrpSpPr>
          <p:nvPr/>
        </p:nvGrpSpPr>
        <p:grpSpPr>
          <a:xfrm>
            <a:off x="5647787" y="5960914"/>
            <a:ext cx="343252" cy="349200"/>
            <a:chOff x="5307261" y="4373312"/>
            <a:chExt cx="581956" cy="592040"/>
          </a:xfrm>
        </p:grpSpPr>
        <p:sp>
          <p:nvSpPr>
            <p:cNvPr id="1632" name="Freeform 364"/>
            <p:cNvSpPr>
              <a:spLocks noChangeArrowheads="1"/>
            </p:cNvSpPr>
            <p:nvPr/>
          </p:nvSpPr>
          <p:spPr bwMode="auto">
            <a:xfrm>
              <a:off x="5307261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3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3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3" name="Freeform 365"/>
            <p:cNvSpPr>
              <a:spLocks noChangeArrowheads="1"/>
            </p:cNvSpPr>
            <p:nvPr/>
          </p:nvSpPr>
          <p:spPr bwMode="auto">
            <a:xfrm>
              <a:off x="5459953" y="4556254"/>
              <a:ext cx="285216" cy="224716"/>
            </a:xfrm>
            <a:custGeom>
              <a:avLst/>
              <a:gdLst>
                <a:gd name="T0" fmla="*/ 781 w 875"/>
                <a:gd name="T1" fmla="*/ 157 h 688"/>
                <a:gd name="T2" fmla="*/ 781 w 875"/>
                <a:gd name="T3" fmla="*/ 157 h 688"/>
                <a:gd name="T4" fmla="*/ 781 w 875"/>
                <a:gd name="T5" fmla="*/ 188 h 688"/>
                <a:gd name="T6" fmla="*/ 250 w 875"/>
                <a:gd name="T7" fmla="*/ 687 h 688"/>
                <a:gd name="T8" fmla="*/ 0 w 875"/>
                <a:gd name="T9" fmla="*/ 624 h 688"/>
                <a:gd name="T10" fmla="*/ 32 w 875"/>
                <a:gd name="T11" fmla="*/ 624 h 688"/>
                <a:gd name="T12" fmla="*/ 250 w 875"/>
                <a:gd name="T13" fmla="*/ 531 h 688"/>
                <a:gd name="T14" fmla="*/ 94 w 875"/>
                <a:gd name="T15" fmla="*/ 406 h 688"/>
                <a:gd name="T16" fmla="*/ 125 w 875"/>
                <a:gd name="T17" fmla="*/ 437 h 688"/>
                <a:gd name="T18" fmla="*/ 157 w 875"/>
                <a:gd name="T19" fmla="*/ 406 h 688"/>
                <a:gd name="T20" fmla="*/ 32 w 875"/>
                <a:gd name="T21" fmla="*/ 250 h 688"/>
                <a:gd name="T22" fmla="*/ 32 w 875"/>
                <a:gd name="T23" fmla="*/ 250 h 688"/>
                <a:gd name="T24" fmla="*/ 94 w 875"/>
                <a:gd name="T25" fmla="*/ 250 h 688"/>
                <a:gd name="T26" fmla="*/ 32 w 875"/>
                <a:gd name="T27" fmla="*/ 125 h 688"/>
                <a:gd name="T28" fmla="*/ 63 w 875"/>
                <a:gd name="T29" fmla="*/ 32 h 688"/>
                <a:gd name="T30" fmla="*/ 406 w 875"/>
                <a:gd name="T31" fmla="*/ 219 h 688"/>
                <a:gd name="T32" fmla="*/ 406 w 875"/>
                <a:gd name="T33" fmla="*/ 157 h 688"/>
                <a:gd name="T34" fmla="*/ 593 w 875"/>
                <a:gd name="T35" fmla="*/ 0 h 688"/>
                <a:gd name="T36" fmla="*/ 718 w 875"/>
                <a:gd name="T37" fmla="*/ 32 h 688"/>
                <a:gd name="T38" fmla="*/ 843 w 875"/>
                <a:gd name="T39" fmla="*/ 0 h 688"/>
                <a:gd name="T40" fmla="*/ 749 w 875"/>
                <a:gd name="T41" fmla="*/ 94 h 688"/>
                <a:gd name="T42" fmla="*/ 874 w 875"/>
                <a:gd name="T43" fmla="*/ 63 h 688"/>
                <a:gd name="T44" fmla="*/ 781 w 875"/>
                <a:gd name="T45" fmla="*/ 15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5" h="688">
                  <a:moveTo>
                    <a:pt x="781" y="157"/>
                  </a:moveTo>
                  <a:lnTo>
                    <a:pt x="781" y="157"/>
                  </a:lnTo>
                  <a:cubicBezTo>
                    <a:pt x="781" y="188"/>
                    <a:pt x="781" y="188"/>
                    <a:pt x="781" y="188"/>
                  </a:cubicBezTo>
                  <a:cubicBezTo>
                    <a:pt x="781" y="437"/>
                    <a:pt x="593" y="687"/>
                    <a:pt x="250" y="687"/>
                  </a:cubicBezTo>
                  <a:cubicBezTo>
                    <a:pt x="157" y="687"/>
                    <a:pt x="63" y="656"/>
                    <a:pt x="0" y="624"/>
                  </a:cubicBezTo>
                  <a:lnTo>
                    <a:pt x="32" y="624"/>
                  </a:lnTo>
                  <a:cubicBezTo>
                    <a:pt x="125" y="624"/>
                    <a:pt x="188" y="593"/>
                    <a:pt x="250" y="531"/>
                  </a:cubicBezTo>
                  <a:cubicBezTo>
                    <a:pt x="188" y="531"/>
                    <a:pt x="125" y="499"/>
                    <a:pt x="94" y="406"/>
                  </a:cubicBezTo>
                  <a:lnTo>
                    <a:pt x="125" y="437"/>
                  </a:lnTo>
                  <a:lnTo>
                    <a:pt x="157" y="406"/>
                  </a:lnTo>
                  <a:cubicBezTo>
                    <a:pt x="94" y="406"/>
                    <a:pt x="32" y="313"/>
                    <a:pt x="32" y="250"/>
                  </a:cubicBezTo>
                  <a:lnTo>
                    <a:pt x="32" y="250"/>
                  </a:lnTo>
                  <a:cubicBezTo>
                    <a:pt x="63" y="250"/>
                    <a:pt x="63" y="250"/>
                    <a:pt x="94" y="250"/>
                  </a:cubicBezTo>
                  <a:cubicBezTo>
                    <a:pt x="63" y="219"/>
                    <a:pt x="32" y="188"/>
                    <a:pt x="32" y="125"/>
                  </a:cubicBezTo>
                  <a:cubicBezTo>
                    <a:pt x="32" y="94"/>
                    <a:pt x="32" y="63"/>
                    <a:pt x="63" y="32"/>
                  </a:cubicBezTo>
                  <a:cubicBezTo>
                    <a:pt x="125" y="125"/>
                    <a:pt x="282" y="188"/>
                    <a:pt x="406" y="219"/>
                  </a:cubicBezTo>
                  <a:cubicBezTo>
                    <a:pt x="406" y="188"/>
                    <a:pt x="406" y="188"/>
                    <a:pt x="406" y="157"/>
                  </a:cubicBezTo>
                  <a:cubicBezTo>
                    <a:pt x="406" y="63"/>
                    <a:pt x="499" y="0"/>
                    <a:pt x="593" y="0"/>
                  </a:cubicBezTo>
                  <a:cubicBezTo>
                    <a:pt x="656" y="0"/>
                    <a:pt x="687" y="0"/>
                    <a:pt x="718" y="32"/>
                  </a:cubicBezTo>
                  <a:cubicBezTo>
                    <a:pt x="781" y="32"/>
                    <a:pt x="812" y="32"/>
                    <a:pt x="843" y="0"/>
                  </a:cubicBezTo>
                  <a:cubicBezTo>
                    <a:pt x="812" y="32"/>
                    <a:pt x="812" y="94"/>
                    <a:pt x="749" y="94"/>
                  </a:cubicBezTo>
                  <a:cubicBezTo>
                    <a:pt x="812" y="94"/>
                    <a:pt x="843" y="94"/>
                    <a:pt x="874" y="63"/>
                  </a:cubicBezTo>
                  <a:cubicBezTo>
                    <a:pt x="843" y="94"/>
                    <a:pt x="812" y="157"/>
                    <a:pt x="781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4" name="Gruppierung 1080"/>
          <p:cNvGrpSpPr>
            <a:grpSpLocks noChangeAspect="1"/>
          </p:cNvGrpSpPr>
          <p:nvPr/>
        </p:nvGrpSpPr>
        <p:grpSpPr>
          <a:xfrm>
            <a:off x="6219287" y="5960914"/>
            <a:ext cx="343252" cy="349200"/>
            <a:chOff x="6217648" y="4373312"/>
            <a:chExt cx="581956" cy="592040"/>
          </a:xfrm>
        </p:grpSpPr>
        <p:sp>
          <p:nvSpPr>
            <p:cNvPr id="1635" name="Freeform 366"/>
            <p:cNvSpPr>
              <a:spLocks noChangeArrowheads="1"/>
            </p:cNvSpPr>
            <p:nvPr/>
          </p:nvSpPr>
          <p:spPr bwMode="auto">
            <a:xfrm>
              <a:off x="6217648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6" name="Freeform 367"/>
            <p:cNvSpPr>
              <a:spLocks noChangeArrowheads="1"/>
            </p:cNvSpPr>
            <p:nvPr/>
          </p:nvSpPr>
          <p:spPr bwMode="auto">
            <a:xfrm>
              <a:off x="6350172" y="4526004"/>
              <a:ext cx="316907" cy="234799"/>
            </a:xfrm>
            <a:custGeom>
              <a:avLst/>
              <a:gdLst>
                <a:gd name="T0" fmla="*/ 936 w 969"/>
                <a:gd name="T1" fmla="*/ 624 h 718"/>
                <a:gd name="T2" fmla="*/ 936 w 969"/>
                <a:gd name="T3" fmla="*/ 624 h 718"/>
                <a:gd name="T4" fmla="*/ 624 w 969"/>
                <a:gd name="T5" fmla="*/ 624 h 718"/>
                <a:gd name="T6" fmla="*/ 561 w 969"/>
                <a:gd name="T7" fmla="*/ 592 h 718"/>
                <a:gd name="T8" fmla="*/ 344 w 969"/>
                <a:gd name="T9" fmla="*/ 406 h 718"/>
                <a:gd name="T10" fmla="*/ 94 w 969"/>
                <a:gd name="T11" fmla="*/ 250 h 718"/>
                <a:gd name="T12" fmla="*/ 125 w 969"/>
                <a:gd name="T13" fmla="*/ 93 h 718"/>
                <a:gd name="T14" fmla="*/ 250 w 969"/>
                <a:gd name="T15" fmla="*/ 31 h 718"/>
                <a:gd name="T16" fmla="*/ 344 w 969"/>
                <a:gd name="T17" fmla="*/ 250 h 718"/>
                <a:gd name="T18" fmla="*/ 499 w 969"/>
                <a:gd name="T19" fmla="*/ 93 h 718"/>
                <a:gd name="T20" fmla="*/ 624 w 969"/>
                <a:gd name="T21" fmla="*/ 250 h 718"/>
                <a:gd name="T22" fmla="*/ 749 w 969"/>
                <a:gd name="T23" fmla="*/ 467 h 718"/>
                <a:gd name="T24" fmla="*/ 936 w 969"/>
                <a:gd name="T25" fmla="*/ 592 h 718"/>
                <a:gd name="T26" fmla="*/ 968 w 969"/>
                <a:gd name="T27" fmla="*/ 717 h 718"/>
                <a:gd name="T28" fmla="*/ 624 w 969"/>
                <a:gd name="T29" fmla="*/ 717 h 718"/>
                <a:gd name="T30" fmla="*/ 0 w 969"/>
                <a:gd name="T31" fmla="*/ 343 h 718"/>
                <a:gd name="T32" fmla="*/ 62 w 969"/>
                <a:gd name="T33" fmla="*/ 250 h 718"/>
                <a:gd name="T34" fmla="*/ 94 w 969"/>
                <a:gd name="T35" fmla="*/ 25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9" h="718">
                  <a:moveTo>
                    <a:pt x="936" y="624"/>
                  </a:moveTo>
                  <a:lnTo>
                    <a:pt x="936" y="624"/>
                  </a:lnTo>
                  <a:cubicBezTo>
                    <a:pt x="874" y="655"/>
                    <a:pt x="718" y="655"/>
                    <a:pt x="624" y="624"/>
                  </a:cubicBezTo>
                  <a:lnTo>
                    <a:pt x="561" y="592"/>
                  </a:lnTo>
                  <a:cubicBezTo>
                    <a:pt x="499" y="561"/>
                    <a:pt x="406" y="467"/>
                    <a:pt x="344" y="406"/>
                  </a:cubicBezTo>
                  <a:cubicBezTo>
                    <a:pt x="281" y="375"/>
                    <a:pt x="125" y="281"/>
                    <a:pt x="94" y="250"/>
                  </a:cubicBezTo>
                  <a:cubicBezTo>
                    <a:pt x="62" y="218"/>
                    <a:pt x="94" y="125"/>
                    <a:pt x="125" y="93"/>
                  </a:cubicBezTo>
                  <a:cubicBezTo>
                    <a:pt x="187" y="31"/>
                    <a:pt x="281" y="0"/>
                    <a:pt x="250" y="31"/>
                  </a:cubicBezTo>
                  <a:cubicBezTo>
                    <a:pt x="187" y="156"/>
                    <a:pt x="312" y="250"/>
                    <a:pt x="344" y="250"/>
                  </a:cubicBezTo>
                  <a:cubicBezTo>
                    <a:pt x="499" y="250"/>
                    <a:pt x="437" y="93"/>
                    <a:pt x="499" y="93"/>
                  </a:cubicBezTo>
                  <a:cubicBezTo>
                    <a:pt x="593" y="93"/>
                    <a:pt x="624" y="250"/>
                    <a:pt x="624" y="250"/>
                  </a:cubicBezTo>
                  <a:cubicBezTo>
                    <a:pt x="624" y="250"/>
                    <a:pt x="718" y="406"/>
                    <a:pt x="749" y="467"/>
                  </a:cubicBezTo>
                  <a:cubicBezTo>
                    <a:pt x="811" y="499"/>
                    <a:pt x="874" y="530"/>
                    <a:pt x="936" y="592"/>
                  </a:cubicBezTo>
                  <a:cubicBezTo>
                    <a:pt x="968" y="624"/>
                    <a:pt x="968" y="717"/>
                    <a:pt x="968" y="717"/>
                  </a:cubicBezTo>
                  <a:cubicBezTo>
                    <a:pt x="968" y="717"/>
                    <a:pt x="718" y="717"/>
                    <a:pt x="624" y="717"/>
                  </a:cubicBezTo>
                  <a:cubicBezTo>
                    <a:pt x="469" y="655"/>
                    <a:pt x="0" y="343"/>
                    <a:pt x="0" y="343"/>
                  </a:cubicBezTo>
                  <a:cubicBezTo>
                    <a:pt x="0" y="343"/>
                    <a:pt x="0" y="281"/>
                    <a:pt x="62" y="250"/>
                  </a:cubicBezTo>
                  <a:cubicBezTo>
                    <a:pt x="94" y="218"/>
                    <a:pt x="94" y="250"/>
                    <a:pt x="94" y="25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7" name="Freeform 368"/>
            <p:cNvSpPr>
              <a:spLocks noChangeArrowheads="1"/>
            </p:cNvSpPr>
            <p:nvPr/>
          </p:nvSpPr>
          <p:spPr bwMode="auto">
            <a:xfrm>
              <a:off x="6502863" y="4608111"/>
              <a:ext cx="122442" cy="102274"/>
            </a:xfrm>
            <a:custGeom>
              <a:avLst/>
              <a:gdLst>
                <a:gd name="T0" fmla="*/ 374 w 375"/>
                <a:gd name="T1" fmla="*/ 280 h 312"/>
                <a:gd name="T2" fmla="*/ 374 w 375"/>
                <a:gd name="T3" fmla="*/ 280 h 312"/>
                <a:gd name="T4" fmla="*/ 280 w 375"/>
                <a:gd name="T5" fmla="*/ 280 h 312"/>
                <a:gd name="T6" fmla="*/ 155 w 375"/>
                <a:gd name="T7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312">
                  <a:moveTo>
                    <a:pt x="374" y="280"/>
                  </a:moveTo>
                  <a:lnTo>
                    <a:pt x="374" y="280"/>
                  </a:lnTo>
                  <a:cubicBezTo>
                    <a:pt x="374" y="280"/>
                    <a:pt x="342" y="311"/>
                    <a:pt x="280" y="280"/>
                  </a:cubicBezTo>
                  <a:cubicBezTo>
                    <a:pt x="92" y="156"/>
                    <a:pt x="0" y="31"/>
                    <a:pt x="155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8" name="Line 369"/>
            <p:cNvSpPr>
              <a:spLocks noChangeShapeType="1"/>
            </p:cNvSpPr>
            <p:nvPr/>
          </p:nvSpPr>
          <p:spPr bwMode="auto">
            <a:xfrm flipH="1">
              <a:off x="6511507" y="4678695"/>
              <a:ext cx="43215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9" name="Line 370"/>
            <p:cNvSpPr>
              <a:spLocks noChangeShapeType="1"/>
            </p:cNvSpPr>
            <p:nvPr/>
          </p:nvSpPr>
          <p:spPr bwMode="auto">
            <a:xfrm flipH="1">
              <a:off x="6553281" y="4700303"/>
              <a:ext cx="33131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0" name="Line 371"/>
            <p:cNvSpPr>
              <a:spLocks noChangeShapeType="1"/>
            </p:cNvSpPr>
            <p:nvPr/>
          </p:nvSpPr>
          <p:spPr bwMode="auto">
            <a:xfrm flipH="1">
              <a:off x="6491340" y="4648445"/>
              <a:ext cx="43215" cy="3025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1" name="Freeform 372"/>
            <p:cNvSpPr>
              <a:spLocks noChangeArrowheads="1"/>
            </p:cNvSpPr>
            <p:nvPr/>
          </p:nvSpPr>
          <p:spPr bwMode="auto">
            <a:xfrm>
              <a:off x="6462530" y="4587945"/>
              <a:ext cx="102275" cy="41774"/>
            </a:xfrm>
            <a:custGeom>
              <a:avLst/>
              <a:gdLst>
                <a:gd name="T0" fmla="*/ 0 w 312"/>
                <a:gd name="T1" fmla="*/ 63 h 126"/>
                <a:gd name="T2" fmla="*/ 0 w 312"/>
                <a:gd name="T3" fmla="*/ 63 h 126"/>
                <a:gd name="T4" fmla="*/ 155 w 312"/>
                <a:gd name="T5" fmla="*/ 31 h 126"/>
                <a:gd name="T6" fmla="*/ 311 w 312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2" h="126">
                  <a:moveTo>
                    <a:pt x="0" y="63"/>
                  </a:moveTo>
                  <a:lnTo>
                    <a:pt x="0" y="63"/>
                  </a:lnTo>
                  <a:cubicBezTo>
                    <a:pt x="0" y="63"/>
                    <a:pt x="93" y="63"/>
                    <a:pt x="155" y="31"/>
                  </a:cubicBezTo>
                  <a:cubicBezTo>
                    <a:pt x="217" y="0"/>
                    <a:pt x="280" y="31"/>
                    <a:pt x="311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2" name="Line 373"/>
            <p:cNvSpPr>
              <a:spLocks noChangeShapeType="1"/>
            </p:cNvSpPr>
            <p:nvPr/>
          </p:nvSpPr>
          <p:spPr bwMode="auto">
            <a:xfrm flipH="1">
              <a:off x="6348732" y="4700303"/>
              <a:ext cx="3313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3" name="Line 374"/>
            <p:cNvSpPr>
              <a:spLocks noChangeShapeType="1"/>
            </p:cNvSpPr>
            <p:nvPr/>
          </p:nvSpPr>
          <p:spPr bwMode="auto">
            <a:xfrm>
              <a:off x="6350173" y="4730552"/>
              <a:ext cx="7202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4" name="Line 375"/>
            <p:cNvSpPr>
              <a:spLocks noChangeShapeType="1"/>
            </p:cNvSpPr>
            <p:nvPr/>
          </p:nvSpPr>
          <p:spPr bwMode="auto">
            <a:xfrm>
              <a:off x="6350173" y="4760803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45" name="Gruppierung 1091"/>
          <p:cNvGrpSpPr>
            <a:grpSpLocks noChangeAspect="1"/>
          </p:cNvGrpSpPr>
          <p:nvPr/>
        </p:nvGrpSpPr>
        <p:grpSpPr>
          <a:xfrm>
            <a:off x="6789200" y="5960914"/>
            <a:ext cx="343252" cy="349200"/>
            <a:chOff x="7136677" y="4373312"/>
            <a:chExt cx="581956" cy="592040"/>
          </a:xfrm>
        </p:grpSpPr>
        <p:sp>
          <p:nvSpPr>
            <p:cNvPr id="1646" name="Freeform 376"/>
            <p:cNvSpPr>
              <a:spLocks noChangeArrowheads="1"/>
            </p:cNvSpPr>
            <p:nvPr/>
          </p:nvSpPr>
          <p:spPr bwMode="auto">
            <a:xfrm>
              <a:off x="7136677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7" name="Freeform 377"/>
            <p:cNvSpPr>
              <a:spLocks noChangeArrowheads="1"/>
            </p:cNvSpPr>
            <p:nvPr/>
          </p:nvSpPr>
          <p:spPr bwMode="auto">
            <a:xfrm>
              <a:off x="7289369" y="4760803"/>
              <a:ext cx="285216" cy="21607"/>
            </a:xfrm>
            <a:custGeom>
              <a:avLst/>
              <a:gdLst>
                <a:gd name="T0" fmla="*/ 874 w 875"/>
                <a:gd name="T1" fmla="*/ 32 h 64"/>
                <a:gd name="T2" fmla="*/ 874 w 875"/>
                <a:gd name="T3" fmla="*/ 32 h 64"/>
                <a:gd name="T4" fmla="*/ 812 w 875"/>
                <a:gd name="T5" fmla="*/ 63 h 64"/>
                <a:gd name="T6" fmla="*/ 32 w 875"/>
                <a:gd name="T7" fmla="*/ 63 h 64"/>
                <a:gd name="T8" fmla="*/ 0 w 875"/>
                <a:gd name="T9" fmla="*/ 32 h 64"/>
                <a:gd name="T10" fmla="*/ 0 w 875"/>
                <a:gd name="T11" fmla="*/ 32 h 64"/>
                <a:gd name="T12" fmla="*/ 32 w 875"/>
                <a:gd name="T13" fmla="*/ 0 h 64"/>
                <a:gd name="T14" fmla="*/ 812 w 875"/>
                <a:gd name="T15" fmla="*/ 0 h 64"/>
                <a:gd name="T16" fmla="*/ 874 w 875"/>
                <a:gd name="T17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5" h="64">
                  <a:moveTo>
                    <a:pt x="874" y="32"/>
                  </a:moveTo>
                  <a:lnTo>
                    <a:pt x="874" y="32"/>
                  </a:lnTo>
                  <a:cubicBezTo>
                    <a:pt x="874" y="63"/>
                    <a:pt x="843" y="63"/>
                    <a:pt x="81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0" y="63"/>
                    <a:pt x="0" y="63"/>
                    <a:pt x="0" y="32"/>
                  </a:cubicBezTo>
                  <a:lnTo>
                    <a:pt x="0" y="32"/>
                  </a:ln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8" name="Freeform 378"/>
            <p:cNvSpPr>
              <a:spLocks noChangeArrowheads="1"/>
            </p:cNvSpPr>
            <p:nvPr/>
          </p:nvSpPr>
          <p:spPr bwMode="auto">
            <a:xfrm>
              <a:off x="7452144" y="4608112"/>
              <a:ext cx="122441" cy="122441"/>
            </a:xfrm>
            <a:custGeom>
              <a:avLst/>
              <a:gdLst>
                <a:gd name="T0" fmla="*/ 375 w 376"/>
                <a:gd name="T1" fmla="*/ 187 h 375"/>
                <a:gd name="T2" fmla="*/ 375 w 376"/>
                <a:gd name="T3" fmla="*/ 187 h 375"/>
                <a:gd name="T4" fmla="*/ 188 w 376"/>
                <a:gd name="T5" fmla="*/ 374 h 375"/>
                <a:gd name="T6" fmla="*/ 0 w 376"/>
                <a:gd name="T7" fmla="*/ 187 h 375"/>
                <a:gd name="T8" fmla="*/ 188 w 376"/>
                <a:gd name="T9" fmla="*/ 0 h 375"/>
                <a:gd name="T10" fmla="*/ 375 w 376"/>
                <a:gd name="T11" fmla="*/ 18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6" h="375">
                  <a:moveTo>
                    <a:pt x="375" y="187"/>
                  </a:moveTo>
                  <a:lnTo>
                    <a:pt x="375" y="187"/>
                  </a:lnTo>
                  <a:cubicBezTo>
                    <a:pt x="375" y="280"/>
                    <a:pt x="282" y="374"/>
                    <a:pt x="188" y="374"/>
                  </a:cubicBezTo>
                  <a:cubicBezTo>
                    <a:pt x="63" y="374"/>
                    <a:pt x="0" y="280"/>
                    <a:pt x="0" y="187"/>
                  </a:cubicBezTo>
                  <a:cubicBezTo>
                    <a:pt x="0" y="93"/>
                    <a:pt x="63" y="0"/>
                    <a:pt x="188" y="0"/>
                  </a:cubicBezTo>
                  <a:cubicBezTo>
                    <a:pt x="282" y="0"/>
                    <a:pt x="375" y="93"/>
                    <a:pt x="375" y="1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9" name="Freeform 379"/>
            <p:cNvSpPr>
              <a:spLocks noChangeArrowheads="1"/>
            </p:cNvSpPr>
            <p:nvPr/>
          </p:nvSpPr>
          <p:spPr bwMode="auto">
            <a:xfrm>
              <a:off x="7339786" y="4658528"/>
              <a:ext cx="30250" cy="30251"/>
            </a:xfrm>
            <a:custGeom>
              <a:avLst/>
              <a:gdLst>
                <a:gd name="T0" fmla="*/ 93 w 94"/>
                <a:gd name="T1" fmla="*/ 61 h 94"/>
                <a:gd name="T2" fmla="*/ 93 w 94"/>
                <a:gd name="T3" fmla="*/ 61 h 94"/>
                <a:gd name="T4" fmla="*/ 31 w 94"/>
                <a:gd name="T5" fmla="*/ 93 h 94"/>
                <a:gd name="T6" fmla="*/ 0 w 94"/>
                <a:gd name="T7" fmla="*/ 61 h 94"/>
                <a:gd name="T8" fmla="*/ 31 w 94"/>
                <a:gd name="T9" fmla="*/ 0 h 94"/>
                <a:gd name="T10" fmla="*/ 93 w 94"/>
                <a:gd name="T11" fmla="*/ 6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93" y="61"/>
                  </a:moveTo>
                  <a:lnTo>
                    <a:pt x="93" y="61"/>
                  </a:lnTo>
                  <a:cubicBezTo>
                    <a:pt x="93" y="61"/>
                    <a:pt x="62" y="93"/>
                    <a:pt x="31" y="93"/>
                  </a:cubicBezTo>
                  <a:lnTo>
                    <a:pt x="0" y="61"/>
                  </a:lnTo>
                  <a:cubicBezTo>
                    <a:pt x="0" y="31"/>
                    <a:pt x="31" y="0"/>
                    <a:pt x="31" y="0"/>
                  </a:cubicBezTo>
                  <a:cubicBezTo>
                    <a:pt x="62" y="0"/>
                    <a:pt x="93" y="31"/>
                    <a:pt x="93" y="6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0" name="Freeform 380"/>
            <p:cNvSpPr>
              <a:spLocks noChangeArrowheads="1"/>
            </p:cNvSpPr>
            <p:nvPr/>
          </p:nvSpPr>
          <p:spPr bwMode="auto">
            <a:xfrm>
              <a:off x="7309535" y="4638361"/>
              <a:ext cx="224716" cy="82108"/>
            </a:xfrm>
            <a:custGeom>
              <a:avLst/>
              <a:gdLst>
                <a:gd name="T0" fmla="*/ 125 w 687"/>
                <a:gd name="T1" fmla="*/ 249 h 250"/>
                <a:gd name="T2" fmla="*/ 125 w 687"/>
                <a:gd name="T3" fmla="*/ 249 h 250"/>
                <a:gd name="T4" fmla="*/ 0 w 687"/>
                <a:gd name="T5" fmla="*/ 124 h 250"/>
                <a:gd name="T6" fmla="*/ 125 w 687"/>
                <a:gd name="T7" fmla="*/ 0 h 250"/>
                <a:gd name="T8" fmla="*/ 624 w 687"/>
                <a:gd name="T9" fmla="*/ 32 h 250"/>
                <a:gd name="T10" fmla="*/ 686 w 687"/>
                <a:gd name="T11" fmla="*/ 94 h 250"/>
                <a:gd name="T12" fmla="*/ 624 w 687"/>
                <a:gd name="T13" fmla="*/ 156 h 250"/>
                <a:gd name="T14" fmla="*/ 125 w 687"/>
                <a:gd name="T15" fmla="*/ 24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7" h="250">
                  <a:moveTo>
                    <a:pt x="125" y="249"/>
                  </a:moveTo>
                  <a:lnTo>
                    <a:pt x="125" y="249"/>
                  </a:lnTo>
                  <a:cubicBezTo>
                    <a:pt x="62" y="249"/>
                    <a:pt x="0" y="187"/>
                    <a:pt x="0" y="124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624" y="32"/>
                    <a:pt x="624" y="32"/>
                    <a:pt x="624" y="32"/>
                  </a:cubicBezTo>
                  <a:cubicBezTo>
                    <a:pt x="655" y="32"/>
                    <a:pt x="686" y="63"/>
                    <a:pt x="686" y="94"/>
                  </a:cubicBezTo>
                  <a:cubicBezTo>
                    <a:pt x="686" y="124"/>
                    <a:pt x="655" y="156"/>
                    <a:pt x="624" y="156"/>
                  </a:cubicBezTo>
                  <a:lnTo>
                    <a:pt x="125" y="24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1" name="Line 381"/>
            <p:cNvSpPr>
              <a:spLocks noChangeShapeType="1"/>
            </p:cNvSpPr>
            <p:nvPr/>
          </p:nvSpPr>
          <p:spPr bwMode="auto">
            <a:xfrm flipV="1">
              <a:off x="7299452" y="4719028"/>
              <a:ext cx="30250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2" name="Line 382"/>
            <p:cNvSpPr>
              <a:spLocks noChangeShapeType="1"/>
            </p:cNvSpPr>
            <p:nvPr/>
          </p:nvSpPr>
          <p:spPr bwMode="auto">
            <a:xfrm flipH="1">
              <a:off x="7329702" y="4720469"/>
              <a:ext cx="23048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3" name="Line 383"/>
            <p:cNvSpPr>
              <a:spLocks noChangeShapeType="1"/>
            </p:cNvSpPr>
            <p:nvPr/>
          </p:nvSpPr>
          <p:spPr bwMode="auto">
            <a:xfrm>
              <a:off x="7514084" y="4730552"/>
              <a:ext cx="10084" cy="3025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4" name="Line 384"/>
            <p:cNvSpPr>
              <a:spLocks noChangeShapeType="1"/>
            </p:cNvSpPr>
            <p:nvPr/>
          </p:nvSpPr>
          <p:spPr bwMode="auto">
            <a:xfrm>
              <a:off x="7472310" y="4556254"/>
              <a:ext cx="20167" cy="5185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5" name="Line 385"/>
            <p:cNvSpPr>
              <a:spLocks noChangeShapeType="1"/>
            </p:cNvSpPr>
            <p:nvPr/>
          </p:nvSpPr>
          <p:spPr bwMode="auto">
            <a:xfrm>
              <a:off x="7544334" y="4720469"/>
              <a:ext cx="10083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6" name="Line 386"/>
            <p:cNvSpPr>
              <a:spLocks noChangeShapeType="1"/>
            </p:cNvSpPr>
            <p:nvPr/>
          </p:nvSpPr>
          <p:spPr bwMode="auto">
            <a:xfrm>
              <a:off x="7504001" y="4556254"/>
              <a:ext cx="10083" cy="5185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7" name="Freeform 387"/>
            <p:cNvSpPr>
              <a:spLocks noChangeArrowheads="1"/>
            </p:cNvSpPr>
            <p:nvPr/>
          </p:nvSpPr>
          <p:spPr bwMode="auto">
            <a:xfrm>
              <a:off x="7462226" y="4526003"/>
              <a:ext cx="82108" cy="30251"/>
            </a:xfrm>
            <a:custGeom>
              <a:avLst/>
              <a:gdLst>
                <a:gd name="T0" fmla="*/ 250 w 251"/>
                <a:gd name="T1" fmla="*/ 31 h 94"/>
                <a:gd name="T2" fmla="*/ 250 w 251"/>
                <a:gd name="T3" fmla="*/ 31 h 94"/>
                <a:gd name="T4" fmla="*/ 218 w 251"/>
                <a:gd name="T5" fmla="*/ 93 h 94"/>
                <a:gd name="T6" fmla="*/ 31 w 251"/>
                <a:gd name="T7" fmla="*/ 93 h 94"/>
                <a:gd name="T8" fmla="*/ 0 w 251"/>
                <a:gd name="T9" fmla="*/ 31 h 94"/>
                <a:gd name="T10" fmla="*/ 0 w 251"/>
                <a:gd name="T11" fmla="*/ 31 h 94"/>
                <a:gd name="T12" fmla="*/ 31 w 251"/>
                <a:gd name="T13" fmla="*/ 0 h 94"/>
                <a:gd name="T14" fmla="*/ 218 w 251"/>
                <a:gd name="T15" fmla="*/ 0 h 94"/>
                <a:gd name="T16" fmla="*/ 250 w 251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94">
                  <a:moveTo>
                    <a:pt x="250" y="31"/>
                  </a:moveTo>
                  <a:lnTo>
                    <a:pt x="250" y="31"/>
                  </a:lnTo>
                  <a:cubicBezTo>
                    <a:pt x="250" y="62"/>
                    <a:pt x="218" y="93"/>
                    <a:pt x="218" y="93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  <a:lnTo>
                    <a:pt x="0" y="31"/>
                  </a:lnTo>
                  <a:lnTo>
                    <a:pt x="31" y="0"/>
                  </a:lnTo>
                  <a:cubicBezTo>
                    <a:pt x="218" y="0"/>
                    <a:pt x="218" y="0"/>
                    <a:pt x="218" y="0"/>
                  </a:cubicBezTo>
                  <a:lnTo>
                    <a:pt x="250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8" name="Freeform 388"/>
            <p:cNvSpPr>
              <a:spLocks noChangeArrowheads="1"/>
            </p:cNvSpPr>
            <p:nvPr/>
          </p:nvSpPr>
          <p:spPr bwMode="auto">
            <a:xfrm>
              <a:off x="7309536" y="4526003"/>
              <a:ext cx="72024" cy="41775"/>
            </a:xfrm>
            <a:custGeom>
              <a:avLst/>
              <a:gdLst>
                <a:gd name="T0" fmla="*/ 187 w 220"/>
                <a:gd name="T1" fmla="*/ 125 h 126"/>
                <a:gd name="T2" fmla="*/ 187 w 220"/>
                <a:gd name="T3" fmla="*/ 125 h 126"/>
                <a:gd name="T4" fmla="*/ 62 w 220"/>
                <a:gd name="T5" fmla="*/ 125 h 126"/>
                <a:gd name="T6" fmla="*/ 0 w 220"/>
                <a:gd name="T7" fmla="*/ 93 h 126"/>
                <a:gd name="T8" fmla="*/ 0 w 220"/>
                <a:gd name="T9" fmla="*/ 93 h 126"/>
                <a:gd name="T10" fmla="*/ 0 w 220"/>
                <a:gd name="T11" fmla="*/ 0 h 126"/>
                <a:gd name="T12" fmla="*/ 187 w 220"/>
                <a:gd name="T13" fmla="*/ 31 h 126"/>
                <a:gd name="T14" fmla="*/ 219 w 220"/>
                <a:gd name="T15" fmla="*/ 93 h 126"/>
                <a:gd name="T16" fmla="*/ 219 w 220"/>
                <a:gd name="T17" fmla="*/ 93 h 126"/>
                <a:gd name="T18" fmla="*/ 187 w 220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26">
                  <a:moveTo>
                    <a:pt x="187" y="125"/>
                  </a:moveTo>
                  <a:lnTo>
                    <a:pt x="187" y="125"/>
                  </a:lnTo>
                  <a:cubicBezTo>
                    <a:pt x="62" y="125"/>
                    <a:pt x="62" y="125"/>
                    <a:pt x="62" y="125"/>
                  </a:cubicBezTo>
                  <a:cubicBezTo>
                    <a:pt x="31" y="125"/>
                    <a:pt x="0" y="93"/>
                    <a:pt x="0" y="93"/>
                  </a:cubicBezTo>
                  <a:lnTo>
                    <a:pt x="0" y="93"/>
                  </a:lnTo>
                  <a:cubicBezTo>
                    <a:pt x="0" y="62"/>
                    <a:pt x="0" y="31"/>
                    <a:pt x="0" y="0"/>
                  </a:cubicBezTo>
                  <a:cubicBezTo>
                    <a:pt x="187" y="31"/>
                    <a:pt x="187" y="31"/>
                    <a:pt x="187" y="31"/>
                  </a:cubicBezTo>
                  <a:cubicBezTo>
                    <a:pt x="187" y="31"/>
                    <a:pt x="219" y="62"/>
                    <a:pt x="219" y="93"/>
                  </a:cubicBezTo>
                  <a:lnTo>
                    <a:pt x="219" y="93"/>
                  </a:lnTo>
                  <a:lnTo>
                    <a:pt x="187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9" name="Line 389"/>
            <p:cNvSpPr>
              <a:spLocks noChangeShapeType="1"/>
            </p:cNvSpPr>
            <p:nvPr/>
          </p:nvSpPr>
          <p:spPr bwMode="auto">
            <a:xfrm>
              <a:off x="7329702" y="4567778"/>
              <a:ext cx="10084" cy="705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0" name="Line 390"/>
            <p:cNvSpPr>
              <a:spLocks noChangeShapeType="1"/>
            </p:cNvSpPr>
            <p:nvPr/>
          </p:nvSpPr>
          <p:spPr bwMode="auto">
            <a:xfrm>
              <a:off x="7351310" y="4567778"/>
              <a:ext cx="20167" cy="705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1" name="Freeform 391"/>
            <p:cNvSpPr>
              <a:spLocks noChangeArrowheads="1"/>
            </p:cNvSpPr>
            <p:nvPr/>
          </p:nvSpPr>
          <p:spPr bwMode="auto">
            <a:xfrm>
              <a:off x="7534250" y="4556254"/>
              <a:ext cx="41775" cy="21607"/>
            </a:xfrm>
            <a:custGeom>
              <a:avLst/>
              <a:gdLst>
                <a:gd name="T0" fmla="*/ 0 w 126"/>
                <a:gd name="T1" fmla="*/ 0 h 64"/>
                <a:gd name="T2" fmla="*/ 0 w 126"/>
                <a:gd name="T3" fmla="*/ 0 h 64"/>
                <a:gd name="T4" fmla="*/ 32 w 126"/>
                <a:gd name="T5" fmla="*/ 63 h 64"/>
                <a:gd name="T6" fmla="*/ 125 w 126"/>
                <a:gd name="T7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6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3"/>
                    <a:pt x="32" y="63"/>
                  </a:cubicBezTo>
                  <a:cubicBezTo>
                    <a:pt x="125" y="63"/>
                    <a:pt x="125" y="63"/>
                    <a:pt x="125" y="6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2" name="Freeform 392"/>
            <p:cNvSpPr>
              <a:spLocks noChangeArrowheads="1"/>
            </p:cNvSpPr>
            <p:nvPr/>
          </p:nvSpPr>
          <p:spPr bwMode="auto">
            <a:xfrm>
              <a:off x="7289368" y="4598027"/>
              <a:ext cx="41775" cy="1441"/>
            </a:xfrm>
            <a:custGeom>
              <a:avLst/>
              <a:gdLst>
                <a:gd name="T0" fmla="*/ 0 w 126"/>
                <a:gd name="T1" fmla="*/ 0 h 1"/>
                <a:gd name="T2" fmla="*/ 32 w 126"/>
                <a:gd name="T3" fmla="*/ 0 h 1"/>
                <a:gd name="T4" fmla="*/ 125 w 12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">
                  <a:moveTo>
                    <a:pt x="0" y="0"/>
                  </a:moveTo>
                  <a:lnTo>
                    <a:pt x="32" y="0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3" name="Line 393"/>
            <p:cNvSpPr>
              <a:spLocks noChangeShapeType="1"/>
            </p:cNvSpPr>
            <p:nvPr/>
          </p:nvSpPr>
          <p:spPr bwMode="auto">
            <a:xfrm flipV="1">
              <a:off x="7299452" y="4596588"/>
              <a:ext cx="1440" cy="1296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64" name="Gruppierung 1110"/>
          <p:cNvGrpSpPr>
            <a:grpSpLocks noChangeAspect="1"/>
          </p:cNvGrpSpPr>
          <p:nvPr/>
        </p:nvGrpSpPr>
        <p:grpSpPr>
          <a:xfrm>
            <a:off x="7360700" y="5960914"/>
            <a:ext cx="349199" cy="349200"/>
            <a:chOff x="7985123" y="4373312"/>
            <a:chExt cx="592039" cy="592040"/>
          </a:xfrm>
        </p:grpSpPr>
        <p:sp>
          <p:nvSpPr>
            <p:cNvPr id="1665" name="Freeform 394"/>
            <p:cNvSpPr>
              <a:spLocks noChangeArrowheads="1"/>
            </p:cNvSpPr>
            <p:nvPr/>
          </p:nvSpPr>
          <p:spPr bwMode="auto">
            <a:xfrm>
              <a:off x="7985123" y="437331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6" name="Freeform 395"/>
            <p:cNvSpPr>
              <a:spLocks noChangeArrowheads="1"/>
            </p:cNvSpPr>
            <p:nvPr/>
          </p:nvSpPr>
          <p:spPr bwMode="auto">
            <a:xfrm>
              <a:off x="8127731" y="4608112"/>
              <a:ext cx="61941" cy="152691"/>
            </a:xfrm>
            <a:custGeom>
              <a:avLst/>
              <a:gdLst>
                <a:gd name="T0" fmla="*/ 188 w 189"/>
                <a:gd name="T1" fmla="*/ 467 h 468"/>
                <a:gd name="T2" fmla="*/ 0 w 189"/>
                <a:gd name="T3" fmla="*/ 467 h 468"/>
                <a:gd name="T4" fmla="*/ 0 w 189"/>
                <a:gd name="T5" fmla="*/ 0 h 468"/>
                <a:gd name="T6" fmla="*/ 188 w 189"/>
                <a:gd name="T7" fmla="*/ 0 h 468"/>
                <a:gd name="T8" fmla="*/ 188 w 189"/>
                <a:gd name="T9" fmla="*/ 467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468">
                  <a:moveTo>
                    <a:pt x="188" y="467"/>
                  </a:moveTo>
                  <a:lnTo>
                    <a:pt x="0" y="467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46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7" name="Freeform 396"/>
            <p:cNvSpPr>
              <a:spLocks noChangeArrowheads="1"/>
            </p:cNvSpPr>
            <p:nvPr/>
          </p:nvSpPr>
          <p:spPr bwMode="auto">
            <a:xfrm>
              <a:off x="8250172" y="4515921"/>
              <a:ext cx="61940" cy="244882"/>
            </a:xfrm>
            <a:custGeom>
              <a:avLst/>
              <a:gdLst>
                <a:gd name="T0" fmla="*/ 187 w 188"/>
                <a:gd name="T1" fmla="*/ 749 h 750"/>
                <a:gd name="T2" fmla="*/ 0 w 188"/>
                <a:gd name="T3" fmla="*/ 749 h 750"/>
                <a:gd name="T4" fmla="*/ 0 w 188"/>
                <a:gd name="T5" fmla="*/ 0 h 750"/>
                <a:gd name="T6" fmla="*/ 187 w 188"/>
                <a:gd name="T7" fmla="*/ 0 h 750"/>
                <a:gd name="T8" fmla="*/ 187 w 18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750">
                  <a:moveTo>
                    <a:pt x="187" y="749"/>
                  </a:moveTo>
                  <a:lnTo>
                    <a:pt x="0" y="749"/>
                  </a:lnTo>
                  <a:lnTo>
                    <a:pt x="0" y="0"/>
                  </a:lnTo>
                  <a:lnTo>
                    <a:pt x="187" y="0"/>
                  </a:lnTo>
                  <a:lnTo>
                    <a:pt x="187" y="74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8" name="Freeform 397"/>
            <p:cNvSpPr>
              <a:spLocks noChangeArrowheads="1"/>
            </p:cNvSpPr>
            <p:nvPr/>
          </p:nvSpPr>
          <p:spPr bwMode="auto">
            <a:xfrm>
              <a:off x="8372613" y="4638361"/>
              <a:ext cx="61941" cy="122442"/>
            </a:xfrm>
            <a:custGeom>
              <a:avLst/>
              <a:gdLst>
                <a:gd name="T0" fmla="*/ 188 w 189"/>
                <a:gd name="T1" fmla="*/ 374 h 375"/>
                <a:gd name="T2" fmla="*/ 0 w 189"/>
                <a:gd name="T3" fmla="*/ 374 h 375"/>
                <a:gd name="T4" fmla="*/ 0 w 189"/>
                <a:gd name="T5" fmla="*/ 0 h 375"/>
                <a:gd name="T6" fmla="*/ 188 w 189"/>
                <a:gd name="T7" fmla="*/ 0 h 375"/>
                <a:gd name="T8" fmla="*/ 188 w 189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375">
                  <a:moveTo>
                    <a:pt x="188" y="374"/>
                  </a:moveTo>
                  <a:lnTo>
                    <a:pt x="0" y="374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69" name="Gruppierung 1115"/>
          <p:cNvGrpSpPr>
            <a:grpSpLocks noChangeAspect="1"/>
          </p:cNvGrpSpPr>
          <p:nvPr/>
        </p:nvGrpSpPr>
        <p:grpSpPr>
          <a:xfrm>
            <a:off x="7932200" y="5960914"/>
            <a:ext cx="343252" cy="349200"/>
            <a:chOff x="8899830" y="4373312"/>
            <a:chExt cx="581956" cy="592040"/>
          </a:xfrm>
        </p:grpSpPr>
        <p:sp>
          <p:nvSpPr>
            <p:cNvPr id="1670" name="Freeform 398"/>
            <p:cNvSpPr>
              <a:spLocks noChangeArrowheads="1"/>
            </p:cNvSpPr>
            <p:nvPr/>
          </p:nvSpPr>
          <p:spPr bwMode="auto">
            <a:xfrm>
              <a:off x="8899830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1" name="Freeform 399"/>
            <p:cNvSpPr>
              <a:spLocks noChangeArrowheads="1"/>
            </p:cNvSpPr>
            <p:nvPr/>
          </p:nvSpPr>
          <p:spPr bwMode="auto">
            <a:xfrm>
              <a:off x="9267154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2" name="Freeform 400"/>
            <p:cNvSpPr>
              <a:spLocks noChangeArrowheads="1"/>
            </p:cNvSpPr>
            <p:nvPr/>
          </p:nvSpPr>
          <p:spPr bwMode="auto">
            <a:xfrm>
              <a:off x="9154797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3" name="Freeform 401"/>
            <p:cNvSpPr>
              <a:spLocks noChangeArrowheads="1"/>
            </p:cNvSpPr>
            <p:nvPr/>
          </p:nvSpPr>
          <p:spPr bwMode="auto">
            <a:xfrm>
              <a:off x="9052522" y="4720469"/>
              <a:ext cx="61941" cy="61940"/>
            </a:xfrm>
            <a:custGeom>
              <a:avLst/>
              <a:gdLst>
                <a:gd name="T0" fmla="*/ 188 w 189"/>
                <a:gd name="T1" fmla="*/ 188 h 189"/>
                <a:gd name="T2" fmla="*/ 0 w 189"/>
                <a:gd name="T3" fmla="*/ 188 h 189"/>
                <a:gd name="T4" fmla="*/ 0 w 189"/>
                <a:gd name="T5" fmla="*/ 0 h 189"/>
                <a:gd name="T6" fmla="*/ 188 w 189"/>
                <a:gd name="T7" fmla="*/ 0 h 189"/>
                <a:gd name="T8" fmla="*/ 188 w 18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189">
                  <a:moveTo>
                    <a:pt x="18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18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4" name="Freeform 402"/>
            <p:cNvSpPr>
              <a:spLocks noChangeArrowheads="1"/>
            </p:cNvSpPr>
            <p:nvPr/>
          </p:nvSpPr>
          <p:spPr bwMode="auto">
            <a:xfrm>
              <a:off x="9134630" y="4515920"/>
              <a:ext cx="112358" cy="102274"/>
            </a:xfrm>
            <a:custGeom>
              <a:avLst/>
              <a:gdLst>
                <a:gd name="T0" fmla="*/ 343 w 344"/>
                <a:gd name="T1" fmla="*/ 157 h 314"/>
                <a:gd name="T2" fmla="*/ 343 w 344"/>
                <a:gd name="T3" fmla="*/ 157 h 314"/>
                <a:gd name="T4" fmla="*/ 187 w 344"/>
                <a:gd name="T5" fmla="*/ 313 h 314"/>
                <a:gd name="T6" fmla="*/ 0 w 344"/>
                <a:gd name="T7" fmla="*/ 157 h 314"/>
                <a:gd name="T8" fmla="*/ 187 w 344"/>
                <a:gd name="T9" fmla="*/ 0 h 314"/>
                <a:gd name="T10" fmla="*/ 343 w 344"/>
                <a:gd name="T11" fmla="*/ 15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14">
                  <a:moveTo>
                    <a:pt x="343" y="157"/>
                  </a:moveTo>
                  <a:lnTo>
                    <a:pt x="343" y="157"/>
                  </a:lnTo>
                  <a:cubicBezTo>
                    <a:pt x="343" y="250"/>
                    <a:pt x="281" y="313"/>
                    <a:pt x="187" y="313"/>
                  </a:cubicBezTo>
                  <a:cubicBezTo>
                    <a:pt x="94" y="313"/>
                    <a:pt x="0" y="250"/>
                    <a:pt x="0" y="157"/>
                  </a:cubicBezTo>
                  <a:cubicBezTo>
                    <a:pt x="0" y="63"/>
                    <a:pt x="94" y="0"/>
                    <a:pt x="187" y="0"/>
                  </a:cubicBezTo>
                  <a:cubicBezTo>
                    <a:pt x="281" y="0"/>
                    <a:pt x="343" y="63"/>
                    <a:pt x="343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5" name="Line 403"/>
            <p:cNvSpPr>
              <a:spLocks noChangeShapeType="1"/>
            </p:cNvSpPr>
            <p:nvPr/>
          </p:nvSpPr>
          <p:spPr bwMode="auto">
            <a:xfrm>
              <a:off x="9196570" y="4628278"/>
              <a:ext cx="1441" cy="9075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6" name="Freeform 404"/>
            <p:cNvSpPr>
              <a:spLocks noChangeArrowheads="1"/>
            </p:cNvSpPr>
            <p:nvPr/>
          </p:nvSpPr>
          <p:spPr bwMode="auto">
            <a:xfrm>
              <a:off x="9084212" y="4658528"/>
              <a:ext cx="214633" cy="60500"/>
            </a:xfrm>
            <a:custGeom>
              <a:avLst/>
              <a:gdLst>
                <a:gd name="T0" fmla="*/ 0 w 656"/>
                <a:gd name="T1" fmla="*/ 186 h 187"/>
                <a:gd name="T2" fmla="*/ 0 w 656"/>
                <a:gd name="T3" fmla="*/ 0 h 187"/>
                <a:gd name="T4" fmla="*/ 655 w 656"/>
                <a:gd name="T5" fmla="*/ 0 h 187"/>
                <a:gd name="T6" fmla="*/ 655 w 656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6" h="187">
                  <a:moveTo>
                    <a:pt x="0" y="186"/>
                  </a:moveTo>
                  <a:lnTo>
                    <a:pt x="0" y="0"/>
                  </a:lnTo>
                  <a:lnTo>
                    <a:pt x="655" y="0"/>
                  </a:lnTo>
                  <a:lnTo>
                    <a:pt x="655" y="18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7" name="Freeform 405"/>
            <p:cNvSpPr>
              <a:spLocks noChangeArrowheads="1"/>
            </p:cNvSpPr>
            <p:nvPr/>
          </p:nvSpPr>
          <p:spPr bwMode="auto">
            <a:xfrm>
              <a:off x="9164880" y="4536087"/>
              <a:ext cx="50417" cy="61940"/>
            </a:xfrm>
            <a:custGeom>
              <a:avLst/>
              <a:gdLst>
                <a:gd name="T0" fmla="*/ 155 w 156"/>
                <a:gd name="T1" fmla="*/ 94 h 188"/>
                <a:gd name="T2" fmla="*/ 155 w 156"/>
                <a:gd name="T3" fmla="*/ 94 h 188"/>
                <a:gd name="T4" fmla="*/ 93 w 156"/>
                <a:gd name="T5" fmla="*/ 187 h 188"/>
                <a:gd name="T6" fmla="*/ 0 w 156"/>
                <a:gd name="T7" fmla="*/ 94 h 188"/>
                <a:gd name="T8" fmla="*/ 93 w 156"/>
                <a:gd name="T9" fmla="*/ 0 h 188"/>
                <a:gd name="T10" fmla="*/ 155 w 156"/>
                <a:gd name="T11" fmla="*/ 9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88">
                  <a:moveTo>
                    <a:pt x="155" y="94"/>
                  </a:moveTo>
                  <a:lnTo>
                    <a:pt x="155" y="94"/>
                  </a:lnTo>
                  <a:cubicBezTo>
                    <a:pt x="155" y="125"/>
                    <a:pt x="124" y="187"/>
                    <a:pt x="93" y="187"/>
                  </a:cubicBezTo>
                  <a:cubicBezTo>
                    <a:pt x="31" y="187"/>
                    <a:pt x="0" y="125"/>
                    <a:pt x="0" y="94"/>
                  </a:cubicBezTo>
                  <a:cubicBezTo>
                    <a:pt x="0" y="62"/>
                    <a:pt x="31" y="0"/>
                    <a:pt x="93" y="0"/>
                  </a:cubicBezTo>
                  <a:cubicBezTo>
                    <a:pt x="124" y="0"/>
                    <a:pt x="155" y="62"/>
                    <a:pt x="155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78" name="Gruppierung 1124"/>
          <p:cNvGrpSpPr>
            <a:grpSpLocks noChangeAspect="1"/>
          </p:cNvGrpSpPr>
          <p:nvPr/>
        </p:nvGrpSpPr>
        <p:grpSpPr>
          <a:xfrm>
            <a:off x="8503700" y="5960914"/>
            <a:ext cx="343252" cy="349200"/>
            <a:chOff x="9862073" y="4373312"/>
            <a:chExt cx="581956" cy="592040"/>
          </a:xfrm>
        </p:grpSpPr>
        <p:sp>
          <p:nvSpPr>
            <p:cNvPr id="1679" name="Freeform 406"/>
            <p:cNvSpPr>
              <a:spLocks noChangeArrowheads="1"/>
            </p:cNvSpPr>
            <p:nvPr/>
          </p:nvSpPr>
          <p:spPr bwMode="auto">
            <a:xfrm>
              <a:off x="9862073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0" name="Freeform 407"/>
            <p:cNvSpPr>
              <a:spLocks noChangeArrowheads="1"/>
            </p:cNvSpPr>
            <p:nvPr/>
          </p:nvSpPr>
          <p:spPr bwMode="auto">
            <a:xfrm>
              <a:off x="9994598" y="4536088"/>
              <a:ext cx="316907" cy="162774"/>
            </a:xfrm>
            <a:custGeom>
              <a:avLst/>
              <a:gdLst>
                <a:gd name="T0" fmla="*/ 31 w 968"/>
                <a:gd name="T1" fmla="*/ 281 h 500"/>
                <a:gd name="T2" fmla="*/ 31 w 968"/>
                <a:gd name="T3" fmla="*/ 281 h 500"/>
                <a:gd name="T4" fmla="*/ 31 w 968"/>
                <a:gd name="T5" fmla="*/ 250 h 500"/>
                <a:gd name="T6" fmla="*/ 437 w 968"/>
                <a:gd name="T7" fmla="*/ 31 h 500"/>
                <a:gd name="T8" fmla="*/ 530 w 968"/>
                <a:gd name="T9" fmla="*/ 31 h 500"/>
                <a:gd name="T10" fmla="*/ 936 w 968"/>
                <a:gd name="T11" fmla="*/ 250 h 500"/>
                <a:gd name="T12" fmla="*/ 936 w 968"/>
                <a:gd name="T13" fmla="*/ 281 h 500"/>
                <a:gd name="T14" fmla="*/ 530 w 968"/>
                <a:gd name="T15" fmla="*/ 499 h 500"/>
                <a:gd name="T16" fmla="*/ 437 w 968"/>
                <a:gd name="T17" fmla="*/ 499 h 500"/>
                <a:gd name="T18" fmla="*/ 31 w 968"/>
                <a:gd name="T19" fmla="*/ 281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8" h="500">
                  <a:moveTo>
                    <a:pt x="31" y="281"/>
                  </a:moveTo>
                  <a:lnTo>
                    <a:pt x="31" y="281"/>
                  </a:lnTo>
                  <a:cubicBezTo>
                    <a:pt x="0" y="281"/>
                    <a:pt x="0" y="250"/>
                    <a:pt x="31" y="250"/>
                  </a:cubicBezTo>
                  <a:cubicBezTo>
                    <a:pt x="437" y="31"/>
                    <a:pt x="437" y="31"/>
                    <a:pt x="437" y="31"/>
                  </a:cubicBezTo>
                  <a:cubicBezTo>
                    <a:pt x="468" y="0"/>
                    <a:pt x="499" y="0"/>
                    <a:pt x="530" y="31"/>
                  </a:cubicBezTo>
                  <a:cubicBezTo>
                    <a:pt x="936" y="250"/>
                    <a:pt x="936" y="250"/>
                    <a:pt x="936" y="250"/>
                  </a:cubicBezTo>
                  <a:cubicBezTo>
                    <a:pt x="967" y="250"/>
                    <a:pt x="967" y="281"/>
                    <a:pt x="936" y="281"/>
                  </a:cubicBezTo>
                  <a:cubicBezTo>
                    <a:pt x="530" y="499"/>
                    <a:pt x="530" y="499"/>
                    <a:pt x="530" y="499"/>
                  </a:cubicBezTo>
                  <a:cubicBezTo>
                    <a:pt x="499" y="499"/>
                    <a:pt x="468" y="499"/>
                    <a:pt x="437" y="499"/>
                  </a:cubicBezTo>
                  <a:lnTo>
                    <a:pt x="31" y="28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1" name="Freeform 408"/>
            <p:cNvSpPr>
              <a:spLocks noChangeArrowheads="1"/>
            </p:cNvSpPr>
            <p:nvPr/>
          </p:nvSpPr>
          <p:spPr bwMode="auto">
            <a:xfrm>
              <a:off x="10004682" y="4618195"/>
              <a:ext cx="142608" cy="112358"/>
            </a:xfrm>
            <a:custGeom>
              <a:avLst/>
              <a:gdLst>
                <a:gd name="T0" fmla="*/ 437 w 438"/>
                <a:gd name="T1" fmla="*/ 0 h 344"/>
                <a:gd name="T2" fmla="*/ 94 w 438"/>
                <a:gd name="T3" fmla="*/ 94 h 344"/>
                <a:gd name="T4" fmla="*/ 0 w 438"/>
                <a:gd name="T5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8" h="344">
                  <a:moveTo>
                    <a:pt x="437" y="0"/>
                  </a:moveTo>
                  <a:lnTo>
                    <a:pt x="94" y="94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2" name="Freeform 409"/>
            <p:cNvSpPr>
              <a:spLocks noChangeArrowheads="1"/>
            </p:cNvSpPr>
            <p:nvPr/>
          </p:nvSpPr>
          <p:spPr bwMode="auto">
            <a:xfrm>
              <a:off x="10045016" y="4658528"/>
              <a:ext cx="204549" cy="112358"/>
            </a:xfrm>
            <a:custGeom>
              <a:avLst/>
              <a:gdLst>
                <a:gd name="T0" fmla="*/ 62 w 625"/>
                <a:gd name="T1" fmla="*/ 0 h 344"/>
                <a:gd name="T2" fmla="*/ 62 w 625"/>
                <a:gd name="T3" fmla="*/ 0 h 344"/>
                <a:gd name="T4" fmla="*/ 0 w 625"/>
                <a:gd name="T5" fmla="*/ 155 h 344"/>
                <a:gd name="T6" fmla="*/ 31 w 625"/>
                <a:gd name="T7" fmla="*/ 218 h 344"/>
                <a:gd name="T8" fmla="*/ 281 w 625"/>
                <a:gd name="T9" fmla="*/ 343 h 344"/>
                <a:gd name="T10" fmla="*/ 374 w 625"/>
                <a:gd name="T11" fmla="*/ 343 h 344"/>
                <a:gd name="T12" fmla="*/ 593 w 625"/>
                <a:gd name="T13" fmla="*/ 218 h 344"/>
                <a:gd name="T14" fmla="*/ 624 w 625"/>
                <a:gd name="T15" fmla="*/ 155 h 344"/>
                <a:gd name="T16" fmla="*/ 593 w 625"/>
                <a:gd name="T17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5" h="344">
                  <a:moveTo>
                    <a:pt x="62" y="0"/>
                  </a:moveTo>
                  <a:lnTo>
                    <a:pt x="62" y="0"/>
                  </a:ln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31" y="186"/>
                    <a:pt x="31" y="218"/>
                  </a:cubicBezTo>
                  <a:cubicBezTo>
                    <a:pt x="281" y="343"/>
                    <a:pt x="281" y="343"/>
                    <a:pt x="281" y="343"/>
                  </a:cubicBezTo>
                  <a:cubicBezTo>
                    <a:pt x="312" y="343"/>
                    <a:pt x="343" y="343"/>
                    <a:pt x="374" y="343"/>
                  </a:cubicBezTo>
                  <a:cubicBezTo>
                    <a:pt x="593" y="218"/>
                    <a:pt x="593" y="218"/>
                    <a:pt x="593" y="218"/>
                  </a:cubicBezTo>
                  <a:cubicBezTo>
                    <a:pt x="624" y="186"/>
                    <a:pt x="624" y="155"/>
                    <a:pt x="624" y="155"/>
                  </a:cubicBezTo>
                  <a:cubicBezTo>
                    <a:pt x="593" y="0"/>
                    <a:pt x="593" y="0"/>
                    <a:pt x="59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3" name="Freeform 410"/>
            <p:cNvSpPr>
              <a:spLocks noChangeArrowheads="1"/>
            </p:cNvSpPr>
            <p:nvPr/>
          </p:nvSpPr>
          <p:spPr bwMode="auto">
            <a:xfrm>
              <a:off x="9994598" y="4730552"/>
              <a:ext cx="30251" cy="30251"/>
            </a:xfrm>
            <a:custGeom>
              <a:avLst/>
              <a:gdLst>
                <a:gd name="T0" fmla="*/ 0 w 94"/>
                <a:gd name="T1" fmla="*/ 31 h 94"/>
                <a:gd name="T2" fmla="*/ 0 w 94"/>
                <a:gd name="T3" fmla="*/ 31 h 94"/>
                <a:gd name="T4" fmla="*/ 31 w 94"/>
                <a:gd name="T5" fmla="*/ 0 h 94"/>
                <a:gd name="T6" fmla="*/ 93 w 94"/>
                <a:gd name="T7" fmla="*/ 31 h 94"/>
                <a:gd name="T8" fmla="*/ 31 w 94"/>
                <a:gd name="T9" fmla="*/ 93 h 94"/>
                <a:gd name="T10" fmla="*/ 0 w 94"/>
                <a:gd name="T11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0" y="31"/>
                  </a:moveTo>
                  <a:lnTo>
                    <a:pt x="0" y="31"/>
                  </a:lnTo>
                  <a:lnTo>
                    <a:pt x="31" y="0"/>
                  </a:lnTo>
                  <a:cubicBezTo>
                    <a:pt x="62" y="0"/>
                    <a:pt x="93" y="31"/>
                    <a:pt x="93" y="31"/>
                  </a:cubicBezTo>
                  <a:cubicBezTo>
                    <a:pt x="93" y="62"/>
                    <a:pt x="62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4" name="Line 411"/>
            <p:cNvSpPr>
              <a:spLocks noChangeShapeType="1"/>
            </p:cNvSpPr>
            <p:nvPr/>
          </p:nvSpPr>
          <p:spPr bwMode="auto">
            <a:xfrm>
              <a:off x="10004682" y="4760803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85" name="Gruppierung 1132"/>
          <p:cNvGrpSpPr>
            <a:grpSpLocks noChangeAspect="1"/>
          </p:cNvGrpSpPr>
          <p:nvPr/>
        </p:nvGrpSpPr>
        <p:grpSpPr>
          <a:xfrm>
            <a:off x="9075200" y="5960914"/>
            <a:ext cx="349199" cy="349200"/>
            <a:chOff x="1652752" y="5156936"/>
            <a:chExt cx="592039" cy="592040"/>
          </a:xfrm>
        </p:grpSpPr>
        <p:sp>
          <p:nvSpPr>
            <p:cNvPr id="1686" name="Freeform 412"/>
            <p:cNvSpPr>
              <a:spLocks noChangeArrowheads="1"/>
            </p:cNvSpPr>
            <p:nvPr/>
          </p:nvSpPr>
          <p:spPr bwMode="auto">
            <a:xfrm>
              <a:off x="1652752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7" name="Freeform 413"/>
            <p:cNvSpPr>
              <a:spLocks noChangeArrowheads="1"/>
            </p:cNvSpPr>
            <p:nvPr/>
          </p:nvSpPr>
          <p:spPr bwMode="auto">
            <a:xfrm>
              <a:off x="1845778" y="5341318"/>
              <a:ext cx="204549" cy="254966"/>
            </a:xfrm>
            <a:custGeom>
              <a:avLst/>
              <a:gdLst>
                <a:gd name="T0" fmla="*/ 125 w 625"/>
                <a:gd name="T1" fmla="*/ 0 h 782"/>
                <a:gd name="T2" fmla="*/ 0 w 625"/>
                <a:gd name="T3" fmla="*/ 0 h 782"/>
                <a:gd name="T4" fmla="*/ 0 w 625"/>
                <a:gd name="T5" fmla="*/ 781 h 782"/>
                <a:gd name="T6" fmla="*/ 624 w 625"/>
                <a:gd name="T7" fmla="*/ 781 h 782"/>
                <a:gd name="T8" fmla="*/ 624 w 625"/>
                <a:gd name="T9" fmla="*/ 0 h 782"/>
                <a:gd name="T10" fmla="*/ 499 w 625"/>
                <a:gd name="T11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782">
                  <a:moveTo>
                    <a:pt x="125" y="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24" y="781"/>
                  </a:lnTo>
                  <a:lnTo>
                    <a:pt x="624" y="0"/>
                  </a:lnTo>
                  <a:lnTo>
                    <a:pt x="499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8" name="Freeform 414"/>
            <p:cNvSpPr>
              <a:spLocks noChangeArrowheads="1"/>
            </p:cNvSpPr>
            <p:nvPr/>
          </p:nvSpPr>
          <p:spPr bwMode="auto">
            <a:xfrm>
              <a:off x="1887551" y="5299544"/>
              <a:ext cx="122442" cy="51857"/>
            </a:xfrm>
            <a:custGeom>
              <a:avLst/>
              <a:gdLst>
                <a:gd name="T0" fmla="*/ 0 w 375"/>
                <a:gd name="T1" fmla="*/ 157 h 158"/>
                <a:gd name="T2" fmla="*/ 374 w 375"/>
                <a:gd name="T3" fmla="*/ 157 h 158"/>
                <a:gd name="T4" fmla="*/ 374 w 375"/>
                <a:gd name="T5" fmla="*/ 63 h 158"/>
                <a:gd name="T6" fmla="*/ 248 w 375"/>
                <a:gd name="T7" fmla="*/ 63 h 158"/>
                <a:gd name="T8" fmla="*/ 217 w 375"/>
                <a:gd name="T9" fmla="*/ 0 h 158"/>
                <a:gd name="T10" fmla="*/ 156 w 375"/>
                <a:gd name="T11" fmla="*/ 0 h 158"/>
                <a:gd name="T12" fmla="*/ 125 w 375"/>
                <a:gd name="T13" fmla="*/ 63 h 158"/>
                <a:gd name="T14" fmla="*/ 0 w 375"/>
                <a:gd name="T15" fmla="*/ 63 h 158"/>
                <a:gd name="T16" fmla="*/ 0 w 375"/>
                <a:gd name="T17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5" h="158">
                  <a:moveTo>
                    <a:pt x="0" y="157"/>
                  </a:moveTo>
                  <a:lnTo>
                    <a:pt x="374" y="157"/>
                  </a:lnTo>
                  <a:lnTo>
                    <a:pt x="374" y="63"/>
                  </a:lnTo>
                  <a:lnTo>
                    <a:pt x="248" y="63"/>
                  </a:lnTo>
                  <a:lnTo>
                    <a:pt x="217" y="0"/>
                  </a:lnTo>
                  <a:lnTo>
                    <a:pt x="156" y="0"/>
                  </a:lnTo>
                  <a:lnTo>
                    <a:pt x="125" y="63"/>
                  </a:lnTo>
                  <a:lnTo>
                    <a:pt x="0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9" name="Freeform 415"/>
            <p:cNvSpPr>
              <a:spLocks noChangeArrowheads="1"/>
            </p:cNvSpPr>
            <p:nvPr/>
          </p:nvSpPr>
          <p:spPr bwMode="auto">
            <a:xfrm>
              <a:off x="1887551" y="5433509"/>
              <a:ext cx="122442" cy="82108"/>
            </a:xfrm>
            <a:custGeom>
              <a:avLst/>
              <a:gdLst>
                <a:gd name="T0" fmla="*/ 0 w 375"/>
                <a:gd name="T1" fmla="*/ 124 h 250"/>
                <a:gd name="T2" fmla="*/ 125 w 375"/>
                <a:gd name="T3" fmla="*/ 249 h 250"/>
                <a:gd name="T4" fmla="*/ 374 w 3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5" h="250">
                  <a:moveTo>
                    <a:pt x="0" y="124"/>
                  </a:moveTo>
                  <a:lnTo>
                    <a:pt x="125" y="249"/>
                  </a:lnTo>
                  <a:lnTo>
                    <a:pt x="374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0" name="Gruppierung 1137"/>
          <p:cNvGrpSpPr>
            <a:grpSpLocks noChangeAspect="1"/>
          </p:cNvGrpSpPr>
          <p:nvPr/>
        </p:nvGrpSpPr>
        <p:grpSpPr>
          <a:xfrm>
            <a:off x="9645112" y="5960914"/>
            <a:ext cx="349199" cy="349200"/>
            <a:chOff x="2623639" y="5156936"/>
            <a:chExt cx="592039" cy="592040"/>
          </a:xfrm>
        </p:grpSpPr>
        <p:sp>
          <p:nvSpPr>
            <p:cNvPr id="1691" name="Freeform 416"/>
            <p:cNvSpPr>
              <a:spLocks noChangeArrowheads="1"/>
            </p:cNvSpPr>
            <p:nvPr/>
          </p:nvSpPr>
          <p:spPr bwMode="auto">
            <a:xfrm>
              <a:off x="2623639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2" name="Freeform 417"/>
            <p:cNvSpPr>
              <a:spLocks noChangeArrowheads="1"/>
            </p:cNvSpPr>
            <p:nvPr/>
          </p:nvSpPr>
          <p:spPr bwMode="auto">
            <a:xfrm>
              <a:off x="2808021" y="5341317"/>
              <a:ext cx="224716" cy="224716"/>
            </a:xfrm>
            <a:custGeom>
              <a:avLst/>
              <a:gdLst>
                <a:gd name="T0" fmla="*/ 687 w 688"/>
                <a:gd name="T1" fmla="*/ 344 h 688"/>
                <a:gd name="T2" fmla="*/ 687 w 688"/>
                <a:gd name="T3" fmla="*/ 344 h 688"/>
                <a:gd name="T4" fmla="*/ 344 w 688"/>
                <a:gd name="T5" fmla="*/ 687 h 688"/>
                <a:gd name="T6" fmla="*/ 0 w 688"/>
                <a:gd name="T7" fmla="*/ 344 h 688"/>
                <a:gd name="T8" fmla="*/ 344 w 688"/>
                <a:gd name="T9" fmla="*/ 0 h 688"/>
                <a:gd name="T10" fmla="*/ 687 w 688"/>
                <a:gd name="T11" fmla="*/ 344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8" h="688">
                  <a:moveTo>
                    <a:pt x="687" y="344"/>
                  </a:moveTo>
                  <a:lnTo>
                    <a:pt x="687" y="344"/>
                  </a:lnTo>
                  <a:cubicBezTo>
                    <a:pt x="687" y="531"/>
                    <a:pt x="531" y="687"/>
                    <a:pt x="344" y="687"/>
                  </a:cubicBezTo>
                  <a:cubicBezTo>
                    <a:pt x="157" y="687"/>
                    <a:pt x="0" y="531"/>
                    <a:pt x="0" y="344"/>
                  </a:cubicBezTo>
                  <a:cubicBezTo>
                    <a:pt x="0" y="157"/>
                    <a:pt x="157" y="0"/>
                    <a:pt x="344" y="0"/>
                  </a:cubicBezTo>
                  <a:cubicBezTo>
                    <a:pt x="531" y="0"/>
                    <a:pt x="687" y="157"/>
                    <a:pt x="687" y="34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3" name="Line 418"/>
            <p:cNvSpPr>
              <a:spLocks noChangeShapeType="1"/>
            </p:cNvSpPr>
            <p:nvPr/>
          </p:nvSpPr>
          <p:spPr bwMode="auto">
            <a:xfrm>
              <a:off x="2920379" y="5299544"/>
              <a:ext cx="1440" cy="3053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94" name="Line 419"/>
            <p:cNvSpPr>
              <a:spLocks noChangeShapeType="1"/>
            </p:cNvSpPr>
            <p:nvPr/>
          </p:nvSpPr>
          <p:spPr bwMode="auto">
            <a:xfrm flipH="1">
              <a:off x="2766247" y="5453675"/>
              <a:ext cx="30826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5" name="Gruppierung 1142"/>
          <p:cNvGrpSpPr>
            <a:grpSpLocks noChangeAspect="1"/>
          </p:cNvGrpSpPr>
          <p:nvPr/>
        </p:nvGrpSpPr>
        <p:grpSpPr>
          <a:xfrm>
            <a:off x="10216612" y="5960914"/>
            <a:ext cx="343252" cy="349200"/>
            <a:chOff x="3477846" y="5156936"/>
            <a:chExt cx="581956" cy="592040"/>
          </a:xfrm>
        </p:grpSpPr>
        <p:sp>
          <p:nvSpPr>
            <p:cNvPr id="1696" name="Freeform 420"/>
            <p:cNvSpPr>
              <a:spLocks noChangeArrowheads="1"/>
            </p:cNvSpPr>
            <p:nvPr/>
          </p:nvSpPr>
          <p:spPr bwMode="auto">
            <a:xfrm>
              <a:off x="3477846" y="5156936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7" name="Freeform 421"/>
            <p:cNvSpPr>
              <a:spLocks noChangeArrowheads="1"/>
            </p:cNvSpPr>
            <p:nvPr/>
          </p:nvSpPr>
          <p:spPr bwMode="auto">
            <a:xfrm>
              <a:off x="3650705" y="5311068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8" name="Freeform 422"/>
            <p:cNvSpPr>
              <a:spLocks noChangeArrowheads="1"/>
            </p:cNvSpPr>
            <p:nvPr/>
          </p:nvSpPr>
          <p:spPr bwMode="auto">
            <a:xfrm>
              <a:off x="3692479" y="5361485"/>
              <a:ext cx="31691" cy="31691"/>
            </a:xfrm>
            <a:custGeom>
              <a:avLst/>
              <a:gdLst>
                <a:gd name="T0" fmla="*/ 94 w 95"/>
                <a:gd name="T1" fmla="*/ 62 h 95"/>
                <a:gd name="T2" fmla="*/ 94 w 95"/>
                <a:gd name="T3" fmla="*/ 62 h 95"/>
                <a:gd name="T4" fmla="*/ 62 w 95"/>
                <a:gd name="T5" fmla="*/ 94 h 95"/>
                <a:gd name="T6" fmla="*/ 0 w 95"/>
                <a:gd name="T7" fmla="*/ 62 h 95"/>
                <a:gd name="T8" fmla="*/ 62 w 95"/>
                <a:gd name="T9" fmla="*/ 0 h 95"/>
                <a:gd name="T10" fmla="*/ 94 w 95"/>
                <a:gd name="T11" fmla="*/ 6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5">
                  <a:moveTo>
                    <a:pt x="94" y="62"/>
                  </a:moveTo>
                  <a:lnTo>
                    <a:pt x="94" y="62"/>
                  </a:lnTo>
                  <a:lnTo>
                    <a:pt x="62" y="94"/>
                  </a:lnTo>
                  <a:cubicBezTo>
                    <a:pt x="31" y="94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2" y="0"/>
                    <a:pt x="94" y="31"/>
                    <a:pt x="94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9" name="Freeform 423"/>
            <p:cNvSpPr>
              <a:spLocks noChangeArrowheads="1"/>
            </p:cNvSpPr>
            <p:nvPr/>
          </p:nvSpPr>
          <p:spPr bwMode="auto">
            <a:xfrm>
              <a:off x="3692479" y="5433508"/>
              <a:ext cx="31691" cy="30251"/>
            </a:xfrm>
            <a:custGeom>
              <a:avLst/>
              <a:gdLst>
                <a:gd name="T0" fmla="*/ 94 w 95"/>
                <a:gd name="T1" fmla="*/ 31 h 93"/>
                <a:gd name="T2" fmla="*/ 94 w 95"/>
                <a:gd name="T3" fmla="*/ 31 h 93"/>
                <a:gd name="T4" fmla="*/ 62 w 95"/>
                <a:gd name="T5" fmla="*/ 92 h 93"/>
                <a:gd name="T6" fmla="*/ 0 w 95"/>
                <a:gd name="T7" fmla="*/ 31 h 93"/>
                <a:gd name="T8" fmla="*/ 62 w 95"/>
                <a:gd name="T9" fmla="*/ 0 h 93"/>
                <a:gd name="T10" fmla="*/ 94 w 95"/>
                <a:gd name="T11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3">
                  <a:moveTo>
                    <a:pt x="94" y="31"/>
                  </a:moveTo>
                  <a:lnTo>
                    <a:pt x="94" y="31"/>
                  </a:lnTo>
                  <a:cubicBezTo>
                    <a:pt x="94" y="62"/>
                    <a:pt x="62" y="92"/>
                    <a:pt x="62" y="92"/>
                  </a:cubicBezTo>
                  <a:cubicBezTo>
                    <a:pt x="31" y="92"/>
                    <a:pt x="0" y="62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lnTo>
                    <a:pt x="94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0" name="Freeform 424"/>
            <p:cNvSpPr>
              <a:spLocks noChangeArrowheads="1"/>
            </p:cNvSpPr>
            <p:nvPr/>
          </p:nvSpPr>
          <p:spPr bwMode="auto">
            <a:xfrm>
              <a:off x="3692479" y="5504093"/>
              <a:ext cx="31691" cy="21607"/>
            </a:xfrm>
            <a:custGeom>
              <a:avLst/>
              <a:gdLst>
                <a:gd name="T0" fmla="*/ 94 w 95"/>
                <a:gd name="T1" fmla="*/ 32 h 64"/>
                <a:gd name="T2" fmla="*/ 94 w 95"/>
                <a:gd name="T3" fmla="*/ 32 h 64"/>
                <a:gd name="T4" fmla="*/ 62 w 95"/>
                <a:gd name="T5" fmla="*/ 63 h 64"/>
                <a:gd name="T6" fmla="*/ 0 w 95"/>
                <a:gd name="T7" fmla="*/ 32 h 64"/>
                <a:gd name="T8" fmla="*/ 62 w 95"/>
                <a:gd name="T9" fmla="*/ 0 h 64"/>
                <a:gd name="T10" fmla="*/ 94 w 95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64">
                  <a:moveTo>
                    <a:pt x="94" y="32"/>
                  </a:moveTo>
                  <a:lnTo>
                    <a:pt x="94" y="32"/>
                  </a:lnTo>
                  <a:cubicBezTo>
                    <a:pt x="94" y="63"/>
                    <a:pt x="62" y="63"/>
                    <a:pt x="62" y="63"/>
                  </a:cubicBezTo>
                  <a:cubicBezTo>
                    <a:pt x="31" y="63"/>
                    <a:pt x="0" y="63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62" y="0"/>
                    <a:pt x="94" y="0"/>
                    <a:pt x="94" y="3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1" name="Line 425"/>
            <p:cNvSpPr>
              <a:spLocks noChangeShapeType="1"/>
            </p:cNvSpPr>
            <p:nvPr/>
          </p:nvSpPr>
          <p:spPr bwMode="auto">
            <a:xfrm>
              <a:off x="3763062" y="5381651"/>
              <a:ext cx="8066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2" name="Line 426"/>
            <p:cNvSpPr>
              <a:spLocks noChangeShapeType="1"/>
            </p:cNvSpPr>
            <p:nvPr/>
          </p:nvSpPr>
          <p:spPr bwMode="auto">
            <a:xfrm>
              <a:off x="3763062" y="5443593"/>
              <a:ext cx="8066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3" name="Line 427"/>
            <p:cNvSpPr>
              <a:spLocks noChangeShapeType="1"/>
            </p:cNvSpPr>
            <p:nvPr/>
          </p:nvSpPr>
          <p:spPr bwMode="auto">
            <a:xfrm>
              <a:off x="3763062" y="5514176"/>
              <a:ext cx="8066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</p:spTree>
    <p:extLst>
      <p:ext uri="{BB962C8B-B14F-4D97-AF65-F5344CB8AC3E}">
        <p14:creationId xmlns:p14="http://schemas.microsoft.com/office/powerpoint/2010/main" val="2314296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Rechteck 608"/>
          <p:cNvSpPr/>
          <p:nvPr/>
        </p:nvSpPr>
        <p:spPr>
          <a:xfrm>
            <a:off x="2926854" y="693490"/>
            <a:ext cx="9263559" cy="6158142"/>
          </a:xfrm>
          <a:prstGeom prst="rect">
            <a:avLst/>
          </a:prstGeom>
          <a:solidFill>
            <a:srgbClr val="F5F3ED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de-DE" sz="1600" b="1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FE8E6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Icons</a:t>
            </a: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1E5A-A2DC-4F68-898E-324193EB0D39}" type="datetime5">
              <a:rPr lang="en-US" smtClean="0"/>
              <a:t>20-Aug-20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74</a:t>
            </a:fld>
            <a:endParaRPr lang="en-GB" dirty="0"/>
          </a:p>
        </p:txBody>
      </p:sp>
      <p:grpSp>
        <p:nvGrpSpPr>
          <p:cNvPr id="610" name="Gruppieren 609" title="icon"/>
          <p:cNvGrpSpPr/>
          <p:nvPr/>
        </p:nvGrpSpPr>
        <p:grpSpPr>
          <a:xfrm>
            <a:off x="3356892" y="1110251"/>
            <a:ext cx="349200" cy="350837"/>
            <a:chOff x="3935413" y="1331913"/>
            <a:chExt cx="350837" cy="350837"/>
          </a:xfrm>
        </p:grpSpPr>
        <p:sp>
          <p:nvSpPr>
            <p:cNvPr id="611" name="Oval 5"/>
            <p:cNvSpPr>
              <a:spLocks noChangeArrowheads="1"/>
            </p:cNvSpPr>
            <p:nvPr/>
          </p:nvSpPr>
          <p:spPr bwMode="auto">
            <a:xfrm>
              <a:off x="3935413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6"/>
            <p:cNvSpPr>
              <a:spLocks noEditPoints="1"/>
            </p:cNvSpPr>
            <p:nvPr/>
          </p:nvSpPr>
          <p:spPr bwMode="auto">
            <a:xfrm>
              <a:off x="4019550" y="1416050"/>
              <a:ext cx="182562" cy="182562"/>
            </a:xfrm>
            <a:custGeom>
              <a:avLst/>
              <a:gdLst>
                <a:gd name="T0" fmla="*/ 30 w 30"/>
                <a:gd name="T1" fmla="*/ 21 h 30"/>
                <a:gd name="T2" fmla="*/ 29 w 30"/>
                <a:gd name="T3" fmla="*/ 19 h 30"/>
                <a:gd name="T4" fmla="*/ 23 w 30"/>
                <a:gd name="T5" fmla="*/ 16 h 30"/>
                <a:gd name="T6" fmla="*/ 20 w 30"/>
                <a:gd name="T7" fmla="*/ 14 h 30"/>
                <a:gd name="T8" fmla="*/ 16 w 30"/>
                <a:gd name="T9" fmla="*/ 11 h 30"/>
                <a:gd name="T10" fmla="*/ 13 w 30"/>
                <a:gd name="T11" fmla="*/ 9 h 30"/>
                <a:gd name="T12" fmla="*/ 12 w 30"/>
                <a:gd name="T13" fmla="*/ 8 h 30"/>
                <a:gd name="T14" fmla="*/ 11 w 30"/>
                <a:gd name="T15" fmla="*/ 3 h 30"/>
                <a:gd name="T16" fmla="*/ 8 w 30"/>
                <a:gd name="T17" fmla="*/ 0 h 30"/>
                <a:gd name="T18" fmla="*/ 6 w 30"/>
                <a:gd name="T19" fmla="*/ 8 h 30"/>
                <a:gd name="T20" fmla="*/ 5 w 30"/>
                <a:gd name="T21" fmla="*/ 12 h 30"/>
                <a:gd name="T22" fmla="*/ 4 w 30"/>
                <a:gd name="T23" fmla="*/ 15 h 30"/>
                <a:gd name="T24" fmla="*/ 1 w 30"/>
                <a:gd name="T25" fmla="*/ 21 h 30"/>
                <a:gd name="T26" fmla="*/ 0 w 30"/>
                <a:gd name="T27" fmla="*/ 24 h 30"/>
                <a:gd name="T28" fmla="*/ 8 w 30"/>
                <a:gd name="T29" fmla="*/ 24 h 30"/>
                <a:gd name="T30" fmla="*/ 16 w 30"/>
                <a:gd name="T31" fmla="*/ 26 h 30"/>
                <a:gd name="T32" fmla="*/ 24 w 30"/>
                <a:gd name="T33" fmla="*/ 27 h 30"/>
                <a:gd name="T34" fmla="*/ 26 w 30"/>
                <a:gd name="T35" fmla="*/ 26 h 30"/>
                <a:gd name="T36" fmla="*/ 29 w 30"/>
                <a:gd name="T37" fmla="*/ 23 h 30"/>
                <a:gd name="T38" fmla="*/ 30 w 30"/>
                <a:gd name="T39" fmla="*/ 22 h 30"/>
                <a:gd name="T40" fmla="*/ 28 w 30"/>
                <a:gd name="T41" fmla="*/ 21 h 30"/>
                <a:gd name="T42" fmla="*/ 28 w 30"/>
                <a:gd name="T43" fmla="*/ 21 h 30"/>
                <a:gd name="T44" fmla="*/ 30 w 30"/>
                <a:gd name="T45" fmla="*/ 21 h 30"/>
                <a:gd name="T46" fmla="*/ 4 w 30"/>
                <a:gd name="T47" fmla="*/ 24 h 30"/>
                <a:gd name="T48" fmla="*/ 15 w 30"/>
                <a:gd name="T49" fmla="*/ 30 h 30"/>
                <a:gd name="T50" fmla="*/ 17 w 30"/>
                <a:gd name="T51" fmla="*/ 26 h 30"/>
                <a:gd name="T52" fmla="*/ 4 w 30"/>
                <a:gd name="T53" fmla="*/ 24 h 30"/>
                <a:gd name="T54" fmla="*/ 15 w 30"/>
                <a:gd name="T55" fmla="*/ 10 h 30"/>
                <a:gd name="T56" fmla="*/ 14 w 30"/>
                <a:gd name="T57" fmla="*/ 1 h 30"/>
                <a:gd name="T58" fmla="*/ 13 w 30"/>
                <a:gd name="T59" fmla="*/ 2 h 30"/>
                <a:gd name="T60" fmla="*/ 11 w 30"/>
                <a:gd name="T61" fmla="*/ 4 h 30"/>
                <a:gd name="T62" fmla="*/ 12 w 30"/>
                <a:gd name="T63" fmla="*/ 8 h 30"/>
                <a:gd name="T64" fmla="*/ 15 w 30"/>
                <a:gd name="T6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" h="30">
                  <a:moveTo>
                    <a:pt x="30" y="21"/>
                  </a:moveTo>
                  <a:cubicBezTo>
                    <a:pt x="30" y="20"/>
                    <a:pt x="30" y="19"/>
                    <a:pt x="29" y="19"/>
                  </a:cubicBezTo>
                  <a:cubicBezTo>
                    <a:pt x="27" y="18"/>
                    <a:pt x="25" y="17"/>
                    <a:pt x="23" y="16"/>
                  </a:cubicBezTo>
                  <a:cubicBezTo>
                    <a:pt x="22" y="16"/>
                    <a:pt x="21" y="15"/>
                    <a:pt x="20" y="14"/>
                  </a:cubicBezTo>
                  <a:cubicBezTo>
                    <a:pt x="19" y="13"/>
                    <a:pt x="18" y="12"/>
                    <a:pt x="16" y="11"/>
                  </a:cubicBezTo>
                  <a:cubicBezTo>
                    <a:pt x="15" y="10"/>
                    <a:pt x="14" y="10"/>
                    <a:pt x="13" y="9"/>
                  </a:cubicBezTo>
                  <a:cubicBezTo>
                    <a:pt x="13" y="9"/>
                    <a:pt x="13" y="8"/>
                    <a:pt x="12" y="8"/>
                  </a:cubicBezTo>
                  <a:cubicBezTo>
                    <a:pt x="12" y="6"/>
                    <a:pt x="11" y="5"/>
                    <a:pt x="11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7" y="3"/>
                    <a:pt x="7" y="5"/>
                    <a:pt x="6" y="8"/>
                  </a:cubicBezTo>
                  <a:cubicBezTo>
                    <a:pt x="6" y="9"/>
                    <a:pt x="6" y="11"/>
                    <a:pt x="5" y="12"/>
                  </a:cubicBezTo>
                  <a:cubicBezTo>
                    <a:pt x="5" y="13"/>
                    <a:pt x="5" y="14"/>
                    <a:pt x="4" y="15"/>
                  </a:cubicBezTo>
                  <a:cubicBezTo>
                    <a:pt x="3" y="17"/>
                    <a:pt x="2" y="19"/>
                    <a:pt x="1" y="21"/>
                  </a:cubicBezTo>
                  <a:cubicBezTo>
                    <a:pt x="1" y="22"/>
                    <a:pt x="0" y="22"/>
                    <a:pt x="0" y="24"/>
                  </a:cubicBezTo>
                  <a:cubicBezTo>
                    <a:pt x="2" y="24"/>
                    <a:pt x="6" y="24"/>
                    <a:pt x="8" y="24"/>
                  </a:cubicBezTo>
                  <a:cubicBezTo>
                    <a:pt x="11" y="24"/>
                    <a:pt x="13" y="25"/>
                    <a:pt x="16" y="26"/>
                  </a:cubicBezTo>
                  <a:cubicBezTo>
                    <a:pt x="19" y="27"/>
                    <a:pt x="21" y="27"/>
                    <a:pt x="24" y="27"/>
                  </a:cubicBezTo>
                  <a:cubicBezTo>
                    <a:pt x="25" y="27"/>
                    <a:pt x="26" y="26"/>
                    <a:pt x="26" y="26"/>
                  </a:cubicBezTo>
                  <a:cubicBezTo>
                    <a:pt x="27" y="25"/>
                    <a:pt x="28" y="24"/>
                    <a:pt x="29" y="23"/>
                  </a:cubicBezTo>
                  <a:cubicBezTo>
                    <a:pt x="29" y="23"/>
                    <a:pt x="30" y="22"/>
                    <a:pt x="30" y="22"/>
                  </a:cubicBezTo>
                  <a:cubicBezTo>
                    <a:pt x="29" y="21"/>
                    <a:pt x="29" y="21"/>
                    <a:pt x="28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30" y="21"/>
                    <a:pt x="30" y="21"/>
                  </a:cubicBezTo>
                  <a:close/>
                  <a:moveTo>
                    <a:pt x="4" y="24"/>
                  </a:moveTo>
                  <a:cubicBezTo>
                    <a:pt x="8" y="26"/>
                    <a:pt x="12" y="28"/>
                    <a:pt x="15" y="30"/>
                  </a:cubicBezTo>
                  <a:cubicBezTo>
                    <a:pt x="16" y="29"/>
                    <a:pt x="16" y="27"/>
                    <a:pt x="17" y="26"/>
                  </a:cubicBezTo>
                  <a:cubicBezTo>
                    <a:pt x="12" y="24"/>
                    <a:pt x="6" y="24"/>
                    <a:pt x="4" y="24"/>
                  </a:cubicBezTo>
                  <a:close/>
                  <a:moveTo>
                    <a:pt x="15" y="10"/>
                  </a:moveTo>
                  <a:cubicBezTo>
                    <a:pt x="14" y="7"/>
                    <a:pt x="14" y="4"/>
                    <a:pt x="14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3"/>
                    <a:pt x="11" y="3"/>
                    <a:pt x="11" y="4"/>
                  </a:cubicBezTo>
                  <a:cubicBezTo>
                    <a:pt x="11" y="5"/>
                    <a:pt x="12" y="7"/>
                    <a:pt x="12" y="8"/>
                  </a:cubicBezTo>
                  <a:cubicBezTo>
                    <a:pt x="13" y="9"/>
                    <a:pt x="14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Freeform 7"/>
            <p:cNvSpPr>
              <a:spLocks/>
            </p:cNvSpPr>
            <p:nvPr/>
          </p:nvSpPr>
          <p:spPr bwMode="auto">
            <a:xfrm>
              <a:off x="4105275" y="1501775"/>
              <a:ext cx="30162" cy="23812"/>
            </a:xfrm>
            <a:custGeom>
              <a:avLst/>
              <a:gdLst>
                <a:gd name="T0" fmla="*/ 4 w 5"/>
                <a:gd name="T1" fmla="*/ 3 h 4"/>
                <a:gd name="T2" fmla="*/ 5 w 5"/>
                <a:gd name="T3" fmla="*/ 2 h 4"/>
                <a:gd name="T4" fmla="*/ 4 w 5"/>
                <a:gd name="T5" fmla="*/ 1 h 4"/>
                <a:gd name="T6" fmla="*/ 0 w 5"/>
                <a:gd name="T7" fmla="*/ 2 h 4"/>
                <a:gd name="T8" fmla="*/ 4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4" y="2"/>
                    <a:pt x="4" y="1"/>
                  </a:cubicBezTo>
                  <a:cubicBezTo>
                    <a:pt x="3" y="0"/>
                    <a:pt x="0" y="1"/>
                    <a:pt x="0" y="2"/>
                  </a:cubicBezTo>
                  <a:cubicBezTo>
                    <a:pt x="0" y="4"/>
                    <a:pt x="4" y="3"/>
                    <a:pt x="4" y="3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4" name="Gruppieren 613" title="icon"/>
          <p:cNvGrpSpPr/>
          <p:nvPr/>
        </p:nvGrpSpPr>
        <p:grpSpPr>
          <a:xfrm>
            <a:off x="3934875" y="1110251"/>
            <a:ext cx="342900" cy="350837"/>
            <a:chOff x="4513263" y="1331913"/>
            <a:chExt cx="342900" cy="350837"/>
          </a:xfrm>
        </p:grpSpPr>
        <p:sp>
          <p:nvSpPr>
            <p:cNvPr id="615" name="Oval 11"/>
            <p:cNvSpPr>
              <a:spLocks noChangeArrowheads="1"/>
            </p:cNvSpPr>
            <p:nvPr/>
          </p:nvSpPr>
          <p:spPr bwMode="auto">
            <a:xfrm>
              <a:off x="4513263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12"/>
            <p:cNvSpPr>
              <a:spLocks noEditPoints="1"/>
            </p:cNvSpPr>
            <p:nvPr/>
          </p:nvSpPr>
          <p:spPr bwMode="auto">
            <a:xfrm>
              <a:off x="4603751" y="1416050"/>
              <a:ext cx="161925" cy="152400"/>
            </a:xfrm>
            <a:custGeom>
              <a:avLst/>
              <a:gdLst>
                <a:gd name="T0" fmla="*/ 16 w 27"/>
                <a:gd name="T1" fmla="*/ 0 h 25"/>
                <a:gd name="T2" fmla="*/ 16 w 27"/>
                <a:gd name="T3" fmla="*/ 3 h 25"/>
                <a:gd name="T4" fmla="*/ 16 w 27"/>
                <a:gd name="T5" fmla="*/ 6 h 25"/>
                <a:gd name="T6" fmla="*/ 17 w 27"/>
                <a:gd name="T7" fmla="*/ 7 h 25"/>
                <a:gd name="T8" fmla="*/ 23 w 27"/>
                <a:gd name="T9" fmla="*/ 13 h 25"/>
                <a:gd name="T10" fmla="*/ 25 w 27"/>
                <a:gd name="T11" fmla="*/ 16 h 25"/>
                <a:gd name="T12" fmla="*/ 26 w 27"/>
                <a:gd name="T13" fmla="*/ 19 h 25"/>
                <a:gd name="T14" fmla="*/ 27 w 27"/>
                <a:gd name="T15" fmla="*/ 20 h 25"/>
                <a:gd name="T16" fmla="*/ 25 w 27"/>
                <a:gd name="T17" fmla="*/ 20 h 25"/>
                <a:gd name="T18" fmla="*/ 25 w 27"/>
                <a:gd name="T19" fmla="*/ 20 h 25"/>
                <a:gd name="T20" fmla="*/ 27 w 27"/>
                <a:gd name="T21" fmla="*/ 21 h 25"/>
                <a:gd name="T22" fmla="*/ 26 w 27"/>
                <a:gd name="T23" fmla="*/ 22 h 25"/>
                <a:gd name="T24" fmla="*/ 23 w 27"/>
                <a:gd name="T25" fmla="*/ 24 h 25"/>
                <a:gd name="T26" fmla="*/ 20 w 27"/>
                <a:gd name="T27" fmla="*/ 24 h 25"/>
                <a:gd name="T28" fmla="*/ 14 w 27"/>
                <a:gd name="T29" fmla="*/ 23 h 25"/>
                <a:gd name="T30" fmla="*/ 6 w 27"/>
                <a:gd name="T31" fmla="*/ 21 h 25"/>
                <a:gd name="T32" fmla="*/ 0 w 27"/>
                <a:gd name="T33" fmla="*/ 18 h 25"/>
                <a:gd name="T34" fmla="*/ 0 w 27"/>
                <a:gd name="T35" fmla="*/ 16 h 25"/>
                <a:gd name="T36" fmla="*/ 5 w 27"/>
                <a:gd name="T37" fmla="*/ 9 h 25"/>
                <a:gd name="T38" fmla="*/ 14 w 27"/>
                <a:gd name="T39" fmla="*/ 1 h 25"/>
                <a:gd name="T40" fmla="*/ 16 w 27"/>
                <a:gd name="T41" fmla="*/ 0 h 25"/>
                <a:gd name="T42" fmla="*/ 21 w 27"/>
                <a:gd name="T43" fmla="*/ 16 h 25"/>
                <a:gd name="T44" fmla="*/ 20 w 27"/>
                <a:gd name="T45" fmla="*/ 13 h 25"/>
                <a:gd name="T46" fmla="*/ 18 w 27"/>
                <a:gd name="T47" fmla="*/ 13 h 25"/>
                <a:gd name="T48" fmla="*/ 21 w 27"/>
                <a:gd name="T4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5">
                  <a:moveTo>
                    <a:pt x="16" y="0"/>
                  </a:moveTo>
                  <a:cubicBezTo>
                    <a:pt x="16" y="1"/>
                    <a:pt x="16" y="2"/>
                    <a:pt x="16" y="3"/>
                  </a:cubicBezTo>
                  <a:cubicBezTo>
                    <a:pt x="16" y="4"/>
                    <a:pt x="16" y="5"/>
                    <a:pt x="16" y="6"/>
                  </a:cubicBezTo>
                  <a:cubicBezTo>
                    <a:pt x="16" y="7"/>
                    <a:pt x="17" y="7"/>
                    <a:pt x="17" y="7"/>
                  </a:cubicBezTo>
                  <a:cubicBezTo>
                    <a:pt x="20" y="8"/>
                    <a:pt x="22" y="10"/>
                    <a:pt x="23" y="13"/>
                  </a:cubicBezTo>
                  <a:cubicBezTo>
                    <a:pt x="24" y="14"/>
                    <a:pt x="24" y="15"/>
                    <a:pt x="25" y="16"/>
                  </a:cubicBezTo>
                  <a:cubicBezTo>
                    <a:pt x="25" y="17"/>
                    <a:pt x="26" y="18"/>
                    <a:pt x="26" y="19"/>
                  </a:cubicBezTo>
                  <a:cubicBezTo>
                    <a:pt x="26" y="19"/>
                    <a:pt x="26" y="19"/>
                    <a:pt x="27" y="20"/>
                  </a:cubicBezTo>
                  <a:cubicBezTo>
                    <a:pt x="26" y="20"/>
                    <a:pt x="26" y="20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0"/>
                    <a:pt x="26" y="20"/>
                    <a:pt x="27" y="21"/>
                  </a:cubicBezTo>
                  <a:cubicBezTo>
                    <a:pt x="26" y="21"/>
                    <a:pt x="26" y="22"/>
                    <a:pt x="26" y="22"/>
                  </a:cubicBezTo>
                  <a:cubicBezTo>
                    <a:pt x="25" y="23"/>
                    <a:pt x="24" y="24"/>
                    <a:pt x="23" y="24"/>
                  </a:cubicBezTo>
                  <a:cubicBezTo>
                    <a:pt x="22" y="25"/>
                    <a:pt x="21" y="25"/>
                    <a:pt x="20" y="24"/>
                  </a:cubicBezTo>
                  <a:cubicBezTo>
                    <a:pt x="18" y="24"/>
                    <a:pt x="16" y="23"/>
                    <a:pt x="14" y="23"/>
                  </a:cubicBezTo>
                  <a:cubicBezTo>
                    <a:pt x="11" y="22"/>
                    <a:pt x="8" y="21"/>
                    <a:pt x="6" y="21"/>
                  </a:cubicBezTo>
                  <a:cubicBezTo>
                    <a:pt x="5" y="21"/>
                    <a:pt x="2" y="20"/>
                    <a:pt x="0" y="18"/>
                  </a:cubicBezTo>
                  <a:cubicBezTo>
                    <a:pt x="0" y="17"/>
                    <a:pt x="0" y="17"/>
                    <a:pt x="0" y="16"/>
                  </a:cubicBezTo>
                  <a:cubicBezTo>
                    <a:pt x="2" y="14"/>
                    <a:pt x="3" y="11"/>
                    <a:pt x="5" y="9"/>
                  </a:cubicBezTo>
                  <a:cubicBezTo>
                    <a:pt x="8" y="6"/>
                    <a:pt x="11" y="3"/>
                    <a:pt x="14" y="1"/>
                  </a:cubicBezTo>
                  <a:cubicBezTo>
                    <a:pt x="15" y="1"/>
                    <a:pt x="15" y="0"/>
                    <a:pt x="16" y="0"/>
                  </a:cubicBezTo>
                  <a:close/>
                  <a:moveTo>
                    <a:pt x="21" y="16"/>
                  </a:moveTo>
                  <a:cubicBezTo>
                    <a:pt x="22" y="15"/>
                    <a:pt x="22" y="13"/>
                    <a:pt x="20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7" y="13"/>
                    <a:pt x="19" y="16"/>
                    <a:pt x="21" y="1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13"/>
            <p:cNvSpPr>
              <a:spLocks/>
            </p:cNvSpPr>
            <p:nvPr/>
          </p:nvSpPr>
          <p:spPr bwMode="auto">
            <a:xfrm>
              <a:off x="4640263" y="1543050"/>
              <a:ext cx="77788" cy="55562"/>
            </a:xfrm>
            <a:custGeom>
              <a:avLst/>
              <a:gdLst>
                <a:gd name="T0" fmla="*/ 0 w 13"/>
                <a:gd name="T1" fmla="*/ 0 h 9"/>
                <a:gd name="T2" fmla="*/ 13 w 13"/>
                <a:gd name="T3" fmla="*/ 3 h 9"/>
                <a:gd name="T4" fmla="*/ 8 w 13"/>
                <a:gd name="T5" fmla="*/ 9 h 9"/>
                <a:gd name="T6" fmla="*/ 0 w 13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0"/>
                  </a:moveTo>
                  <a:cubicBezTo>
                    <a:pt x="4" y="0"/>
                    <a:pt x="9" y="2"/>
                    <a:pt x="13" y="3"/>
                  </a:cubicBezTo>
                  <a:cubicBezTo>
                    <a:pt x="10" y="4"/>
                    <a:pt x="9" y="7"/>
                    <a:pt x="8" y="9"/>
                  </a:cubicBezTo>
                  <a:cubicBezTo>
                    <a:pt x="6" y="7"/>
                    <a:pt x="2" y="3"/>
                    <a:pt x="0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Freeform 14"/>
            <p:cNvSpPr>
              <a:spLocks/>
            </p:cNvSpPr>
            <p:nvPr/>
          </p:nvSpPr>
          <p:spPr bwMode="auto">
            <a:xfrm>
              <a:off x="4699001" y="1422400"/>
              <a:ext cx="19050" cy="36512"/>
            </a:xfrm>
            <a:custGeom>
              <a:avLst/>
              <a:gdLst>
                <a:gd name="T0" fmla="*/ 0 w 3"/>
                <a:gd name="T1" fmla="*/ 2 h 6"/>
                <a:gd name="T2" fmla="*/ 3 w 3"/>
                <a:gd name="T3" fmla="*/ 0 h 6"/>
                <a:gd name="T4" fmla="*/ 3 w 3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2"/>
                  </a:moveTo>
                  <a:cubicBezTo>
                    <a:pt x="1" y="1"/>
                    <a:pt x="1" y="1"/>
                    <a:pt x="3" y="0"/>
                  </a:cubicBezTo>
                  <a:cubicBezTo>
                    <a:pt x="3" y="2"/>
                    <a:pt x="3" y="4"/>
                    <a:pt x="3" y="6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9" name="Gruppieren 618" title="icon"/>
          <p:cNvGrpSpPr/>
          <p:nvPr/>
        </p:nvGrpSpPr>
        <p:grpSpPr>
          <a:xfrm>
            <a:off x="4504787" y="1110251"/>
            <a:ext cx="344488" cy="350837"/>
            <a:chOff x="5083175" y="1331913"/>
            <a:chExt cx="344488" cy="350837"/>
          </a:xfrm>
        </p:grpSpPr>
        <p:sp>
          <p:nvSpPr>
            <p:cNvPr id="620" name="Oval 18"/>
            <p:cNvSpPr>
              <a:spLocks noChangeArrowheads="1"/>
            </p:cNvSpPr>
            <p:nvPr/>
          </p:nvSpPr>
          <p:spPr bwMode="auto">
            <a:xfrm>
              <a:off x="50831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Freeform 19"/>
            <p:cNvSpPr>
              <a:spLocks noEditPoints="1"/>
            </p:cNvSpPr>
            <p:nvPr/>
          </p:nvSpPr>
          <p:spPr bwMode="auto">
            <a:xfrm>
              <a:off x="5180013" y="1416050"/>
              <a:ext cx="139700" cy="182562"/>
            </a:xfrm>
            <a:custGeom>
              <a:avLst/>
              <a:gdLst>
                <a:gd name="T0" fmla="*/ 22 w 23"/>
                <a:gd name="T1" fmla="*/ 9 h 30"/>
                <a:gd name="T2" fmla="*/ 13 w 23"/>
                <a:gd name="T3" fmla="*/ 12 h 30"/>
                <a:gd name="T4" fmla="*/ 8 w 23"/>
                <a:gd name="T5" fmla="*/ 0 h 30"/>
                <a:gd name="T6" fmla="*/ 0 w 23"/>
                <a:gd name="T7" fmla="*/ 24 h 30"/>
                <a:gd name="T8" fmla="*/ 10 w 23"/>
                <a:gd name="T9" fmla="*/ 15 h 30"/>
                <a:gd name="T10" fmla="*/ 8 w 23"/>
                <a:gd name="T11" fmla="*/ 13 h 30"/>
                <a:gd name="T12" fmla="*/ 12 w 23"/>
                <a:gd name="T13" fmla="*/ 13 h 30"/>
                <a:gd name="T14" fmla="*/ 17 w 23"/>
                <a:gd name="T15" fmla="*/ 14 h 30"/>
                <a:gd name="T16" fmla="*/ 20 w 23"/>
                <a:gd name="T17" fmla="*/ 16 h 30"/>
                <a:gd name="T18" fmla="*/ 22 w 23"/>
                <a:gd name="T19" fmla="*/ 18 h 30"/>
                <a:gd name="T20" fmla="*/ 21 w 23"/>
                <a:gd name="T21" fmla="*/ 19 h 30"/>
                <a:gd name="T22" fmla="*/ 20 w 23"/>
                <a:gd name="T23" fmla="*/ 21 h 30"/>
                <a:gd name="T24" fmla="*/ 18 w 23"/>
                <a:gd name="T25" fmla="*/ 20 h 30"/>
                <a:gd name="T26" fmla="*/ 12 w 23"/>
                <a:gd name="T27" fmla="*/ 20 h 30"/>
                <a:gd name="T28" fmla="*/ 16 w 23"/>
                <a:gd name="T29" fmla="*/ 21 h 30"/>
                <a:gd name="T30" fmla="*/ 16 w 23"/>
                <a:gd name="T31" fmla="*/ 28 h 30"/>
                <a:gd name="T32" fmla="*/ 11 w 23"/>
                <a:gd name="T33" fmla="*/ 30 h 30"/>
                <a:gd name="T34" fmla="*/ 0 w 23"/>
                <a:gd name="T35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0">
                  <a:moveTo>
                    <a:pt x="22" y="9"/>
                  </a:moveTo>
                  <a:cubicBezTo>
                    <a:pt x="23" y="9"/>
                    <a:pt x="21" y="15"/>
                    <a:pt x="13" y="12"/>
                  </a:cubicBezTo>
                  <a:cubicBezTo>
                    <a:pt x="1" y="7"/>
                    <a:pt x="6" y="0"/>
                    <a:pt x="8" y="0"/>
                  </a:cubicBezTo>
                  <a:moveTo>
                    <a:pt x="0" y="2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3"/>
                    <a:pt x="12" y="13"/>
                  </a:cubicBezTo>
                  <a:cubicBezTo>
                    <a:pt x="15" y="13"/>
                    <a:pt x="17" y="14"/>
                    <a:pt x="17" y="14"/>
                  </a:cubicBezTo>
                  <a:cubicBezTo>
                    <a:pt x="17" y="14"/>
                    <a:pt x="18" y="15"/>
                    <a:pt x="20" y="16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20"/>
                    <a:pt x="20" y="21"/>
                  </a:cubicBezTo>
                  <a:cubicBezTo>
                    <a:pt x="19" y="21"/>
                    <a:pt x="18" y="20"/>
                    <a:pt x="18" y="20"/>
                  </a:cubicBezTo>
                  <a:cubicBezTo>
                    <a:pt x="13" y="22"/>
                    <a:pt x="12" y="20"/>
                    <a:pt x="12" y="20"/>
                  </a:cubicBezTo>
                  <a:cubicBezTo>
                    <a:pt x="12" y="20"/>
                    <a:pt x="11" y="21"/>
                    <a:pt x="16" y="2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5" y="30"/>
                    <a:pt x="0" y="24"/>
                    <a:pt x="0" y="2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Freeform 20"/>
            <p:cNvSpPr>
              <a:spLocks/>
            </p:cNvSpPr>
            <p:nvPr/>
          </p:nvSpPr>
          <p:spPr bwMode="auto">
            <a:xfrm>
              <a:off x="5216525" y="1428750"/>
              <a:ext cx="23813" cy="4762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0"/>
                    <a:pt x="0" y="4"/>
                    <a:pt x="3" y="8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Freeform 21"/>
            <p:cNvSpPr>
              <a:spLocks/>
            </p:cNvSpPr>
            <p:nvPr/>
          </p:nvSpPr>
          <p:spPr bwMode="auto">
            <a:xfrm>
              <a:off x="5270500" y="1471613"/>
              <a:ext cx="17463" cy="17462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4" name="Gruppieren 623" title="icon"/>
          <p:cNvGrpSpPr/>
          <p:nvPr/>
        </p:nvGrpSpPr>
        <p:grpSpPr>
          <a:xfrm>
            <a:off x="5076287" y="1110251"/>
            <a:ext cx="350838" cy="350837"/>
            <a:chOff x="5648325" y="1331913"/>
            <a:chExt cx="350838" cy="350837"/>
          </a:xfrm>
        </p:grpSpPr>
        <p:sp>
          <p:nvSpPr>
            <p:cNvPr id="625" name="Oval 25"/>
            <p:cNvSpPr>
              <a:spLocks noChangeArrowheads="1"/>
            </p:cNvSpPr>
            <p:nvPr/>
          </p:nvSpPr>
          <p:spPr bwMode="auto">
            <a:xfrm>
              <a:off x="56483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26"/>
            <p:cNvSpPr>
              <a:spLocks/>
            </p:cNvSpPr>
            <p:nvPr/>
          </p:nvSpPr>
          <p:spPr bwMode="auto">
            <a:xfrm>
              <a:off x="5732463" y="1416050"/>
              <a:ext cx="187325" cy="193675"/>
            </a:xfrm>
            <a:custGeom>
              <a:avLst/>
              <a:gdLst>
                <a:gd name="T0" fmla="*/ 0 w 31"/>
                <a:gd name="T1" fmla="*/ 16 h 32"/>
                <a:gd name="T2" fmla="*/ 4 w 31"/>
                <a:gd name="T3" fmla="*/ 10 h 32"/>
                <a:gd name="T4" fmla="*/ 1 w 31"/>
                <a:gd name="T5" fmla="*/ 10 h 32"/>
                <a:gd name="T6" fmla="*/ 10 w 31"/>
                <a:gd name="T7" fmla="*/ 6 h 32"/>
                <a:gd name="T8" fmla="*/ 10 w 31"/>
                <a:gd name="T9" fmla="*/ 6 h 32"/>
                <a:gd name="T10" fmla="*/ 10 w 31"/>
                <a:gd name="T11" fmla="*/ 6 h 32"/>
                <a:gd name="T12" fmla="*/ 8 w 31"/>
                <a:gd name="T13" fmla="*/ 5 h 32"/>
                <a:gd name="T14" fmla="*/ 20 w 31"/>
                <a:gd name="T15" fmla="*/ 3 h 32"/>
                <a:gd name="T16" fmla="*/ 22 w 31"/>
                <a:gd name="T17" fmla="*/ 1 h 32"/>
                <a:gd name="T18" fmla="*/ 24 w 31"/>
                <a:gd name="T19" fmla="*/ 0 h 32"/>
                <a:gd name="T20" fmla="*/ 23 w 31"/>
                <a:gd name="T21" fmla="*/ 2 h 32"/>
                <a:gd name="T22" fmla="*/ 25 w 31"/>
                <a:gd name="T23" fmla="*/ 1 h 32"/>
                <a:gd name="T24" fmla="*/ 25 w 31"/>
                <a:gd name="T25" fmla="*/ 5 h 32"/>
                <a:gd name="T26" fmla="*/ 25 w 31"/>
                <a:gd name="T27" fmla="*/ 5 h 32"/>
                <a:gd name="T28" fmla="*/ 27 w 31"/>
                <a:gd name="T29" fmla="*/ 8 h 32"/>
                <a:gd name="T30" fmla="*/ 28 w 31"/>
                <a:gd name="T31" fmla="*/ 11 h 32"/>
                <a:gd name="T32" fmla="*/ 29 w 31"/>
                <a:gd name="T33" fmla="*/ 13 h 32"/>
                <a:gd name="T34" fmla="*/ 30 w 31"/>
                <a:gd name="T35" fmla="*/ 14 h 32"/>
                <a:gd name="T36" fmla="*/ 30 w 31"/>
                <a:gd name="T37" fmla="*/ 17 h 32"/>
                <a:gd name="T38" fmla="*/ 30 w 31"/>
                <a:gd name="T39" fmla="*/ 18 h 32"/>
                <a:gd name="T40" fmla="*/ 27 w 31"/>
                <a:gd name="T41" fmla="*/ 19 h 32"/>
                <a:gd name="T42" fmla="*/ 25 w 31"/>
                <a:gd name="T43" fmla="*/ 17 h 32"/>
                <a:gd name="T44" fmla="*/ 25 w 31"/>
                <a:gd name="T45" fmla="*/ 17 h 32"/>
                <a:gd name="T46" fmla="*/ 25 w 31"/>
                <a:gd name="T47" fmla="*/ 16 h 32"/>
                <a:gd name="T48" fmla="*/ 22 w 31"/>
                <a:gd name="T49" fmla="*/ 15 h 32"/>
                <a:gd name="T50" fmla="*/ 20 w 31"/>
                <a:gd name="T51" fmla="*/ 13 h 32"/>
                <a:gd name="T52" fmla="*/ 18 w 31"/>
                <a:gd name="T53" fmla="*/ 14 h 32"/>
                <a:gd name="T54" fmla="*/ 18 w 31"/>
                <a:gd name="T55" fmla="*/ 18 h 32"/>
                <a:gd name="T56" fmla="*/ 20 w 31"/>
                <a:gd name="T57" fmla="*/ 23 h 32"/>
                <a:gd name="T58" fmla="*/ 21 w 31"/>
                <a:gd name="T59" fmla="*/ 27 h 32"/>
                <a:gd name="T60" fmla="*/ 20 w 31"/>
                <a:gd name="T61" fmla="*/ 30 h 32"/>
                <a:gd name="T62" fmla="*/ 20 w 31"/>
                <a:gd name="T63" fmla="*/ 30 h 32"/>
                <a:gd name="T64" fmla="*/ 0 w 31"/>
                <a:gd name="T6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" h="32">
                  <a:moveTo>
                    <a:pt x="0" y="16"/>
                  </a:moveTo>
                  <a:cubicBezTo>
                    <a:pt x="1" y="12"/>
                    <a:pt x="4" y="11"/>
                    <a:pt x="4" y="10"/>
                  </a:cubicBezTo>
                  <a:cubicBezTo>
                    <a:pt x="4" y="10"/>
                    <a:pt x="4" y="10"/>
                    <a:pt x="1" y="10"/>
                  </a:cubicBezTo>
                  <a:cubicBezTo>
                    <a:pt x="5" y="6"/>
                    <a:pt x="8" y="7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9" y="5"/>
                    <a:pt x="8" y="5"/>
                  </a:cubicBezTo>
                  <a:cubicBezTo>
                    <a:pt x="14" y="2"/>
                    <a:pt x="15" y="2"/>
                    <a:pt x="20" y="3"/>
                  </a:cubicBezTo>
                  <a:cubicBezTo>
                    <a:pt x="20" y="2"/>
                    <a:pt x="21" y="2"/>
                    <a:pt x="22" y="1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24" y="0"/>
                    <a:pt x="24" y="1"/>
                    <a:pt x="23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6" y="7"/>
                    <a:pt x="27" y="8"/>
                  </a:cubicBezTo>
                  <a:cubicBezTo>
                    <a:pt x="27" y="9"/>
                    <a:pt x="28" y="10"/>
                    <a:pt x="28" y="11"/>
                  </a:cubicBezTo>
                  <a:cubicBezTo>
                    <a:pt x="28" y="12"/>
                    <a:pt x="29" y="12"/>
                    <a:pt x="29" y="13"/>
                  </a:cubicBezTo>
                  <a:cubicBezTo>
                    <a:pt x="29" y="13"/>
                    <a:pt x="29" y="13"/>
                    <a:pt x="30" y="14"/>
                  </a:cubicBezTo>
                  <a:cubicBezTo>
                    <a:pt x="30" y="15"/>
                    <a:pt x="31" y="16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6"/>
                    <a:pt x="22" y="15"/>
                  </a:cubicBezTo>
                  <a:cubicBezTo>
                    <a:pt x="21" y="14"/>
                    <a:pt x="20" y="14"/>
                    <a:pt x="20" y="13"/>
                  </a:cubicBezTo>
                  <a:cubicBezTo>
                    <a:pt x="19" y="13"/>
                    <a:pt x="18" y="14"/>
                    <a:pt x="18" y="14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9" y="21"/>
                    <a:pt x="20" y="23"/>
                  </a:cubicBezTo>
                  <a:cubicBezTo>
                    <a:pt x="21" y="24"/>
                    <a:pt x="21" y="25"/>
                    <a:pt x="21" y="27"/>
                  </a:cubicBezTo>
                  <a:cubicBezTo>
                    <a:pt x="21" y="28"/>
                    <a:pt x="21" y="29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32"/>
                    <a:pt x="0" y="16"/>
                    <a:pt x="0" y="1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Oval 27"/>
            <p:cNvSpPr>
              <a:spLocks noChangeArrowheads="1"/>
            </p:cNvSpPr>
            <p:nvPr/>
          </p:nvSpPr>
          <p:spPr bwMode="auto">
            <a:xfrm>
              <a:off x="5872163" y="1465263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Freeform 28"/>
            <p:cNvSpPr>
              <a:spLocks/>
            </p:cNvSpPr>
            <p:nvPr/>
          </p:nvSpPr>
          <p:spPr bwMode="auto">
            <a:xfrm>
              <a:off x="5829300" y="1452563"/>
              <a:ext cx="25400" cy="42862"/>
            </a:xfrm>
            <a:custGeom>
              <a:avLst/>
              <a:gdLst>
                <a:gd name="T0" fmla="*/ 2 w 4"/>
                <a:gd name="T1" fmla="*/ 0 h 7"/>
                <a:gd name="T2" fmla="*/ 1 w 4"/>
                <a:gd name="T3" fmla="*/ 4 h 7"/>
                <a:gd name="T4" fmla="*/ 4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2"/>
                    <a:pt x="1" y="4"/>
                  </a:cubicBezTo>
                  <a:cubicBezTo>
                    <a:pt x="2" y="6"/>
                    <a:pt x="4" y="7"/>
                    <a:pt x="4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9" name="Gruppieren 628" title="icon"/>
          <p:cNvGrpSpPr/>
          <p:nvPr/>
        </p:nvGrpSpPr>
        <p:grpSpPr>
          <a:xfrm>
            <a:off x="5647787" y="1096226"/>
            <a:ext cx="350838" cy="350837"/>
            <a:chOff x="6219825" y="1331913"/>
            <a:chExt cx="350838" cy="350837"/>
          </a:xfrm>
        </p:grpSpPr>
        <p:sp>
          <p:nvSpPr>
            <p:cNvPr id="630" name="Oval 32"/>
            <p:cNvSpPr>
              <a:spLocks noChangeArrowheads="1"/>
            </p:cNvSpPr>
            <p:nvPr/>
          </p:nvSpPr>
          <p:spPr bwMode="auto">
            <a:xfrm>
              <a:off x="62198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Freeform 33"/>
            <p:cNvSpPr>
              <a:spLocks/>
            </p:cNvSpPr>
            <p:nvPr/>
          </p:nvSpPr>
          <p:spPr bwMode="auto">
            <a:xfrm>
              <a:off x="6340475" y="1506538"/>
              <a:ext cx="60325" cy="79375"/>
            </a:xfrm>
            <a:custGeom>
              <a:avLst/>
              <a:gdLst>
                <a:gd name="T0" fmla="*/ 9 w 10"/>
                <a:gd name="T1" fmla="*/ 10 h 13"/>
                <a:gd name="T2" fmla="*/ 8 w 10"/>
                <a:gd name="T3" fmla="*/ 10 h 13"/>
                <a:gd name="T4" fmla="*/ 1 w 10"/>
                <a:gd name="T5" fmla="*/ 11 h 13"/>
                <a:gd name="T6" fmla="*/ 2 w 10"/>
                <a:gd name="T7" fmla="*/ 4 h 13"/>
                <a:gd name="T8" fmla="*/ 9 w 10"/>
                <a:gd name="T9" fmla="*/ 0 h 13"/>
                <a:gd name="T10" fmla="*/ 1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9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9"/>
                    <a:pt x="0" y="7"/>
                    <a:pt x="2" y="4"/>
                  </a:cubicBezTo>
                  <a:cubicBezTo>
                    <a:pt x="4" y="0"/>
                    <a:pt x="8" y="0"/>
                    <a:pt x="9" y="0"/>
                  </a:cubicBezTo>
                  <a:cubicBezTo>
                    <a:pt x="10" y="0"/>
                    <a:pt x="9" y="0"/>
                    <a:pt x="10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34"/>
            <p:cNvSpPr>
              <a:spLocks/>
            </p:cNvSpPr>
            <p:nvPr/>
          </p:nvSpPr>
          <p:spPr bwMode="auto">
            <a:xfrm>
              <a:off x="6299200" y="1476375"/>
              <a:ext cx="41275" cy="49212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3 h 8"/>
                <a:gd name="T4" fmla="*/ 2 w 7"/>
                <a:gd name="T5" fmla="*/ 1 h 8"/>
                <a:gd name="T6" fmla="*/ 2 w 7"/>
                <a:gd name="T7" fmla="*/ 5 h 8"/>
                <a:gd name="T8" fmla="*/ 6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7" y="7"/>
                    <a:pt x="7" y="5"/>
                    <a:pt x="6" y="3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3" y="7"/>
                    <a:pt x="5" y="8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Freeform 35"/>
            <p:cNvSpPr>
              <a:spLocks/>
            </p:cNvSpPr>
            <p:nvPr/>
          </p:nvSpPr>
          <p:spPr bwMode="auto">
            <a:xfrm>
              <a:off x="6346825" y="1435100"/>
              <a:ext cx="42863" cy="60325"/>
            </a:xfrm>
            <a:custGeom>
              <a:avLst/>
              <a:gdLst>
                <a:gd name="T0" fmla="*/ 4 w 7"/>
                <a:gd name="T1" fmla="*/ 9 h 10"/>
                <a:gd name="T2" fmla="*/ 7 w 7"/>
                <a:gd name="T3" fmla="*/ 4 h 10"/>
                <a:gd name="T4" fmla="*/ 2 w 7"/>
                <a:gd name="T5" fmla="*/ 0 h 10"/>
                <a:gd name="T6" fmla="*/ 0 w 7"/>
                <a:gd name="T7" fmla="*/ 5 h 10"/>
                <a:gd name="T8" fmla="*/ 4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4" y="9"/>
                  </a:moveTo>
                  <a:cubicBezTo>
                    <a:pt x="6" y="9"/>
                    <a:pt x="7" y="7"/>
                    <a:pt x="7" y="4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1" y="8"/>
                    <a:pt x="3" y="10"/>
                    <a:pt x="4" y="9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Freeform 36"/>
            <p:cNvSpPr>
              <a:spLocks/>
            </p:cNvSpPr>
            <p:nvPr/>
          </p:nvSpPr>
          <p:spPr bwMode="auto">
            <a:xfrm>
              <a:off x="6389688" y="1506538"/>
              <a:ext cx="60325" cy="79375"/>
            </a:xfrm>
            <a:custGeom>
              <a:avLst/>
              <a:gdLst>
                <a:gd name="T0" fmla="*/ 0 w 10"/>
                <a:gd name="T1" fmla="*/ 10 h 13"/>
                <a:gd name="T2" fmla="*/ 2 w 10"/>
                <a:gd name="T3" fmla="*/ 10 h 13"/>
                <a:gd name="T4" fmla="*/ 8 w 10"/>
                <a:gd name="T5" fmla="*/ 11 h 13"/>
                <a:gd name="T6" fmla="*/ 8 w 10"/>
                <a:gd name="T7" fmla="*/ 4 h 13"/>
                <a:gd name="T8" fmla="*/ 1 w 10"/>
                <a:gd name="T9" fmla="*/ 0 h 13"/>
                <a:gd name="T10" fmla="*/ 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cubicBezTo>
                    <a:pt x="1" y="10"/>
                    <a:pt x="2" y="10"/>
                    <a:pt x="2" y="10"/>
                  </a:cubicBezTo>
                  <a:cubicBezTo>
                    <a:pt x="6" y="13"/>
                    <a:pt x="8" y="12"/>
                    <a:pt x="8" y="11"/>
                  </a:cubicBezTo>
                  <a:cubicBezTo>
                    <a:pt x="10" y="9"/>
                    <a:pt x="10" y="7"/>
                    <a:pt x="8" y="4"/>
                  </a:cubicBezTo>
                  <a:cubicBezTo>
                    <a:pt x="5" y="0"/>
                    <a:pt x="2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Freeform 37"/>
            <p:cNvSpPr>
              <a:spLocks/>
            </p:cNvSpPr>
            <p:nvPr/>
          </p:nvSpPr>
          <p:spPr bwMode="auto">
            <a:xfrm>
              <a:off x="6450013" y="1476375"/>
              <a:ext cx="41275" cy="49212"/>
            </a:xfrm>
            <a:custGeom>
              <a:avLst/>
              <a:gdLst>
                <a:gd name="T0" fmla="*/ 1 w 7"/>
                <a:gd name="T1" fmla="*/ 8 h 8"/>
                <a:gd name="T2" fmla="*/ 1 w 7"/>
                <a:gd name="T3" fmla="*/ 3 h 8"/>
                <a:gd name="T4" fmla="*/ 5 w 7"/>
                <a:gd name="T5" fmla="*/ 1 h 8"/>
                <a:gd name="T6" fmla="*/ 5 w 7"/>
                <a:gd name="T7" fmla="*/ 5 h 8"/>
                <a:gd name="T8" fmla="*/ 1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1" y="8"/>
                  </a:move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7" y="1"/>
                    <a:pt x="7" y="4"/>
                    <a:pt x="5" y="5"/>
                  </a:cubicBezTo>
                  <a:cubicBezTo>
                    <a:pt x="4" y="7"/>
                    <a:pt x="2" y="8"/>
                    <a:pt x="1" y="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Freeform 38"/>
            <p:cNvSpPr>
              <a:spLocks/>
            </p:cNvSpPr>
            <p:nvPr/>
          </p:nvSpPr>
          <p:spPr bwMode="auto">
            <a:xfrm>
              <a:off x="6400800" y="1435100"/>
              <a:ext cx="42863" cy="60325"/>
            </a:xfrm>
            <a:custGeom>
              <a:avLst/>
              <a:gdLst>
                <a:gd name="T0" fmla="*/ 3 w 7"/>
                <a:gd name="T1" fmla="*/ 9 h 10"/>
                <a:gd name="T2" fmla="*/ 0 w 7"/>
                <a:gd name="T3" fmla="*/ 4 h 10"/>
                <a:gd name="T4" fmla="*/ 5 w 7"/>
                <a:gd name="T5" fmla="*/ 0 h 10"/>
                <a:gd name="T6" fmla="*/ 7 w 7"/>
                <a:gd name="T7" fmla="*/ 5 h 10"/>
                <a:gd name="T8" fmla="*/ 3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1" y="9"/>
                    <a:pt x="0" y="7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7" y="1"/>
                    <a:pt x="7" y="3"/>
                    <a:pt x="7" y="5"/>
                  </a:cubicBezTo>
                  <a:cubicBezTo>
                    <a:pt x="6" y="8"/>
                    <a:pt x="4" y="10"/>
                    <a:pt x="3" y="9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7" name="Gruppieren 636" title="icon"/>
          <p:cNvGrpSpPr/>
          <p:nvPr/>
        </p:nvGrpSpPr>
        <p:grpSpPr>
          <a:xfrm>
            <a:off x="6219287" y="1110251"/>
            <a:ext cx="344488" cy="350837"/>
            <a:chOff x="6797675" y="1331913"/>
            <a:chExt cx="344488" cy="350837"/>
          </a:xfrm>
        </p:grpSpPr>
        <p:sp>
          <p:nvSpPr>
            <p:cNvPr id="638" name="Oval 42"/>
            <p:cNvSpPr>
              <a:spLocks noChangeArrowheads="1"/>
            </p:cNvSpPr>
            <p:nvPr/>
          </p:nvSpPr>
          <p:spPr bwMode="auto">
            <a:xfrm>
              <a:off x="67976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43"/>
            <p:cNvSpPr>
              <a:spLocks noEditPoints="1"/>
            </p:cNvSpPr>
            <p:nvPr/>
          </p:nvSpPr>
          <p:spPr bwMode="auto">
            <a:xfrm>
              <a:off x="6875463" y="1416050"/>
              <a:ext cx="188913" cy="182562"/>
            </a:xfrm>
            <a:custGeom>
              <a:avLst/>
              <a:gdLst>
                <a:gd name="T0" fmla="*/ 22 w 31"/>
                <a:gd name="T1" fmla="*/ 8 h 30"/>
                <a:gd name="T2" fmla="*/ 22 w 31"/>
                <a:gd name="T3" fmla="*/ 18 h 30"/>
                <a:gd name="T4" fmla="*/ 26 w 31"/>
                <a:gd name="T5" fmla="*/ 22 h 30"/>
                <a:gd name="T6" fmla="*/ 31 w 31"/>
                <a:gd name="T7" fmla="*/ 14 h 30"/>
                <a:gd name="T8" fmla="*/ 27 w 31"/>
                <a:gd name="T9" fmla="*/ 4 h 30"/>
                <a:gd name="T10" fmla="*/ 16 w 31"/>
                <a:gd name="T11" fmla="*/ 0 h 30"/>
                <a:gd name="T12" fmla="*/ 5 w 31"/>
                <a:gd name="T13" fmla="*/ 4 h 30"/>
                <a:gd name="T14" fmla="*/ 0 w 31"/>
                <a:gd name="T15" fmla="*/ 15 h 30"/>
                <a:gd name="T16" fmla="*/ 5 w 31"/>
                <a:gd name="T17" fmla="*/ 26 h 30"/>
                <a:gd name="T18" fmla="*/ 16 w 31"/>
                <a:gd name="T19" fmla="*/ 30 h 30"/>
                <a:gd name="T20" fmla="*/ 24 w 31"/>
                <a:gd name="T21" fmla="*/ 29 h 30"/>
                <a:gd name="T22" fmla="*/ 22 w 31"/>
                <a:gd name="T23" fmla="*/ 20 h 30"/>
                <a:gd name="T24" fmla="*/ 22 w 31"/>
                <a:gd name="T25" fmla="*/ 20 h 30"/>
                <a:gd name="T26" fmla="*/ 25 w 31"/>
                <a:gd name="T27" fmla="*/ 22 h 30"/>
                <a:gd name="T28" fmla="*/ 25 w 31"/>
                <a:gd name="T29" fmla="*/ 22 h 30"/>
                <a:gd name="T30" fmla="*/ 5 w 31"/>
                <a:gd name="T31" fmla="*/ 4 h 30"/>
                <a:gd name="T32" fmla="*/ 5 w 31"/>
                <a:gd name="T33" fmla="*/ 4 h 30"/>
                <a:gd name="T34" fmla="*/ 22 w 31"/>
                <a:gd name="T35" fmla="*/ 15 h 30"/>
                <a:gd name="T36" fmla="*/ 15 w 31"/>
                <a:gd name="T37" fmla="*/ 22 h 30"/>
                <a:gd name="T38" fmla="*/ 8 w 31"/>
                <a:gd name="T39" fmla="*/ 15 h 30"/>
                <a:gd name="T40" fmla="*/ 15 w 31"/>
                <a:gd name="T41" fmla="*/ 8 h 30"/>
                <a:gd name="T42" fmla="*/ 22 w 31"/>
                <a:gd name="T43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30">
                  <a:moveTo>
                    <a:pt x="22" y="8"/>
                  </a:moveTo>
                  <a:cubicBezTo>
                    <a:pt x="22" y="18"/>
                    <a:pt x="22" y="18"/>
                    <a:pt x="22" y="18"/>
                  </a:cubicBezTo>
                  <a:cubicBezTo>
                    <a:pt x="22" y="21"/>
                    <a:pt x="24" y="22"/>
                    <a:pt x="26" y="22"/>
                  </a:cubicBezTo>
                  <a:cubicBezTo>
                    <a:pt x="29" y="22"/>
                    <a:pt x="31" y="19"/>
                    <a:pt x="31" y="14"/>
                  </a:cubicBezTo>
                  <a:cubicBezTo>
                    <a:pt x="31" y="10"/>
                    <a:pt x="29" y="6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ubicBezTo>
                    <a:pt x="11" y="0"/>
                    <a:pt x="7" y="1"/>
                    <a:pt x="5" y="4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19"/>
                    <a:pt x="2" y="23"/>
                    <a:pt x="5" y="26"/>
                  </a:cubicBezTo>
                  <a:cubicBezTo>
                    <a:pt x="7" y="29"/>
                    <a:pt x="11" y="30"/>
                    <a:pt x="16" y="30"/>
                  </a:cubicBezTo>
                  <a:cubicBezTo>
                    <a:pt x="19" y="30"/>
                    <a:pt x="22" y="30"/>
                    <a:pt x="24" y="29"/>
                  </a:cubicBezTo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moveTo>
                    <a:pt x="25" y="22"/>
                  </a:moveTo>
                  <a:cubicBezTo>
                    <a:pt x="25" y="22"/>
                    <a:pt x="25" y="22"/>
                    <a:pt x="25" y="22"/>
                  </a:cubicBezTo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moveTo>
                    <a:pt x="22" y="15"/>
                  </a:moveTo>
                  <a:cubicBezTo>
                    <a:pt x="22" y="19"/>
                    <a:pt x="19" y="22"/>
                    <a:pt x="15" y="22"/>
                  </a:cubicBezTo>
                  <a:cubicBezTo>
                    <a:pt x="11" y="22"/>
                    <a:pt x="8" y="19"/>
                    <a:pt x="8" y="15"/>
                  </a:cubicBezTo>
                  <a:cubicBezTo>
                    <a:pt x="8" y="11"/>
                    <a:pt x="11" y="8"/>
                    <a:pt x="15" y="8"/>
                  </a:cubicBezTo>
                  <a:cubicBezTo>
                    <a:pt x="19" y="8"/>
                    <a:pt x="22" y="11"/>
                    <a:pt x="22" y="15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Gruppieren 639" title="icon"/>
          <p:cNvGrpSpPr/>
          <p:nvPr/>
        </p:nvGrpSpPr>
        <p:grpSpPr>
          <a:xfrm>
            <a:off x="6789200" y="1110251"/>
            <a:ext cx="344487" cy="350837"/>
            <a:chOff x="7367588" y="1331913"/>
            <a:chExt cx="344487" cy="350837"/>
          </a:xfrm>
        </p:grpSpPr>
        <p:sp>
          <p:nvSpPr>
            <p:cNvPr id="641" name="Oval 47"/>
            <p:cNvSpPr>
              <a:spLocks noChangeArrowheads="1"/>
            </p:cNvSpPr>
            <p:nvPr/>
          </p:nvSpPr>
          <p:spPr bwMode="auto">
            <a:xfrm>
              <a:off x="7367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Line 48"/>
            <p:cNvSpPr>
              <a:spLocks noChangeShapeType="1"/>
            </p:cNvSpPr>
            <p:nvPr/>
          </p:nvSpPr>
          <p:spPr bwMode="auto">
            <a:xfrm>
              <a:off x="7537450" y="1416050"/>
              <a:ext cx="0" cy="1825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49"/>
            <p:cNvSpPr>
              <a:spLocks/>
            </p:cNvSpPr>
            <p:nvPr/>
          </p:nvSpPr>
          <p:spPr bwMode="auto">
            <a:xfrm>
              <a:off x="7512050" y="1416050"/>
              <a:ext cx="55562" cy="30162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50"/>
            <p:cNvSpPr>
              <a:spLocks/>
            </p:cNvSpPr>
            <p:nvPr/>
          </p:nvSpPr>
          <p:spPr bwMode="auto">
            <a:xfrm>
              <a:off x="7537450" y="1501775"/>
              <a:ext cx="96837" cy="47625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51"/>
            <p:cNvSpPr>
              <a:spLocks/>
            </p:cNvSpPr>
            <p:nvPr/>
          </p:nvSpPr>
          <p:spPr bwMode="auto">
            <a:xfrm>
              <a:off x="7597775" y="1476375"/>
              <a:ext cx="36512" cy="55562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52"/>
            <p:cNvSpPr>
              <a:spLocks/>
            </p:cNvSpPr>
            <p:nvPr/>
          </p:nvSpPr>
          <p:spPr bwMode="auto">
            <a:xfrm>
              <a:off x="7445375" y="1501775"/>
              <a:ext cx="92075" cy="47625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53"/>
            <p:cNvSpPr>
              <a:spLocks/>
            </p:cNvSpPr>
            <p:nvPr/>
          </p:nvSpPr>
          <p:spPr bwMode="auto">
            <a:xfrm>
              <a:off x="7445375" y="1476375"/>
              <a:ext cx="30162" cy="55562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8" name="Gruppieren 647" title="icon"/>
          <p:cNvGrpSpPr/>
          <p:nvPr/>
        </p:nvGrpSpPr>
        <p:grpSpPr>
          <a:xfrm>
            <a:off x="7360700" y="1110251"/>
            <a:ext cx="350837" cy="350837"/>
            <a:chOff x="7932738" y="1331913"/>
            <a:chExt cx="350837" cy="350837"/>
          </a:xfrm>
        </p:grpSpPr>
        <p:sp>
          <p:nvSpPr>
            <p:cNvPr id="649" name="Oval 57"/>
            <p:cNvSpPr>
              <a:spLocks noChangeArrowheads="1"/>
            </p:cNvSpPr>
            <p:nvPr/>
          </p:nvSpPr>
          <p:spPr bwMode="auto">
            <a:xfrm>
              <a:off x="7932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58"/>
            <p:cNvSpPr>
              <a:spLocks/>
            </p:cNvSpPr>
            <p:nvPr/>
          </p:nvSpPr>
          <p:spPr bwMode="auto">
            <a:xfrm>
              <a:off x="8016875" y="1465263"/>
              <a:ext cx="73025" cy="77787"/>
            </a:xfrm>
            <a:custGeom>
              <a:avLst/>
              <a:gdLst>
                <a:gd name="T0" fmla="*/ 0 w 46"/>
                <a:gd name="T1" fmla="*/ 49 h 49"/>
                <a:gd name="T2" fmla="*/ 19 w 46"/>
                <a:gd name="T3" fmla="*/ 0 h 49"/>
                <a:gd name="T4" fmla="*/ 23 w 46"/>
                <a:gd name="T5" fmla="*/ 0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0" y="49"/>
                  </a:moveTo>
                  <a:lnTo>
                    <a:pt x="19" y="0"/>
                  </a:lnTo>
                  <a:lnTo>
                    <a:pt x="23" y="0"/>
                  </a:lnTo>
                  <a:lnTo>
                    <a:pt x="46" y="4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Line 59"/>
            <p:cNvSpPr>
              <a:spLocks noChangeShapeType="1"/>
            </p:cNvSpPr>
            <p:nvPr/>
          </p:nvSpPr>
          <p:spPr bwMode="auto">
            <a:xfrm>
              <a:off x="8029575" y="151288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Line 60"/>
            <p:cNvSpPr>
              <a:spLocks noChangeShapeType="1"/>
            </p:cNvSpPr>
            <p:nvPr/>
          </p:nvSpPr>
          <p:spPr bwMode="auto">
            <a:xfrm>
              <a:off x="8102600" y="151288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61"/>
            <p:cNvSpPr>
              <a:spLocks/>
            </p:cNvSpPr>
            <p:nvPr/>
          </p:nvSpPr>
          <p:spPr bwMode="auto">
            <a:xfrm>
              <a:off x="8143875" y="1465263"/>
              <a:ext cx="55562" cy="77787"/>
            </a:xfrm>
            <a:custGeom>
              <a:avLst/>
              <a:gdLst>
                <a:gd name="T0" fmla="*/ 35 w 35"/>
                <a:gd name="T1" fmla="*/ 49 h 49"/>
                <a:gd name="T2" fmla="*/ 0 w 35"/>
                <a:gd name="T3" fmla="*/ 49 h 49"/>
                <a:gd name="T4" fmla="*/ 35 w 35"/>
                <a:gd name="T5" fmla="*/ 0 h 49"/>
                <a:gd name="T6" fmla="*/ 0 w 35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35" y="49"/>
                  </a:moveTo>
                  <a:lnTo>
                    <a:pt x="0" y="49"/>
                  </a:lnTo>
                  <a:lnTo>
                    <a:pt x="3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4" name="Gruppieren 653" title="icon"/>
          <p:cNvGrpSpPr/>
          <p:nvPr/>
        </p:nvGrpSpPr>
        <p:grpSpPr>
          <a:xfrm>
            <a:off x="7932200" y="1110251"/>
            <a:ext cx="344487" cy="350837"/>
            <a:chOff x="8510588" y="1331913"/>
            <a:chExt cx="344487" cy="350837"/>
          </a:xfrm>
        </p:grpSpPr>
        <p:sp>
          <p:nvSpPr>
            <p:cNvPr id="655" name="Oval 65"/>
            <p:cNvSpPr>
              <a:spLocks noChangeArrowheads="1"/>
            </p:cNvSpPr>
            <p:nvPr/>
          </p:nvSpPr>
          <p:spPr bwMode="auto">
            <a:xfrm>
              <a:off x="8510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Rectangle 66"/>
            <p:cNvSpPr>
              <a:spLocks noChangeArrowheads="1"/>
            </p:cNvSpPr>
            <p:nvPr/>
          </p:nvSpPr>
          <p:spPr bwMode="auto">
            <a:xfrm>
              <a:off x="8594725" y="1501775"/>
              <a:ext cx="169862" cy="41275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Line 67"/>
            <p:cNvSpPr>
              <a:spLocks noChangeShapeType="1"/>
            </p:cNvSpPr>
            <p:nvPr/>
          </p:nvSpPr>
          <p:spPr bwMode="auto">
            <a:xfrm flipV="1">
              <a:off x="8594725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Line 68"/>
            <p:cNvSpPr>
              <a:spLocks noChangeShapeType="1"/>
            </p:cNvSpPr>
            <p:nvPr/>
          </p:nvSpPr>
          <p:spPr bwMode="auto">
            <a:xfrm flipV="1">
              <a:off x="8764588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69"/>
            <p:cNvSpPr>
              <a:spLocks/>
            </p:cNvSpPr>
            <p:nvPr/>
          </p:nvSpPr>
          <p:spPr bwMode="auto">
            <a:xfrm>
              <a:off x="8607425" y="1441450"/>
              <a:ext cx="150812" cy="60325"/>
            </a:xfrm>
            <a:custGeom>
              <a:avLst/>
              <a:gdLst>
                <a:gd name="T0" fmla="*/ 25 w 25"/>
                <a:gd name="T1" fmla="*/ 10 h 10"/>
                <a:gd name="T2" fmla="*/ 25 w 25"/>
                <a:gd name="T3" fmla="*/ 2 h 10"/>
                <a:gd name="T4" fmla="*/ 12 w 25"/>
                <a:gd name="T5" fmla="*/ 0 h 10"/>
                <a:gd name="T6" fmla="*/ 0 w 25"/>
                <a:gd name="T7" fmla="*/ 2 h 10"/>
                <a:gd name="T8" fmla="*/ 0 w 25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0">
                  <a:moveTo>
                    <a:pt x="25" y="10"/>
                  </a:moveTo>
                  <a:cubicBezTo>
                    <a:pt x="25" y="2"/>
                    <a:pt x="25" y="2"/>
                    <a:pt x="25" y="2"/>
                  </a:cubicBezTo>
                  <a:cubicBezTo>
                    <a:pt x="22" y="1"/>
                    <a:pt x="17" y="0"/>
                    <a:pt x="12" y="0"/>
                  </a:cubicBezTo>
                  <a:cubicBezTo>
                    <a:pt x="7" y="0"/>
                    <a:pt x="3" y="1"/>
                    <a:pt x="0" y="2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Line 70"/>
            <p:cNvSpPr>
              <a:spLocks noChangeShapeType="1"/>
            </p:cNvSpPr>
            <p:nvPr/>
          </p:nvSpPr>
          <p:spPr bwMode="auto">
            <a:xfrm>
              <a:off x="8751888" y="147637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71"/>
            <p:cNvSpPr>
              <a:spLocks/>
            </p:cNvSpPr>
            <p:nvPr/>
          </p:nvSpPr>
          <p:spPr bwMode="auto">
            <a:xfrm>
              <a:off x="8618538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72"/>
            <p:cNvSpPr>
              <a:spLocks/>
            </p:cNvSpPr>
            <p:nvPr/>
          </p:nvSpPr>
          <p:spPr bwMode="auto">
            <a:xfrm>
              <a:off x="8691563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3" name="Gruppieren 662" title="icon"/>
          <p:cNvGrpSpPr/>
          <p:nvPr/>
        </p:nvGrpSpPr>
        <p:grpSpPr>
          <a:xfrm>
            <a:off x="8503700" y="1110251"/>
            <a:ext cx="350837" cy="350837"/>
            <a:chOff x="9075738" y="1331913"/>
            <a:chExt cx="350837" cy="350837"/>
          </a:xfrm>
        </p:grpSpPr>
        <p:sp>
          <p:nvSpPr>
            <p:cNvPr id="664" name="Oval 76"/>
            <p:cNvSpPr>
              <a:spLocks noChangeArrowheads="1"/>
            </p:cNvSpPr>
            <p:nvPr/>
          </p:nvSpPr>
          <p:spPr bwMode="auto">
            <a:xfrm>
              <a:off x="9075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77"/>
            <p:cNvSpPr>
              <a:spLocks/>
            </p:cNvSpPr>
            <p:nvPr/>
          </p:nvSpPr>
          <p:spPr bwMode="auto">
            <a:xfrm>
              <a:off x="9185275" y="1416050"/>
              <a:ext cx="131762" cy="55562"/>
            </a:xfrm>
            <a:custGeom>
              <a:avLst/>
              <a:gdLst>
                <a:gd name="T0" fmla="*/ 41 w 83"/>
                <a:gd name="T1" fmla="*/ 0 h 35"/>
                <a:gd name="T2" fmla="*/ 83 w 83"/>
                <a:gd name="T3" fmla="*/ 35 h 35"/>
                <a:gd name="T4" fmla="*/ 41 w 83"/>
                <a:gd name="T5" fmla="*/ 35 h 35"/>
                <a:gd name="T6" fmla="*/ 0 w 83"/>
                <a:gd name="T7" fmla="*/ 35 h 35"/>
                <a:gd name="T8" fmla="*/ 41 w 83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35">
                  <a:moveTo>
                    <a:pt x="41" y="0"/>
                  </a:moveTo>
                  <a:lnTo>
                    <a:pt x="83" y="35"/>
                  </a:lnTo>
                  <a:lnTo>
                    <a:pt x="41" y="35"/>
                  </a:lnTo>
                  <a:lnTo>
                    <a:pt x="0" y="35"/>
                  </a:lnTo>
                  <a:lnTo>
                    <a:pt x="41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Line 78"/>
            <p:cNvSpPr>
              <a:spLocks noChangeShapeType="1"/>
            </p:cNvSpPr>
            <p:nvPr/>
          </p:nvSpPr>
          <p:spPr bwMode="auto">
            <a:xfrm>
              <a:off x="9190038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Line 79"/>
            <p:cNvSpPr>
              <a:spLocks noChangeShapeType="1"/>
            </p:cNvSpPr>
            <p:nvPr/>
          </p:nvSpPr>
          <p:spPr bwMode="auto">
            <a:xfrm>
              <a:off x="9220200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Line 80"/>
            <p:cNvSpPr>
              <a:spLocks noChangeShapeType="1"/>
            </p:cNvSpPr>
            <p:nvPr/>
          </p:nvSpPr>
          <p:spPr bwMode="auto">
            <a:xfrm>
              <a:off x="9282113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Line 81"/>
            <p:cNvSpPr>
              <a:spLocks noChangeShapeType="1"/>
            </p:cNvSpPr>
            <p:nvPr/>
          </p:nvSpPr>
          <p:spPr bwMode="auto">
            <a:xfrm>
              <a:off x="9312275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Line 82"/>
            <p:cNvSpPr>
              <a:spLocks noChangeShapeType="1"/>
            </p:cNvSpPr>
            <p:nvPr/>
          </p:nvSpPr>
          <p:spPr bwMode="auto">
            <a:xfrm>
              <a:off x="9250363" y="1506538"/>
              <a:ext cx="0" cy="555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Line 83"/>
            <p:cNvSpPr>
              <a:spLocks noChangeShapeType="1"/>
            </p:cNvSpPr>
            <p:nvPr/>
          </p:nvSpPr>
          <p:spPr bwMode="auto">
            <a:xfrm>
              <a:off x="9250363" y="148907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Rectangle 84"/>
            <p:cNvSpPr>
              <a:spLocks noChangeArrowheads="1"/>
            </p:cNvSpPr>
            <p:nvPr/>
          </p:nvSpPr>
          <p:spPr bwMode="auto">
            <a:xfrm>
              <a:off x="9185275" y="1573213"/>
              <a:ext cx="131762" cy="1905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3" name="Gruppieren 672" title="icon"/>
          <p:cNvGrpSpPr/>
          <p:nvPr/>
        </p:nvGrpSpPr>
        <p:grpSpPr>
          <a:xfrm>
            <a:off x="9075200" y="1110251"/>
            <a:ext cx="342900" cy="350837"/>
            <a:chOff x="9653588" y="1331913"/>
            <a:chExt cx="342900" cy="350837"/>
          </a:xfrm>
        </p:grpSpPr>
        <p:sp>
          <p:nvSpPr>
            <p:cNvPr id="674" name="Oval 88"/>
            <p:cNvSpPr>
              <a:spLocks noChangeArrowheads="1"/>
            </p:cNvSpPr>
            <p:nvPr/>
          </p:nvSpPr>
          <p:spPr bwMode="auto">
            <a:xfrm>
              <a:off x="9653588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89"/>
            <p:cNvSpPr>
              <a:spLocks/>
            </p:cNvSpPr>
            <p:nvPr/>
          </p:nvSpPr>
          <p:spPr bwMode="auto">
            <a:xfrm>
              <a:off x="9767888" y="1441450"/>
              <a:ext cx="120650" cy="150812"/>
            </a:xfrm>
            <a:custGeom>
              <a:avLst/>
              <a:gdLst>
                <a:gd name="T0" fmla="*/ 15 w 76"/>
                <a:gd name="T1" fmla="*/ 0 h 95"/>
                <a:gd name="T2" fmla="*/ 0 w 76"/>
                <a:gd name="T3" fmla="*/ 0 h 95"/>
                <a:gd name="T4" fmla="*/ 0 w 76"/>
                <a:gd name="T5" fmla="*/ 95 h 95"/>
                <a:gd name="T6" fmla="*/ 76 w 76"/>
                <a:gd name="T7" fmla="*/ 95 h 95"/>
                <a:gd name="T8" fmla="*/ 76 w 76"/>
                <a:gd name="T9" fmla="*/ 0 h 95"/>
                <a:gd name="T10" fmla="*/ 61 w 76"/>
                <a:gd name="T1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95">
                  <a:moveTo>
                    <a:pt x="15" y="0"/>
                  </a:moveTo>
                  <a:lnTo>
                    <a:pt x="0" y="0"/>
                  </a:lnTo>
                  <a:lnTo>
                    <a:pt x="0" y="95"/>
                  </a:lnTo>
                  <a:lnTo>
                    <a:pt x="76" y="95"/>
                  </a:lnTo>
                  <a:lnTo>
                    <a:pt x="76" y="0"/>
                  </a:lnTo>
                  <a:lnTo>
                    <a:pt x="6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90"/>
            <p:cNvSpPr>
              <a:spLocks/>
            </p:cNvSpPr>
            <p:nvPr/>
          </p:nvSpPr>
          <p:spPr bwMode="auto">
            <a:xfrm>
              <a:off x="9791701" y="1416050"/>
              <a:ext cx="73025" cy="30162"/>
            </a:xfrm>
            <a:custGeom>
              <a:avLst/>
              <a:gdLst>
                <a:gd name="T0" fmla="*/ 0 w 46"/>
                <a:gd name="T1" fmla="*/ 19 h 19"/>
                <a:gd name="T2" fmla="*/ 46 w 46"/>
                <a:gd name="T3" fmla="*/ 19 h 19"/>
                <a:gd name="T4" fmla="*/ 46 w 46"/>
                <a:gd name="T5" fmla="*/ 8 h 19"/>
                <a:gd name="T6" fmla="*/ 31 w 46"/>
                <a:gd name="T7" fmla="*/ 8 h 19"/>
                <a:gd name="T8" fmla="*/ 23 w 46"/>
                <a:gd name="T9" fmla="*/ 0 h 19"/>
                <a:gd name="T10" fmla="*/ 19 w 46"/>
                <a:gd name="T11" fmla="*/ 0 h 19"/>
                <a:gd name="T12" fmla="*/ 15 w 46"/>
                <a:gd name="T13" fmla="*/ 8 h 19"/>
                <a:gd name="T14" fmla="*/ 0 w 46"/>
                <a:gd name="T15" fmla="*/ 8 h 19"/>
                <a:gd name="T16" fmla="*/ 0 w 46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19">
                  <a:moveTo>
                    <a:pt x="0" y="19"/>
                  </a:moveTo>
                  <a:lnTo>
                    <a:pt x="46" y="19"/>
                  </a:lnTo>
                  <a:lnTo>
                    <a:pt x="46" y="8"/>
                  </a:lnTo>
                  <a:lnTo>
                    <a:pt x="31" y="8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5" y="8"/>
                  </a:lnTo>
                  <a:lnTo>
                    <a:pt x="0" y="8"/>
                  </a:lnTo>
                  <a:lnTo>
                    <a:pt x="0" y="1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Line 91"/>
            <p:cNvSpPr>
              <a:spLocks noChangeShapeType="1"/>
            </p:cNvSpPr>
            <p:nvPr/>
          </p:nvSpPr>
          <p:spPr bwMode="auto">
            <a:xfrm>
              <a:off x="9791701" y="1471613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Line 92"/>
            <p:cNvSpPr>
              <a:spLocks noChangeShapeType="1"/>
            </p:cNvSpPr>
            <p:nvPr/>
          </p:nvSpPr>
          <p:spPr bwMode="auto">
            <a:xfrm>
              <a:off x="9791701" y="1495425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Line 93"/>
            <p:cNvSpPr>
              <a:spLocks noChangeShapeType="1"/>
            </p:cNvSpPr>
            <p:nvPr/>
          </p:nvSpPr>
          <p:spPr bwMode="auto">
            <a:xfrm>
              <a:off x="9791701" y="1519238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Line 94"/>
            <p:cNvSpPr>
              <a:spLocks noChangeShapeType="1"/>
            </p:cNvSpPr>
            <p:nvPr/>
          </p:nvSpPr>
          <p:spPr bwMode="auto">
            <a:xfrm>
              <a:off x="9791701" y="1543050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1" name="Gruppieren 680" title="icon"/>
          <p:cNvGrpSpPr/>
          <p:nvPr/>
        </p:nvGrpSpPr>
        <p:grpSpPr>
          <a:xfrm>
            <a:off x="9645112" y="1110251"/>
            <a:ext cx="350838" cy="350837"/>
            <a:chOff x="10217150" y="1331913"/>
            <a:chExt cx="350838" cy="350837"/>
          </a:xfrm>
        </p:grpSpPr>
        <p:sp>
          <p:nvSpPr>
            <p:cNvPr id="682" name="Oval 98"/>
            <p:cNvSpPr>
              <a:spLocks noChangeArrowheads="1"/>
            </p:cNvSpPr>
            <p:nvPr/>
          </p:nvSpPr>
          <p:spPr bwMode="auto">
            <a:xfrm>
              <a:off x="10217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99"/>
            <p:cNvSpPr>
              <a:spLocks/>
            </p:cNvSpPr>
            <p:nvPr/>
          </p:nvSpPr>
          <p:spPr bwMode="auto">
            <a:xfrm>
              <a:off x="10387013" y="1428750"/>
              <a:ext cx="60325" cy="90487"/>
            </a:xfrm>
            <a:custGeom>
              <a:avLst/>
              <a:gdLst>
                <a:gd name="T0" fmla="*/ 0 w 38"/>
                <a:gd name="T1" fmla="*/ 0 h 57"/>
                <a:gd name="T2" fmla="*/ 15 w 38"/>
                <a:gd name="T3" fmla="*/ 0 h 57"/>
                <a:gd name="T4" fmla="*/ 38 w 38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7">
                  <a:moveTo>
                    <a:pt x="0" y="0"/>
                  </a:moveTo>
                  <a:lnTo>
                    <a:pt x="15" y="0"/>
                  </a:lnTo>
                  <a:lnTo>
                    <a:pt x="38" y="57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Oval 100"/>
            <p:cNvSpPr>
              <a:spLocks noChangeArrowheads="1"/>
            </p:cNvSpPr>
            <p:nvPr/>
          </p:nvSpPr>
          <p:spPr bwMode="auto">
            <a:xfrm>
              <a:off x="10410825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Oval 101"/>
            <p:cNvSpPr>
              <a:spLocks noChangeArrowheads="1"/>
            </p:cNvSpPr>
            <p:nvPr/>
          </p:nvSpPr>
          <p:spPr bwMode="auto">
            <a:xfrm>
              <a:off x="10301288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102"/>
            <p:cNvSpPr>
              <a:spLocks/>
            </p:cNvSpPr>
            <p:nvPr/>
          </p:nvSpPr>
          <p:spPr bwMode="auto">
            <a:xfrm>
              <a:off x="10344150" y="1446213"/>
              <a:ext cx="30163" cy="6350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5" y="0"/>
                    <a:pt x="3" y="1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103"/>
            <p:cNvSpPr>
              <a:spLocks/>
            </p:cNvSpPr>
            <p:nvPr/>
          </p:nvSpPr>
          <p:spPr bwMode="auto">
            <a:xfrm>
              <a:off x="10337800" y="1471613"/>
              <a:ext cx="90488" cy="47625"/>
            </a:xfrm>
            <a:custGeom>
              <a:avLst/>
              <a:gdLst>
                <a:gd name="T0" fmla="*/ 57 w 57"/>
                <a:gd name="T1" fmla="*/ 0 h 30"/>
                <a:gd name="T2" fmla="*/ 23 w 57"/>
                <a:gd name="T3" fmla="*/ 0 h 30"/>
                <a:gd name="T4" fmla="*/ 0 w 57"/>
                <a:gd name="T5" fmla="*/ 30 h 30"/>
                <a:gd name="T6" fmla="*/ 31 w 57"/>
                <a:gd name="T7" fmla="*/ 30 h 30"/>
                <a:gd name="T8" fmla="*/ 57 w 5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0">
                  <a:moveTo>
                    <a:pt x="57" y="0"/>
                  </a:moveTo>
                  <a:lnTo>
                    <a:pt x="23" y="0"/>
                  </a:lnTo>
                  <a:lnTo>
                    <a:pt x="0" y="30"/>
                  </a:lnTo>
                  <a:lnTo>
                    <a:pt x="31" y="3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Line 104"/>
            <p:cNvSpPr>
              <a:spLocks noChangeShapeType="1"/>
            </p:cNvSpPr>
            <p:nvPr/>
          </p:nvSpPr>
          <p:spPr bwMode="auto">
            <a:xfrm>
              <a:off x="10361613" y="1452563"/>
              <a:ext cx="25400" cy="666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9" name="Gruppieren 688" title="icon"/>
          <p:cNvGrpSpPr/>
          <p:nvPr/>
        </p:nvGrpSpPr>
        <p:grpSpPr>
          <a:xfrm>
            <a:off x="10216612" y="1110251"/>
            <a:ext cx="350838" cy="350837"/>
            <a:chOff x="10788650" y="1331913"/>
            <a:chExt cx="350838" cy="350837"/>
          </a:xfrm>
        </p:grpSpPr>
        <p:sp>
          <p:nvSpPr>
            <p:cNvPr id="690" name="Oval 108"/>
            <p:cNvSpPr>
              <a:spLocks noChangeArrowheads="1"/>
            </p:cNvSpPr>
            <p:nvPr/>
          </p:nvSpPr>
          <p:spPr bwMode="auto">
            <a:xfrm>
              <a:off x="107886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Rectangle 109"/>
            <p:cNvSpPr>
              <a:spLocks noChangeArrowheads="1"/>
            </p:cNvSpPr>
            <p:nvPr/>
          </p:nvSpPr>
          <p:spPr bwMode="auto">
            <a:xfrm>
              <a:off x="10879138" y="1562100"/>
              <a:ext cx="169863" cy="111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Rectangle 110"/>
            <p:cNvSpPr>
              <a:spLocks noChangeArrowheads="1"/>
            </p:cNvSpPr>
            <p:nvPr/>
          </p:nvSpPr>
          <p:spPr bwMode="auto">
            <a:xfrm>
              <a:off x="10898188" y="1422400"/>
              <a:ext cx="131763" cy="1397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ectangle 111"/>
            <p:cNvSpPr>
              <a:spLocks noChangeArrowheads="1"/>
            </p:cNvSpPr>
            <p:nvPr/>
          </p:nvSpPr>
          <p:spPr bwMode="auto">
            <a:xfrm>
              <a:off x="10909300" y="1441450"/>
              <a:ext cx="53975" cy="1016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Rectangle 112"/>
            <p:cNvSpPr>
              <a:spLocks noChangeArrowheads="1"/>
            </p:cNvSpPr>
            <p:nvPr/>
          </p:nvSpPr>
          <p:spPr bwMode="auto">
            <a:xfrm>
              <a:off x="10963275" y="1441450"/>
              <a:ext cx="55563" cy="1016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13"/>
            <p:cNvSpPr>
              <a:spLocks/>
            </p:cNvSpPr>
            <p:nvPr/>
          </p:nvSpPr>
          <p:spPr bwMode="auto">
            <a:xfrm>
              <a:off x="10963275" y="1452563"/>
              <a:ext cx="55563" cy="42862"/>
            </a:xfrm>
            <a:custGeom>
              <a:avLst/>
              <a:gdLst>
                <a:gd name="T0" fmla="*/ 35 w 35"/>
                <a:gd name="T1" fmla="*/ 0 h 27"/>
                <a:gd name="T2" fmla="*/ 23 w 35"/>
                <a:gd name="T3" fmla="*/ 15 h 27"/>
                <a:gd name="T4" fmla="*/ 12 w 35"/>
                <a:gd name="T5" fmla="*/ 8 h 27"/>
                <a:gd name="T6" fmla="*/ 12 w 35"/>
                <a:gd name="T7" fmla="*/ 23 h 27"/>
                <a:gd name="T8" fmla="*/ 0 w 35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3" y="15"/>
                  </a:lnTo>
                  <a:lnTo>
                    <a:pt x="12" y="8"/>
                  </a:lnTo>
                  <a:lnTo>
                    <a:pt x="12" y="23"/>
                  </a:lnTo>
                  <a:lnTo>
                    <a:pt x="0" y="27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14"/>
            <p:cNvSpPr>
              <a:spLocks/>
            </p:cNvSpPr>
            <p:nvPr/>
          </p:nvSpPr>
          <p:spPr bwMode="auto">
            <a:xfrm>
              <a:off x="10969625" y="1501775"/>
              <a:ext cx="12700" cy="17462"/>
            </a:xfrm>
            <a:custGeom>
              <a:avLst/>
              <a:gdLst>
                <a:gd name="T0" fmla="*/ 0 w 8"/>
                <a:gd name="T1" fmla="*/ 0 h 11"/>
                <a:gd name="T2" fmla="*/ 8 w 8"/>
                <a:gd name="T3" fmla="*/ 0 h 11"/>
                <a:gd name="T4" fmla="*/ 4 w 8"/>
                <a:gd name="T5" fmla="*/ 11 h 11"/>
                <a:gd name="T6" fmla="*/ 0 w 8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1">
                  <a:moveTo>
                    <a:pt x="0" y="0"/>
                  </a:moveTo>
                  <a:lnTo>
                    <a:pt x="8" y="0"/>
                  </a:lnTo>
                  <a:lnTo>
                    <a:pt x="4" y="11"/>
                  </a:lnTo>
                  <a:lnTo>
                    <a:pt x="0" y="11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7" name="Gruppieren 696" title="icon"/>
          <p:cNvGrpSpPr/>
          <p:nvPr/>
        </p:nvGrpSpPr>
        <p:grpSpPr>
          <a:xfrm>
            <a:off x="10788112" y="1110251"/>
            <a:ext cx="350838" cy="350837"/>
            <a:chOff x="11360150" y="1331913"/>
            <a:chExt cx="350838" cy="350837"/>
          </a:xfrm>
        </p:grpSpPr>
        <p:sp>
          <p:nvSpPr>
            <p:cNvPr id="698" name="Oval 118"/>
            <p:cNvSpPr>
              <a:spLocks noChangeArrowheads="1"/>
            </p:cNvSpPr>
            <p:nvPr/>
          </p:nvSpPr>
          <p:spPr bwMode="auto">
            <a:xfrm>
              <a:off x="11360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19"/>
            <p:cNvSpPr>
              <a:spLocks noEditPoints="1"/>
            </p:cNvSpPr>
            <p:nvPr/>
          </p:nvSpPr>
          <p:spPr bwMode="auto">
            <a:xfrm>
              <a:off x="11480800" y="1471613"/>
              <a:ext cx="109538" cy="127000"/>
            </a:xfrm>
            <a:custGeom>
              <a:avLst/>
              <a:gdLst>
                <a:gd name="T0" fmla="*/ 18 w 18"/>
                <a:gd name="T1" fmla="*/ 0 h 21"/>
                <a:gd name="T2" fmla="*/ 9 w 18"/>
                <a:gd name="T3" fmla="*/ 9 h 21"/>
                <a:gd name="T4" fmla="*/ 0 w 18"/>
                <a:gd name="T5" fmla="*/ 0 h 21"/>
                <a:gd name="T6" fmla="*/ 9 w 18"/>
                <a:gd name="T7" fmla="*/ 18 h 21"/>
                <a:gd name="T8" fmla="*/ 2 w 18"/>
                <a:gd name="T9" fmla="*/ 19 h 21"/>
                <a:gd name="T10" fmla="*/ 2 w 18"/>
                <a:gd name="T11" fmla="*/ 21 h 21"/>
                <a:gd name="T12" fmla="*/ 9 w 18"/>
                <a:gd name="T13" fmla="*/ 21 h 21"/>
                <a:gd name="T14" fmla="*/ 9 w 18"/>
                <a:gd name="T15" fmla="*/ 9 h 21"/>
                <a:gd name="T16" fmla="*/ 9 w 18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1">
                  <a:moveTo>
                    <a:pt x="18" y="0"/>
                  </a:moveTo>
                  <a:cubicBezTo>
                    <a:pt x="18" y="5"/>
                    <a:pt x="14" y="9"/>
                    <a:pt x="9" y="9"/>
                  </a:cubicBezTo>
                  <a:cubicBezTo>
                    <a:pt x="4" y="9"/>
                    <a:pt x="0" y="5"/>
                    <a:pt x="0" y="0"/>
                  </a:cubicBezTo>
                  <a:moveTo>
                    <a:pt x="9" y="18"/>
                  </a:moveTo>
                  <a:cubicBezTo>
                    <a:pt x="9" y="18"/>
                    <a:pt x="3" y="19"/>
                    <a:pt x="2" y="19"/>
                  </a:cubicBezTo>
                  <a:cubicBezTo>
                    <a:pt x="1" y="20"/>
                    <a:pt x="2" y="21"/>
                    <a:pt x="2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9" y="9"/>
                  </a:moveTo>
                  <a:cubicBezTo>
                    <a:pt x="9" y="18"/>
                    <a:pt x="9" y="18"/>
                    <a:pt x="9" y="18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20"/>
            <p:cNvSpPr>
              <a:spLocks/>
            </p:cNvSpPr>
            <p:nvPr/>
          </p:nvSpPr>
          <p:spPr bwMode="auto">
            <a:xfrm>
              <a:off x="11480800" y="1416050"/>
              <a:ext cx="73025" cy="55562"/>
            </a:xfrm>
            <a:custGeom>
              <a:avLst/>
              <a:gdLst>
                <a:gd name="T0" fmla="*/ 12 w 12"/>
                <a:gd name="T1" fmla="*/ 0 h 9"/>
                <a:gd name="T2" fmla="*/ 3 w 12"/>
                <a:gd name="T3" fmla="*/ 0 h 9"/>
                <a:gd name="T4" fmla="*/ 2 w 12"/>
                <a:gd name="T5" fmla="*/ 1 h 9"/>
                <a:gd name="T6" fmla="*/ 0 w 12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121"/>
            <p:cNvSpPr>
              <a:spLocks/>
            </p:cNvSpPr>
            <p:nvPr/>
          </p:nvSpPr>
          <p:spPr bwMode="auto">
            <a:xfrm>
              <a:off x="11553825" y="1416050"/>
              <a:ext cx="36513" cy="55562"/>
            </a:xfrm>
            <a:custGeom>
              <a:avLst/>
              <a:gdLst>
                <a:gd name="T0" fmla="*/ 6 w 6"/>
                <a:gd name="T1" fmla="*/ 9 h 9"/>
                <a:gd name="T2" fmla="*/ 4 w 6"/>
                <a:gd name="T3" fmla="*/ 1 h 9"/>
                <a:gd name="T4" fmla="*/ 3 w 6"/>
                <a:gd name="T5" fmla="*/ 0 h 9"/>
                <a:gd name="T6" fmla="*/ 0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6" y="9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122"/>
            <p:cNvSpPr>
              <a:spLocks/>
            </p:cNvSpPr>
            <p:nvPr/>
          </p:nvSpPr>
          <p:spPr bwMode="auto">
            <a:xfrm>
              <a:off x="11530013" y="1416050"/>
              <a:ext cx="23813" cy="73025"/>
            </a:xfrm>
            <a:custGeom>
              <a:avLst/>
              <a:gdLst>
                <a:gd name="T0" fmla="*/ 11 w 15"/>
                <a:gd name="T1" fmla="*/ 0 h 46"/>
                <a:gd name="T2" fmla="*/ 0 w 15"/>
                <a:gd name="T3" fmla="*/ 23 h 46"/>
                <a:gd name="T4" fmla="*/ 15 w 15"/>
                <a:gd name="T5" fmla="*/ 19 h 46"/>
                <a:gd name="T6" fmla="*/ 7 w 15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6">
                  <a:moveTo>
                    <a:pt x="11" y="0"/>
                  </a:moveTo>
                  <a:lnTo>
                    <a:pt x="0" y="23"/>
                  </a:lnTo>
                  <a:lnTo>
                    <a:pt x="15" y="19"/>
                  </a:lnTo>
                  <a:lnTo>
                    <a:pt x="7" y="46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123"/>
            <p:cNvSpPr>
              <a:spLocks/>
            </p:cNvSpPr>
            <p:nvPr/>
          </p:nvSpPr>
          <p:spPr bwMode="auto">
            <a:xfrm>
              <a:off x="11536363" y="1579563"/>
              <a:ext cx="47625" cy="19050"/>
            </a:xfrm>
            <a:custGeom>
              <a:avLst/>
              <a:gdLst>
                <a:gd name="T0" fmla="*/ 0 w 8"/>
                <a:gd name="T1" fmla="*/ 0 h 3"/>
                <a:gd name="T2" fmla="*/ 7 w 8"/>
                <a:gd name="T3" fmla="*/ 1 h 3"/>
                <a:gd name="T4" fmla="*/ 7 w 8"/>
                <a:gd name="T5" fmla="*/ 3 h 3"/>
                <a:gd name="T6" fmla="*/ 0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0" y="0"/>
                    <a:pt x="6" y="1"/>
                    <a:pt x="7" y="1"/>
                  </a:cubicBezTo>
                  <a:cubicBezTo>
                    <a:pt x="8" y="2"/>
                    <a:pt x="7" y="3"/>
                    <a:pt x="7" y="3"/>
                  </a:cubicBez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4" name="Gruppieren 703" title="icon"/>
          <p:cNvGrpSpPr/>
          <p:nvPr/>
        </p:nvGrpSpPr>
        <p:grpSpPr>
          <a:xfrm>
            <a:off x="3356892" y="1595327"/>
            <a:ext cx="350837" cy="350837"/>
            <a:chOff x="3935413" y="1824038"/>
            <a:chExt cx="350837" cy="350837"/>
          </a:xfrm>
        </p:grpSpPr>
        <p:sp>
          <p:nvSpPr>
            <p:cNvPr id="705" name="Oval 127"/>
            <p:cNvSpPr>
              <a:spLocks noChangeArrowheads="1"/>
            </p:cNvSpPr>
            <p:nvPr/>
          </p:nvSpPr>
          <p:spPr bwMode="auto">
            <a:xfrm>
              <a:off x="39354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28"/>
            <p:cNvSpPr>
              <a:spLocks noEditPoints="1"/>
            </p:cNvSpPr>
            <p:nvPr/>
          </p:nvSpPr>
          <p:spPr bwMode="auto">
            <a:xfrm>
              <a:off x="4049713" y="1914525"/>
              <a:ext cx="122237" cy="169862"/>
            </a:xfrm>
            <a:custGeom>
              <a:avLst/>
              <a:gdLst>
                <a:gd name="T0" fmla="*/ 20 w 20"/>
                <a:gd name="T1" fmla="*/ 26 h 28"/>
                <a:gd name="T2" fmla="*/ 20 w 20"/>
                <a:gd name="T3" fmla="*/ 2 h 28"/>
                <a:gd name="T4" fmla="*/ 18 w 20"/>
                <a:gd name="T5" fmla="*/ 0 h 28"/>
                <a:gd name="T6" fmla="*/ 3 w 20"/>
                <a:gd name="T7" fmla="*/ 0 h 28"/>
                <a:gd name="T8" fmla="*/ 0 w 20"/>
                <a:gd name="T9" fmla="*/ 2 h 28"/>
                <a:gd name="T10" fmla="*/ 0 w 20"/>
                <a:gd name="T11" fmla="*/ 26 h 28"/>
                <a:gd name="T12" fmla="*/ 3 w 20"/>
                <a:gd name="T13" fmla="*/ 28 h 28"/>
                <a:gd name="T14" fmla="*/ 18 w 20"/>
                <a:gd name="T15" fmla="*/ 28 h 28"/>
                <a:gd name="T16" fmla="*/ 20 w 20"/>
                <a:gd name="T17" fmla="*/ 26 h 28"/>
                <a:gd name="T18" fmla="*/ 3 w 20"/>
                <a:gd name="T19" fmla="*/ 11 h 28"/>
                <a:gd name="T20" fmla="*/ 6 w 20"/>
                <a:gd name="T21" fmla="*/ 11 h 28"/>
                <a:gd name="T22" fmla="*/ 6 w 20"/>
                <a:gd name="T23" fmla="*/ 14 h 28"/>
                <a:gd name="T24" fmla="*/ 3 w 20"/>
                <a:gd name="T25" fmla="*/ 14 h 28"/>
                <a:gd name="T26" fmla="*/ 3 w 20"/>
                <a:gd name="T27" fmla="*/ 11 h 28"/>
                <a:gd name="T28" fmla="*/ 9 w 20"/>
                <a:gd name="T29" fmla="*/ 11 h 28"/>
                <a:gd name="T30" fmla="*/ 12 w 20"/>
                <a:gd name="T31" fmla="*/ 11 h 28"/>
                <a:gd name="T32" fmla="*/ 12 w 20"/>
                <a:gd name="T33" fmla="*/ 14 h 28"/>
                <a:gd name="T34" fmla="*/ 9 w 20"/>
                <a:gd name="T35" fmla="*/ 14 h 28"/>
                <a:gd name="T36" fmla="*/ 9 w 20"/>
                <a:gd name="T37" fmla="*/ 11 h 28"/>
                <a:gd name="T38" fmla="*/ 14 w 20"/>
                <a:gd name="T39" fmla="*/ 11 h 28"/>
                <a:gd name="T40" fmla="*/ 17 w 20"/>
                <a:gd name="T41" fmla="*/ 11 h 28"/>
                <a:gd name="T42" fmla="*/ 17 w 20"/>
                <a:gd name="T43" fmla="*/ 14 h 28"/>
                <a:gd name="T44" fmla="*/ 14 w 20"/>
                <a:gd name="T45" fmla="*/ 14 h 28"/>
                <a:gd name="T46" fmla="*/ 14 w 20"/>
                <a:gd name="T47" fmla="*/ 11 h 28"/>
                <a:gd name="T48" fmla="*/ 3 w 20"/>
                <a:gd name="T49" fmla="*/ 16 h 28"/>
                <a:gd name="T50" fmla="*/ 6 w 20"/>
                <a:gd name="T51" fmla="*/ 16 h 28"/>
                <a:gd name="T52" fmla="*/ 6 w 20"/>
                <a:gd name="T53" fmla="*/ 19 h 28"/>
                <a:gd name="T54" fmla="*/ 3 w 20"/>
                <a:gd name="T55" fmla="*/ 19 h 28"/>
                <a:gd name="T56" fmla="*/ 3 w 20"/>
                <a:gd name="T57" fmla="*/ 16 h 28"/>
                <a:gd name="T58" fmla="*/ 9 w 20"/>
                <a:gd name="T59" fmla="*/ 16 h 28"/>
                <a:gd name="T60" fmla="*/ 12 w 20"/>
                <a:gd name="T61" fmla="*/ 16 h 28"/>
                <a:gd name="T62" fmla="*/ 12 w 20"/>
                <a:gd name="T63" fmla="*/ 19 h 28"/>
                <a:gd name="T64" fmla="*/ 9 w 20"/>
                <a:gd name="T65" fmla="*/ 19 h 28"/>
                <a:gd name="T66" fmla="*/ 9 w 20"/>
                <a:gd name="T67" fmla="*/ 16 h 28"/>
                <a:gd name="T68" fmla="*/ 14 w 20"/>
                <a:gd name="T69" fmla="*/ 16 h 28"/>
                <a:gd name="T70" fmla="*/ 17 w 20"/>
                <a:gd name="T71" fmla="*/ 16 h 28"/>
                <a:gd name="T72" fmla="*/ 17 w 20"/>
                <a:gd name="T73" fmla="*/ 19 h 28"/>
                <a:gd name="T74" fmla="*/ 14 w 20"/>
                <a:gd name="T75" fmla="*/ 19 h 28"/>
                <a:gd name="T76" fmla="*/ 14 w 20"/>
                <a:gd name="T77" fmla="*/ 16 h 28"/>
                <a:gd name="T78" fmla="*/ 3 w 20"/>
                <a:gd name="T79" fmla="*/ 22 h 28"/>
                <a:gd name="T80" fmla="*/ 6 w 20"/>
                <a:gd name="T81" fmla="*/ 22 h 28"/>
                <a:gd name="T82" fmla="*/ 6 w 20"/>
                <a:gd name="T83" fmla="*/ 25 h 28"/>
                <a:gd name="T84" fmla="*/ 3 w 20"/>
                <a:gd name="T85" fmla="*/ 25 h 28"/>
                <a:gd name="T86" fmla="*/ 3 w 20"/>
                <a:gd name="T87" fmla="*/ 22 h 28"/>
                <a:gd name="T88" fmla="*/ 9 w 20"/>
                <a:gd name="T89" fmla="*/ 22 h 28"/>
                <a:gd name="T90" fmla="*/ 12 w 20"/>
                <a:gd name="T91" fmla="*/ 22 h 28"/>
                <a:gd name="T92" fmla="*/ 12 w 20"/>
                <a:gd name="T93" fmla="*/ 25 h 28"/>
                <a:gd name="T94" fmla="*/ 9 w 20"/>
                <a:gd name="T95" fmla="*/ 25 h 28"/>
                <a:gd name="T96" fmla="*/ 9 w 20"/>
                <a:gd name="T97" fmla="*/ 22 h 28"/>
                <a:gd name="T98" fmla="*/ 14 w 20"/>
                <a:gd name="T99" fmla="*/ 22 h 28"/>
                <a:gd name="T100" fmla="*/ 17 w 20"/>
                <a:gd name="T101" fmla="*/ 22 h 28"/>
                <a:gd name="T102" fmla="*/ 17 w 20"/>
                <a:gd name="T103" fmla="*/ 25 h 28"/>
                <a:gd name="T104" fmla="*/ 14 w 20"/>
                <a:gd name="T105" fmla="*/ 25 h 28"/>
                <a:gd name="T106" fmla="*/ 14 w 20"/>
                <a:gd name="T107" fmla="*/ 22 h 28"/>
                <a:gd name="T108" fmla="*/ 17 w 20"/>
                <a:gd name="T109" fmla="*/ 8 h 28"/>
                <a:gd name="T110" fmla="*/ 3 w 20"/>
                <a:gd name="T111" fmla="*/ 8 h 28"/>
                <a:gd name="T112" fmla="*/ 3 w 20"/>
                <a:gd name="T113" fmla="*/ 3 h 28"/>
                <a:gd name="T114" fmla="*/ 17 w 20"/>
                <a:gd name="T115" fmla="*/ 3 h 28"/>
                <a:gd name="T116" fmla="*/ 17 w 20"/>
                <a:gd name="T11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" h="28">
                  <a:moveTo>
                    <a:pt x="20" y="26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8"/>
                    <a:pt x="3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20" y="28"/>
                    <a:pt x="20" y="26"/>
                  </a:cubicBezTo>
                  <a:moveTo>
                    <a:pt x="3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3" y="14"/>
                    <a:pt x="3" y="14"/>
                    <a:pt x="3" y="14"/>
                  </a:cubicBezTo>
                  <a:lnTo>
                    <a:pt x="3" y="11"/>
                  </a:lnTo>
                  <a:close/>
                  <a:moveTo>
                    <a:pt x="9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9" y="11"/>
                  </a:lnTo>
                  <a:close/>
                  <a:moveTo>
                    <a:pt x="14" y="11"/>
                  </a:moveTo>
                  <a:cubicBezTo>
                    <a:pt x="17" y="11"/>
                    <a:pt x="17" y="11"/>
                    <a:pt x="17" y="11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4" y="14"/>
                    <a:pt x="14" y="14"/>
                    <a:pt x="14" y="14"/>
                  </a:cubicBezTo>
                  <a:lnTo>
                    <a:pt x="14" y="11"/>
                  </a:lnTo>
                  <a:close/>
                  <a:moveTo>
                    <a:pt x="3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3" y="19"/>
                    <a:pt x="3" y="19"/>
                  </a:cubicBezTo>
                  <a:lnTo>
                    <a:pt x="3" y="16"/>
                  </a:lnTo>
                  <a:close/>
                  <a:moveTo>
                    <a:pt x="9" y="16"/>
                  </a:moveTo>
                  <a:cubicBezTo>
                    <a:pt x="12" y="16"/>
                    <a:pt x="12" y="16"/>
                    <a:pt x="12" y="16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9" y="19"/>
                    <a:pt x="9" y="19"/>
                    <a:pt x="9" y="19"/>
                  </a:cubicBezTo>
                  <a:lnTo>
                    <a:pt x="9" y="16"/>
                  </a:lnTo>
                  <a:close/>
                  <a:moveTo>
                    <a:pt x="14" y="16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6"/>
                  </a:lnTo>
                  <a:close/>
                  <a:moveTo>
                    <a:pt x="3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22"/>
                  </a:lnTo>
                  <a:close/>
                  <a:moveTo>
                    <a:pt x="9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9" y="25"/>
                    <a:pt x="9" y="25"/>
                    <a:pt x="9" y="25"/>
                  </a:cubicBezTo>
                  <a:lnTo>
                    <a:pt x="9" y="22"/>
                  </a:lnTo>
                  <a:close/>
                  <a:moveTo>
                    <a:pt x="14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5"/>
                    <a:pt x="14" y="25"/>
                    <a:pt x="14" y="25"/>
                  </a:cubicBezTo>
                  <a:lnTo>
                    <a:pt x="14" y="22"/>
                  </a:lnTo>
                  <a:close/>
                  <a:moveTo>
                    <a:pt x="17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7" y="3"/>
                    <a:pt x="17" y="3"/>
                    <a:pt x="17" y="3"/>
                  </a:cubicBezTo>
                  <a:lnTo>
                    <a:pt x="17" y="8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7" name="Gruppieren 706" title="icon"/>
          <p:cNvGrpSpPr/>
          <p:nvPr/>
        </p:nvGrpSpPr>
        <p:grpSpPr>
          <a:xfrm>
            <a:off x="3934875" y="1595491"/>
            <a:ext cx="350837" cy="350837"/>
            <a:chOff x="4506913" y="1824038"/>
            <a:chExt cx="350837" cy="350837"/>
          </a:xfrm>
        </p:grpSpPr>
        <p:sp>
          <p:nvSpPr>
            <p:cNvPr id="708" name="Oval 132"/>
            <p:cNvSpPr>
              <a:spLocks noChangeArrowheads="1"/>
            </p:cNvSpPr>
            <p:nvPr/>
          </p:nvSpPr>
          <p:spPr bwMode="auto">
            <a:xfrm>
              <a:off x="45069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Line 133"/>
            <p:cNvSpPr>
              <a:spLocks noChangeShapeType="1"/>
            </p:cNvSpPr>
            <p:nvPr/>
          </p:nvSpPr>
          <p:spPr bwMode="auto">
            <a:xfrm flipH="1">
              <a:off x="4646613" y="1933575"/>
              <a:ext cx="71437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34"/>
            <p:cNvSpPr>
              <a:spLocks/>
            </p:cNvSpPr>
            <p:nvPr/>
          </p:nvSpPr>
          <p:spPr bwMode="auto">
            <a:xfrm>
              <a:off x="4597400" y="1933575"/>
              <a:ext cx="169862" cy="131762"/>
            </a:xfrm>
            <a:custGeom>
              <a:avLst/>
              <a:gdLst>
                <a:gd name="T0" fmla="*/ 19 w 107"/>
                <a:gd name="T1" fmla="*/ 0 h 83"/>
                <a:gd name="T2" fmla="*/ 0 w 107"/>
                <a:gd name="T3" fmla="*/ 0 h 83"/>
                <a:gd name="T4" fmla="*/ 0 w 107"/>
                <a:gd name="T5" fmla="*/ 83 h 83"/>
                <a:gd name="T6" fmla="*/ 107 w 107"/>
                <a:gd name="T7" fmla="*/ 83 h 83"/>
                <a:gd name="T8" fmla="*/ 107 w 107"/>
                <a:gd name="T9" fmla="*/ 0 h 83"/>
                <a:gd name="T10" fmla="*/ 88 w 107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83">
                  <a:moveTo>
                    <a:pt x="19" y="0"/>
                  </a:moveTo>
                  <a:lnTo>
                    <a:pt x="0" y="0"/>
                  </a:lnTo>
                  <a:lnTo>
                    <a:pt x="0" y="83"/>
                  </a:lnTo>
                  <a:lnTo>
                    <a:pt x="107" y="83"/>
                  </a:lnTo>
                  <a:lnTo>
                    <a:pt x="107" y="0"/>
                  </a:lnTo>
                  <a:lnTo>
                    <a:pt x="88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Rectangle 135"/>
            <p:cNvSpPr>
              <a:spLocks noChangeArrowheads="1"/>
            </p:cNvSpPr>
            <p:nvPr/>
          </p:nvSpPr>
          <p:spPr bwMode="auto">
            <a:xfrm>
              <a:off x="4718050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Rectangle 136"/>
            <p:cNvSpPr>
              <a:spLocks noChangeArrowheads="1"/>
            </p:cNvSpPr>
            <p:nvPr/>
          </p:nvSpPr>
          <p:spPr bwMode="auto">
            <a:xfrm>
              <a:off x="4627563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Rectangle 137"/>
            <p:cNvSpPr>
              <a:spLocks noChangeArrowheads="1"/>
            </p:cNvSpPr>
            <p:nvPr/>
          </p:nvSpPr>
          <p:spPr bwMode="auto">
            <a:xfrm>
              <a:off x="4621213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Rectangle 138"/>
            <p:cNvSpPr>
              <a:spLocks noChangeArrowheads="1"/>
            </p:cNvSpPr>
            <p:nvPr/>
          </p:nvSpPr>
          <p:spPr bwMode="auto">
            <a:xfrm>
              <a:off x="4621213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Rectangle 139"/>
            <p:cNvSpPr>
              <a:spLocks noChangeArrowheads="1"/>
            </p:cNvSpPr>
            <p:nvPr/>
          </p:nvSpPr>
          <p:spPr bwMode="auto">
            <a:xfrm>
              <a:off x="4670425" y="1981200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Rectangle 140"/>
            <p:cNvSpPr>
              <a:spLocks noChangeArrowheads="1"/>
            </p:cNvSpPr>
            <p:nvPr/>
          </p:nvSpPr>
          <p:spPr bwMode="auto">
            <a:xfrm>
              <a:off x="4670425" y="2017713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Rectangle 141"/>
            <p:cNvSpPr>
              <a:spLocks noChangeArrowheads="1"/>
            </p:cNvSpPr>
            <p:nvPr/>
          </p:nvSpPr>
          <p:spPr bwMode="auto">
            <a:xfrm>
              <a:off x="4718050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Rectangle 142"/>
            <p:cNvSpPr>
              <a:spLocks noChangeArrowheads="1"/>
            </p:cNvSpPr>
            <p:nvPr/>
          </p:nvSpPr>
          <p:spPr bwMode="auto">
            <a:xfrm>
              <a:off x="4718050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Line 143"/>
            <p:cNvSpPr>
              <a:spLocks noChangeShapeType="1"/>
            </p:cNvSpPr>
            <p:nvPr/>
          </p:nvSpPr>
          <p:spPr bwMode="auto">
            <a:xfrm>
              <a:off x="4597400" y="19573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0" name="Gruppieren 719" title="icon"/>
          <p:cNvGrpSpPr/>
          <p:nvPr/>
        </p:nvGrpSpPr>
        <p:grpSpPr>
          <a:xfrm>
            <a:off x="4504787" y="1595491"/>
            <a:ext cx="350838" cy="350837"/>
            <a:chOff x="5076825" y="1824038"/>
            <a:chExt cx="350838" cy="350837"/>
          </a:xfrm>
        </p:grpSpPr>
        <p:sp>
          <p:nvSpPr>
            <p:cNvPr id="721" name="Oval 147"/>
            <p:cNvSpPr>
              <a:spLocks noChangeArrowheads="1"/>
            </p:cNvSpPr>
            <p:nvPr/>
          </p:nvSpPr>
          <p:spPr bwMode="auto">
            <a:xfrm>
              <a:off x="50768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48"/>
            <p:cNvSpPr>
              <a:spLocks/>
            </p:cNvSpPr>
            <p:nvPr/>
          </p:nvSpPr>
          <p:spPr bwMode="auto">
            <a:xfrm>
              <a:off x="5330825" y="1957388"/>
              <a:ext cx="12700" cy="84137"/>
            </a:xfrm>
            <a:custGeom>
              <a:avLst/>
              <a:gdLst>
                <a:gd name="T0" fmla="*/ 0 w 2"/>
                <a:gd name="T1" fmla="*/ 14 h 14"/>
                <a:gd name="T2" fmla="*/ 2 w 2"/>
                <a:gd name="T3" fmla="*/ 7 h 14"/>
                <a:gd name="T4" fmla="*/ 0 w 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4">
                  <a:moveTo>
                    <a:pt x="0" y="14"/>
                  </a:moveTo>
                  <a:cubicBezTo>
                    <a:pt x="2" y="12"/>
                    <a:pt x="2" y="10"/>
                    <a:pt x="2" y="7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49"/>
            <p:cNvSpPr>
              <a:spLocks/>
            </p:cNvSpPr>
            <p:nvPr/>
          </p:nvSpPr>
          <p:spPr bwMode="auto">
            <a:xfrm>
              <a:off x="5318125" y="1968500"/>
              <a:ext cx="12700" cy="61912"/>
            </a:xfrm>
            <a:custGeom>
              <a:avLst/>
              <a:gdLst>
                <a:gd name="T0" fmla="*/ 0 w 2"/>
                <a:gd name="T1" fmla="*/ 10 h 10"/>
                <a:gd name="T2" fmla="*/ 2 w 2"/>
                <a:gd name="T3" fmla="*/ 5 h 10"/>
                <a:gd name="T4" fmla="*/ 0 w 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1" y="8"/>
                    <a:pt x="2" y="7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150"/>
            <p:cNvSpPr>
              <a:spLocks noEditPoints="1"/>
            </p:cNvSpPr>
            <p:nvPr/>
          </p:nvSpPr>
          <p:spPr bwMode="auto">
            <a:xfrm>
              <a:off x="5160963" y="1920875"/>
              <a:ext cx="146050" cy="157162"/>
            </a:xfrm>
            <a:custGeom>
              <a:avLst/>
              <a:gdLst>
                <a:gd name="T0" fmla="*/ 9 w 24"/>
                <a:gd name="T1" fmla="*/ 26 h 26"/>
                <a:gd name="T2" fmla="*/ 6 w 24"/>
                <a:gd name="T3" fmla="*/ 26 h 26"/>
                <a:gd name="T4" fmla="*/ 6 w 24"/>
                <a:gd name="T5" fmla="*/ 25 h 26"/>
                <a:gd name="T6" fmla="*/ 3 w 24"/>
                <a:gd name="T7" fmla="*/ 17 h 26"/>
                <a:gd name="T8" fmla="*/ 7 w 24"/>
                <a:gd name="T9" fmla="*/ 17 h 26"/>
                <a:gd name="T10" fmla="*/ 9 w 24"/>
                <a:gd name="T11" fmla="*/ 26 h 26"/>
                <a:gd name="T12" fmla="*/ 2 w 24"/>
                <a:gd name="T13" fmla="*/ 16 h 26"/>
                <a:gd name="T14" fmla="*/ 2 w 24"/>
                <a:gd name="T15" fmla="*/ 7 h 26"/>
                <a:gd name="T16" fmla="*/ 8 w 24"/>
                <a:gd name="T17" fmla="*/ 7 h 26"/>
                <a:gd name="T18" fmla="*/ 8 w 24"/>
                <a:gd name="T19" fmla="*/ 16 h 26"/>
                <a:gd name="T20" fmla="*/ 2 w 24"/>
                <a:gd name="T21" fmla="*/ 16 h 26"/>
                <a:gd name="T22" fmla="*/ 0 w 24"/>
                <a:gd name="T23" fmla="*/ 14 h 26"/>
                <a:gd name="T24" fmla="*/ 0 w 24"/>
                <a:gd name="T25" fmla="*/ 10 h 26"/>
                <a:gd name="T26" fmla="*/ 2 w 24"/>
                <a:gd name="T27" fmla="*/ 10 h 26"/>
                <a:gd name="T28" fmla="*/ 2 w 24"/>
                <a:gd name="T29" fmla="*/ 14 h 26"/>
                <a:gd name="T30" fmla="*/ 0 w 24"/>
                <a:gd name="T31" fmla="*/ 14 h 26"/>
                <a:gd name="T32" fmla="*/ 24 w 24"/>
                <a:gd name="T33" fmla="*/ 23 h 26"/>
                <a:gd name="T34" fmla="*/ 8 w 24"/>
                <a:gd name="T35" fmla="*/ 15 h 26"/>
                <a:gd name="T36" fmla="*/ 8 w 24"/>
                <a:gd name="T37" fmla="*/ 8 h 26"/>
                <a:gd name="T38" fmla="*/ 24 w 24"/>
                <a:gd name="T39" fmla="*/ 0 h 26"/>
                <a:gd name="T40" fmla="*/ 24 w 24"/>
                <a:gd name="T4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6">
                  <a:moveTo>
                    <a:pt x="9" y="26"/>
                  </a:moveTo>
                  <a:cubicBezTo>
                    <a:pt x="9" y="26"/>
                    <a:pt x="6" y="26"/>
                    <a:pt x="6" y="26"/>
                  </a:cubicBezTo>
                  <a:cubicBezTo>
                    <a:pt x="6" y="26"/>
                    <a:pt x="6" y="25"/>
                    <a:pt x="6" y="25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9" y="26"/>
                  </a:lnTo>
                  <a:close/>
                  <a:moveTo>
                    <a:pt x="2" y="1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" y="16"/>
                  </a:lnTo>
                  <a:close/>
                  <a:moveTo>
                    <a:pt x="0" y="1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0" y="14"/>
                  </a:lnTo>
                  <a:close/>
                  <a:moveTo>
                    <a:pt x="24" y="23"/>
                  </a:moveTo>
                  <a:cubicBezTo>
                    <a:pt x="22" y="22"/>
                    <a:pt x="8" y="15"/>
                    <a:pt x="8" y="1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22" y="2"/>
                    <a:pt x="24" y="0"/>
                  </a:cubicBezTo>
                  <a:lnTo>
                    <a:pt x="24" y="23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5" name="Gruppieren 724" title="icon"/>
          <p:cNvGrpSpPr/>
          <p:nvPr/>
        </p:nvGrpSpPr>
        <p:grpSpPr>
          <a:xfrm>
            <a:off x="5076287" y="1595491"/>
            <a:ext cx="344488" cy="350837"/>
            <a:chOff x="5654675" y="1824038"/>
            <a:chExt cx="344488" cy="350837"/>
          </a:xfrm>
        </p:grpSpPr>
        <p:sp>
          <p:nvSpPr>
            <p:cNvPr id="726" name="Oval 154"/>
            <p:cNvSpPr>
              <a:spLocks noChangeArrowheads="1"/>
            </p:cNvSpPr>
            <p:nvPr/>
          </p:nvSpPr>
          <p:spPr bwMode="auto">
            <a:xfrm>
              <a:off x="56546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Freeform 155"/>
            <p:cNvSpPr>
              <a:spLocks noEditPoints="1"/>
            </p:cNvSpPr>
            <p:nvPr/>
          </p:nvSpPr>
          <p:spPr bwMode="auto">
            <a:xfrm>
              <a:off x="5799138" y="1908175"/>
              <a:ext cx="55563" cy="182562"/>
            </a:xfrm>
            <a:custGeom>
              <a:avLst/>
              <a:gdLst>
                <a:gd name="T0" fmla="*/ 35 w 35"/>
                <a:gd name="T1" fmla="*/ 115 h 115"/>
                <a:gd name="T2" fmla="*/ 0 w 35"/>
                <a:gd name="T3" fmla="*/ 115 h 115"/>
                <a:gd name="T4" fmla="*/ 0 w 35"/>
                <a:gd name="T5" fmla="*/ 50 h 115"/>
                <a:gd name="T6" fmla="*/ 35 w 35"/>
                <a:gd name="T7" fmla="*/ 50 h 115"/>
                <a:gd name="T8" fmla="*/ 35 w 35"/>
                <a:gd name="T9" fmla="*/ 115 h 115"/>
                <a:gd name="T10" fmla="*/ 16 w 35"/>
                <a:gd name="T11" fmla="*/ 0 h 115"/>
                <a:gd name="T12" fmla="*/ 16 w 3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35" y="115"/>
                  </a:moveTo>
                  <a:lnTo>
                    <a:pt x="0" y="115"/>
                  </a:lnTo>
                  <a:lnTo>
                    <a:pt x="0" y="50"/>
                  </a:lnTo>
                  <a:lnTo>
                    <a:pt x="35" y="50"/>
                  </a:lnTo>
                  <a:lnTo>
                    <a:pt x="35" y="115"/>
                  </a:lnTo>
                  <a:moveTo>
                    <a:pt x="16" y="0"/>
                  </a:moveTo>
                  <a:lnTo>
                    <a:pt x="16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156"/>
            <p:cNvSpPr>
              <a:spLocks/>
            </p:cNvSpPr>
            <p:nvPr/>
          </p:nvSpPr>
          <p:spPr bwMode="auto">
            <a:xfrm>
              <a:off x="5805488" y="1908175"/>
              <a:ext cx="23813" cy="60325"/>
            </a:xfrm>
            <a:custGeom>
              <a:avLst/>
              <a:gdLst>
                <a:gd name="T0" fmla="*/ 4 w 4"/>
                <a:gd name="T1" fmla="*/ 0 h 10"/>
                <a:gd name="T2" fmla="*/ 0 w 4"/>
                <a:gd name="T3" fmla="*/ 6 h 10"/>
                <a:gd name="T4" fmla="*/ 0 w 4"/>
                <a:gd name="T5" fmla="*/ 6 h 10"/>
                <a:gd name="T6" fmla="*/ 0 w 4"/>
                <a:gd name="T7" fmla="*/ 7 h 10"/>
                <a:gd name="T8" fmla="*/ 4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4" y="0"/>
                  </a:moveTo>
                  <a:cubicBezTo>
                    <a:pt x="4" y="0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2" y="10"/>
                    <a:pt x="4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Line 157"/>
            <p:cNvSpPr>
              <a:spLocks noChangeShapeType="1"/>
            </p:cNvSpPr>
            <p:nvPr/>
          </p:nvSpPr>
          <p:spPr bwMode="auto">
            <a:xfrm>
              <a:off x="5829300" y="1963738"/>
              <a:ext cx="0" cy="238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158"/>
            <p:cNvSpPr>
              <a:spLocks/>
            </p:cNvSpPr>
            <p:nvPr/>
          </p:nvSpPr>
          <p:spPr bwMode="auto">
            <a:xfrm>
              <a:off x="5829300" y="1908175"/>
              <a:ext cx="19050" cy="60325"/>
            </a:xfrm>
            <a:custGeom>
              <a:avLst/>
              <a:gdLst>
                <a:gd name="T0" fmla="*/ 0 w 3"/>
                <a:gd name="T1" fmla="*/ 0 h 10"/>
                <a:gd name="T2" fmla="*/ 3 w 3"/>
                <a:gd name="T3" fmla="*/ 6 h 10"/>
                <a:gd name="T4" fmla="*/ 3 w 3"/>
                <a:gd name="T5" fmla="*/ 6 h 10"/>
                <a:gd name="T6" fmla="*/ 3 w 3"/>
                <a:gd name="T7" fmla="*/ 7 h 10"/>
                <a:gd name="T8" fmla="*/ 0 w 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0" y="0"/>
                  </a:moveTo>
                  <a:cubicBezTo>
                    <a:pt x="0" y="0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2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1" name="Gruppieren 730" title="icon"/>
          <p:cNvGrpSpPr/>
          <p:nvPr/>
        </p:nvGrpSpPr>
        <p:grpSpPr>
          <a:xfrm>
            <a:off x="5647787" y="1582868"/>
            <a:ext cx="344488" cy="350837"/>
            <a:chOff x="6226175" y="1824038"/>
            <a:chExt cx="344488" cy="350837"/>
          </a:xfrm>
        </p:grpSpPr>
        <p:sp>
          <p:nvSpPr>
            <p:cNvPr id="732" name="Oval 162"/>
            <p:cNvSpPr>
              <a:spLocks noChangeArrowheads="1"/>
            </p:cNvSpPr>
            <p:nvPr/>
          </p:nvSpPr>
          <p:spPr bwMode="auto">
            <a:xfrm>
              <a:off x="62261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163"/>
            <p:cNvSpPr>
              <a:spLocks/>
            </p:cNvSpPr>
            <p:nvPr/>
          </p:nvSpPr>
          <p:spPr bwMode="auto">
            <a:xfrm>
              <a:off x="6316663" y="1933575"/>
              <a:ext cx="169863" cy="131762"/>
            </a:xfrm>
            <a:custGeom>
              <a:avLst/>
              <a:gdLst>
                <a:gd name="T0" fmla="*/ 24 w 28"/>
                <a:gd name="T1" fmla="*/ 2 h 22"/>
                <a:gd name="T2" fmla="*/ 20 w 28"/>
                <a:gd name="T3" fmla="*/ 2 h 22"/>
                <a:gd name="T4" fmla="*/ 17 w 28"/>
                <a:gd name="T5" fmla="*/ 0 h 22"/>
                <a:gd name="T6" fmla="*/ 11 w 28"/>
                <a:gd name="T7" fmla="*/ 0 h 22"/>
                <a:gd name="T8" fmla="*/ 8 w 28"/>
                <a:gd name="T9" fmla="*/ 2 h 22"/>
                <a:gd name="T10" fmla="*/ 3 w 28"/>
                <a:gd name="T11" fmla="*/ 2 h 22"/>
                <a:gd name="T12" fmla="*/ 0 w 28"/>
                <a:gd name="T13" fmla="*/ 6 h 22"/>
                <a:gd name="T14" fmla="*/ 0 w 28"/>
                <a:gd name="T15" fmla="*/ 19 h 22"/>
                <a:gd name="T16" fmla="*/ 3 w 28"/>
                <a:gd name="T17" fmla="*/ 22 h 22"/>
                <a:gd name="T18" fmla="*/ 24 w 28"/>
                <a:gd name="T19" fmla="*/ 22 h 22"/>
                <a:gd name="T20" fmla="*/ 28 w 28"/>
                <a:gd name="T21" fmla="*/ 19 h 22"/>
                <a:gd name="T22" fmla="*/ 28 w 28"/>
                <a:gd name="T23" fmla="*/ 6 h 22"/>
                <a:gd name="T24" fmla="*/ 24 w 28"/>
                <a:gd name="T2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2">
                  <a:moveTo>
                    <a:pt x="24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8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1"/>
                    <a:pt x="1" y="22"/>
                    <a:pt x="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6" y="22"/>
                    <a:pt x="28" y="21"/>
                    <a:pt x="28" y="19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6" y="2"/>
                    <a:pt x="24" y="2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Oval 164"/>
            <p:cNvSpPr>
              <a:spLocks noChangeArrowheads="1"/>
            </p:cNvSpPr>
            <p:nvPr/>
          </p:nvSpPr>
          <p:spPr bwMode="auto">
            <a:xfrm>
              <a:off x="6456363" y="1957388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Oval 165"/>
            <p:cNvSpPr>
              <a:spLocks noChangeArrowheads="1"/>
            </p:cNvSpPr>
            <p:nvPr/>
          </p:nvSpPr>
          <p:spPr bwMode="auto">
            <a:xfrm>
              <a:off x="6353175" y="1963738"/>
              <a:ext cx="90488" cy="9048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Oval 166"/>
            <p:cNvSpPr>
              <a:spLocks noChangeArrowheads="1"/>
            </p:cNvSpPr>
            <p:nvPr/>
          </p:nvSpPr>
          <p:spPr bwMode="auto">
            <a:xfrm>
              <a:off x="6376988" y="1987550"/>
              <a:ext cx="42863" cy="428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7" name="Gruppieren 736" title="icon"/>
          <p:cNvGrpSpPr/>
          <p:nvPr/>
        </p:nvGrpSpPr>
        <p:grpSpPr>
          <a:xfrm>
            <a:off x="6219287" y="1595491"/>
            <a:ext cx="350838" cy="350837"/>
            <a:chOff x="6791325" y="1824038"/>
            <a:chExt cx="350838" cy="350837"/>
          </a:xfrm>
        </p:grpSpPr>
        <p:sp>
          <p:nvSpPr>
            <p:cNvPr id="738" name="Oval 170"/>
            <p:cNvSpPr>
              <a:spLocks noChangeArrowheads="1"/>
            </p:cNvSpPr>
            <p:nvPr/>
          </p:nvSpPr>
          <p:spPr bwMode="auto">
            <a:xfrm>
              <a:off x="67913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Line 171"/>
            <p:cNvSpPr>
              <a:spLocks noChangeShapeType="1"/>
            </p:cNvSpPr>
            <p:nvPr/>
          </p:nvSpPr>
          <p:spPr bwMode="auto">
            <a:xfrm>
              <a:off x="6900863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Oval 172"/>
            <p:cNvSpPr>
              <a:spLocks noChangeArrowheads="1"/>
            </p:cNvSpPr>
            <p:nvPr/>
          </p:nvSpPr>
          <p:spPr bwMode="auto">
            <a:xfrm>
              <a:off x="6905625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Oval 173"/>
            <p:cNvSpPr>
              <a:spLocks noChangeArrowheads="1"/>
            </p:cNvSpPr>
            <p:nvPr/>
          </p:nvSpPr>
          <p:spPr bwMode="auto">
            <a:xfrm>
              <a:off x="7002463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Freeform 174"/>
            <p:cNvSpPr>
              <a:spLocks noEditPoints="1"/>
            </p:cNvSpPr>
            <p:nvPr/>
          </p:nvSpPr>
          <p:spPr bwMode="auto">
            <a:xfrm>
              <a:off x="6870700" y="1944688"/>
              <a:ext cx="187325" cy="73025"/>
            </a:xfrm>
            <a:custGeom>
              <a:avLst/>
              <a:gdLst>
                <a:gd name="T0" fmla="*/ 27 w 31"/>
                <a:gd name="T1" fmla="*/ 12 h 12"/>
                <a:gd name="T2" fmla="*/ 31 w 31"/>
                <a:gd name="T3" fmla="*/ 11 h 12"/>
                <a:gd name="T4" fmla="*/ 31 w 31"/>
                <a:gd name="T5" fmla="*/ 8 h 12"/>
                <a:gd name="T6" fmla="*/ 30 w 31"/>
                <a:gd name="T7" fmla="*/ 6 h 12"/>
                <a:gd name="T8" fmla="*/ 22 w 31"/>
                <a:gd name="T9" fmla="*/ 4 h 12"/>
                <a:gd name="T10" fmla="*/ 17 w 31"/>
                <a:gd name="T11" fmla="*/ 0 h 12"/>
                <a:gd name="T12" fmla="*/ 10 w 31"/>
                <a:gd name="T13" fmla="*/ 0 h 12"/>
                <a:gd name="T14" fmla="*/ 5 w 31"/>
                <a:gd name="T15" fmla="*/ 4 h 12"/>
                <a:gd name="T16" fmla="*/ 1 w 31"/>
                <a:gd name="T17" fmla="*/ 6 h 12"/>
                <a:gd name="T18" fmla="*/ 1 w 31"/>
                <a:gd name="T19" fmla="*/ 9 h 12"/>
                <a:gd name="T20" fmla="*/ 2 w 31"/>
                <a:gd name="T21" fmla="*/ 12 h 12"/>
                <a:gd name="T22" fmla="*/ 6 w 31"/>
                <a:gd name="T23" fmla="*/ 12 h 12"/>
                <a:gd name="T24" fmla="*/ 28 w 31"/>
                <a:gd name="T25" fmla="*/ 12 h 12"/>
                <a:gd name="T26" fmla="*/ 28 w 31"/>
                <a:gd name="T27" fmla="*/ 12 h 12"/>
                <a:gd name="T28" fmla="*/ 11 w 31"/>
                <a:gd name="T29" fmla="*/ 12 h 12"/>
                <a:gd name="T30" fmla="*/ 22 w 31"/>
                <a:gd name="T31" fmla="*/ 12 h 12"/>
                <a:gd name="T32" fmla="*/ 9 w 31"/>
                <a:gd name="T33" fmla="*/ 12 h 12"/>
                <a:gd name="T34" fmla="*/ 9 w 31"/>
                <a:gd name="T3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12">
                  <a:moveTo>
                    <a:pt x="27" y="12"/>
                  </a:moveTo>
                  <a:cubicBezTo>
                    <a:pt x="29" y="12"/>
                    <a:pt x="30" y="12"/>
                    <a:pt x="31" y="11"/>
                  </a:cubicBezTo>
                  <a:cubicBezTo>
                    <a:pt x="31" y="11"/>
                    <a:pt x="31" y="9"/>
                    <a:pt x="31" y="8"/>
                  </a:cubicBezTo>
                  <a:cubicBezTo>
                    <a:pt x="31" y="8"/>
                    <a:pt x="30" y="6"/>
                    <a:pt x="30" y="6"/>
                  </a:cubicBezTo>
                  <a:cubicBezTo>
                    <a:pt x="29" y="5"/>
                    <a:pt x="22" y="4"/>
                    <a:pt x="22" y="4"/>
                  </a:cubicBezTo>
                  <a:cubicBezTo>
                    <a:pt x="21" y="4"/>
                    <a:pt x="18" y="0"/>
                    <a:pt x="17" y="0"/>
                  </a:cubicBezTo>
                  <a:cubicBezTo>
                    <a:pt x="15" y="0"/>
                    <a:pt x="11" y="0"/>
                    <a:pt x="10" y="0"/>
                  </a:cubicBezTo>
                  <a:cubicBezTo>
                    <a:pt x="10" y="0"/>
                    <a:pt x="6" y="4"/>
                    <a:pt x="5" y="4"/>
                  </a:cubicBezTo>
                  <a:cubicBezTo>
                    <a:pt x="4" y="5"/>
                    <a:pt x="1" y="5"/>
                    <a:pt x="1" y="6"/>
                  </a:cubicBezTo>
                  <a:cubicBezTo>
                    <a:pt x="1" y="6"/>
                    <a:pt x="2" y="7"/>
                    <a:pt x="1" y="9"/>
                  </a:cubicBezTo>
                  <a:cubicBezTo>
                    <a:pt x="0" y="10"/>
                    <a:pt x="1" y="12"/>
                    <a:pt x="2" y="12"/>
                  </a:cubicBezTo>
                  <a:cubicBezTo>
                    <a:pt x="2" y="12"/>
                    <a:pt x="6" y="12"/>
                    <a:pt x="6" y="12"/>
                  </a:cubicBezTo>
                  <a:moveTo>
                    <a:pt x="28" y="12"/>
                  </a:moveTo>
                  <a:cubicBezTo>
                    <a:pt x="28" y="12"/>
                    <a:pt x="28" y="12"/>
                    <a:pt x="28" y="12"/>
                  </a:cubicBezTo>
                  <a:moveTo>
                    <a:pt x="11" y="12"/>
                  </a:moveTo>
                  <a:cubicBezTo>
                    <a:pt x="15" y="12"/>
                    <a:pt x="18" y="12"/>
                    <a:pt x="22" y="12"/>
                  </a:cubicBezTo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3" name="Gruppieren 742" title="icon"/>
          <p:cNvGrpSpPr/>
          <p:nvPr/>
        </p:nvGrpSpPr>
        <p:grpSpPr>
          <a:xfrm>
            <a:off x="6789200" y="1595491"/>
            <a:ext cx="352425" cy="350837"/>
            <a:chOff x="7361238" y="1824038"/>
            <a:chExt cx="352425" cy="350837"/>
          </a:xfrm>
        </p:grpSpPr>
        <p:sp>
          <p:nvSpPr>
            <p:cNvPr id="744" name="Oval 178"/>
            <p:cNvSpPr>
              <a:spLocks noChangeArrowheads="1"/>
            </p:cNvSpPr>
            <p:nvPr/>
          </p:nvSpPr>
          <p:spPr bwMode="auto">
            <a:xfrm>
              <a:off x="7361238" y="182403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79"/>
            <p:cNvSpPr>
              <a:spLocks/>
            </p:cNvSpPr>
            <p:nvPr/>
          </p:nvSpPr>
          <p:spPr bwMode="auto">
            <a:xfrm>
              <a:off x="7446963" y="1944688"/>
              <a:ext cx="180975" cy="96837"/>
            </a:xfrm>
            <a:custGeom>
              <a:avLst/>
              <a:gdLst>
                <a:gd name="T0" fmla="*/ 0 w 30"/>
                <a:gd name="T1" fmla="*/ 16 h 16"/>
                <a:gd name="T2" fmla="*/ 0 w 30"/>
                <a:gd name="T3" fmla="*/ 2 h 16"/>
                <a:gd name="T4" fmla="*/ 1 w 30"/>
                <a:gd name="T5" fmla="*/ 0 h 16"/>
                <a:gd name="T6" fmla="*/ 29 w 30"/>
                <a:gd name="T7" fmla="*/ 0 h 16"/>
                <a:gd name="T8" fmla="*/ 30 w 30"/>
                <a:gd name="T9" fmla="*/ 2 h 16"/>
                <a:gd name="T10" fmla="*/ 30 w 30"/>
                <a:gd name="T11" fmla="*/ 3 h 16"/>
                <a:gd name="T12" fmla="*/ 29 w 30"/>
                <a:gd name="T13" fmla="*/ 4 h 16"/>
                <a:gd name="T14" fmla="*/ 22 w 30"/>
                <a:gd name="T1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6">
                  <a:moveTo>
                    <a:pt x="0" y="16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0" y="0"/>
                    <a:pt x="30" y="1"/>
                    <a:pt x="30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2" y="4"/>
                    <a:pt x="22" y="4"/>
                    <a:pt x="22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180"/>
            <p:cNvSpPr>
              <a:spLocks/>
            </p:cNvSpPr>
            <p:nvPr/>
          </p:nvSpPr>
          <p:spPr bwMode="auto">
            <a:xfrm>
              <a:off x="7604126" y="2017713"/>
              <a:ext cx="19050" cy="36512"/>
            </a:xfrm>
            <a:custGeom>
              <a:avLst/>
              <a:gdLst>
                <a:gd name="T0" fmla="*/ 0 w 3"/>
                <a:gd name="T1" fmla="*/ 6 h 6"/>
                <a:gd name="T2" fmla="*/ 2 w 3"/>
                <a:gd name="T3" fmla="*/ 6 h 6"/>
                <a:gd name="T4" fmla="*/ 3 w 3"/>
                <a:gd name="T5" fmla="*/ 4 h 6"/>
                <a:gd name="T6" fmla="*/ 3 w 3"/>
                <a:gd name="T7" fmla="*/ 3 h 6"/>
                <a:gd name="T8" fmla="*/ 3 w 3"/>
                <a:gd name="T9" fmla="*/ 0 h 6"/>
                <a:gd name="T10" fmla="*/ 2 w 3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3" y="5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Line 181"/>
            <p:cNvSpPr>
              <a:spLocks noChangeShapeType="1"/>
            </p:cNvSpPr>
            <p:nvPr/>
          </p:nvSpPr>
          <p:spPr bwMode="auto">
            <a:xfrm>
              <a:off x="7500938" y="2054225"/>
              <a:ext cx="666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Line 182"/>
            <p:cNvSpPr>
              <a:spLocks noChangeShapeType="1"/>
            </p:cNvSpPr>
            <p:nvPr/>
          </p:nvSpPr>
          <p:spPr bwMode="auto">
            <a:xfrm>
              <a:off x="7500938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Line 183"/>
            <p:cNvSpPr>
              <a:spLocks noChangeShapeType="1"/>
            </p:cNvSpPr>
            <p:nvPr/>
          </p:nvSpPr>
          <p:spPr bwMode="auto">
            <a:xfrm>
              <a:off x="7464426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184"/>
            <p:cNvSpPr>
              <a:spLocks/>
            </p:cNvSpPr>
            <p:nvPr/>
          </p:nvSpPr>
          <p:spPr bwMode="auto">
            <a:xfrm>
              <a:off x="7446963" y="2035175"/>
              <a:ext cx="11113" cy="19050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1 h 3"/>
                <a:gd name="T4" fmla="*/ 1 w 2"/>
                <a:gd name="T5" fmla="*/ 3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85"/>
            <p:cNvSpPr>
              <a:spLocks noChangeArrowheads="1"/>
            </p:cNvSpPr>
            <p:nvPr/>
          </p:nvSpPr>
          <p:spPr bwMode="auto">
            <a:xfrm>
              <a:off x="7458076" y="1968500"/>
              <a:ext cx="36513" cy="365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86"/>
            <p:cNvSpPr>
              <a:spLocks noChangeArrowheads="1"/>
            </p:cNvSpPr>
            <p:nvPr/>
          </p:nvSpPr>
          <p:spPr bwMode="auto">
            <a:xfrm>
              <a:off x="7519988" y="1968500"/>
              <a:ext cx="34925" cy="85725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187"/>
            <p:cNvSpPr>
              <a:spLocks/>
            </p:cNvSpPr>
            <p:nvPr/>
          </p:nvSpPr>
          <p:spPr bwMode="auto">
            <a:xfrm>
              <a:off x="7580313" y="1968500"/>
              <a:ext cx="36513" cy="49212"/>
            </a:xfrm>
            <a:custGeom>
              <a:avLst/>
              <a:gdLst>
                <a:gd name="T0" fmla="*/ 11 w 23"/>
                <a:gd name="T1" fmla="*/ 0 h 31"/>
                <a:gd name="T2" fmla="*/ 23 w 23"/>
                <a:gd name="T3" fmla="*/ 31 h 31"/>
                <a:gd name="T4" fmla="*/ 0 w 23"/>
                <a:gd name="T5" fmla="*/ 31 h 31"/>
                <a:gd name="T6" fmla="*/ 0 w 23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1">
                  <a:moveTo>
                    <a:pt x="11" y="0"/>
                  </a:moveTo>
                  <a:lnTo>
                    <a:pt x="23" y="31"/>
                  </a:lnTo>
                  <a:lnTo>
                    <a:pt x="0" y="31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Oval 188"/>
            <p:cNvSpPr>
              <a:spLocks noChangeArrowheads="1"/>
            </p:cNvSpPr>
            <p:nvPr/>
          </p:nvSpPr>
          <p:spPr bwMode="auto">
            <a:xfrm>
              <a:off x="7464426" y="2035175"/>
              <a:ext cx="30163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Oval 189"/>
            <p:cNvSpPr>
              <a:spLocks noChangeArrowheads="1"/>
            </p:cNvSpPr>
            <p:nvPr/>
          </p:nvSpPr>
          <p:spPr bwMode="auto">
            <a:xfrm>
              <a:off x="7567613" y="2035175"/>
              <a:ext cx="36513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6" name="Gruppieren 755" title="icon"/>
          <p:cNvGrpSpPr/>
          <p:nvPr/>
        </p:nvGrpSpPr>
        <p:grpSpPr>
          <a:xfrm>
            <a:off x="7360700" y="1595491"/>
            <a:ext cx="350837" cy="350837"/>
            <a:chOff x="7932738" y="1824038"/>
            <a:chExt cx="350837" cy="350837"/>
          </a:xfrm>
        </p:grpSpPr>
        <p:sp>
          <p:nvSpPr>
            <p:cNvPr id="757" name="Oval 193"/>
            <p:cNvSpPr>
              <a:spLocks noChangeArrowheads="1"/>
            </p:cNvSpPr>
            <p:nvPr/>
          </p:nvSpPr>
          <p:spPr bwMode="auto">
            <a:xfrm>
              <a:off x="7932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Line 194"/>
            <p:cNvSpPr>
              <a:spLocks noChangeShapeType="1"/>
            </p:cNvSpPr>
            <p:nvPr/>
          </p:nvSpPr>
          <p:spPr bwMode="auto">
            <a:xfrm>
              <a:off x="8047038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95"/>
            <p:cNvSpPr>
              <a:spLocks/>
            </p:cNvSpPr>
            <p:nvPr/>
          </p:nvSpPr>
          <p:spPr bwMode="auto">
            <a:xfrm>
              <a:off x="8023225" y="1963738"/>
              <a:ext cx="163512" cy="66675"/>
            </a:xfrm>
            <a:custGeom>
              <a:avLst/>
              <a:gdLst>
                <a:gd name="T0" fmla="*/ 25 w 27"/>
                <a:gd name="T1" fmla="*/ 11 h 11"/>
                <a:gd name="T2" fmla="*/ 25 w 27"/>
                <a:gd name="T3" fmla="*/ 11 h 11"/>
                <a:gd name="T4" fmla="*/ 27 w 27"/>
                <a:gd name="T5" fmla="*/ 8 h 11"/>
                <a:gd name="T6" fmla="*/ 26 w 27"/>
                <a:gd name="T7" fmla="*/ 5 h 11"/>
                <a:gd name="T8" fmla="*/ 21 w 27"/>
                <a:gd name="T9" fmla="*/ 4 h 11"/>
                <a:gd name="T10" fmla="*/ 19 w 27"/>
                <a:gd name="T11" fmla="*/ 4 h 11"/>
                <a:gd name="T12" fmla="*/ 15 w 27"/>
                <a:gd name="T13" fmla="*/ 0 h 11"/>
                <a:gd name="T14" fmla="*/ 7 w 27"/>
                <a:gd name="T15" fmla="*/ 0 h 11"/>
                <a:gd name="T16" fmla="*/ 0 w 27"/>
                <a:gd name="T17" fmla="*/ 5 h 11"/>
                <a:gd name="T18" fmla="*/ 0 w 27"/>
                <a:gd name="T19" fmla="*/ 8 h 11"/>
                <a:gd name="T20" fmla="*/ 3 w 27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11">
                  <a:moveTo>
                    <a:pt x="25" y="11"/>
                  </a:moveTo>
                  <a:cubicBezTo>
                    <a:pt x="25" y="11"/>
                    <a:pt x="23" y="11"/>
                    <a:pt x="25" y="11"/>
                  </a:cubicBezTo>
                  <a:cubicBezTo>
                    <a:pt x="26" y="11"/>
                    <a:pt x="27" y="9"/>
                    <a:pt x="27" y="8"/>
                  </a:cubicBezTo>
                  <a:cubicBezTo>
                    <a:pt x="27" y="7"/>
                    <a:pt x="26" y="6"/>
                    <a:pt x="26" y="5"/>
                  </a:cubicBezTo>
                  <a:cubicBezTo>
                    <a:pt x="24" y="5"/>
                    <a:pt x="23" y="4"/>
                    <a:pt x="21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6" y="0"/>
                    <a:pt x="15" y="0"/>
                  </a:cubicBezTo>
                  <a:cubicBezTo>
                    <a:pt x="13" y="0"/>
                    <a:pt x="8" y="0"/>
                    <a:pt x="7" y="0"/>
                  </a:cubicBezTo>
                  <a:cubicBezTo>
                    <a:pt x="4" y="0"/>
                    <a:pt x="0" y="5"/>
                    <a:pt x="0" y="5"/>
                  </a:cubicBezTo>
                  <a:cubicBezTo>
                    <a:pt x="0" y="8"/>
                    <a:pt x="0" y="5"/>
                    <a:pt x="0" y="8"/>
                  </a:cubicBezTo>
                  <a:cubicBezTo>
                    <a:pt x="0" y="8"/>
                    <a:pt x="0" y="9"/>
                    <a:pt x="3" y="11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Line 196"/>
            <p:cNvSpPr>
              <a:spLocks noChangeShapeType="1"/>
            </p:cNvSpPr>
            <p:nvPr/>
          </p:nvSpPr>
          <p:spPr bwMode="auto">
            <a:xfrm>
              <a:off x="8072438" y="2030413"/>
              <a:ext cx="666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197"/>
            <p:cNvSpPr>
              <a:spLocks noChangeArrowheads="1"/>
            </p:cNvSpPr>
            <p:nvPr/>
          </p:nvSpPr>
          <p:spPr bwMode="auto">
            <a:xfrm>
              <a:off x="8042275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198"/>
            <p:cNvSpPr>
              <a:spLocks noChangeArrowheads="1"/>
            </p:cNvSpPr>
            <p:nvPr/>
          </p:nvSpPr>
          <p:spPr bwMode="auto">
            <a:xfrm>
              <a:off x="8139113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3" name="Gruppieren 762" title="icon"/>
          <p:cNvGrpSpPr/>
          <p:nvPr/>
        </p:nvGrpSpPr>
        <p:grpSpPr>
          <a:xfrm>
            <a:off x="7932200" y="1595491"/>
            <a:ext cx="350837" cy="350837"/>
            <a:chOff x="8504238" y="1824038"/>
            <a:chExt cx="350837" cy="350837"/>
          </a:xfrm>
        </p:grpSpPr>
        <p:sp>
          <p:nvSpPr>
            <p:cNvPr id="764" name="Oval 202"/>
            <p:cNvSpPr>
              <a:spLocks noChangeArrowheads="1"/>
            </p:cNvSpPr>
            <p:nvPr/>
          </p:nvSpPr>
          <p:spPr bwMode="auto">
            <a:xfrm>
              <a:off x="85042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Oval 203"/>
            <p:cNvSpPr>
              <a:spLocks noChangeArrowheads="1"/>
            </p:cNvSpPr>
            <p:nvPr/>
          </p:nvSpPr>
          <p:spPr bwMode="auto">
            <a:xfrm>
              <a:off x="8618538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Oval 204"/>
            <p:cNvSpPr>
              <a:spLocks noChangeArrowheads="1"/>
            </p:cNvSpPr>
            <p:nvPr/>
          </p:nvSpPr>
          <p:spPr bwMode="auto">
            <a:xfrm>
              <a:off x="8715375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205"/>
            <p:cNvSpPr>
              <a:spLocks/>
            </p:cNvSpPr>
            <p:nvPr/>
          </p:nvSpPr>
          <p:spPr bwMode="auto">
            <a:xfrm>
              <a:off x="8588375" y="1920875"/>
              <a:ext cx="182562" cy="14446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206"/>
            <p:cNvSpPr>
              <a:spLocks/>
            </p:cNvSpPr>
            <p:nvPr/>
          </p:nvSpPr>
          <p:spPr bwMode="auto">
            <a:xfrm>
              <a:off x="8618538" y="1938338"/>
              <a:ext cx="122237" cy="42862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9" name="Gruppieren 768" title="icon"/>
          <p:cNvGrpSpPr/>
          <p:nvPr/>
        </p:nvGrpSpPr>
        <p:grpSpPr>
          <a:xfrm>
            <a:off x="8503700" y="1595491"/>
            <a:ext cx="350837" cy="350837"/>
            <a:chOff x="9075738" y="1824038"/>
            <a:chExt cx="350837" cy="350837"/>
          </a:xfrm>
        </p:grpSpPr>
        <p:sp>
          <p:nvSpPr>
            <p:cNvPr id="770" name="Oval 210"/>
            <p:cNvSpPr>
              <a:spLocks noChangeArrowheads="1"/>
            </p:cNvSpPr>
            <p:nvPr/>
          </p:nvSpPr>
          <p:spPr bwMode="auto">
            <a:xfrm>
              <a:off x="9075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Freeform 211"/>
            <p:cNvSpPr>
              <a:spLocks/>
            </p:cNvSpPr>
            <p:nvPr/>
          </p:nvSpPr>
          <p:spPr bwMode="auto">
            <a:xfrm>
              <a:off x="9159875" y="1944688"/>
              <a:ext cx="146050" cy="109537"/>
            </a:xfrm>
            <a:custGeom>
              <a:avLst/>
              <a:gdLst>
                <a:gd name="T0" fmla="*/ 12 w 92"/>
                <a:gd name="T1" fmla="*/ 69 h 69"/>
                <a:gd name="T2" fmla="*/ 0 w 92"/>
                <a:gd name="T3" fmla="*/ 69 h 69"/>
                <a:gd name="T4" fmla="*/ 0 w 92"/>
                <a:gd name="T5" fmla="*/ 0 h 69"/>
                <a:gd name="T6" fmla="*/ 92 w 92"/>
                <a:gd name="T7" fmla="*/ 0 h 69"/>
                <a:gd name="T8" fmla="*/ 92 w 92"/>
                <a:gd name="T9" fmla="*/ 69 h 69"/>
                <a:gd name="T10" fmla="*/ 61 w 92"/>
                <a:gd name="T1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69">
                  <a:moveTo>
                    <a:pt x="12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69"/>
                  </a:lnTo>
                  <a:lnTo>
                    <a:pt x="61" y="6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Line 212"/>
            <p:cNvSpPr>
              <a:spLocks noChangeShapeType="1"/>
            </p:cNvSpPr>
            <p:nvPr/>
          </p:nvSpPr>
          <p:spPr bwMode="auto">
            <a:xfrm>
              <a:off x="9178925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Line 213"/>
            <p:cNvSpPr>
              <a:spLocks noChangeShapeType="1"/>
            </p:cNvSpPr>
            <p:nvPr/>
          </p:nvSpPr>
          <p:spPr bwMode="auto">
            <a:xfrm>
              <a:off x="9256713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Oval 214"/>
            <p:cNvSpPr>
              <a:spLocks noChangeArrowheads="1"/>
            </p:cNvSpPr>
            <p:nvPr/>
          </p:nvSpPr>
          <p:spPr bwMode="auto">
            <a:xfrm>
              <a:off x="9185275" y="2017713"/>
              <a:ext cx="71437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215"/>
            <p:cNvSpPr>
              <a:spLocks/>
            </p:cNvSpPr>
            <p:nvPr/>
          </p:nvSpPr>
          <p:spPr bwMode="auto">
            <a:xfrm>
              <a:off x="9305925" y="2030413"/>
              <a:ext cx="36512" cy="23812"/>
            </a:xfrm>
            <a:custGeom>
              <a:avLst/>
              <a:gdLst>
                <a:gd name="T0" fmla="*/ 0 w 23"/>
                <a:gd name="T1" fmla="*/ 15 h 15"/>
                <a:gd name="T2" fmla="*/ 23 w 23"/>
                <a:gd name="T3" fmla="*/ 15 h 15"/>
                <a:gd name="T4" fmla="*/ 23 w 2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5">
                  <a:moveTo>
                    <a:pt x="0" y="15"/>
                  </a:moveTo>
                  <a:lnTo>
                    <a:pt x="23" y="15"/>
                  </a:lnTo>
                  <a:lnTo>
                    <a:pt x="23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Line 216"/>
            <p:cNvSpPr>
              <a:spLocks noChangeShapeType="1"/>
            </p:cNvSpPr>
            <p:nvPr/>
          </p:nvSpPr>
          <p:spPr bwMode="auto">
            <a:xfrm>
              <a:off x="9305925" y="2035175"/>
              <a:ext cx="36512" cy="190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Oval 217"/>
            <p:cNvSpPr>
              <a:spLocks noChangeArrowheads="1"/>
            </p:cNvSpPr>
            <p:nvPr/>
          </p:nvSpPr>
          <p:spPr bwMode="auto">
            <a:xfrm>
              <a:off x="9209088" y="2041525"/>
              <a:ext cx="23812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8" name="Gruppieren 777" title="icon"/>
          <p:cNvGrpSpPr/>
          <p:nvPr/>
        </p:nvGrpSpPr>
        <p:grpSpPr>
          <a:xfrm>
            <a:off x="9075200" y="1595491"/>
            <a:ext cx="342900" cy="350837"/>
            <a:chOff x="9653588" y="1824038"/>
            <a:chExt cx="342900" cy="350837"/>
          </a:xfrm>
        </p:grpSpPr>
        <p:sp>
          <p:nvSpPr>
            <p:cNvPr id="779" name="Oval 221"/>
            <p:cNvSpPr>
              <a:spLocks noChangeArrowheads="1"/>
            </p:cNvSpPr>
            <p:nvPr/>
          </p:nvSpPr>
          <p:spPr bwMode="auto">
            <a:xfrm>
              <a:off x="9653588" y="182403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Oval 222"/>
            <p:cNvSpPr>
              <a:spLocks noChangeArrowheads="1"/>
            </p:cNvSpPr>
            <p:nvPr/>
          </p:nvSpPr>
          <p:spPr bwMode="auto">
            <a:xfrm>
              <a:off x="9731376" y="1908175"/>
              <a:ext cx="187325" cy="18256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Oval 223"/>
            <p:cNvSpPr>
              <a:spLocks noChangeArrowheads="1"/>
            </p:cNvSpPr>
            <p:nvPr/>
          </p:nvSpPr>
          <p:spPr bwMode="auto">
            <a:xfrm>
              <a:off x="9809163" y="198755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Line 224"/>
            <p:cNvSpPr>
              <a:spLocks noChangeShapeType="1"/>
            </p:cNvSpPr>
            <p:nvPr/>
          </p:nvSpPr>
          <p:spPr bwMode="auto">
            <a:xfrm>
              <a:off x="9869488" y="1951038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Line 225"/>
            <p:cNvSpPr>
              <a:spLocks noChangeShapeType="1"/>
            </p:cNvSpPr>
            <p:nvPr/>
          </p:nvSpPr>
          <p:spPr bwMode="auto">
            <a:xfrm>
              <a:off x="9834563" y="1993900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Line 226"/>
            <p:cNvSpPr>
              <a:spLocks noChangeShapeType="1"/>
            </p:cNvSpPr>
            <p:nvPr/>
          </p:nvSpPr>
          <p:spPr bwMode="auto">
            <a:xfrm>
              <a:off x="9750426" y="1998663"/>
              <a:ext cx="111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Line 227"/>
            <p:cNvSpPr>
              <a:spLocks noChangeShapeType="1"/>
            </p:cNvSpPr>
            <p:nvPr/>
          </p:nvSpPr>
          <p:spPr bwMode="auto">
            <a:xfrm flipV="1">
              <a:off x="9755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Line 228"/>
            <p:cNvSpPr>
              <a:spLocks noChangeShapeType="1"/>
            </p:cNvSpPr>
            <p:nvPr/>
          </p:nvSpPr>
          <p:spPr bwMode="auto">
            <a:xfrm flipH="1" flipV="1">
              <a:off x="9882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Line 229"/>
            <p:cNvSpPr>
              <a:spLocks noChangeShapeType="1"/>
            </p:cNvSpPr>
            <p:nvPr/>
          </p:nvSpPr>
          <p:spPr bwMode="auto">
            <a:xfrm flipH="1">
              <a:off x="9882188" y="1998663"/>
              <a:ext cx="174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Line 230"/>
            <p:cNvSpPr>
              <a:spLocks noChangeShapeType="1"/>
            </p:cNvSpPr>
            <p:nvPr/>
          </p:nvSpPr>
          <p:spPr bwMode="auto">
            <a:xfrm flipH="1">
              <a:off x="9882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Line 231"/>
            <p:cNvSpPr>
              <a:spLocks noChangeShapeType="1"/>
            </p:cNvSpPr>
            <p:nvPr/>
          </p:nvSpPr>
          <p:spPr bwMode="auto">
            <a:xfrm flipH="1">
              <a:off x="9828213" y="1927225"/>
              <a:ext cx="23813" cy="603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Line 232"/>
            <p:cNvSpPr>
              <a:spLocks noChangeShapeType="1"/>
            </p:cNvSpPr>
            <p:nvPr/>
          </p:nvSpPr>
          <p:spPr bwMode="auto">
            <a:xfrm>
              <a:off x="9821863" y="1927225"/>
              <a:ext cx="0" cy="111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Line 233"/>
            <p:cNvSpPr>
              <a:spLocks noChangeShapeType="1"/>
            </p:cNvSpPr>
            <p:nvPr/>
          </p:nvSpPr>
          <p:spPr bwMode="auto">
            <a:xfrm>
              <a:off x="9791701" y="1927225"/>
              <a:ext cx="12700" cy="174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Line 234"/>
            <p:cNvSpPr>
              <a:spLocks noChangeShapeType="1"/>
            </p:cNvSpPr>
            <p:nvPr/>
          </p:nvSpPr>
          <p:spPr bwMode="auto">
            <a:xfrm>
              <a:off x="9767888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Line 235"/>
            <p:cNvSpPr>
              <a:spLocks noChangeShapeType="1"/>
            </p:cNvSpPr>
            <p:nvPr/>
          </p:nvSpPr>
          <p:spPr bwMode="auto">
            <a:xfrm>
              <a:off x="9755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236"/>
            <p:cNvSpPr>
              <a:spLocks noChangeArrowheads="1"/>
            </p:cNvSpPr>
            <p:nvPr/>
          </p:nvSpPr>
          <p:spPr bwMode="auto">
            <a:xfrm>
              <a:off x="9785351" y="2035175"/>
              <a:ext cx="73025" cy="254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Line 237"/>
            <p:cNvSpPr>
              <a:spLocks noChangeShapeType="1"/>
            </p:cNvSpPr>
            <p:nvPr/>
          </p:nvSpPr>
          <p:spPr bwMode="auto">
            <a:xfrm flipH="1">
              <a:off x="9864726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6" name="Gruppieren 795" title="icon"/>
          <p:cNvGrpSpPr/>
          <p:nvPr/>
        </p:nvGrpSpPr>
        <p:grpSpPr>
          <a:xfrm>
            <a:off x="9645112" y="1595491"/>
            <a:ext cx="350838" cy="350837"/>
            <a:chOff x="10217150" y="1824038"/>
            <a:chExt cx="350838" cy="350837"/>
          </a:xfrm>
        </p:grpSpPr>
        <p:sp>
          <p:nvSpPr>
            <p:cNvPr id="797" name="Oval 241"/>
            <p:cNvSpPr>
              <a:spLocks noChangeArrowheads="1"/>
            </p:cNvSpPr>
            <p:nvPr/>
          </p:nvSpPr>
          <p:spPr bwMode="auto">
            <a:xfrm>
              <a:off x="10217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242"/>
            <p:cNvSpPr>
              <a:spLocks/>
            </p:cNvSpPr>
            <p:nvPr/>
          </p:nvSpPr>
          <p:spPr bwMode="auto">
            <a:xfrm>
              <a:off x="10301288" y="1933575"/>
              <a:ext cx="176213" cy="127000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9" name="Gruppieren 798" title="icon"/>
          <p:cNvGrpSpPr/>
          <p:nvPr/>
        </p:nvGrpSpPr>
        <p:grpSpPr>
          <a:xfrm>
            <a:off x="10216612" y="1595491"/>
            <a:ext cx="350838" cy="350837"/>
            <a:chOff x="10788650" y="1824038"/>
            <a:chExt cx="350838" cy="350837"/>
          </a:xfrm>
        </p:grpSpPr>
        <p:sp>
          <p:nvSpPr>
            <p:cNvPr id="800" name="Oval 246"/>
            <p:cNvSpPr>
              <a:spLocks noChangeArrowheads="1"/>
            </p:cNvSpPr>
            <p:nvPr/>
          </p:nvSpPr>
          <p:spPr bwMode="auto">
            <a:xfrm>
              <a:off x="107886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247"/>
            <p:cNvSpPr>
              <a:spLocks/>
            </p:cNvSpPr>
            <p:nvPr/>
          </p:nvSpPr>
          <p:spPr bwMode="auto">
            <a:xfrm>
              <a:off x="10872788" y="1908175"/>
              <a:ext cx="182563" cy="182562"/>
            </a:xfrm>
            <a:custGeom>
              <a:avLst/>
              <a:gdLst>
                <a:gd name="T0" fmla="*/ 14 w 30"/>
                <a:gd name="T1" fmla="*/ 0 h 30"/>
                <a:gd name="T2" fmla="*/ 16 w 30"/>
                <a:gd name="T3" fmla="*/ 0 h 30"/>
                <a:gd name="T4" fmla="*/ 17 w 30"/>
                <a:gd name="T5" fmla="*/ 1 h 30"/>
                <a:gd name="T6" fmla="*/ 20 w 30"/>
                <a:gd name="T7" fmla="*/ 2 h 30"/>
                <a:gd name="T8" fmla="*/ 22 w 30"/>
                <a:gd name="T9" fmla="*/ 1 h 30"/>
                <a:gd name="T10" fmla="*/ 23 w 30"/>
                <a:gd name="T11" fmla="*/ 3 h 30"/>
                <a:gd name="T12" fmla="*/ 24 w 30"/>
                <a:gd name="T13" fmla="*/ 4 h 30"/>
                <a:gd name="T14" fmla="*/ 26 w 30"/>
                <a:gd name="T15" fmla="*/ 6 h 30"/>
                <a:gd name="T16" fmla="*/ 27 w 30"/>
                <a:gd name="T17" fmla="*/ 7 h 30"/>
                <a:gd name="T18" fmla="*/ 29 w 30"/>
                <a:gd name="T19" fmla="*/ 8 h 30"/>
                <a:gd name="T20" fmla="*/ 28 w 30"/>
                <a:gd name="T21" fmla="*/ 10 h 30"/>
                <a:gd name="T22" fmla="*/ 29 w 30"/>
                <a:gd name="T23" fmla="*/ 13 h 30"/>
                <a:gd name="T24" fmla="*/ 30 w 30"/>
                <a:gd name="T25" fmla="*/ 14 h 30"/>
                <a:gd name="T26" fmla="*/ 30 w 30"/>
                <a:gd name="T27" fmla="*/ 16 h 30"/>
                <a:gd name="T28" fmla="*/ 29 w 30"/>
                <a:gd name="T29" fmla="*/ 17 h 30"/>
                <a:gd name="T30" fmla="*/ 28 w 30"/>
                <a:gd name="T31" fmla="*/ 20 h 30"/>
                <a:gd name="T32" fmla="*/ 29 w 30"/>
                <a:gd name="T33" fmla="*/ 22 h 30"/>
                <a:gd name="T34" fmla="*/ 27 w 30"/>
                <a:gd name="T35" fmla="*/ 23 h 30"/>
                <a:gd name="T36" fmla="*/ 26 w 30"/>
                <a:gd name="T37" fmla="*/ 24 h 30"/>
                <a:gd name="T38" fmla="*/ 24 w 30"/>
                <a:gd name="T39" fmla="*/ 26 h 30"/>
                <a:gd name="T40" fmla="*/ 23 w 30"/>
                <a:gd name="T41" fmla="*/ 27 h 30"/>
                <a:gd name="T42" fmla="*/ 22 w 30"/>
                <a:gd name="T43" fmla="*/ 29 h 30"/>
                <a:gd name="T44" fmla="*/ 20 w 30"/>
                <a:gd name="T45" fmla="*/ 28 h 30"/>
                <a:gd name="T46" fmla="*/ 17 w 30"/>
                <a:gd name="T47" fmla="*/ 29 h 30"/>
                <a:gd name="T48" fmla="*/ 16 w 30"/>
                <a:gd name="T49" fmla="*/ 30 h 30"/>
                <a:gd name="T50" fmla="*/ 14 w 30"/>
                <a:gd name="T51" fmla="*/ 30 h 30"/>
                <a:gd name="T52" fmla="*/ 13 w 30"/>
                <a:gd name="T53" fmla="*/ 29 h 30"/>
                <a:gd name="T54" fmla="*/ 10 w 30"/>
                <a:gd name="T55" fmla="*/ 28 h 30"/>
                <a:gd name="T56" fmla="*/ 8 w 30"/>
                <a:gd name="T57" fmla="*/ 29 h 30"/>
                <a:gd name="T58" fmla="*/ 7 w 30"/>
                <a:gd name="T59" fmla="*/ 27 h 30"/>
                <a:gd name="T60" fmla="*/ 6 w 30"/>
                <a:gd name="T61" fmla="*/ 26 h 30"/>
                <a:gd name="T62" fmla="*/ 4 w 30"/>
                <a:gd name="T63" fmla="*/ 24 h 30"/>
                <a:gd name="T64" fmla="*/ 3 w 30"/>
                <a:gd name="T65" fmla="*/ 23 h 30"/>
                <a:gd name="T66" fmla="*/ 1 w 30"/>
                <a:gd name="T67" fmla="*/ 22 h 30"/>
                <a:gd name="T68" fmla="*/ 2 w 30"/>
                <a:gd name="T69" fmla="*/ 20 h 30"/>
                <a:gd name="T70" fmla="*/ 1 w 30"/>
                <a:gd name="T71" fmla="*/ 17 h 30"/>
                <a:gd name="T72" fmla="*/ 0 w 30"/>
                <a:gd name="T73" fmla="*/ 16 h 30"/>
                <a:gd name="T74" fmla="*/ 0 w 30"/>
                <a:gd name="T75" fmla="*/ 14 h 30"/>
                <a:gd name="T76" fmla="*/ 1 w 30"/>
                <a:gd name="T77" fmla="*/ 13 h 30"/>
                <a:gd name="T78" fmla="*/ 2 w 30"/>
                <a:gd name="T79" fmla="*/ 10 h 30"/>
                <a:gd name="T80" fmla="*/ 1 w 30"/>
                <a:gd name="T81" fmla="*/ 8 h 30"/>
                <a:gd name="T82" fmla="*/ 3 w 30"/>
                <a:gd name="T83" fmla="*/ 7 h 30"/>
                <a:gd name="T84" fmla="*/ 4 w 30"/>
                <a:gd name="T85" fmla="*/ 6 h 30"/>
                <a:gd name="T86" fmla="*/ 6 w 30"/>
                <a:gd name="T87" fmla="*/ 4 h 30"/>
                <a:gd name="T88" fmla="*/ 7 w 30"/>
                <a:gd name="T89" fmla="*/ 3 h 30"/>
                <a:gd name="T90" fmla="*/ 8 w 30"/>
                <a:gd name="T91" fmla="*/ 1 h 30"/>
                <a:gd name="T92" fmla="*/ 10 w 30"/>
                <a:gd name="T93" fmla="*/ 2 h 30"/>
                <a:gd name="T94" fmla="*/ 13 w 30"/>
                <a:gd name="T95" fmla="*/ 1 h 30"/>
                <a:gd name="T96" fmla="*/ 14 w 30"/>
                <a:gd name="T9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30">
                  <a:moveTo>
                    <a:pt x="14" y="0"/>
                  </a:moveTo>
                  <a:cubicBezTo>
                    <a:pt x="15" y="0"/>
                    <a:pt x="15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3" y="2"/>
                    <a:pt x="23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5"/>
                    <a:pt x="25" y="6"/>
                    <a:pt x="26" y="6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8" y="7"/>
                    <a:pt x="29" y="8"/>
                    <a:pt x="29" y="8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2"/>
                    <a:pt x="29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8" y="18"/>
                    <a:pt x="28" y="19"/>
                    <a:pt x="28" y="2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8" y="23"/>
                    <a:pt x="27" y="23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4" y="25"/>
                    <a:pt x="24" y="26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8"/>
                    <a:pt x="18" y="28"/>
                    <a:pt x="17" y="2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5" y="30"/>
                    <a:pt x="15" y="30"/>
                    <a:pt x="14" y="30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7" y="28"/>
                    <a:pt x="7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4"/>
                    <a:pt x="4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3"/>
                    <a:pt x="1" y="22"/>
                    <a:pt x="1" y="22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19"/>
                    <a:pt x="2" y="18"/>
                    <a:pt x="1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2"/>
                    <a:pt x="2" y="11"/>
                    <a:pt x="2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2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2" y="2"/>
                    <a:pt x="13" y="1"/>
                  </a:cubicBezTo>
                  <a:lnTo>
                    <a:pt x="14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248"/>
            <p:cNvSpPr>
              <a:spLocks/>
            </p:cNvSpPr>
            <p:nvPr/>
          </p:nvSpPr>
          <p:spPr bwMode="auto">
            <a:xfrm>
              <a:off x="10902950" y="1938338"/>
              <a:ext cx="122238" cy="122237"/>
            </a:xfrm>
            <a:custGeom>
              <a:avLst/>
              <a:gdLst>
                <a:gd name="T0" fmla="*/ 10 w 20"/>
                <a:gd name="T1" fmla="*/ 20 h 20"/>
                <a:gd name="T2" fmla="*/ 10 w 20"/>
                <a:gd name="T3" fmla="*/ 20 h 20"/>
                <a:gd name="T4" fmla="*/ 0 w 20"/>
                <a:gd name="T5" fmla="*/ 10 h 20"/>
                <a:gd name="T6" fmla="*/ 0 w 20"/>
                <a:gd name="T7" fmla="*/ 10 h 20"/>
                <a:gd name="T8" fmla="*/ 10 w 20"/>
                <a:gd name="T9" fmla="*/ 0 h 20"/>
                <a:gd name="T10" fmla="*/ 10 w 20"/>
                <a:gd name="T11" fmla="*/ 0 h 20"/>
                <a:gd name="T12" fmla="*/ 20 w 20"/>
                <a:gd name="T13" fmla="*/ 10 h 20"/>
                <a:gd name="T14" fmla="*/ 20 w 20"/>
                <a:gd name="T15" fmla="*/ 10 h 20"/>
                <a:gd name="T16" fmla="*/ 10 w 20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4" y="20"/>
                    <a:pt x="0" y="16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Line 249"/>
            <p:cNvSpPr>
              <a:spLocks noChangeShapeType="1"/>
            </p:cNvSpPr>
            <p:nvPr/>
          </p:nvSpPr>
          <p:spPr bwMode="auto">
            <a:xfrm>
              <a:off x="10933113" y="1968500"/>
              <a:ext cx="619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Line 250"/>
            <p:cNvSpPr>
              <a:spLocks noChangeShapeType="1"/>
            </p:cNvSpPr>
            <p:nvPr/>
          </p:nvSpPr>
          <p:spPr bwMode="auto">
            <a:xfrm>
              <a:off x="10928350" y="1993900"/>
              <a:ext cx="71438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Line 251"/>
            <p:cNvSpPr>
              <a:spLocks noChangeShapeType="1"/>
            </p:cNvSpPr>
            <p:nvPr/>
          </p:nvSpPr>
          <p:spPr bwMode="auto">
            <a:xfrm>
              <a:off x="10933113" y="2017713"/>
              <a:ext cx="619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6" name="Gruppieren 805" title="icon"/>
          <p:cNvGrpSpPr/>
          <p:nvPr/>
        </p:nvGrpSpPr>
        <p:grpSpPr>
          <a:xfrm>
            <a:off x="10788112" y="1595491"/>
            <a:ext cx="350838" cy="350837"/>
            <a:chOff x="11360150" y="1824038"/>
            <a:chExt cx="350838" cy="350837"/>
          </a:xfrm>
        </p:grpSpPr>
        <p:sp>
          <p:nvSpPr>
            <p:cNvPr id="807" name="Oval 255"/>
            <p:cNvSpPr>
              <a:spLocks noChangeArrowheads="1"/>
            </p:cNvSpPr>
            <p:nvPr/>
          </p:nvSpPr>
          <p:spPr bwMode="auto">
            <a:xfrm>
              <a:off x="11360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256"/>
            <p:cNvSpPr>
              <a:spLocks/>
            </p:cNvSpPr>
            <p:nvPr/>
          </p:nvSpPr>
          <p:spPr bwMode="auto">
            <a:xfrm>
              <a:off x="11536363" y="1938338"/>
              <a:ext cx="23813" cy="85725"/>
            </a:xfrm>
            <a:custGeom>
              <a:avLst/>
              <a:gdLst>
                <a:gd name="T0" fmla="*/ 0 w 15"/>
                <a:gd name="T1" fmla="*/ 0 h 54"/>
                <a:gd name="T2" fmla="*/ 0 w 15"/>
                <a:gd name="T3" fmla="*/ 38 h 54"/>
                <a:gd name="T4" fmla="*/ 15 w 15"/>
                <a:gd name="T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54">
                  <a:moveTo>
                    <a:pt x="0" y="0"/>
                  </a:moveTo>
                  <a:lnTo>
                    <a:pt x="0" y="38"/>
                  </a:lnTo>
                  <a:lnTo>
                    <a:pt x="15" y="54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Line 257"/>
            <p:cNvSpPr>
              <a:spLocks noChangeShapeType="1"/>
            </p:cNvSpPr>
            <p:nvPr/>
          </p:nvSpPr>
          <p:spPr bwMode="auto">
            <a:xfrm>
              <a:off x="11444288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Line 258"/>
            <p:cNvSpPr>
              <a:spLocks noChangeShapeType="1"/>
            </p:cNvSpPr>
            <p:nvPr/>
          </p:nvSpPr>
          <p:spPr bwMode="auto">
            <a:xfrm>
              <a:off x="11607800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Line 259"/>
            <p:cNvSpPr>
              <a:spLocks noChangeShapeType="1"/>
            </p:cNvSpPr>
            <p:nvPr/>
          </p:nvSpPr>
          <p:spPr bwMode="auto">
            <a:xfrm flipV="1">
              <a:off x="11536363" y="207168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260"/>
            <p:cNvSpPr>
              <a:spLocks/>
            </p:cNvSpPr>
            <p:nvPr/>
          </p:nvSpPr>
          <p:spPr bwMode="auto">
            <a:xfrm>
              <a:off x="11536363" y="1908175"/>
              <a:ext cx="90488" cy="182562"/>
            </a:xfrm>
            <a:custGeom>
              <a:avLst/>
              <a:gdLst>
                <a:gd name="T0" fmla="*/ 0 w 15"/>
                <a:gd name="T1" fmla="*/ 30 h 30"/>
                <a:gd name="T2" fmla="*/ 15 w 15"/>
                <a:gd name="T3" fmla="*/ 15 h 30"/>
                <a:gd name="T4" fmla="*/ 0 w 15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30">
                  <a:moveTo>
                    <a:pt x="0" y="30"/>
                  </a:moveTo>
                  <a:cubicBezTo>
                    <a:pt x="8" y="30"/>
                    <a:pt x="15" y="23"/>
                    <a:pt x="15" y="15"/>
                  </a:cubicBezTo>
                  <a:cubicBezTo>
                    <a:pt x="15" y="7"/>
                    <a:pt x="8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261"/>
            <p:cNvSpPr>
              <a:spLocks/>
            </p:cNvSpPr>
            <p:nvPr/>
          </p:nvSpPr>
          <p:spPr bwMode="auto">
            <a:xfrm>
              <a:off x="11444288" y="1933575"/>
              <a:ext cx="92075" cy="157162"/>
            </a:xfrm>
            <a:custGeom>
              <a:avLst/>
              <a:gdLst>
                <a:gd name="T0" fmla="*/ 15 w 15"/>
                <a:gd name="T1" fmla="*/ 26 h 26"/>
                <a:gd name="T2" fmla="*/ 0 w 15"/>
                <a:gd name="T3" fmla="*/ 11 h 26"/>
                <a:gd name="T4" fmla="*/ 3 w 15"/>
                <a:gd name="T5" fmla="*/ 2 h 26"/>
                <a:gd name="T6" fmla="*/ 5 w 15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6">
                  <a:moveTo>
                    <a:pt x="15" y="26"/>
                  </a:moveTo>
                  <a:cubicBezTo>
                    <a:pt x="7" y="26"/>
                    <a:pt x="0" y="19"/>
                    <a:pt x="0" y="11"/>
                  </a:cubicBezTo>
                  <a:cubicBezTo>
                    <a:pt x="0" y="8"/>
                    <a:pt x="1" y="5"/>
                    <a:pt x="3" y="2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262"/>
            <p:cNvSpPr>
              <a:spLocks/>
            </p:cNvSpPr>
            <p:nvPr/>
          </p:nvSpPr>
          <p:spPr bwMode="auto">
            <a:xfrm>
              <a:off x="11450638" y="1933575"/>
              <a:ext cx="23813" cy="23812"/>
            </a:xfrm>
            <a:custGeom>
              <a:avLst/>
              <a:gdLst>
                <a:gd name="T0" fmla="*/ 15 w 15"/>
                <a:gd name="T1" fmla="*/ 15 h 15"/>
                <a:gd name="T2" fmla="*/ 15 w 15"/>
                <a:gd name="T3" fmla="*/ 0 h 15"/>
                <a:gd name="T4" fmla="*/ 0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5" y="15"/>
                  </a:move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5" name="Gruppieren 814"/>
          <p:cNvGrpSpPr/>
          <p:nvPr/>
        </p:nvGrpSpPr>
        <p:grpSpPr>
          <a:xfrm>
            <a:off x="3356892" y="2080403"/>
            <a:ext cx="350837" cy="350837"/>
            <a:chOff x="3935413" y="2316163"/>
            <a:chExt cx="350837" cy="350837"/>
          </a:xfrm>
        </p:grpSpPr>
        <p:sp>
          <p:nvSpPr>
            <p:cNvPr id="816" name="Oval 266"/>
            <p:cNvSpPr>
              <a:spLocks noChangeArrowheads="1"/>
            </p:cNvSpPr>
            <p:nvPr/>
          </p:nvSpPr>
          <p:spPr bwMode="auto">
            <a:xfrm>
              <a:off x="3935413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267"/>
            <p:cNvSpPr>
              <a:spLocks/>
            </p:cNvSpPr>
            <p:nvPr/>
          </p:nvSpPr>
          <p:spPr bwMode="auto">
            <a:xfrm>
              <a:off x="4019550" y="2449513"/>
              <a:ext cx="182562" cy="84137"/>
            </a:xfrm>
            <a:custGeom>
              <a:avLst/>
              <a:gdLst>
                <a:gd name="T0" fmla="*/ 4 w 30"/>
                <a:gd name="T1" fmla="*/ 7 h 14"/>
                <a:gd name="T2" fmla="*/ 0 w 30"/>
                <a:gd name="T3" fmla="*/ 11 h 14"/>
                <a:gd name="T4" fmla="*/ 3 w 30"/>
                <a:gd name="T5" fmla="*/ 14 h 14"/>
                <a:gd name="T6" fmla="*/ 26 w 30"/>
                <a:gd name="T7" fmla="*/ 14 h 14"/>
                <a:gd name="T8" fmla="*/ 30 w 30"/>
                <a:gd name="T9" fmla="*/ 11 h 14"/>
                <a:gd name="T10" fmla="*/ 26 w 30"/>
                <a:gd name="T11" fmla="*/ 7 h 14"/>
                <a:gd name="T12" fmla="*/ 26 w 30"/>
                <a:gd name="T13" fmla="*/ 7 h 14"/>
                <a:gd name="T14" fmla="*/ 26 w 30"/>
                <a:gd name="T15" fmla="*/ 7 h 14"/>
                <a:gd name="T16" fmla="*/ 21 w 30"/>
                <a:gd name="T17" fmla="*/ 3 h 14"/>
                <a:gd name="T18" fmla="*/ 18 w 30"/>
                <a:gd name="T19" fmla="*/ 3 h 14"/>
                <a:gd name="T20" fmla="*/ 18 w 30"/>
                <a:gd name="T21" fmla="*/ 3 h 14"/>
                <a:gd name="T22" fmla="*/ 18 w 30"/>
                <a:gd name="T23" fmla="*/ 3 h 14"/>
                <a:gd name="T24" fmla="*/ 12 w 30"/>
                <a:gd name="T25" fmla="*/ 0 h 14"/>
                <a:gd name="T26" fmla="*/ 4 w 30"/>
                <a:gd name="T27" fmla="*/ 6 h 14"/>
                <a:gd name="T28" fmla="*/ 4 w 30"/>
                <a:gd name="T29" fmla="*/ 7 h 14"/>
                <a:gd name="T30" fmla="*/ 4 w 30"/>
                <a:gd name="T31" fmla="*/ 7 h 14"/>
                <a:gd name="T32" fmla="*/ 4 w 30"/>
                <a:gd name="T3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14">
                  <a:moveTo>
                    <a:pt x="4" y="7"/>
                  </a:moveTo>
                  <a:cubicBezTo>
                    <a:pt x="1" y="7"/>
                    <a:pt x="0" y="8"/>
                    <a:pt x="0" y="11"/>
                  </a:cubicBezTo>
                  <a:cubicBezTo>
                    <a:pt x="0" y="13"/>
                    <a:pt x="1" y="14"/>
                    <a:pt x="3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8" y="14"/>
                    <a:pt x="30" y="13"/>
                    <a:pt x="30" y="11"/>
                  </a:cubicBezTo>
                  <a:cubicBezTo>
                    <a:pt x="30" y="8"/>
                    <a:pt x="29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4"/>
                    <a:pt x="23" y="3"/>
                    <a:pt x="21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1"/>
                    <a:pt x="14" y="0"/>
                    <a:pt x="12" y="0"/>
                  </a:cubicBezTo>
                  <a:cubicBezTo>
                    <a:pt x="8" y="0"/>
                    <a:pt x="4" y="3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8" name="Gruppieren 817"/>
          <p:cNvGrpSpPr/>
          <p:nvPr/>
        </p:nvGrpSpPr>
        <p:grpSpPr>
          <a:xfrm>
            <a:off x="3934875" y="2080731"/>
            <a:ext cx="342900" cy="350837"/>
            <a:chOff x="4513263" y="2316163"/>
            <a:chExt cx="342900" cy="350837"/>
          </a:xfrm>
        </p:grpSpPr>
        <p:sp>
          <p:nvSpPr>
            <p:cNvPr id="819" name="Oval 271"/>
            <p:cNvSpPr>
              <a:spLocks noChangeArrowheads="1"/>
            </p:cNvSpPr>
            <p:nvPr/>
          </p:nvSpPr>
          <p:spPr bwMode="auto">
            <a:xfrm>
              <a:off x="4513263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272"/>
            <p:cNvSpPr>
              <a:spLocks noEditPoints="1"/>
            </p:cNvSpPr>
            <p:nvPr/>
          </p:nvSpPr>
          <p:spPr bwMode="auto">
            <a:xfrm>
              <a:off x="4591051" y="2425700"/>
              <a:ext cx="187325" cy="131762"/>
            </a:xfrm>
            <a:custGeom>
              <a:avLst/>
              <a:gdLst>
                <a:gd name="T0" fmla="*/ 24 w 31"/>
                <a:gd name="T1" fmla="*/ 20 h 22"/>
                <a:gd name="T2" fmla="*/ 24 w 31"/>
                <a:gd name="T3" fmla="*/ 21 h 22"/>
                <a:gd name="T4" fmla="*/ 24 w 31"/>
                <a:gd name="T5" fmla="*/ 22 h 22"/>
                <a:gd name="T6" fmla="*/ 23 w 31"/>
                <a:gd name="T7" fmla="*/ 22 h 22"/>
                <a:gd name="T8" fmla="*/ 22 w 31"/>
                <a:gd name="T9" fmla="*/ 21 h 22"/>
                <a:gd name="T10" fmla="*/ 22 w 31"/>
                <a:gd name="T11" fmla="*/ 20 h 22"/>
                <a:gd name="T12" fmla="*/ 7 w 31"/>
                <a:gd name="T13" fmla="*/ 20 h 22"/>
                <a:gd name="T14" fmla="*/ 6 w 31"/>
                <a:gd name="T15" fmla="*/ 20 h 22"/>
                <a:gd name="T16" fmla="*/ 4 w 31"/>
                <a:gd name="T17" fmla="*/ 18 h 22"/>
                <a:gd name="T18" fmla="*/ 4 w 31"/>
                <a:gd name="T19" fmla="*/ 14 h 22"/>
                <a:gd name="T20" fmla="*/ 0 w 31"/>
                <a:gd name="T21" fmla="*/ 11 h 22"/>
                <a:gd name="T22" fmla="*/ 4 w 31"/>
                <a:gd name="T23" fmla="*/ 7 h 22"/>
                <a:gd name="T24" fmla="*/ 8 w 31"/>
                <a:gd name="T25" fmla="*/ 9 h 22"/>
                <a:gd name="T26" fmla="*/ 8 w 31"/>
                <a:gd name="T27" fmla="*/ 11 h 22"/>
                <a:gd name="T28" fmla="*/ 8 w 31"/>
                <a:gd name="T29" fmla="*/ 13 h 22"/>
                <a:gd name="T30" fmla="*/ 10 w 31"/>
                <a:gd name="T31" fmla="*/ 14 h 22"/>
                <a:gd name="T32" fmla="*/ 22 w 31"/>
                <a:gd name="T33" fmla="*/ 14 h 22"/>
                <a:gd name="T34" fmla="*/ 23 w 31"/>
                <a:gd name="T35" fmla="*/ 13 h 22"/>
                <a:gd name="T36" fmla="*/ 24 w 31"/>
                <a:gd name="T37" fmla="*/ 11 h 22"/>
                <a:gd name="T38" fmla="*/ 24 w 31"/>
                <a:gd name="T39" fmla="*/ 9 h 22"/>
                <a:gd name="T40" fmla="*/ 27 w 31"/>
                <a:gd name="T41" fmla="*/ 7 h 22"/>
                <a:gd name="T42" fmla="*/ 31 w 31"/>
                <a:gd name="T43" fmla="*/ 11 h 22"/>
                <a:gd name="T44" fmla="*/ 27 w 31"/>
                <a:gd name="T45" fmla="*/ 14 h 22"/>
                <a:gd name="T46" fmla="*/ 27 w 31"/>
                <a:gd name="T47" fmla="*/ 18 h 22"/>
                <a:gd name="T48" fmla="*/ 26 w 31"/>
                <a:gd name="T49" fmla="*/ 20 h 22"/>
                <a:gd name="T50" fmla="*/ 25 w 31"/>
                <a:gd name="T51" fmla="*/ 20 h 22"/>
                <a:gd name="T52" fmla="*/ 21 w 31"/>
                <a:gd name="T53" fmla="*/ 20 h 22"/>
                <a:gd name="T54" fmla="*/ 10 w 31"/>
                <a:gd name="T55" fmla="*/ 20 h 22"/>
                <a:gd name="T56" fmla="*/ 10 w 31"/>
                <a:gd name="T57" fmla="*/ 20 h 22"/>
                <a:gd name="T58" fmla="*/ 10 w 31"/>
                <a:gd name="T59" fmla="*/ 21 h 22"/>
                <a:gd name="T60" fmla="*/ 9 w 31"/>
                <a:gd name="T61" fmla="*/ 22 h 22"/>
                <a:gd name="T62" fmla="*/ 8 w 31"/>
                <a:gd name="T63" fmla="*/ 22 h 22"/>
                <a:gd name="T64" fmla="*/ 7 w 31"/>
                <a:gd name="T65" fmla="*/ 21 h 22"/>
                <a:gd name="T66" fmla="*/ 7 w 31"/>
                <a:gd name="T67" fmla="*/ 20 h 22"/>
                <a:gd name="T68" fmla="*/ 5 w 31"/>
                <a:gd name="T69" fmla="*/ 7 h 22"/>
                <a:gd name="T70" fmla="*/ 7 w 31"/>
                <a:gd name="T71" fmla="*/ 1 h 22"/>
                <a:gd name="T72" fmla="*/ 9 w 31"/>
                <a:gd name="T73" fmla="*/ 0 h 22"/>
                <a:gd name="T74" fmla="*/ 23 w 31"/>
                <a:gd name="T75" fmla="*/ 0 h 22"/>
                <a:gd name="T76" fmla="*/ 25 w 31"/>
                <a:gd name="T77" fmla="*/ 1 h 22"/>
                <a:gd name="T78" fmla="*/ 26 w 31"/>
                <a:gd name="T79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" h="22">
                  <a:moveTo>
                    <a:pt x="24" y="20"/>
                  </a:move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5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22"/>
                    <a:pt x="22" y="22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moveTo>
                    <a:pt x="7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5" y="20"/>
                    <a:pt x="4" y="19"/>
                    <a:pt x="4" y="1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3"/>
                    <a:pt x="0" y="11"/>
                  </a:cubicBezTo>
                  <a:cubicBezTo>
                    <a:pt x="0" y="9"/>
                    <a:pt x="2" y="7"/>
                    <a:pt x="4" y="7"/>
                  </a:cubicBezTo>
                  <a:cubicBezTo>
                    <a:pt x="5" y="7"/>
                    <a:pt x="8" y="7"/>
                    <a:pt x="8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3"/>
                  </a:cubicBezTo>
                  <a:cubicBezTo>
                    <a:pt x="9" y="14"/>
                    <a:pt x="9" y="14"/>
                    <a:pt x="1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3" y="14"/>
                    <a:pt x="23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7"/>
                    <a:pt x="26" y="7"/>
                    <a:pt x="27" y="7"/>
                  </a:cubicBezTo>
                  <a:cubicBezTo>
                    <a:pt x="29" y="7"/>
                    <a:pt x="31" y="9"/>
                    <a:pt x="31" y="11"/>
                  </a:cubicBezTo>
                  <a:cubicBezTo>
                    <a:pt x="31" y="13"/>
                    <a:pt x="29" y="14"/>
                    <a:pt x="27" y="14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9"/>
                    <a:pt x="27" y="20"/>
                    <a:pt x="26" y="20"/>
                  </a:cubicBezTo>
                  <a:cubicBezTo>
                    <a:pt x="25" y="20"/>
                    <a:pt x="25" y="20"/>
                    <a:pt x="25" y="20"/>
                  </a:cubicBezTo>
                  <a:moveTo>
                    <a:pt x="21" y="20"/>
                  </a:moveTo>
                  <a:cubicBezTo>
                    <a:pt x="10" y="20"/>
                    <a:pt x="10" y="20"/>
                    <a:pt x="10" y="20"/>
                  </a:cubicBezTo>
                  <a:moveTo>
                    <a:pt x="10" y="20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0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1"/>
                  </a:cubicBezTo>
                  <a:cubicBezTo>
                    <a:pt x="7" y="20"/>
                    <a:pt x="7" y="20"/>
                    <a:pt x="7" y="20"/>
                  </a:cubicBezTo>
                  <a:moveTo>
                    <a:pt x="5" y="7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4" y="0"/>
                    <a:pt x="25" y="1"/>
                  </a:cubicBezTo>
                  <a:cubicBezTo>
                    <a:pt x="26" y="7"/>
                    <a:pt x="26" y="7"/>
                    <a:pt x="26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1" name="Gruppieren 820"/>
          <p:cNvGrpSpPr/>
          <p:nvPr/>
        </p:nvGrpSpPr>
        <p:grpSpPr>
          <a:xfrm>
            <a:off x="4504787" y="2080731"/>
            <a:ext cx="350838" cy="350837"/>
            <a:chOff x="5076825" y="2316163"/>
            <a:chExt cx="350838" cy="350837"/>
          </a:xfrm>
        </p:grpSpPr>
        <p:sp>
          <p:nvSpPr>
            <p:cNvPr id="822" name="Oval 276"/>
            <p:cNvSpPr>
              <a:spLocks noChangeArrowheads="1"/>
            </p:cNvSpPr>
            <p:nvPr/>
          </p:nvSpPr>
          <p:spPr bwMode="auto">
            <a:xfrm>
              <a:off x="50768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277"/>
            <p:cNvSpPr>
              <a:spLocks noEditPoints="1"/>
            </p:cNvSpPr>
            <p:nvPr/>
          </p:nvSpPr>
          <p:spPr bwMode="auto">
            <a:xfrm>
              <a:off x="5167313" y="2425700"/>
              <a:ext cx="169863" cy="131762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4 h 22"/>
                <a:gd name="T8" fmla="*/ 0 w 28"/>
                <a:gd name="T9" fmla="*/ 14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28 w 28"/>
                <a:gd name="T29" fmla="*/ 14 h 22"/>
                <a:gd name="T30" fmla="*/ 28 w 28"/>
                <a:gd name="T31" fmla="*/ 18 h 22"/>
                <a:gd name="T32" fmla="*/ 28 w 28"/>
                <a:gd name="T33" fmla="*/ 18 h 22"/>
                <a:gd name="T34" fmla="*/ 0 w 28"/>
                <a:gd name="T35" fmla="*/ 18 h 22"/>
                <a:gd name="T36" fmla="*/ 0 w 28"/>
                <a:gd name="T37" fmla="*/ 18 h 22"/>
                <a:gd name="T38" fmla="*/ 0 w 28"/>
                <a:gd name="T39" fmla="*/ 14 h 22"/>
                <a:gd name="T40" fmla="*/ 0 w 28"/>
                <a:gd name="T41" fmla="*/ 14 h 22"/>
                <a:gd name="T42" fmla="*/ 0 w 28"/>
                <a:gd name="T43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28" y="14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4"/>
                    <a:pt x="0" y="14"/>
                    <a:pt x="0" y="14"/>
                  </a:cubicBezTo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4" name="Gruppieren 823"/>
          <p:cNvGrpSpPr/>
          <p:nvPr/>
        </p:nvGrpSpPr>
        <p:grpSpPr>
          <a:xfrm>
            <a:off x="5076287" y="2080731"/>
            <a:ext cx="344488" cy="350837"/>
            <a:chOff x="5654675" y="2316163"/>
            <a:chExt cx="344488" cy="350837"/>
          </a:xfrm>
        </p:grpSpPr>
        <p:sp>
          <p:nvSpPr>
            <p:cNvPr id="825" name="Oval 281"/>
            <p:cNvSpPr>
              <a:spLocks noChangeArrowheads="1"/>
            </p:cNvSpPr>
            <p:nvPr/>
          </p:nvSpPr>
          <p:spPr bwMode="auto">
            <a:xfrm>
              <a:off x="5654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282"/>
            <p:cNvSpPr>
              <a:spLocks/>
            </p:cNvSpPr>
            <p:nvPr/>
          </p:nvSpPr>
          <p:spPr bwMode="auto">
            <a:xfrm>
              <a:off x="5732463" y="2430463"/>
              <a:ext cx="188913" cy="115887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Oval 283"/>
            <p:cNvSpPr>
              <a:spLocks noChangeArrowheads="1"/>
            </p:cNvSpPr>
            <p:nvPr/>
          </p:nvSpPr>
          <p:spPr bwMode="auto">
            <a:xfrm>
              <a:off x="5788025" y="2455863"/>
              <a:ext cx="71438" cy="71437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8" name="Gruppieren 827"/>
          <p:cNvGrpSpPr/>
          <p:nvPr/>
        </p:nvGrpSpPr>
        <p:grpSpPr>
          <a:xfrm>
            <a:off x="5647787" y="2069510"/>
            <a:ext cx="344488" cy="350837"/>
            <a:chOff x="6226175" y="2316163"/>
            <a:chExt cx="344488" cy="350837"/>
          </a:xfrm>
        </p:grpSpPr>
        <p:sp>
          <p:nvSpPr>
            <p:cNvPr id="829" name="Oval 287"/>
            <p:cNvSpPr>
              <a:spLocks noChangeArrowheads="1"/>
            </p:cNvSpPr>
            <p:nvPr/>
          </p:nvSpPr>
          <p:spPr bwMode="auto">
            <a:xfrm>
              <a:off x="62261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288"/>
            <p:cNvSpPr>
              <a:spLocks/>
            </p:cNvSpPr>
            <p:nvPr/>
          </p:nvSpPr>
          <p:spPr bwMode="auto">
            <a:xfrm>
              <a:off x="6303963" y="2413000"/>
              <a:ext cx="188913" cy="157162"/>
            </a:xfrm>
            <a:custGeom>
              <a:avLst/>
              <a:gdLst>
                <a:gd name="T0" fmla="*/ 54 w 119"/>
                <a:gd name="T1" fmla="*/ 0 h 99"/>
                <a:gd name="T2" fmla="*/ 84 w 119"/>
                <a:gd name="T3" fmla="*/ 0 h 99"/>
                <a:gd name="T4" fmla="*/ 119 w 119"/>
                <a:gd name="T5" fmla="*/ 38 h 99"/>
                <a:gd name="T6" fmla="*/ 58 w 119"/>
                <a:gd name="T7" fmla="*/ 99 h 99"/>
                <a:gd name="T8" fmla="*/ 0 w 119"/>
                <a:gd name="T9" fmla="*/ 38 h 99"/>
                <a:gd name="T10" fmla="*/ 31 w 119"/>
                <a:gd name="T11" fmla="*/ 0 h 99"/>
                <a:gd name="T12" fmla="*/ 58 w 119"/>
                <a:gd name="T13" fmla="*/ 0 h 99"/>
                <a:gd name="T14" fmla="*/ 58 w 119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99">
                  <a:moveTo>
                    <a:pt x="54" y="0"/>
                  </a:moveTo>
                  <a:lnTo>
                    <a:pt x="84" y="0"/>
                  </a:lnTo>
                  <a:lnTo>
                    <a:pt x="119" y="38"/>
                  </a:lnTo>
                  <a:lnTo>
                    <a:pt x="58" y="99"/>
                  </a:lnTo>
                  <a:lnTo>
                    <a:pt x="0" y="38"/>
                  </a:lnTo>
                  <a:lnTo>
                    <a:pt x="31" y="0"/>
                  </a:lnTo>
                  <a:lnTo>
                    <a:pt x="58" y="0"/>
                  </a:lnTo>
                  <a:lnTo>
                    <a:pt x="58" y="9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289"/>
            <p:cNvSpPr>
              <a:spLocks/>
            </p:cNvSpPr>
            <p:nvPr/>
          </p:nvSpPr>
          <p:spPr bwMode="auto">
            <a:xfrm>
              <a:off x="6353175" y="2413000"/>
              <a:ext cx="42863" cy="150812"/>
            </a:xfrm>
            <a:custGeom>
              <a:avLst/>
              <a:gdLst>
                <a:gd name="T0" fmla="*/ 27 w 27"/>
                <a:gd name="T1" fmla="*/ 95 h 95"/>
                <a:gd name="T2" fmla="*/ 0 w 27"/>
                <a:gd name="T3" fmla="*/ 38 h 95"/>
                <a:gd name="T4" fmla="*/ 11 w 27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95">
                  <a:moveTo>
                    <a:pt x="27" y="95"/>
                  </a:moveTo>
                  <a:lnTo>
                    <a:pt x="0" y="38"/>
                  </a:lnTo>
                  <a:lnTo>
                    <a:pt x="1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290"/>
            <p:cNvSpPr>
              <a:spLocks/>
            </p:cNvSpPr>
            <p:nvPr/>
          </p:nvSpPr>
          <p:spPr bwMode="auto">
            <a:xfrm>
              <a:off x="6396038" y="2413000"/>
              <a:ext cx="47625" cy="150812"/>
            </a:xfrm>
            <a:custGeom>
              <a:avLst/>
              <a:gdLst>
                <a:gd name="T0" fmla="*/ 0 w 30"/>
                <a:gd name="T1" fmla="*/ 95 h 95"/>
                <a:gd name="T2" fmla="*/ 30 w 30"/>
                <a:gd name="T3" fmla="*/ 38 h 95"/>
                <a:gd name="T4" fmla="*/ 15 w 30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95">
                  <a:moveTo>
                    <a:pt x="0" y="95"/>
                  </a:moveTo>
                  <a:lnTo>
                    <a:pt x="30" y="38"/>
                  </a:lnTo>
                  <a:lnTo>
                    <a:pt x="15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Line 291"/>
            <p:cNvSpPr>
              <a:spLocks noChangeShapeType="1"/>
            </p:cNvSpPr>
            <p:nvPr/>
          </p:nvSpPr>
          <p:spPr bwMode="auto">
            <a:xfrm>
              <a:off x="6303963" y="2473325"/>
              <a:ext cx="1889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4" name="Gruppieren 833"/>
          <p:cNvGrpSpPr/>
          <p:nvPr/>
        </p:nvGrpSpPr>
        <p:grpSpPr>
          <a:xfrm>
            <a:off x="6219287" y="2080731"/>
            <a:ext cx="344488" cy="350837"/>
            <a:chOff x="6797675" y="2316163"/>
            <a:chExt cx="344488" cy="350837"/>
          </a:xfrm>
        </p:grpSpPr>
        <p:sp>
          <p:nvSpPr>
            <p:cNvPr id="835" name="Oval 295"/>
            <p:cNvSpPr>
              <a:spLocks noChangeArrowheads="1"/>
            </p:cNvSpPr>
            <p:nvPr/>
          </p:nvSpPr>
          <p:spPr bwMode="auto">
            <a:xfrm>
              <a:off x="6797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Line 296"/>
            <p:cNvSpPr>
              <a:spLocks noChangeShapeType="1"/>
            </p:cNvSpPr>
            <p:nvPr/>
          </p:nvSpPr>
          <p:spPr bwMode="auto">
            <a:xfrm>
              <a:off x="6931025" y="25765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297"/>
            <p:cNvSpPr>
              <a:spLocks/>
            </p:cNvSpPr>
            <p:nvPr/>
          </p:nvSpPr>
          <p:spPr bwMode="auto">
            <a:xfrm>
              <a:off x="6875463" y="2400300"/>
              <a:ext cx="188913" cy="176212"/>
            </a:xfrm>
            <a:custGeom>
              <a:avLst/>
              <a:gdLst>
                <a:gd name="T0" fmla="*/ 9 w 31"/>
                <a:gd name="T1" fmla="*/ 29 h 29"/>
                <a:gd name="T2" fmla="*/ 0 w 31"/>
                <a:gd name="T3" fmla="*/ 15 h 29"/>
                <a:gd name="T4" fmla="*/ 16 w 31"/>
                <a:gd name="T5" fmla="*/ 0 h 29"/>
                <a:gd name="T6" fmla="*/ 31 w 31"/>
                <a:gd name="T7" fmla="*/ 15 h 29"/>
                <a:gd name="T8" fmla="*/ 27 w 31"/>
                <a:gd name="T9" fmla="*/ 25 h 29"/>
                <a:gd name="T10" fmla="*/ 27 w 31"/>
                <a:gd name="T11" fmla="*/ 26 h 29"/>
                <a:gd name="T12" fmla="*/ 22 w 31"/>
                <a:gd name="T13" fmla="*/ 28 h 29"/>
                <a:gd name="T14" fmla="*/ 16 w 31"/>
                <a:gd name="T15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9">
                  <a:moveTo>
                    <a:pt x="9" y="29"/>
                  </a:moveTo>
                  <a:cubicBezTo>
                    <a:pt x="4" y="26"/>
                    <a:pt x="0" y="21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4" y="0"/>
                    <a:pt x="31" y="7"/>
                    <a:pt x="31" y="15"/>
                  </a:cubicBezTo>
                  <a:cubicBezTo>
                    <a:pt x="31" y="19"/>
                    <a:pt x="29" y="23"/>
                    <a:pt x="27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5" y="27"/>
                    <a:pt x="24" y="28"/>
                    <a:pt x="22" y="28"/>
                  </a:cubicBezTo>
                  <a:cubicBezTo>
                    <a:pt x="19" y="28"/>
                    <a:pt x="16" y="25"/>
                    <a:pt x="16" y="2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298"/>
            <p:cNvSpPr>
              <a:spLocks/>
            </p:cNvSpPr>
            <p:nvPr/>
          </p:nvSpPr>
          <p:spPr bwMode="auto">
            <a:xfrm>
              <a:off x="6942138" y="2479675"/>
              <a:ext cx="55563" cy="53975"/>
            </a:xfrm>
            <a:custGeom>
              <a:avLst/>
              <a:gdLst>
                <a:gd name="T0" fmla="*/ 9 w 9"/>
                <a:gd name="T1" fmla="*/ 0 h 9"/>
                <a:gd name="T2" fmla="*/ 0 w 9"/>
                <a:gd name="T3" fmla="*/ 0 h 9"/>
                <a:gd name="T4" fmla="*/ 0 w 9"/>
                <a:gd name="T5" fmla="*/ 5 h 9"/>
                <a:gd name="T6" fmla="*/ 5 w 9"/>
                <a:gd name="T7" fmla="*/ 9 h 9"/>
                <a:gd name="T8" fmla="*/ 9 w 9"/>
                <a:gd name="T9" fmla="*/ 5 h 9"/>
                <a:gd name="T10" fmla="*/ 9 w 9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4"/>
                    <a:pt x="0" y="5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9" y="7"/>
                    <a:pt x="9" y="5"/>
                  </a:cubicBezTo>
                  <a:cubicBezTo>
                    <a:pt x="9" y="4"/>
                    <a:pt x="9" y="0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Line 299"/>
            <p:cNvSpPr>
              <a:spLocks noChangeShapeType="1"/>
            </p:cNvSpPr>
            <p:nvPr/>
          </p:nvSpPr>
          <p:spPr bwMode="auto">
            <a:xfrm>
              <a:off x="6961188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Line 300"/>
            <p:cNvSpPr>
              <a:spLocks noChangeShapeType="1"/>
            </p:cNvSpPr>
            <p:nvPr/>
          </p:nvSpPr>
          <p:spPr bwMode="auto">
            <a:xfrm>
              <a:off x="6985000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1" name="Gruppieren 840"/>
          <p:cNvGrpSpPr/>
          <p:nvPr/>
        </p:nvGrpSpPr>
        <p:grpSpPr>
          <a:xfrm>
            <a:off x="6789200" y="2080731"/>
            <a:ext cx="344487" cy="350837"/>
            <a:chOff x="7367588" y="2316163"/>
            <a:chExt cx="344487" cy="350837"/>
          </a:xfrm>
        </p:grpSpPr>
        <p:sp>
          <p:nvSpPr>
            <p:cNvPr id="842" name="Oval 304"/>
            <p:cNvSpPr>
              <a:spLocks noChangeArrowheads="1"/>
            </p:cNvSpPr>
            <p:nvPr/>
          </p:nvSpPr>
          <p:spPr bwMode="auto">
            <a:xfrm>
              <a:off x="73675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305"/>
            <p:cNvSpPr>
              <a:spLocks/>
            </p:cNvSpPr>
            <p:nvPr/>
          </p:nvSpPr>
          <p:spPr bwMode="auto">
            <a:xfrm>
              <a:off x="7464425" y="2400300"/>
              <a:ext cx="163512" cy="182562"/>
            </a:xfrm>
            <a:custGeom>
              <a:avLst/>
              <a:gdLst>
                <a:gd name="T0" fmla="*/ 61 w 103"/>
                <a:gd name="T1" fmla="*/ 50 h 115"/>
                <a:gd name="T2" fmla="*/ 61 w 103"/>
                <a:gd name="T3" fmla="*/ 38 h 115"/>
                <a:gd name="T4" fmla="*/ 95 w 103"/>
                <a:gd name="T5" fmla="*/ 27 h 115"/>
                <a:gd name="T6" fmla="*/ 103 w 103"/>
                <a:gd name="T7" fmla="*/ 19 h 115"/>
                <a:gd name="T8" fmla="*/ 91 w 103"/>
                <a:gd name="T9" fmla="*/ 16 h 115"/>
                <a:gd name="T10" fmla="*/ 61 w 103"/>
                <a:gd name="T11" fmla="*/ 19 h 115"/>
                <a:gd name="T12" fmla="*/ 61 w 103"/>
                <a:gd name="T13" fmla="*/ 0 h 115"/>
                <a:gd name="T14" fmla="*/ 34 w 103"/>
                <a:gd name="T15" fmla="*/ 0 h 115"/>
                <a:gd name="T16" fmla="*/ 34 w 103"/>
                <a:gd name="T17" fmla="*/ 23 h 115"/>
                <a:gd name="T18" fmla="*/ 11 w 103"/>
                <a:gd name="T19" fmla="*/ 16 h 115"/>
                <a:gd name="T20" fmla="*/ 0 w 103"/>
                <a:gd name="T21" fmla="*/ 19 h 115"/>
                <a:gd name="T22" fmla="*/ 7 w 103"/>
                <a:gd name="T23" fmla="*/ 27 h 115"/>
                <a:gd name="T24" fmla="*/ 34 w 103"/>
                <a:gd name="T25" fmla="*/ 38 h 115"/>
                <a:gd name="T26" fmla="*/ 34 w 103"/>
                <a:gd name="T27" fmla="*/ 57 h 115"/>
                <a:gd name="T28" fmla="*/ 15 w 103"/>
                <a:gd name="T29" fmla="*/ 54 h 115"/>
                <a:gd name="T30" fmla="*/ 7 w 103"/>
                <a:gd name="T31" fmla="*/ 61 h 115"/>
                <a:gd name="T32" fmla="*/ 11 w 103"/>
                <a:gd name="T33" fmla="*/ 69 h 115"/>
                <a:gd name="T34" fmla="*/ 34 w 103"/>
                <a:gd name="T35" fmla="*/ 73 h 115"/>
                <a:gd name="T36" fmla="*/ 34 w 103"/>
                <a:gd name="T37" fmla="*/ 115 h 115"/>
                <a:gd name="T38" fmla="*/ 61 w 103"/>
                <a:gd name="T39" fmla="*/ 115 h 115"/>
                <a:gd name="T40" fmla="*/ 61 w 103"/>
                <a:gd name="T41" fmla="*/ 61 h 115"/>
                <a:gd name="T42" fmla="*/ 88 w 103"/>
                <a:gd name="T43" fmla="*/ 73 h 115"/>
                <a:gd name="T44" fmla="*/ 99 w 103"/>
                <a:gd name="T45" fmla="*/ 69 h 115"/>
                <a:gd name="T46" fmla="*/ 91 w 103"/>
                <a:gd name="T47" fmla="*/ 61 h 115"/>
                <a:gd name="T48" fmla="*/ 61 w 103"/>
                <a:gd name="T49" fmla="*/ 5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3" h="115">
                  <a:moveTo>
                    <a:pt x="61" y="50"/>
                  </a:moveTo>
                  <a:lnTo>
                    <a:pt x="61" y="38"/>
                  </a:lnTo>
                  <a:lnTo>
                    <a:pt x="95" y="27"/>
                  </a:lnTo>
                  <a:lnTo>
                    <a:pt x="103" y="19"/>
                  </a:lnTo>
                  <a:lnTo>
                    <a:pt x="91" y="16"/>
                  </a:lnTo>
                  <a:lnTo>
                    <a:pt x="61" y="19"/>
                  </a:lnTo>
                  <a:lnTo>
                    <a:pt x="61" y="0"/>
                  </a:lnTo>
                  <a:lnTo>
                    <a:pt x="34" y="0"/>
                  </a:lnTo>
                  <a:lnTo>
                    <a:pt x="34" y="23"/>
                  </a:lnTo>
                  <a:lnTo>
                    <a:pt x="11" y="16"/>
                  </a:lnTo>
                  <a:lnTo>
                    <a:pt x="0" y="19"/>
                  </a:lnTo>
                  <a:lnTo>
                    <a:pt x="7" y="27"/>
                  </a:lnTo>
                  <a:lnTo>
                    <a:pt x="34" y="38"/>
                  </a:lnTo>
                  <a:lnTo>
                    <a:pt x="34" y="57"/>
                  </a:lnTo>
                  <a:lnTo>
                    <a:pt x="15" y="54"/>
                  </a:lnTo>
                  <a:lnTo>
                    <a:pt x="7" y="61"/>
                  </a:lnTo>
                  <a:lnTo>
                    <a:pt x="11" y="69"/>
                  </a:lnTo>
                  <a:lnTo>
                    <a:pt x="34" y="73"/>
                  </a:lnTo>
                  <a:lnTo>
                    <a:pt x="34" y="115"/>
                  </a:lnTo>
                  <a:lnTo>
                    <a:pt x="61" y="115"/>
                  </a:lnTo>
                  <a:lnTo>
                    <a:pt x="61" y="61"/>
                  </a:lnTo>
                  <a:lnTo>
                    <a:pt x="88" y="73"/>
                  </a:lnTo>
                  <a:lnTo>
                    <a:pt x="99" y="69"/>
                  </a:lnTo>
                  <a:lnTo>
                    <a:pt x="91" y="61"/>
                  </a:lnTo>
                  <a:lnTo>
                    <a:pt x="61" y="5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4" name="Gruppieren 843"/>
          <p:cNvGrpSpPr/>
          <p:nvPr/>
        </p:nvGrpSpPr>
        <p:grpSpPr>
          <a:xfrm>
            <a:off x="7360700" y="2080731"/>
            <a:ext cx="350837" cy="350837"/>
            <a:chOff x="7932738" y="2316163"/>
            <a:chExt cx="350837" cy="350837"/>
          </a:xfrm>
        </p:grpSpPr>
        <p:sp>
          <p:nvSpPr>
            <p:cNvPr id="845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3" name="Gruppieren 852"/>
          <p:cNvGrpSpPr/>
          <p:nvPr/>
        </p:nvGrpSpPr>
        <p:grpSpPr>
          <a:xfrm>
            <a:off x="7932200" y="2080731"/>
            <a:ext cx="350837" cy="350837"/>
            <a:chOff x="8504238" y="2316163"/>
            <a:chExt cx="350837" cy="350837"/>
          </a:xfrm>
        </p:grpSpPr>
        <p:sp>
          <p:nvSpPr>
            <p:cNvPr id="854" name="Oval 320"/>
            <p:cNvSpPr>
              <a:spLocks noChangeArrowheads="1"/>
            </p:cNvSpPr>
            <p:nvPr/>
          </p:nvSpPr>
          <p:spPr bwMode="auto">
            <a:xfrm>
              <a:off x="85042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321"/>
            <p:cNvSpPr>
              <a:spLocks/>
            </p:cNvSpPr>
            <p:nvPr/>
          </p:nvSpPr>
          <p:spPr bwMode="auto">
            <a:xfrm>
              <a:off x="8588375" y="2413000"/>
              <a:ext cx="182562" cy="157162"/>
            </a:xfrm>
            <a:custGeom>
              <a:avLst/>
              <a:gdLst>
                <a:gd name="T0" fmla="*/ 16 w 30"/>
                <a:gd name="T1" fmla="*/ 0 h 26"/>
                <a:gd name="T2" fmla="*/ 14 w 30"/>
                <a:gd name="T3" fmla="*/ 0 h 26"/>
                <a:gd name="T4" fmla="*/ 11 w 30"/>
                <a:gd name="T5" fmla="*/ 1 h 26"/>
                <a:gd name="T6" fmla="*/ 6 w 30"/>
                <a:gd name="T7" fmla="*/ 4 h 26"/>
                <a:gd name="T8" fmla="*/ 2 w 30"/>
                <a:gd name="T9" fmla="*/ 7 h 26"/>
                <a:gd name="T10" fmla="*/ 0 w 30"/>
                <a:gd name="T11" fmla="*/ 12 h 26"/>
                <a:gd name="T12" fmla="*/ 0 w 30"/>
                <a:gd name="T13" fmla="*/ 14 h 26"/>
                <a:gd name="T14" fmla="*/ 0 w 30"/>
                <a:gd name="T15" fmla="*/ 18 h 26"/>
                <a:gd name="T16" fmla="*/ 0 w 30"/>
                <a:gd name="T17" fmla="*/ 21 h 26"/>
                <a:gd name="T18" fmla="*/ 3 w 30"/>
                <a:gd name="T19" fmla="*/ 25 h 26"/>
                <a:gd name="T20" fmla="*/ 8 w 30"/>
                <a:gd name="T21" fmla="*/ 26 h 26"/>
                <a:gd name="T22" fmla="*/ 10 w 30"/>
                <a:gd name="T23" fmla="*/ 26 h 26"/>
                <a:gd name="T24" fmla="*/ 12 w 30"/>
                <a:gd name="T25" fmla="*/ 26 h 26"/>
                <a:gd name="T26" fmla="*/ 13 w 30"/>
                <a:gd name="T27" fmla="*/ 26 h 26"/>
                <a:gd name="T28" fmla="*/ 13 w 30"/>
                <a:gd name="T29" fmla="*/ 26 h 26"/>
                <a:gd name="T30" fmla="*/ 14 w 30"/>
                <a:gd name="T31" fmla="*/ 26 h 26"/>
                <a:gd name="T32" fmla="*/ 14 w 30"/>
                <a:gd name="T33" fmla="*/ 26 h 26"/>
                <a:gd name="T34" fmla="*/ 15 w 30"/>
                <a:gd name="T35" fmla="*/ 26 h 26"/>
                <a:gd name="T36" fmla="*/ 17 w 30"/>
                <a:gd name="T37" fmla="*/ 24 h 26"/>
                <a:gd name="T38" fmla="*/ 15 w 30"/>
                <a:gd name="T39" fmla="*/ 21 h 26"/>
                <a:gd name="T40" fmla="*/ 13 w 30"/>
                <a:gd name="T41" fmla="*/ 21 h 26"/>
                <a:gd name="T42" fmla="*/ 13 w 30"/>
                <a:gd name="T43" fmla="*/ 21 h 26"/>
                <a:gd name="T44" fmla="*/ 14 w 30"/>
                <a:gd name="T45" fmla="*/ 21 h 26"/>
                <a:gd name="T46" fmla="*/ 15 w 30"/>
                <a:gd name="T47" fmla="*/ 21 h 26"/>
                <a:gd name="T48" fmla="*/ 18 w 30"/>
                <a:gd name="T49" fmla="*/ 21 h 26"/>
                <a:gd name="T50" fmla="*/ 19 w 30"/>
                <a:gd name="T51" fmla="*/ 21 h 26"/>
                <a:gd name="T52" fmla="*/ 20 w 30"/>
                <a:gd name="T53" fmla="*/ 19 h 26"/>
                <a:gd name="T54" fmla="*/ 18 w 30"/>
                <a:gd name="T55" fmla="*/ 17 h 26"/>
                <a:gd name="T56" fmla="*/ 16 w 30"/>
                <a:gd name="T57" fmla="*/ 17 h 26"/>
                <a:gd name="T58" fmla="*/ 15 w 30"/>
                <a:gd name="T59" fmla="*/ 17 h 26"/>
                <a:gd name="T60" fmla="*/ 15 w 30"/>
                <a:gd name="T61" fmla="*/ 17 h 26"/>
                <a:gd name="T62" fmla="*/ 15 w 30"/>
                <a:gd name="T63" fmla="*/ 17 h 26"/>
                <a:gd name="T64" fmla="*/ 16 w 30"/>
                <a:gd name="T65" fmla="*/ 17 h 26"/>
                <a:gd name="T66" fmla="*/ 20 w 30"/>
                <a:gd name="T67" fmla="*/ 17 h 26"/>
                <a:gd name="T68" fmla="*/ 20 w 30"/>
                <a:gd name="T69" fmla="*/ 17 h 26"/>
                <a:gd name="T70" fmla="*/ 22 w 30"/>
                <a:gd name="T71" fmla="*/ 16 h 26"/>
                <a:gd name="T72" fmla="*/ 22 w 30"/>
                <a:gd name="T73" fmla="*/ 14 h 26"/>
                <a:gd name="T74" fmla="*/ 20 w 30"/>
                <a:gd name="T75" fmla="*/ 12 h 26"/>
                <a:gd name="T76" fmla="*/ 17 w 30"/>
                <a:gd name="T77" fmla="*/ 12 h 26"/>
                <a:gd name="T78" fmla="*/ 15 w 30"/>
                <a:gd name="T79" fmla="*/ 12 h 26"/>
                <a:gd name="T80" fmla="*/ 15 w 30"/>
                <a:gd name="T81" fmla="*/ 12 h 26"/>
                <a:gd name="T82" fmla="*/ 18 w 30"/>
                <a:gd name="T83" fmla="*/ 12 h 26"/>
                <a:gd name="T84" fmla="*/ 28 w 30"/>
                <a:gd name="T85" fmla="*/ 12 h 26"/>
                <a:gd name="T86" fmla="*/ 28 w 30"/>
                <a:gd name="T87" fmla="*/ 12 h 26"/>
                <a:gd name="T88" fmla="*/ 30 w 30"/>
                <a:gd name="T89" fmla="*/ 10 h 26"/>
                <a:gd name="T90" fmla="*/ 29 w 30"/>
                <a:gd name="T91" fmla="*/ 7 h 26"/>
                <a:gd name="T92" fmla="*/ 28 w 30"/>
                <a:gd name="T93" fmla="*/ 7 h 26"/>
                <a:gd name="T94" fmla="*/ 19 w 30"/>
                <a:gd name="T95" fmla="*/ 7 h 26"/>
                <a:gd name="T96" fmla="*/ 16 w 30"/>
                <a:gd name="T97" fmla="*/ 7 h 26"/>
                <a:gd name="T98" fmla="*/ 12 w 30"/>
                <a:gd name="T99" fmla="*/ 7 h 26"/>
                <a:gd name="T100" fmla="*/ 12 w 30"/>
                <a:gd name="T101" fmla="*/ 7 h 26"/>
                <a:gd name="T102" fmla="*/ 12 w 30"/>
                <a:gd name="T103" fmla="*/ 7 h 26"/>
                <a:gd name="T104" fmla="*/ 14 w 30"/>
                <a:gd name="T105" fmla="*/ 6 h 26"/>
                <a:gd name="T106" fmla="*/ 17 w 30"/>
                <a:gd name="T107" fmla="*/ 4 h 26"/>
                <a:gd name="T108" fmla="*/ 18 w 30"/>
                <a:gd name="T109" fmla="*/ 1 h 26"/>
                <a:gd name="T110" fmla="*/ 16 w 30"/>
                <a:gd name="T1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26">
                  <a:moveTo>
                    <a:pt x="16" y="0"/>
                  </a:moveTo>
                  <a:cubicBezTo>
                    <a:pt x="15" y="0"/>
                    <a:pt x="15" y="0"/>
                    <a:pt x="14" y="0"/>
                  </a:cubicBezTo>
                  <a:cubicBezTo>
                    <a:pt x="13" y="0"/>
                    <a:pt x="12" y="1"/>
                    <a:pt x="11" y="1"/>
                  </a:cubicBezTo>
                  <a:cubicBezTo>
                    <a:pt x="10" y="2"/>
                    <a:pt x="8" y="3"/>
                    <a:pt x="6" y="4"/>
                  </a:cubicBezTo>
                  <a:cubicBezTo>
                    <a:pt x="4" y="5"/>
                    <a:pt x="3" y="6"/>
                    <a:pt x="2" y="7"/>
                  </a:cubicBezTo>
                  <a:cubicBezTo>
                    <a:pt x="0" y="8"/>
                    <a:pt x="0" y="10"/>
                    <a:pt x="0" y="12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5"/>
                    <a:pt x="0" y="17"/>
                    <a:pt x="0" y="18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1" y="23"/>
                    <a:pt x="2" y="24"/>
                    <a:pt x="3" y="25"/>
                  </a:cubicBezTo>
                  <a:cubicBezTo>
                    <a:pt x="4" y="26"/>
                    <a:pt x="6" y="26"/>
                    <a:pt x="8" y="26"/>
                  </a:cubicBezTo>
                  <a:cubicBezTo>
                    <a:pt x="8" y="26"/>
                    <a:pt x="9" y="26"/>
                    <a:pt x="10" y="26"/>
                  </a:cubicBezTo>
                  <a:cubicBezTo>
                    <a:pt x="10" y="26"/>
                    <a:pt x="11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5" y="26"/>
                    <a:pt x="15" y="26"/>
                  </a:cubicBezTo>
                  <a:cubicBezTo>
                    <a:pt x="16" y="26"/>
                    <a:pt x="17" y="25"/>
                    <a:pt x="17" y="24"/>
                  </a:cubicBezTo>
                  <a:cubicBezTo>
                    <a:pt x="17" y="23"/>
                    <a:pt x="16" y="21"/>
                    <a:pt x="15" y="21"/>
                  </a:cubicBezTo>
                  <a:cubicBezTo>
                    <a:pt x="15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9" y="21"/>
                    <a:pt x="19" y="21"/>
                  </a:cubicBezTo>
                  <a:cubicBezTo>
                    <a:pt x="20" y="20"/>
                    <a:pt x="20" y="19"/>
                    <a:pt x="20" y="19"/>
                  </a:cubicBezTo>
                  <a:cubicBezTo>
                    <a:pt x="20" y="18"/>
                    <a:pt x="19" y="17"/>
                    <a:pt x="18" y="17"/>
                  </a:cubicBezTo>
                  <a:cubicBezTo>
                    <a:pt x="17" y="17"/>
                    <a:pt x="17" y="17"/>
                    <a:pt x="16" y="17"/>
                  </a:cubicBezTo>
                  <a:cubicBezTo>
                    <a:pt x="16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9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6"/>
                    <a:pt x="22" y="16"/>
                    <a:pt x="22" y="16"/>
                  </a:cubicBezTo>
                  <a:cubicBezTo>
                    <a:pt x="22" y="15"/>
                    <a:pt x="23" y="14"/>
                    <a:pt x="22" y="14"/>
                  </a:cubicBezTo>
                  <a:cubicBezTo>
                    <a:pt x="22" y="13"/>
                    <a:pt x="21" y="12"/>
                    <a:pt x="20" y="12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21" y="12"/>
                    <a:pt x="24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9" y="12"/>
                    <a:pt x="30" y="11"/>
                    <a:pt x="30" y="10"/>
                  </a:cubicBezTo>
                  <a:cubicBezTo>
                    <a:pt x="30" y="8"/>
                    <a:pt x="30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5" y="7"/>
                    <a:pt x="22" y="7"/>
                    <a:pt x="19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4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4" y="6"/>
                    <a:pt x="14" y="6"/>
                  </a:cubicBezTo>
                  <a:cubicBezTo>
                    <a:pt x="16" y="5"/>
                    <a:pt x="17" y="5"/>
                    <a:pt x="17" y="4"/>
                  </a:cubicBezTo>
                  <a:cubicBezTo>
                    <a:pt x="17" y="3"/>
                    <a:pt x="18" y="3"/>
                    <a:pt x="18" y="1"/>
                  </a:cubicBezTo>
                  <a:cubicBezTo>
                    <a:pt x="18" y="0"/>
                    <a:pt x="17" y="0"/>
                    <a:pt x="16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6" name="Gruppieren 855"/>
          <p:cNvGrpSpPr/>
          <p:nvPr/>
        </p:nvGrpSpPr>
        <p:grpSpPr>
          <a:xfrm>
            <a:off x="8503700" y="2080731"/>
            <a:ext cx="344487" cy="350837"/>
            <a:chOff x="9082088" y="2316163"/>
            <a:chExt cx="344487" cy="350837"/>
          </a:xfrm>
        </p:grpSpPr>
        <p:sp>
          <p:nvSpPr>
            <p:cNvPr id="857" name="Oval 325"/>
            <p:cNvSpPr>
              <a:spLocks noChangeArrowheads="1"/>
            </p:cNvSpPr>
            <p:nvPr/>
          </p:nvSpPr>
          <p:spPr bwMode="auto">
            <a:xfrm>
              <a:off x="90820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326"/>
            <p:cNvSpPr>
              <a:spLocks/>
            </p:cNvSpPr>
            <p:nvPr/>
          </p:nvSpPr>
          <p:spPr bwMode="auto">
            <a:xfrm>
              <a:off x="9166225" y="2400300"/>
              <a:ext cx="157162" cy="182562"/>
            </a:xfrm>
            <a:custGeom>
              <a:avLst/>
              <a:gdLst>
                <a:gd name="T0" fmla="*/ 0 w 26"/>
                <a:gd name="T1" fmla="*/ 14 h 30"/>
                <a:gd name="T2" fmla="*/ 0 w 26"/>
                <a:gd name="T3" fmla="*/ 16 h 30"/>
                <a:gd name="T4" fmla="*/ 1 w 26"/>
                <a:gd name="T5" fmla="*/ 19 h 30"/>
                <a:gd name="T6" fmla="*/ 4 w 26"/>
                <a:gd name="T7" fmla="*/ 24 h 30"/>
                <a:gd name="T8" fmla="*/ 7 w 26"/>
                <a:gd name="T9" fmla="*/ 28 h 30"/>
                <a:gd name="T10" fmla="*/ 12 w 26"/>
                <a:gd name="T11" fmla="*/ 30 h 30"/>
                <a:gd name="T12" fmla="*/ 14 w 26"/>
                <a:gd name="T13" fmla="*/ 30 h 30"/>
                <a:gd name="T14" fmla="*/ 18 w 26"/>
                <a:gd name="T15" fmla="*/ 30 h 30"/>
                <a:gd name="T16" fmla="*/ 21 w 26"/>
                <a:gd name="T17" fmla="*/ 30 h 30"/>
                <a:gd name="T18" fmla="*/ 25 w 26"/>
                <a:gd name="T19" fmla="*/ 27 h 30"/>
                <a:gd name="T20" fmla="*/ 26 w 26"/>
                <a:gd name="T21" fmla="*/ 22 h 30"/>
                <a:gd name="T22" fmla="*/ 26 w 26"/>
                <a:gd name="T23" fmla="*/ 20 h 30"/>
                <a:gd name="T24" fmla="*/ 26 w 26"/>
                <a:gd name="T25" fmla="*/ 18 h 30"/>
                <a:gd name="T26" fmla="*/ 26 w 26"/>
                <a:gd name="T27" fmla="*/ 17 h 30"/>
                <a:gd name="T28" fmla="*/ 26 w 26"/>
                <a:gd name="T29" fmla="*/ 17 h 30"/>
                <a:gd name="T30" fmla="*/ 26 w 26"/>
                <a:gd name="T31" fmla="*/ 16 h 30"/>
                <a:gd name="T32" fmla="*/ 26 w 26"/>
                <a:gd name="T33" fmla="*/ 16 h 30"/>
                <a:gd name="T34" fmla="*/ 26 w 26"/>
                <a:gd name="T35" fmla="*/ 15 h 30"/>
                <a:gd name="T36" fmla="*/ 24 w 26"/>
                <a:gd name="T37" fmla="*/ 13 h 30"/>
                <a:gd name="T38" fmla="*/ 21 w 26"/>
                <a:gd name="T39" fmla="*/ 15 h 30"/>
                <a:gd name="T40" fmla="*/ 21 w 26"/>
                <a:gd name="T41" fmla="*/ 17 h 30"/>
                <a:gd name="T42" fmla="*/ 21 w 26"/>
                <a:gd name="T43" fmla="*/ 17 h 30"/>
                <a:gd name="T44" fmla="*/ 21 w 26"/>
                <a:gd name="T45" fmla="*/ 16 h 30"/>
                <a:gd name="T46" fmla="*/ 21 w 26"/>
                <a:gd name="T47" fmla="*/ 15 h 30"/>
                <a:gd name="T48" fmla="*/ 21 w 26"/>
                <a:gd name="T49" fmla="*/ 12 h 30"/>
                <a:gd name="T50" fmla="*/ 21 w 26"/>
                <a:gd name="T51" fmla="*/ 11 h 30"/>
                <a:gd name="T52" fmla="*/ 19 w 26"/>
                <a:gd name="T53" fmla="*/ 10 h 30"/>
                <a:gd name="T54" fmla="*/ 16 w 26"/>
                <a:gd name="T55" fmla="*/ 12 h 30"/>
                <a:gd name="T56" fmla="*/ 16 w 26"/>
                <a:gd name="T57" fmla="*/ 14 h 30"/>
                <a:gd name="T58" fmla="*/ 16 w 26"/>
                <a:gd name="T59" fmla="*/ 15 h 30"/>
                <a:gd name="T60" fmla="*/ 16 w 26"/>
                <a:gd name="T61" fmla="*/ 15 h 30"/>
                <a:gd name="T62" fmla="*/ 16 w 26"/>
                <a:gd name="T63" fmla="*/ 15 h 30"/>
                <a:gd name="T64" fmla="*/ 16 w 26"/>
                <a:gd name="T65" fmla="*/ 14 h 30"/>
                <a:gd name="T66" fmla="*/ 16 w 26"/>
                <a:gd name="T67" fmla="*/ 10 h 30"/>
                <a:gd name="T68" fmla="*/ 16 w 26"/>
                <a:gd name="T69" fmla="*/ 10 h 30"/>
                <a:gd name="T70" fmla="*/ 15 w 26"/>
                <a:gd name="T71" fmla="*/ 8 h 30"/>
                <a:gd name="T72" fmla="*/ 13 w 26"/>
                <a:gd name="T73" fmla="*/ 8 h 30"/>
                <a:gd name="T74" fmla="*/ 11 w 26"/>
                <a:gd name="T75" fmla="*/ 10 h 30"/>
                <a:gd name="T76" fmla="*/ 11 w 26"/>
                <a:gd name="T77" fmla="*/ 13 h 30"/>
                <a:gd name="T78" fmla="*/ 11 w 26"/>
                <a:gd name="T79" fmla="*/ 15 h 30"/>
                <a:gd name="T80" fmla="*/ 11 w 26"/>
                <a:gd name="T81" fmla="*/ 15 h 30"/>
                <a:gd name="T82" fmla="*/ 11 w 26"/>
                <a:gd name="T83" fmla="*/ 12 h 30"/>
                <a:gd name="T84" fmla="*/ 11 w 26"/>
                <a:gd name="T85" fmla="*/ 2 h 30"/>
                <a:gd name="T86" fmla="*/ 11 w 26"/>
                <a:gd name="T87" fmla="*/ 2 h 30"/>
                <a:gd name="T88" fmla="*/ 9 w 26"/>
                <a:gd name="T89" fmla="*/ 0 h 30"/>
                <a:gd name="T90" fmla="*/ 7 w 26"/>
                <a:gd name="T91" fmla="*/ 1 h 30"/>
                <a:gd name="T92" fmla="*/ 7 w 26"/>
                <a:gd name="T93" fmla="*/ 2 h 30"/>
                <a:gd name="T94" fmla="*/ 7 w 26"/>
                <a:gd name="T95" fmla="*/ 11 h 30"/>
                <a:gd name="T96" fmla="*/ 7 w 26"/>
                <a:gd name="T97" fmla="*/ 14 h 30"/>
                <a:gd name="T98" fmla="*/ 7 w 26"/>
                <a:gd name="T99" fmla="*/ 18 h 30"/>
                <a:gd name="T100" fmla="*/ 7 w 26"/>
                <a:gd name="T101" fmla="*/ 18 h 30"/>
                <a:gd name="T102" fmla="*/ 6 w 26"/>
                <a:gd name="T103" fmla="*/ 18 h 30"/>
                <a:gd name="T104" fmla="*/ 6 w 26"/>
                <a:gd name="T105" fmla="*/ 16 h 30"/>
                <a:gd name="T106" fmla="*/ 4 w 26"/>
                <a:gd name="T107" fmla="*/ 13 h 30"/>
                <a:gd name="T108" fmla="*/ 1 w 26"/>
                <a:gd name="T109" fmla="*/ 12 h 30"/>
                <a:gd name="T110" fmla="*/ 0 w 26"/>
                <a:gd name="T11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" h="30">
                  <a:moveTo>
                    <a:pt x="0" y="14"/>
                  </a:moveTo>
                  <a:cubicBezTo>
                    <a:pt x="0" y="15"/>
                    <a:pt x="0" y="15"/>
                    <a:pt x="0" y="16"/>
                  </a:cubicBezTo>
                  <a:cubicBezTo>
                    <a:pt x="0" y="17"/>
                    <a:pt x="1" y="18"/>
                    <a:pt x="1" y="19"/>
                  </a:cubicBezTo>
                  <a:cubicBezTo>
                    <a:pt x="2" y="20"/>
                    <a:pt x="3" y="22"/>
                    <a:pt x="4" y="24"/>
                  </a:cubicBezTo>
                  <a:cubicBezTo>
                    <a:pt x="5" y="26"/>
                    <a:pt x="6" y="27"/>
                    <a:pt x="7" y="28"/>
                  </a:cubicBezTo>
                  <a:cubicBezTo>
                    <a:pt x="8" y="30"/>
                    <a:pt x="10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5" y="30"/>
                    <a:pt x="17" y="30"/>
                    <a:pt x="18" y="30"/>
                  </a:cubicBezTo>
                  <a:cubicBezTo>
                    <a:pt x="19" y="30"/>
                    <a:pt x="20" y="30"/>
                    <a:pt x="21" y="30"/>
                  </a:cubicBezTo>
                  <a:cubicBezTo>
                    <a:pt x="22" y="29"/>
                    <a:pt x="24" y="28"/>
                    <a:pt x="25" y="27"/>
                  </a:cubicBezTo>
                  <a:cubicBezTo>
                    <a:pt x="26" y="26"/>
                    <a:pt x="26" y="24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cubicBezTo>
                    <a:pt x="26" y="20"/>
                    <a:pt x="26" y="19"/>
                    <a:pt x="26" y="18"/>
                  </a:cubicBezTo>
                  <a:cubicBezTo>
                    <a:pt x="26" y="18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5"/>
                    <a:pt x="26" y="15"/>
                  </a:cubicBezTo>
                  <a:cubicBezTo>
                    <a:pt x="26" y="14"/>
                    <a:pt x="25" y="13"/>
                    <a:pt x="24" y="13"/>
                  </a:cubicBezTo>
                  <a:cubicBezTo>
                    <a:pt x="23" y="13"/>
                    <a:pt x="21" y="14"/>
                    <a:pt x="21" y="15"/>
                  </a:cubicBezTo>
                  <a:cubicBezTo>
                    <a:pt x="21" y="15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3"/>
                    <a:pt x="21" y="12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7" y="10"/>
                    <a:pt x="16" y="11"/>
                    <a:pt x="16" y="12"/>
                  </a:cubicBezTo>
                  <a:cubicBezTo>
                    <a:pt x="16" y="13"/>
                    <a:pt x="16" y="13"/>
                    <a:pt x="16" y="14"/>
                  </a:cubicBezTo>
                  <a:cubicBezTo>
                    <a:pt x="16" y="14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3"/>
                    <a:pt x="16" y="11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15" y="8"/>
                    <a:pt x="14" y="7"/>
                    <a:pt x="13" y="8"/>
                  </a:cubicBezTo>
                  <a:cubicBezTo>
                    <a:pt x="12" y="8"/>
                    <a:pt x="11" y="9"/>
                    <a:pt x="11" y="10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9"/>
                    <a:pt x="11" y="6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0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5"/>
                    <a:pt x="7" y="8"/>
                    <a:pt x="7" y="11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5"/>
                    <a:pt x="7" y="16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6" y="18"/>
                    <a:pt x="6" y="18"/>
                  </a:cubicBezTo>
                  <a:cubicBezTo>
                    <a:pt x="6" y="17"/>
                    <a:pt x="6" y="16"/>
                    <a:pt x="6" y="16"/>
                  </a:cubicBezTo>
                  <a:cubicBezTo>
                    <a:pt x="5" y="14"/>
                    <a:pt x="4" y="13"/>
                    <a:pt x="4" y="13"/>
                  </a:cubicBezTo>
                  <a:cubicBezTo>
                    <a:pt x="3" y="13"/>
                    <a:pt x="2" y="12"/>
                    <a:pt x="1" y="12"/>
                  </a:cubicBezTo>
                  <a:cubicBezTo>
                    <a:pt x="0" y="12"/>
                    <a:pt x="0" y="13"/>
                    <a:pt x="0" y="1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9" name="Gruppieren 858"/>
          <p:cNvGrpSpPr/>
          <p:nvPr/>
        </p:nvGrpSpPr>
        <p:grpSpPr>
          <a:xfrm>
            <a:off x="9075200" y="2080731"/>
            <a:ext cx="342900" cy="350837"/>
            <a:chOff x="9653588" y="2316163"/>
            <a:chExt cx="342900" cy="350837"/>
          </a:xfrm>
        </p:grpSpPr>
        <p:sp>
          <p:nvSpPr>
            <p:cNvPr id="860" name="Oval 330"/>
            <p:cNvSpPr>
              <a:spLocks noChangeArrowheads="1"/>
            </p:cNvSpPr>
            <p:nvPr/>
          </p:nvSpPr>
          <p:spPr bwMode="auto">
            <a:xfrm>
              <a:off x="9653588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Freeform 331"/>
            <p:cNvSpPr>
              <a:spLocks/>
            </p:cNvSpPr>
            <p:nvPr/>
          </p:nvSpPr>
          <p:spPr bwMode="auto">
            <a:xfrm>
              <a:off x="9755188" y="2400300"/>
              <a:ext cx="144463" cy="182562"/>
            </a:xfrm>
            <a:custGeom>
              <a:avLst/>
              <a:gdLst>
                <a:gd name="T0" fmla="*/ 7 w 24"/>
                <a:gd name="T1" fmla="*/ 0 h 30"/>
                <a:gd name="T2" fmla="*/ 3 w 24"/>
                <a:gd name="T3" fmla="*/ 11 h 30"/>
                <a:gd name="T4" fmla="*/ 0 w 24"/>
                <a:gd name="T5" fmla="*/ 16 h 30"/>
                <a:gd name="T6" fmla="*/ 0 w 24"/>
                <a:gd name="T7" fmla="*/ 18 h 30"/>
                <a:gd name="T8" fmla="*/ 0 w 24"/>
                <a:gd name="T9" fmla="*/ 22 h 30"/>
                <a:gd name="T10" fmla="*/ 1 w 24"/>
                <a:gd name="T11" fmla="*/ 25 h 30"/>
                <a:gd name="T12" fmla="*/ 4 w 24"/>
                <a:gd name="T13" fmla="*/ 29 h 30"/>
                <a:gd name="T14" fmla="*/ 8 w 24"/>
                <a:gd name="T15" fmla="*/ 30 h 30"/>
                <a:gd name="T16" fmla="*/ 10 w 24"/>
                <a:gd name="T17" fmla="*/ 30 h 30"/>
                <a:gd name="T18" fmla="*/ 12 w 24"/>
                <a:gd name="T19" fmla="*/ 30 h 30"/>
                <a:gd name="T20" fmla="*/ 14 w 24"/>
                <a:gd name="T21" fmla="*/ 30 h 30"/>
                <a:gd name="T22" fmla="*/ 14 w 24"/>
                <a:gd name="T23" fmla="*/ 30 h 30"/>
                <a:gd name="T24" fmla="*/ 14 w 24"/>
                <a:gd name="T25" fmla="*/ 30 h 30"/>
                <a:gd name="T26" fmla="*/ 15 w 24"/>
                <a:gd name="T27" fmla="*/ 30 h 30"/>
                <a:gd name="T28" fmla="*/ 16 w 24"/>
                <a:gd name="T29" fmla="*/ 30 h 30"/>
                <a:gd name="T30" fmla="*/ 18 w 24"/>
                <a:gd name="T31" fmla="*/ 28 h 30"/>
                <a:gd name="T32" fmla="*/ 15 w 24"/>
                <a:gd name="T33" fmla="*/ 25 h 30"/>
                <a:gd name="T34" fmla="*/ 14 w 24"/>
                <a:gd name="T35" fmla="*/ 25 h 30"/>
                <a:gd name="T36" fmla="*/ 14 w 24"/>
                <a:gd name="T37" fmla="*/ 25 h 30"/>
                <a:gd name="T38" fmla="*/ 15 w 24"/>
                <a:gd name="T39" fmla="*/ 25 h 30"/>
                <a:gd name="T40" fmla="*/ 16 w 24"/>
                <a:gd name="T41" fmla="*/ 25 h 30"/>
                <a:gd name="T42" fmla="*/ 18 w 24"/>
                <a:gd name="T43" fmla="*/ 25 h 30"/>
                <a:gd name="T44" fmla="*/ 20 w 24"/>
                <a:gd name="T45" fmla="*/ 25 h 30"/>
                <a:gd name="T46" fmla="*/ 21 w 24"/>
                <a:gd name="T47" fmla="*/ 23 h 30"/>
                <a:gd name="T48" fmla="*/ 18 w 24"/>
                <a:gd name="T49" fmla="*/ 21 h 30"/>
                <a:gd name="T50" fmla="*/ 17 w 24"/>
                <a:gd name="T51" fmla="*/ 21 h 30"/>
                <a:gd name="T52" fmla="*/ 15 w 24"/>
                <a:gd name="T53" fmla="*/ 21 h 30"/>
                <a:gd name="T54" fmla="*/ 15 w 24"/>
                <a:gd name="T55" fmla="*/ 21 h 30"/>
                <a:gd name="T56" fmla="*/ 15 w 24"/>
                <a:gd name="T57" fmla="*/ 21 h 30"/>
                <a:gd name="T58" fmla="*/ 17 w 24"/>
                <a:gd name="T59" fmla="*/ 21 h 30"/>
                <a:gd name="T60" fmla="*/ 20 w 24"/>
                <a:gd name="T61" fmla="*/ 21 h 30"/>
                <a:gd name="T62" fmla="*/ 21 w 24"/>
                <a:gd name="T63" fmla="*/ 21 h 30"/>
                <a:gd name="T64" fmla="*/ 23 w 24"/>
                <a:gd name="T65" fmla="*/ 20 h 30"/>
                <a:gd name="T66" fmla="*/ 23 w 24"/>
                <a:gd name="T67" fmla="*/ 18 h 30"/>
                <a:gd name="T68" fmla="*/ 20 w 24"/>
                <a:gd name="T69" fmla="*/ 16 h 30"/>
                <a:gd name="T70" fmla="*/ 18 w 24"/>
                <a:gd name="T71" fmla="*/ 16 h 30"/>
                <a:gd name="T72" fmla="*/ 15 w 24"/>
                <a:gd name="T73" fmla="*/ 16 h 30"/>
                <a:gd name="T74" fmla="*/ 15 w 24"/>
                <a:gd name="T75" fmla="*/ 16 h 30"/>
                <a:gd name="T76" fmla="*/ 18 w 24"/>
                <a:gd name="T77" fmla="*/ 16 h 30"/>
                <a:gd name="T78" fmla="*/ 22 w 24"/>
                <a:gd name="T79" fmla="*/ 16 h 30"/>
                <a:gd name="T80" fmla="*/ 24 w 24"/>
                <a:gd name="T81" fmla="*/ 14 h 30"/>
                <a:gd name="T82" fmla="*/ 22 w 24"/>
                <a:gd name="T83" fmla="*/ 11 h 30"/>
                <a:gd name="T84" fmla="*/ 17 w 24"/>
                <a:gd name="T85" fmla="*/ 11 h 30"/>
                <a:gd name="T86" fmla="*/ 9 w 24"/>
                <a:gd name="T87" fmla="*/ 11 h 30"/>
                <a:gd name="T88" fmla="*/ 10 w 24"/>
                <a:gd name="T89" fmla="*/ 1 h 30"/>
                <a:gd name="T90" fmla="*/ 7 w 24"/>
                <a:gd name="T9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" h="30">
                  <a:moveTo>
                    <a:pt x="7" y="0"/>
                  </a:moveTo>
                  <a:cubicBezTo>
                    <a:pt x="7" y="0"/>
                    <a:pt x="5" y="8"/>
                    <a:pt x="3" y="11"/>
                  </a:cubicBezTo>
                  <a:cubicBezTo>
                    <a:pt x="1" y="13"/>
                    <a:pt x="0" y="14"/>
                    <a:pt x="0" y="16"/>
                  </a:cubicBezTo>
                  <a:cubicBezTo>
                    <a:pt x="0" y="16"/>
                    <a:pt x="0" y="18"/>
                    <a:pt x="0" y="18"/>
                  </a:cubicBezTo>
                  <a:cubicBezTo>
                    <a:pt x="0" y="20"/>
                    <a:pt x="0" y="21"/>
                    <a:pt x="0" y="22"/>
                  </a:cubicBezTo>
                  <a:cubicBezTo>
                    <a:pt x="0" y="24"/>
                    <a:pt x="0" y="24"/>
                    <a:pt x="1" y="25"/>
                  </a:cubicBezTo>
                  <a:cubicBezTo>
                    <a:pt x="1" y="27"/>
                    <a:pt x="2" y="28"/>
                    <a:pt x="4" y="29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9" y="30"/>
                    <a:pt x="10" y="30"/>
                    <a:pt x="10" y="30"/>
                  </a:cubicBezTo>
                  <a:cubicBezTo>
                    <a:pt x="11" y="30"/>
                    <a:pt x="11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5" y="30"/>
                    <a:pt x="15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7"/>
                    <a:pt x="17" y="26"/>
                    <a:pt x="15" y="25"/>
                  </a:cubicBezTo>
                  <a:cubicBezTo>
                    <a:pt x="15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5" y="25"/>
                  </a:cubicBezTo>
                  <a:cubicBezTo>
                    <a:pt x="15" y="25"/>
                    <a:pt x="16" y="25"/>
                    <a:pt x="16" y="25"/>
                  </a:cubicBezTo>
                  <a:cubicBezTo>
                    <a:pt x="17" y="25"/>
                    <a:pt x="18" y="25"/>
                    <a:pt x="18" y="25"/>
                  </a:cubicBezTo>
                  <a:cubicBezTo>
                    <a:pt x="19" y="25"/>
                    <a:pt x="20" y="25"/>
                    <a:pt x="20" y="25"/>
                  </a:cubicBezTo>
                  <a:cubicBezTo>
                    <a:pt x="20" y="24"/>
                    <a:pt x="21" y="24"/>
                    <a:pt x="21" y="23"/>
                  </a:cubicBezTo>
                  <a:cubicBezTo>
                    <a:pt x="20" y="22"/>
                    <a:pt x="19" y="21"/>
                    <a:pt x="18" y="21"/>
                  </a:cubicBezTo>
                  <a:cubicBezTo>
                    <a:pt x="18" y="21"/>
                    <a:pt x="17" y="21"/>
                    <a:pt x="17" y="21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0"/>
                    <a:pt x="23" y="20"/>
                  </a:cubicBezTo>
                  <a:cubicBezTo>
                    <a:pt x="23" y="19"/>
                    <a:pt x="23" y="18"/>
                    <a:pt x="23" y="18"/>
                  </a:cubicBezTo>
                  <a:cubicBezTo>
                    <a:pt x="23" y="17"/>
                    <a:pt x="22" y="16"/>
                    <a:pt x="20" y="16"/>
                  </a:cubicBezTo>
                  <a:cubicBezTo>
                    <a:pt x="20" y="16"/>
                    <a:pt x="19" y="16"/>
                    <a:pt x="18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4" y="12"/>
                    <a:pt x="23" y="11"/>
                    <a:pt x="22" y="11"/>
                  </a:cubicBezTo>
                  <a:cubicBezTo>
                    <a:pt x="22" y="11"/>
                    <a:pt x="17" y="11"/>
                    <a:pt x="17" y="11"/>
                  </a:cubicBezTo>
                  <a:cubicBezTo>
                    <a:pt x="15" y="11"/>
                    <a:pt x="12" y="11"/>
                    <a:pt x="9" y="11"/>
                  </a:cubicBezTo>
                  <a:cubicBezTo>
                    <a:pt x="9" y="11"/>
                    <a:pt x="12" y="4"/>
                    <a:pt x="10" y="1"/>
                  </a:cubicBezTo>
                  <a:cubicBezTo>
                    <a:pt x="9" y="0"/>
                    <a:pt x="7" y="0"/>
                    <a:pt x="7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2" name="Gruppieren 861"/>
          <p:cNvGrpSpPr/>
          <p:nvPr/>
        </p:nvGrpSpPr>
        <p:grpSpPr>
          <a:xfrm>
            <a:off x="9645112" y="2080731"/>
            <a:ext cx="344488" cy="350837"/>
            <a:chOff x="10223500" y="2316163"/>
            <a:chExt cx="344488" cy="350837"/>
          </a:xfrm>
        </p:grpSpPr>
        <p:sp>
          <p:nvSpPr>
            <p:cNvPr id="863" name="Oval 335"/>
            <p:cNvSpPr>
              <a:spLocks noChangeArrowheads="1"/>
            </p:cNvSpPr>
            <p:nvPr/>
          </p:nvSpPr>
          <p:spPr bwMode="auto">
            <a:xfrm>
              <a:off x="102235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336"/>
            <p:cNvSpPr>
              <a:spLocks noEditPoints="1"/>
            </p:cNvSpPr>
            <p:nvPr/>
          </p:nvSpPr>
          <p:spPr bwMode="auto">
            <a:xfrm>
              <a:off x="10404475" y="2413000"/>
              <a:ext cx="60325" cy="66675"/>
            </a:xfrm>
            <a:custGeom>
              <a:avLst/>
              <a:gdLst>
                <a:gd name="T0" fmla="*/ 10 w 10"/>
                <a:gd name="T1" fmla="*/ 2 h 11"/>
                <a:gd name="T2" fmla="*/ 8 w 10"/>
                <a:gd name="T3" fmla="*/ 0 h 11"/>
                <a:gd name="T4" fmla="*/ 6 w 10"/>
                <a:gd name="T5" fmla="*/ 2 h 11"/>
                <a:gd name="T6" fmla="*/ 8 w 10"/>
                <a:gd name="T7" fmla="*/ 4 h 11"/>
                <a:gd name="T8" fmla="*/ 10 w 10"/>
                <a:gd name="T9" fmla="*/ 2 h 11"/>
                <a:gd name="T10" fmla="*/ 6 w 10"/>
                <a:gd name="T11" fmla="*/ 8 h 11"/>
                <a:gd name="T12" fmla="*/ 3 w 10"/>
                <a:gd name="T13" fmla="*/ 6 h 11"/>
                <a:gd name="T14" fmla="*/ 0 w 10"/>
                <a:gd name="T15" fmla="*/ 8 h 11"/>
                <a:gd name="T16" fmla="*/ 3 w 10"/>
                <a:gd name="T17" fmla="*/ 11 h 11"/>
                <a:gd name="T18" fmla="*/ 6 w 10"/>
                <a:gd name="T1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1">
                  <a:moveTo>
                    <a:pt x="10" y="2"/>
                  </a:move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6" y="2"/>
                  </a:cubicBezTo>
                  <a:cubicBezTo>
                    <a:pt x="6" y="3"/>
                    <a:pt x="7" y="4"/>
                    <a:pt x="8" y="4"/>
                  </a:cubicBezTo>
                  <a:cubicBezTo>
                    <a:pt x="9" y="4"/>
                    <a:pt x="10" y="3"/>
                    <a:pt x="10" y="2"/>
                  </a:cubicBezTo>
                  <a:close/>
                  <a:moveTo>
                    <a:pt x="6" y="8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2" y="6"/>
                    <a:pt x="0" y="7"/>
                    <a:pt x="0" y="8"/>
                  </a:cubicBezTo>
                  <a:cubicBezTo>
                    <a:pt x="0" y="10"/>
                    <a:pt x="2" y="11"/>
                    <a:pt x="3" y="11"/>
                  </a:cubicBezTo>
                  <a:cubicBezTo>
                    <a:pt x="4" y="11"/>
                    <a:pt x="6" y="10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337"/>
            <p:cNvSpPr>
              <a:spLocks noEditPoints="1"/>
            </p:cNvSpPr>
            <p:nvPr/>
          </p:nvSpPr>
          <p:spPr bwMode="auto">
            <a:xfrm>
              <a:off x="10337800" y="2490788"/>
              <a:ext cx="152400" cy="55562"/>
            </a:xfrm>
            <a:custGeom>
              <a:avLst/>
              <a:gdLst>
                <a:gd name="T0" fmla="*/ 14 w 25"/>
                <a:gd name="T1" fmla="*/ 4 h 9"/>
                <a:gd name="T2" fmla="*/ 21 w 25"/>
                <a:gd name="T3" fmla="*/ 0 h 9"/>
                <a:gd name="T4" fmla="*/ 24 w 25"/>
                <a:gd name="T5" fmla="*/ 0 h 9"/>
                <a:gd name="T6" fmla="*/ 25 w 25"/>
                <a:gd name="T7" fmla="*/ 1 h 9"/>
                <a:gd name="T8" fmla="*/ 16 w 25"/>
                <a:gd name="T9" fmla="*/ 8 h 9"/>
                <a:gd name="T10" fmla="*/ 13 w 25"/>
                <a:gd name="T11" fmla="*/ 9 h 9"/>
                <a:gd name="T12" fmla="*/ 3 w 25"/>
                <a:gd name="T13" fmla="*/ 8 h 9"/>
                <a:gd name="T14" fmla="*/ 1 w 25"/>
                <a:gd name="T15" fmla="*/ 8 h 9"/>
                <a:gd name="T16" fmla="*/ 0 w 25"/>
                <a:gd name="T17" fmla="*/ 2 h 9"/>
                <a:gd name="T18" fmla="*/ 6 w 25"/>
                <a:gd name="T19" fmla="*/ 0 h 9"/>
                <a:gd name="T20" fmla="*/ 15 w 25"/>
                <a:gd name="T21" fmla="*/ 2 h 9"/>
                <a:gd name="T22" fmla="*/ 14 w 25"/>
                <a:gd name="T23" fmla="*/ 4 h 9"/>
                <a:gd name="T24" fmla="*/ 9 w 25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9">
                  <a:moveTo>
                    <a:pt x="14" y="4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2" y="0"/>
                    <a:pt x="24" y="0"/>
                  </a:cubicBezTo>
                  <a:cubicBezTo>
                    <a:pt x="24" y="0"/>
                    <a:pt x="25" y="1"/>
                    <a:pt x="25" y="1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4" y="9"/>
                    <a:pt x="13" y="9"/>
                  </a:cubicBezTo>
                  <a:cubicBezTo>
                    <a:pt x="12" y="9"/>
                    <a:pt x="3" y="8"/>
                    <a:pt x="3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0" y="2"/>
                  </a:moveTo>
                  <a:cubicBezTo>
                    <a:pt x="0" y="2"/>
                    <a:pt x="3" y="1"/>
                    <a:pt x="6" y="0"/>
                  </a:cubicBezTo>
                  <a:cubicBezTo>
                    <a:pt x="9" y="0"/>
                    <a:pt x="14" y="2"/>
                    <a:pt x="15" y="2"/>
                  </a:cubicBezTo>
                  <a:cubicBezTo>
                    <a:pt x="15" y="3"/>
                    <a:pt x="15" y="3"/>
                    <a:pt x="14" y="4"/>
                  </a:cubicBezTo>
                  <a:cubicBezTo>
                    <a:pt x="12" y="4"/>
                    <a:pt x="9" y="4"/>
                    <a:pt x="9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" name="Freeform 338"/>
            <p:cNvSpPr>
              <a:spLocks/>
            </p:cNvSpPr>
            <p:nvPr/>
          </p:nvSpPr>
          <p:spPr bwMode="auto">
            <a:xfrm>
              <a:off x="10301288" y="2486025"/>
              <a:ext cx="42863" cy="71437"/>
            </a:xfrm>
            <a:custGeom>
              <a:avLst/>
              <a:gdLst>
                <a:gd name="T0" fmla="*/ 0 w 7"/>
                <a:gd name="T1" fmla="*/ 1 h 12"/>
                <a:gd name="T2" fmla="*/ 6 w 7"/>
                <a:gd name="T3" fmla="*/ 1 h 12"/>
                <a:gd name="T4" fmla="*/ 6 w 7"/>
                <a:gd name="T5" fmla="*/ 11 h 12"/>
                <a:gd name="T6" fmla="*/ 3 w 7"/>
                <a:gd name="T7" fmla="*/ 12 h 12"/>
                <a:gd name="T8" fmla="*/ 0 w 7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0" y="1"/>
                  </a:moveTo>
                  <a:cubicBezTo>
                    <a:pt x="0" y="1"/>
                    <a:pt x="4" y="0"/>
                    <a:pt x="6" y="1"/>
                  </a:cubicBezTo>
                  <a:cubicBezTo>
                    <a:pt x="7" y="4"/>
                    <a:pt x="7" y="9"/>
                    <a:pt x="6" y="11"/>
                  </a:cubicBezTo>
                  <a:cubicBezTo>
                    <a:pt x="6" y="12"/>
                    <a:pt x="3" y="12"/>
                    <a:pt x="3" y="1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7" name="Gruppieren 866"/>
          <p:cNvGrpSpPr/>
          <p:nvPr/>
        </p:nvGrpSpPr>
        <p:grpSpPr>
          <a:xfrm>
            <a:off x="10216612" y="2080731"/>
            <a:ext cx="344488" cy="350837"/>
            <a:chOff x="10795000" y="2316163"/>
            <a:chExt cx="344488" cy="350837"/>
          </a:xfrm>
        </p:grpSpPr>
        <p:sp>
          <p:nvSpPr>
            <p:cNvPr id="868" name="Oval 342"/>
            <p:cNvSpPr>
              <a:spLocks noChangeArrowheads="1"/>
            </p:cNvSpPr>
            <p:nvPr/>
          </p:nvSpPr>
          <p:spPr bwMode="auto">
            <a:xfrm>
              <a:off x="107950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9" name="Freeform 343"/>
            <p:cNvSpPr>
              <a:spLocks/>
            </p:cNvSpPr>
            <p:nvPr/>
          </p:nvSpPr>
          <p:spPr bwMode="auto">
            <a:xfrm>
              <a:off x="10872788" y="2413000"/>
              <a:ext cx="188913" cy="169862"/>
            </a:xfrm>
            <a:custGeom>
              <a:avLst/>
              <a:gdLst>
                <a:gd name="T0" fmla="*/ 28 w 31"/>
                <a:gd name="T1" fmla="*/ 3 h 28"/>
                <a:gd name="T2" fmla="*/ 22 w 31"/>
                <a:gd name="T3" fmla="*/ 0 h 28"/>
                <a:gd name="T4" fmla="*/ 16 w 31"/>
                <a:gd name="T5" fmla="*/ 3 h 28"/>
                <a:gd name="T6" fmla="*/ 15 w 31"/>
                <a:gd name="T7" fmla="*/ 4 h 28"/>
                <a:gd name="T8" fmla="*/ 14 w 31"/>
                <a:gd name="T9" fmla="*/ 3 h 28"/>
                <a:gd name="T10" fmla="*/ 8 w 31"/>
                <a:gd name="T11" fmla="*/ 0 h 28"/>
                <a:gd name="T12" fmla="*/ 2 w 31"/>
                <a:gd name="T13" fmla="*/ 3 h 28"/>
                <a:gd name="T14" fmla="*/ 0 w 31"/>
                <a:gd name="T15" fmla="*/ 9 h 28"/>
                <a:gd name="T16" fmla="*/ 2 w 31"/>
                <a:gd name="T17" fmla="*/ 15 h 28"/>
                <a:gd name="T18" fmla="*/ 15 w 31"/>
                <a:gd name="T19" fmla="*/ 28 h 28"/>
                <a:gd name="T20" fmla="*/ 15 w 31"/>
                <a:gd name="T21" fmla="*/ 28 h 28"/>
                <a:gd name="T22" fmla="*/ 16 w 31"/>
                <a:gd name="T23" fmla="*/ 28 h 28"/>
                <a:gd name="T24" fmla="*/ 28 w 31"/>
                <a:gd name="T25" fmla="*/ 15 h 28"/>
                <a:gd name="T26" fmla="*/ 31 w 31"/>
                <a:gd name="T27" fmla="*/ 9 h 28"/>
                <a:gd name="T28" fmla="*/ 28 w 31"/>
                <a:gd name="T29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28">
                  <a:moveTo>
                    <a:pt x="28" y="3"/>
                  </a:moveTo>
                  <a:cubicBezTo>
                    <a:pt x="27" y="1"/>
                    <a:pt x="24" y="0"/>
                    <a:pt x="22" y="0"/>
                  </a:cubicBezTo>
                  <a:cubicBezTo>
                    <a:pt x="20" y="0"/>
                    <a:pt x="18" y="1"/>
                    <a:pt x="16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1"/>
                    <a:pt x="11" y="0"/>
                    <a:pt x="8" y="0"/>
                  </a:cubicBez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0" y="11"/>
                    <a:pt x="1" y="14"/>
                    <a:pt x="2" y="15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30" y="14"/>
                    <a:pt x="31" y="11"/>
                    <a:pt x="31" y="9"/>
                  </a:cubicBezTo>
                  <a:cubicBezTo>
                    <a:pt x="31" y="7"/>
                    <a:pt x="30" y="5"/>
                    <a:pt x="28" y="3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0" name="Gruppieren 869"/>
          <p:cNvGrpSpPr/>
          <p:nvPr/>
        </p:nvGrpSpPr>
        <p:grpSpPr>
          <a:xfrm>
            <a:off x="10788112" y="2080731"/>
            <a:ext cx="350838" cy="350837"/>
            <a:chOff x="11363325" y="2316163"/>
            <a:chExt cx="350838" cy="350837"/>
          </a:xfrm>
        </p:grpSpPr>
        <p:sp>
          <p:nvSpPr>
            <p:cNvPr id="871" name="Oval 347"/>
            <p:cNvSpPr>
              <a:spLocks noChangeArrowheads="1"/>
            </p:cNvSpPr>
            <p:nvPr/>
          </p:nvSpPr>
          <p:spPr bwMode="auto">
            <a:xfrm>
              <a:off x="113633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2" name="Rectangle 348"/>
            <p:cNvSpPr>
              <a:spLocks noChangeArrowheads="1"/>
            </p:cNvSpPr>
            <p:nvPr/>
          </p:nvSpPr>
          <p:spPr bwMode="auto">
            <a:xfrm>
              <a:off x="11496675" y="24130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3" name="Rectangle 349"/>
            <p:cNvSpPr>
              <a:spLocks noChangeArrowheads="1"/>
            </p:cNvSpPr>
            <p:nvPr/>
          </p:nvSpPr>
          <p:spPr bwMode="auto">
            <a:xfrm>
              <a:off x="11496675" y="25273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4" name="Rectangle 350"/>
            <p:cNvSpPr>
              <a:spLocks noChangeArrowheads="1"/>
            </p:cNvSpPr>
            <p:nvPr/>
          </p:nvSpPr>
          <p:spPr bwMode="auto">
            <a:xfrm>
              <a:off x="11447463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5" name="Rectangle 351"/>
            <p:cNvSpPr>
              <a:spLocks noChangeArrowheads="1"/>
            </p:cNvSpPr>
            <p:nvPr/>
          </p:nvSpPr>
          <p:spPr bwMode="auto">
            <a:xfrm>
              <a:off x="11544300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6" name="Gruppieren 875"/>
          <p:cNvGrpSpPr/>
          <p:nvPr/>
        </p:nvGrpSpPr>
        <p:grpSpPr>
          <a:xfrm>
            <a:off x="3356892" y="2565479"/>
            <a:ext cx="350837" cy="350837"/>
            <a:chOff x="3935413" y="2808288"/>
            <a:chExt cx="350837" cy="350837"/>
          </a:xfrm>
        </p:grpSpPr>
        <p:sp>
          <p:nvSpPr>
            <p:cNvPr id="877" name="Oval 355"/>
            <p:cNvSpPr>
              <a:spLocks noChangeArrowheads="1"/>
            </p:cNvSpPr>
            <p:nvPr/>
          </p:nvSpPr>
          <p:spPr bwMode="auto">
            <a:xfrm>
              <a:off x="39354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8" name="Freeform 356"/>
            <p:cNvSpPr>
              <a:spLocks/>
            </p:cNvSpPr>
            <p:nvPr/>
          </p:nvSpPr>
          <p:spPr bwMode="auto">
            <a:xfrm>
              <a:off x="4079875" y="2965450"/>
              <a:ext cx="61912" cy="53975"/>
            </a:xfrm>
            <a:custGeom>
              <a:avLst/>
              <a:gdLst>
                <a:gd name="T0" fmla="*/ 10 w 10"/>
                <a:gd name="T1" fmla="*/ 2 h 9"/>
                <a:gd name="T2" fmla="*/ 7 w 10"/>
                <a:gd name="T3" fmla="*/ 2 h 9"/>
                <a:gd name="T4" fmla="*/ 7 w 10"/>
                <a:gd name="T5" fmla="*/ 0 h 9"/>
                <a:gd name="T6" fmla="*/ 3 w 10"/>
                <a:gd name="T7" fmla="*/ 0 h 9"/>
                <a:gd name="T8" fmla="*/ 3 w 10"/>
                <a:gd name="T9" fmla="*/ 2 h 9"/>
                <a:gd name="T10" fmla="*/ 0 w 10"/>
                <a:gd name="T11" fmla="*/ 2 h 9"/>
                <a:gd name="T12" fmla="*/ 0 w 10"/>
                <a:gd name="T13" fmla="*/ 6 h 9"/>
                <a:gd name="T14" fmla="*/ 3 w 10"/>
                <a:gd name="T15" fmla="*/ 6 h 9"/>
                <a:gd name="T16" fmla="*/ 3 w 10"/>
                <a:gd name="T17" fmla="*/ 9 h 9"/>
                <a:gd name="T18" fmla="*/ 7 w 10"/>
                <a:gd name="T19" fmla="*/ 9 h 9"/>
                <a:gd name="T20" fmla="*/ 7 w 10"/>
                <a:gd name="T21" fmla="*/ 6 h 9"/>
                <a:gd name="T22" fmla="*/ 10 w 10"/>
                <a:gd name="T23" fmla="*/ 6 h 9"/>
                <a:gd name="T24" fmla="*/ 10 w 10"/>
                <a:gd name="T2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9">
                  <a:moveTo>
                    <a:pt x="10" y="2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6"/>
                    <a:pt x="3" y="8"/>
                    <a:pt x="3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6"/>
                    <a:pt x="8" y="6"/>
                    <a:pt x="10" y="6"/>
                  </a:cubicBezTo>
                  <a:lnTo>
                    <a:pt x="10" y="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9" name="Freeform 357"/>
            <p:cNvSpPr>
              <a:spLocks/>
            </p:cNvSpPr>
            <p:nvPr/>
          </p:nvSpPr>
          <p:spPr bwMode="auto">
            <a:xfrm>
              <a:off x="4025900" y="2941638"/>
              <a:ext cx="169862" cy="107950"/>
            </a:xfrm>
            <a:custGeom>
              <a:avLst/>
              <a:gdLst>
                <a:gd name="T0" fmla="*/ 28 w 28"/>
                <a:gd name="T1" fmla="*/ 16 h 18"/>
                <a:gd name="T2" fmla="*/ 25 w 28"/>
                <a:gd name="T3" fmla="*/ 18 h 18"/>
                <a:gd name="T4" fmla="*/ 3 w 28"/>
                <a:gd name="T5" fmla="*/ 18 h 18"/>
                <a:gd name="T6" fmla="*/ 0 w 28"/>
                <a:gd name="T7" fmla="*/ 16 h 18"/>
                <a:gd name="T8" fmla="*/ 0 w 28"/>
                <a:gd name="T9" fmla="*/ 2 h 18"/>
                <a:gd name="T10" fmla="*/ 3 w 28"/>
                <a:gd name="T11" fmla="*/ 0 h 18"/>
                <a:gd name="T12" fmla="*/ 25 w 28"/>
                <a:gd name="T13" fmla="*/ 0 h 18"/>
                <a:gd name="T14" fmla="*/ 28 w 28"/>
                <a:gd name="T15" fmla="*/ 2 h 18"/>
                <a:gd name="T16" fmla="*/ 28 w 28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8">
                  <a:moveTo>
                    <a:pt x="28" y="16"/>
                  </a:moveTo>
                  <a:cubicBezTo>
                    <a:pt x="28" y="17"/>
                    <a:pt x="27" y="18"/>
                    <a:pt x="25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1" y="18"/>
                    <a:pt x="0" y="17"/>
                    <a:pt x="0" y="1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8" y="1"/>
                    <a:pt x="28" y="2"/>
                  </a:cubicBezTo>
                  <a:lnTo>
                    <a:pt x="28" y="1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0" name="Freeform 358"/>
            <p:cNvSpPr>
              <a:spLocks/>
            </p:cNvSpPr>
            <p:nvPr/>
          </p:nvSpPr>
          <p:spPr bwMode="auto">
            <a:xfrm>
              <a:off x="4079875" y="2917825"/>
              <a:ext cx="61912" cy="23812"/>
            </a:xfrm>
            <a:custGeom>
              <a:avLst/>
              <a:gdLst>
                <a:gd name="T0" fmla="*/ 0 w 10"/>
                <a:gd name="T1" fmla="*/ 4 h 4"/>
                <a:gd name="T2" fmla="*/ 0 w 10"/>
                <a:gd name="T3" fmla="*/ 2 h 4"/>
                <a:gd name="T4" fmla="*/ 3 w 10"/>
                <a:gd name="T5" fmla="*/ 0 h 4"/>
                <a:gd name="T6" fmla="*/ 7 w 10"/>
                <a:gd name="T7" fmla="*/ 0 h 4"/>
                <a:gd name="T8" fmla="*/ 10 w 10"/>
                <a:gd name="T9" fmla="*/ 2 h 4"/>
                <a:gd name="T10" fmla="*/ 10 w 10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10" y="1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1" name="Gruppieren 880"/>
          <p:cNvGrpSpPr/>
          <p:nvPr/>
        </p:nvGrpSpPr>
        <p:grpSpPr>
          <a:xfrm>
            <a:off x="3934875" y="2565971"/>
            <a:ext cx="350837" cy="350837"/>
            <a:chOff x="4506913" y="2808288"/>
            <a:chExt cx="350837" cy="350837"/>
          </a:xfrm>
        </p:grpSpPr>
        <p:sp>
          <p:nvSpPr>
            <p:cNvPr id="882" name="Oval 362"/>
            <p:cNvSpPr>
              <a:spLocks noChangeArrowheads="1"/>
            </p:cNvSpPr>
            <p:nvPr/>
          </p:nvSpPr>
          <p:spPr bwMode="auto">
            <a:xfrm>
              <a:off x="45069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3" name="Freeform 363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364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5" name="Freeform 365"/>
            <p:cNvSpPr>
              <a:spLocks/>
            </p:cNvSpPr>
            <p:nvPr/>
          </p:nvSpPr>
          <p:spPr bwMode="auto">
            <a:xfrm>
              <a:off x="4597400" y="3038475"/>
              <a:ext cx="169862" cy="6350"/>
            </a:xfrm>
            <a:custGeom>
              <a:avLst/>
              <a:gdLst>
                <a:gd name="T0" fmla="*/ 0 w 107"/>
                <a:gd name="T1" fmla="*/ 4 h 4"/>
                <a:gd name="T2" fmla="*/ 4 w 107"/>
                <a:gd name="T3" fmla="*/ 0 h 4"/>
                <a:gd name="T4" fmla="*/ 103 w 107"/>
                <a:gd name="T5" fmla="*/ 0 h 4"/>
                <a:gd name="T6" fmla="*/ 107 w 10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4">
                  <a:moveTo>
                    <a:pt x="0" y="4"/>
                  </a:moveTo>
                  <a:lnTo>
                    <a:pt x="4" y="0"/>
                  </a:lnTo>
                  <a:lnTo>
                    <a:pt x="103" y="0"/>
                  </a:lnTo>
                  <a:lnTo>
                    <a:pt x="107" y="4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6" name="Line 366"/>
            <p:cNvSpPr>
              <a:spLocks noChangeShapeType="1"/>
            </p:cNvSpPr>
            <p:nvPr/>
          </p:nvSpPr>
          <p:spPr bwMode="auto">
            <a:xfrm>
              <a:off x="4683125" y="2941638"/>
              <a:ext cx="0" cy="365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7" name="Line 367"/>
            <p:cNvSpPr>
              <a:spLocks noChangeShapeType="1"/>
            </p:cNvSpPr>
            <p:nvPr/>
          </p:nvSpPr>
          <p:spPr bwMode="auto">
            <a:xfrm>
              <a:off x="4683125" y="300196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8" name="Gruppieren 887"/>
          <p:cNvGrpSpPr/>
          <p:nvPr/>
        </p:nvGrpSpPr>
        <p:grpSpPr>
          <a:xfrm>
            <a:off x="4504787" y="2565971"/>
            <a:ext cx="350838" cy="350837"/>
            <a:chOff x="5076825" y="2808288"/>
            <a:chExt cx="350838" cy="350837"/>
          </a:xfrm>
        </p:grpSpPr>
        <p:sp>
          <p:nvSpPr>
            <p:cNvPr id="889" name="Oval 371"/>
            <p:cNvSpPr>
              <a:spLocks noChangeArrowheads="1"/>
            </p:cNvSpPr>
            <p:nvPr/>
          </p:nvSpPr>
          <p:spPr bwMode="auto">
            <a:xfrm>
              <a:off x="5076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372"/>
            <p:cNvSpPr>
              <a:spLocks/>
            </p:cNvSpPr>
            <p:nvPr/>
          </p:nvSpPr>
          <p:spPr bwMode="auto">
            <a:xfrm>
              <a:off x="5240338" y="2935288"/>
              <a:ext cx="96838" cy="79375"/>
            </a:xfrm>
            <a:custGeom>
              <a:avLst/>
              <a:gdLst>
                <a:gd name="T0" fmla="*/ 16 w 16"/>
                <a:gd name="T1" fmla="*/ 12 h 13"/>
                <a:gd name="T2" fmla="*/ 9 w 16"/>
                <a:gd name="T3" fmla="*/ 13 h 13"/>
                <a:gd name="T4" fmla="*/ 2 w 16"/>
                <a:gd name="T5" fmla="*/ 12 h 13"/>
                <a:gd name="T6" fmla="*/ 0 w 16"/>
                <a:gd name="T7" fmla="*/ 7 h 13"/>
                <a:gd name="T8" fmla="*/ 1 w 16"/>
                <a:gd name="T9" fmla="*/ 3 h 13"/>
                <a:gd name="T10" fmla="*/ 11 w 16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16" y="12"/>
                  </a:moveTo>
                  <a:cubicBezTo>
                    <a:pt x="15" y="13"/>
                    <a:pt x="11" y="13"/>
                    <a:pt x="9" y="13"/>
                  </a:cubicBezTo>
                  <a:cubicBezTo>
                    <a:pt x="7" y="13"/>
                    <a:pt x="4" y="13"/>
                    <a:pt x="2" y="12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3" y="1"/>
                    <a:pt x="9" y="0"/>
                    <a:pt x="11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373"/>
            <p:cNvSpPr>
              <a:spLocks/>
            </p:cNvSpPr>
            <p:nvPr/>
          </p:nvSpPr>
          <p:spPr bwMode="auto">
            <a:xfrm>
              <a:off x="5154613" y="2905125"/>
              <a:ext cx="200025" cy="144462"/>
            </a:xfrm>
            <a:custGeom>
              <a:avLst/>
              <a:gdLst>
                <a:gd name="T0" fmla="*/ 7 w 33"/>
                <a:gd name="T1" fmla="*/ 24 h 24"/>
                <a:gd name="T2" fmla="*/ 1 w 33"/>
                <a:gd name="T3" fmla="*/ 15 h 24"/>
                <a:gd name="T4" fmla="*/ 15 w 33"/>
                <a:gd name="T5" fmla="*/ 0 h 24"/>
                <a:gd name="T6" fmla="*/ 23 w 33"/>
                <a:gd name="T7" fmla="*/ 3 h 24"/>
                <a:gd name="T8" fmla="*/ 25 w 33"/>
                <a:gd name="T9" fmla="*/ 5 h 24"/>
                <a:gd name="T10" fmla="*/ 30 w 33"/>
                <a:gd name="T11" fmla="*/ 16 h 24"/>
                <a:gd name="T12" fmla="*/ 27 w 33"/>
                <a:gd name="T13" fmla="*/ 24 h 24"/>
                <a:gd name="T14" fmla="*/ 7 w 33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4">
                  <a:moveTo>
                    <a:pt x="7" y="24"/>
                  </a:moveTo>
                  <a:cubicBezTo>
                    <a:pt x="4" y="22"/>
                    <a:pt x="1" y="19"/>
                    <a:pt x="1" y="15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19" y="0"/>
                    <a:pt x="21" y="2"/>
                    <a:pt x="23" y="3"/>
                  </a:cubicBezTo>
                  <a:cubicBezTo>
                    <a:pt x="24" y="3"/>
                    <a:pt x="25" y="5"/>
                    <a:pt x="25" y="5"/>
                  </a:cubicBezTo>
                  <a:cubicBezTo>
                    <a:pt x="25" y="5"/>
                    <a:pt x="28" y="12"/>
                    <a:pt x="30" y="16"/>
                  </a:cubicBezTo>
                  <a:cubicBezTo>
                    <a:pt x="33" y="21"/>
                    <a:pt x="30" y="22"/>
                    <a:pt x="27" y="24"/>
                  </a:cubicBezTo>
                  <a:lnTo>
                    <a:pt x="7" y="24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Oval 374"/>
            <p:cNvSpPr>
              <a:spLocks noChangeArrowheads="1"/>
            </p:cNvSpPr>
            <p:nvPr/>
          </p:nvSpPr>
          <p:spPr bwMode="auto">
            <a:xfrm>
              <a:off x="5191125" y="2971800"/>
              <a:ext cx="25400" cy="238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Line 375"/>
            <p:cNvSpPr>
              <a:spLocks noChangeShapeType="1"/>
            </p:cNvSpPr>
            <p:nvPr/>
          </p:nvSpPr>
          <p:spPr bwMode="auto">
            <a:xfrm>
              <a:off x="5180013" y="3038475"/>
              <a:ext cx="163513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4" name="Gruppieren 893"/>
          <p:cNvGrpSpPr/>
          <p:nvPr/>
        </p:nvGrpSpPr>
        <p:grpSpPr>
          <a:xfrm>
            <a:off x="5076287" y="2565971"/>
            <a:ext cx="344488" cy="350837"/>
            <a:chOff x="5654675" y="2808288"/>
            <a:chExt cx="344488" cy="350837"/>
          </a:xfrm>
        </p:grpSpPr>
        <p:sp>
          <p:nvSpPr>
            <p:cNvPr id="895" name="Oval 379"/>
            <p:cNvSpPr>
              <a:spLocks noChangeArrowheads="1"/>
            </p:cNvSpPr>
            <p:nvPr/>
          </p:nvSpPr>
          <p:spPr bwMode="auto">
            <a:xfrm>
              <a:off x="5654675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380"/>
            <p:cNvSpPr>
              <a:spLocks/>
            </p:cNvSpPr>
            <p:nvPr/>
          </p:nvSpPr>
          <p:spPr bwMode="auto">
            <a:xfrm>
              <a:off x="5775325" y="2898775"/>
              <a:ext cx="103188" cy="169862"/>
            </a:xfrm>
            <a:custGeom>
              <a:avLst/>
              <a:gdLst>
                <a:gd name="T0" fmla="*/ 13 w 17"/>
                <a:gd name="T1" fmla="*/ 10 h 28"/>
                <a:gd name="T2" fmla="*/ 17 w 17"/>
                <a:gd name="T3" fmla="*/ 4 h 28"/>
                <a:gd name="T4" fmla="*/ 17 w 17"/>
                <a:gd name="T5" fmla="*/ 0 h 28"/>
                <a:gd name="T6" fmla="*/ 0 w 17"/>
                <a:gd name="T7" fmla="*/ 0 h 28"/>
                <a:gd name="T8" fmla="*/ 0 w 17"/>
                <a:gd name="T9" fmla="*/ 4 h 28"/>
                <a:gd name="T10" fmla="*/ 3 w 17"/>
                <a:gd name="T11" fmla="*/ 10 h 28"/>
                <a:gd name="T12" fmla="*/ 6 w 17"/>
                <a:gd name="T13" fmla="*/ 13 h 28"/>
                <a:gd name="T14" fmla="*/ 6 w 17"/>
                <a:gd name="T15" fmla="*/ 14 h 28"/>
                <a:gd name="T16" fmla="*/ 6 w 17"/>
                <a:gd name="T17" fmla="*/ 15 h 28"/>
                <a:gd name="T18" fmla="*/ 3 w 17"/>
                <a:gd name="T19" fmla="*/ 18 h 28"/>
                <a:gd name="T20" fmla="*/ 0 w 17"/>
                <a:gd name="T21" fmla="*/ 24 h 28"/>
                <a:gd name="T22" fmla="*/ 0 w 17"/>
                <a:gd name="T23" fmla="*/ 28 h 28"/>
                <a:gd name="T24" fmla="*/ 17 w 17"/>
                <a:gd name="T25" fmla="*/ 28 h 28"/>
                <a:gd name="T26" fmla="*/ 17 w 17"/>
                <a:gd name="T27" fmla="*/ 24 h 28"/>
                <a:gd name="T28" fmla="*/ 13 w 17"/>
                <a:gd name="T29" fmla="*/ 18 h 28"/>
                <a:gd name="T30" fmla="*/ 11 w 17"/>
                <a:gd name="T31" fmla="*/ 15 h 28"/>
                <a:gd name="T32" fmla="*/ 10 w 17"/>
                <a:gd name="T33" fmla="*/ 14 h 28"/>
                <a:gd name="T34" fmla="*/ 11 w 17"/>
                <a:gd name="T35" fmla="*/ 13 h 28"/>
                <a:gd name="T36" fmla="*/ 13 w 1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8">
                  <a:moveTo>
                    <a:pt x="13" y="10"/>
                  </a:moveTo>
                  <a:cubicBezTo>
                    <a:pt x="15" y="9"/>
                    <a:pt x="17" y="7"/>
                    <a:pt x="17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2" y="9"/>
                    <a:pt x="3" y="10"/>
                  </a:cubicBezTo>
                  <a:cubicBezTo>
                    <a:pt x="4" y="11"/>
                    <a:pt x="5" y="12"/>
                    <a:pt x="6" y="13"/>
                  </a:cubicBezTo>
                  <a:cubicBezTo>
                    <a:pt x="6" y="13"/>
                    <a:pt x="6" y="13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6"/>
                    <a:pt x="4" y="17"/>
                    <a:pt x="3" y="18"/>
                  </a:cubicBezTo>
                  <a:cubicBezTo>
                    <a:pt x="2" y="19"/>
                    <a:pt x="0" y="21"/>
                    <a:pt x="0" y="2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1"/>
                    <a:pt x="15" y="19"/>
                    <a:pt x="13" y="18"/>
                  </a:cubicBezTo>
                  <a:cubicBezTo>
                    <a:pt x="13" y="17"/>
                    <a:pt x="12" y="16"/>
                    <a:pt x="11" y="15"/>
                  </a:cubicBezTo>
                  <a:cubicBezTo>
                    <a:pt x="11" y="15"/>
                    <a:pt x="10" y="15"/>
                    <a:pt x="10" y="14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2" y="12"/>
                    <a:pt x="13" y="11"/>
                    <a:pt x="13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7" name="Gruppieren 896"/>
          <p:cNvGrpSpPr/>
          <p:nvPr/>
        </p:nvGrpSpPr>
        <p:grpSpPr>
          <a:xfrm>
            <a:off x="5647787" y="2556152"/>
            <a:ext cx="350838" cy="350837"/>
            <a:chOff x="6219825" y="2808288"/>
            <a:chExt cx="350838" cy="350837"/>
          </a:xfrm>
        </p:grpSpPr>
        <p:sp>
          <p:nvSpPr>
            <p:cNvPr id="898" name="Oval 384"/>
            <p:cNvSpPr>
              <a:spLocks noChangeArrowheads="1"/>
            </p:cNvSpPr>
            <p:nvPr/>
          </p:nvSpPr>
          <p:spPr bwMode="auto">
            <a:xfrm>
              <a:off x="6219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385"/>
            <p:cNvSpPr>
              <a:spLocks/>
            </p:cNvSpPr>
            <p:nvPr/>
          </p:nvSpPr>
          <p:spPr bwMode="auto">
            <a:xfrm>
              <a:off x="6310313" y="2892425"/>
              <a:ext cx="169863" cy="176212"/>
            </a:xfrm>
            <a:custGeom>
              <a:avLst/>
              <a:gdLst>
                <a:gd name="T0" fmla="*/ 12 w 107"/>
                <a:gd name="T1" fmla="*/ 111 h 111"/>
                <a:gd name="T2" fmla="*/ 12 w 107"/>
                <a:gd name="T3" fmla="*/ 61 h 111"/>
                <a:gd name="T4" fmla="*/ 0 w 107"/>
                <a:gd name="T5" fmla="*/ 61 h 111"/>
                <a:gd name="T6" fmla="*/ 15 w 107"/>
                <a:gd name="T7" fmla="*/ 38 h 111"/>
                <a:gd name="T8" fmla="*/ 15 w 107"/>
                <a:gd name="T9" fmla="*/ 16 h 111"/>
                <a:gd name="T10" fmla="*/ 31 w 107"/>
                <a:gd name="T11" fmla="*/ 16 h 111"/>
                <a:gd name="T12" fmla="*/ 31 w 107"/>
                <a:gd name="T13" fmla="*/ 23 h 111"/>
                <a:gd name="T14" fmla="*/ 54 w 107"/>
                <a:gd name="T15" fmla="*/ 0 h 111"/>
                <a:gd name="T16" fmla="*/ 107 w 107"/>
                <a:gd name="T17" fmla="*/ 61 h 111"/>
                <a:gd name="T18" fmla="*/ 95 w 107"/>
                <a:gd name="T19" fmla="*/ 61 h 111"/>
                <a:gd name="T20" fmla="*/ 95 w 107"/>
                <a:gd name="T21" fmla="*/ 111 h 111"/>
                <a:gd name="T22" fmla="*/ 12 w 107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Rectangle 386"/>
            <p:cNvSpPr>
              <a:spLocks noChangeArrowheads="1"/>
            </p:cNvSpPr>
            <p:nvPr/>
          </p:nvSpPr>
          <p:spPr bwMode="auto">
            <a:xfrm>
              <a:off x="6376988" y="2989263"/>
              <a:ext cx="60325" cy="555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387"/>
            <p:cNvSpPr>
              <a:spLocks/>
            </p:cNvSpPr>
            <p:nvPr/>
          </p:nvSpPr>
          <p:spPr bwMode="auto">
            <a:xfrm>
              <a:off x="6389688" y="2989263"/>
              <a:ext cx="47625" cy="55562"/>
            </a:xfrm>
            <a:custGeom>
              <a:avLst/>
              <a:gdLst>
                <a:gd name="T0" fmla="*/ 30 w 30"/>
                <a:gd name="T1" fmla="*/ 0 h 35"/>
                <a:gd name="T2" fmla="*/ 23 w 30"/>
                <a:gd name="T3" fmla="*/ 16 h 35"/>
                <a:gd name="T4" fmla="*/ 7 w 30"/>
                <a:gd name="T5" fmla="*/ 8 h 35"/>
                <a:gd name="T6" fmla="*/ 11 w 30"/>
                <a:gd name="T7" fmla="*/ 19 h 35"/>
                <a:gd name="T8" fmla="*/ 0 w 30"/>
                <a:gd name="T9" fmla="*/ 19 h 35"/>
                <a:gd name="T10" fmla="*/ 0 w 30"/>
                <a:gd name="T11" fmla="*/ 23 h 35"/>
                <a:gd name="T12" fmla="*/ 0 w 30"/>
                <a:gd name="T13" fmla="*/ 23 h 35"/>
                <a:gd name="T14" fmla="*/ 15 w 30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5">
                  <a:moveTo>
                    <a:pt x="30" y="0"/>
                  </a:moveTo>
                  <a:lnTo>
                    <a:pt x="23" y="16"/>
                  </a:lnTo>
                  <a:lnTo>
                    <a:pt x="7" y="8"/>
                  </a:lnTo>
                  <a:lnTo>
                    <a:pt x="11" y="19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15" y="3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2" name="Gruppieren 901"/>
          <p:cNvGrpSpPr/>
          <p:nvPr/>
        </p:nvGrpSpPr>
        <p:grpSpPr>
          <a:xfrm>
            <a:off x="6219287" y="2565971"/>
            <a:ext cx="350838" cy="350837"/>
            <a:chOff x="6791325" y="2808288"/>
            <a:chExt cx="350838" cy="350837"/>
          </a:xfrm>
        </p:grpSpPr>
        <p:sp>
          <p:nvSpPr>
            <p:cNvPr id="903" name="Oval 391"/>
            <p:cNvSpPr>
              <a:spLocks noChangeArrowheads="1"/>
            </p:cNvSpPr>
            <p:nvPr/>
          </p:nvSpPr>
          <p:spPr bwMode="auto">
            <a:xfrm>
              <a:off x="67913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392"/>
            <p:cNvSpPr>
              <a:spLocks/>
            </p:cNvSpPr>
            <p:nvPr/>
          </p:nvSpPr>
          <p:spPr bwMode="auto">
            <a:xfrm>
              <a:off x="6881813" y="2892425"/>
              <a:ext cx="169863" cy="176212"/>
            </a:xfrm>
            <a:custGeom>
              <a:avLst/>
              <a:gdLst>
                <a:gd name="T0" fmla="*/ 65 w 107"/>
                <a:gd name="T1" fmla="*/ 111 h 111"/>
                <a:gd name="T2" fmla="*/ 65 w 107"/>
                <a:gd name="T3" fmla="*/ 77 h 111"/>
                <a:gd name="T4" fmla="*/ 42 w 107"/>
                <a:gd name="T5" fmla="*/ 77 h 111"/>
                <a:gd name="T6" fmla="*/ 42 w 107"/>
                <a:gd name="T7" fmla="*/ 111 h 111"/>
                <a:gd name="T8" fmla="*/ 12 w 107"/>
                <a:gd name="T9" fmla="*/ 111 h 111"/>
                <a:gd name="T10" fmla="*/ 12 w 107"/>
                <a:gd name="T11" fmla="*/ 61 h 111"/>
                <a:gd name="T12" fmla="*/ 0 w 107"/>
                <a:gd name="T13" fmla="*/ 61 h 111"/>
                <a:gd name="T14" fmla="*/ 15 w 107"/>
                <a:gd name="T15" fmla="*/ 38 h 111"/>
                <a:gd name="T16" fmla="*/ 15 w 107"/>
                <a:gd name="T17" fmla="*/ 16 h 111"/>
                <a:gd name="T18" fmla="*/ 31 w 107"/>
                <a:gd name="T19" fmla="*/ 16 h 111"/>
                <a:gd name="T20" fmla="*/ 31 w 107"/>
                <a:gd name="T21" fmla="*/ 23 h 111"/>
                <a:gd name="T22" fmla="*/ 53 w 107"/>
                <a:gd name="T23" fmla="*/ 0 h 111"/>
                <a:gd name="T24" fmla="*/ 107 w 107"/>
                <a:gd name="T25" fmla="*/ 61 h 111"/>
                <a:gd name="T26" fmla="*/ 95 w 107"/>
                <a:gd name="T27" fmla="*/ 61 h 111"/>
                <a:gd name="T28" fmla="*/ 95 w 107"/>
                <a:gd name="T29" fmla="*/ 111 h 111"/>
                <a:gd name="T30" fmla="*/ 65 w 107"/>
                <a:gd name="T3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11">
                  <a:moveTo>
                    <a:pt x="65" y="111"/>
                  </a:moveTo>
                  <a:lnTo>
                    <a:pt x="65" y="77"/>
                  </a:lnTo>
                  <a:lnTo>
                    <a:pt x="42" y="77"/>
                  </a:lnTo>
                  <a:lnTo>
                    <a:pt x="42" y="111"/>
                  </a:lnTo>
                  <a:lnTo>
                    <a:pt x="12" y="111"/>
                  </a:ln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3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65" y="11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5" name="Gruppieren 904"/>
          <p:cNvGrpSpPr/>
          <p:nvPr/>
        </p:nvGrpSpPr>
        <p:grpSpPr>
          <a:xfrm>
            <a:off x="6789200" y="2565971"/>
            <a:ext cx="352425" cy="350837"/>
            <a:chOff x="7361238" y="2808288"/>
            <a:chExt cx="352425" cy="350837"/>
          </a:xfrm>
        </p:grpSpPr>
        <p:sp>
          <p:nvSpPr>
            <p:cNvPr id="906" name="Oval 396"/>
            <p:cNvSpPr>
              <a:spLocks noChangeArrowheads="1"/>
            </p:cNvSpPr>
            <p:nvPr/>
          </p:nvSpPr>
          <p:spPr bwMode="auto">
            <a:xfrm>
              <a:off x="7361238" y="280828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397"/>
            <p:cNvSpPr>
              <a:spLocks/>
            </p:cNvSpPr>
            <p:nvPr/>
          </p:nvSpPr>
          <p:spPr bwMode="auto">
            <a:xfrm>
              <a:off x="7451726" y="2892425"/>
              <a:ext cx="171450" cy="176212"/>
            </a:xfrm>
            <a:custGeom>
              <a:avLst/>
              <a:gdLst>
                <a:gd name="T0" fmla="*/ 12 w 108"/>
                <a:gd name="T1" fmla="*/ 111 h 111"/>
                <a:gd name="T2" fmla="*/ 12 w 108"/>
                <a:gd name="T3" fmla="*/ 61 h 111"/>
                <a:gd name="T4" fmla="*/ 0 w 108"/>
                <a:gd name="T5" fmla="*/ 61 h 111"/>
                <a:gd name="T6" fmla="*/ 16 w 108"/>
                <a:gd name="T7" fmla="*/ 38 h 111"/>
                <a:gd name="T8" fmla="*/ 16 w 108"/>
                <a:gd name="T9" fmla="*/ 16 h 111"/>
                <a:gd name="T10" fmla="*/ 31 w 108"/>
                <a:gd name="T11" fmla="*/ 16 h 111"/>
                <a:gd name="T12" fmla="*/ 31 w 108"/>
                <a:gd name="T13" fmla="*/ 23 h 111"/>
                <a:gd name="T14" fmla="*/ 54 w 108"/>
                <a:gd name="T15" fmla="*/ 0 h 111"/>
                <a:gd name="T16" fmla="*/ 108 w 108"/>
                <a:gd name="T17" fmla="*/ 61 h 111"/>
                <a:gd name="T18" fmla="*/ 96 w 108"/>
                <a:gd name="T19" fmla="*/ 61 h 111"/>
                <a:gd name="T20" fmla="*/ 96 w 108"/>
                <a:gd name="T21" fmla="*/ 111 h 111"/>
                <a:gd name="T22" fmla="*/ 12 w 108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6" y="38"/>
                  </a:lnTo>
                  <a:lnTo>
                    <a:pt x="16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8" y="61"/>
                  </a:lnTo>
                  <a:lnTo>
                    <a:pt x="96" y="61"/>
                  </a:lnTo>
                  <a:lnTo>
                    <a:pt x="96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Freeform 398"/>
            <p:cNvSpPr>
              <a:spLocks/>
            </p:cNvSpPr>
            <p:nvPr/>
          </p:nvSpPr>
          <p:spPr bwMode="auto">
            <a:xfrm>
              <a:off x="7494588" y="2965450"/>
              <a:ext cx="85725" cy="103187"/>
            </a:xfrm>
            <a:custGeom>
              <a:avLst/>
              <a:gdLst>
                <a:gd name="T0" fmla="*/ 9 w 14"/>
                <a:gd name="T1" fmla="*/ 17 h 17"/>
                <a:gd name="T2" fmla="*/ 9 w 14"/>
                <a:gd name="T3" fmla="*/ 17 h 17"/>
                <a:gd name="T4" fmla="*/ 9 w 14"/>
                <a:gd name="T5" fmla="*/ 17 h 17"/>
                <a:gd name="T6" fmla="*/ 10 w 14"/>
                <a:gd name="T7" fmla="*/ 13 h 17"/>
                <a:gd name="T8" fmla="*/ 10 w 14"/>
                <a:gd name="T9" fmla="*/ 11 h 17"/>
                <a:gd name="T10" fmla="*/ 10 w 14"/>
                <a:gd name="T11" fmla="*/ 11 h 17"/>
                <a:gd name="T12" fmla="*/ 9 w 14"/>
                <a:gd name="T13" fmla="*/ 13 h 17"/>
                <a:gd name="T14" fmla="*/ 8 w 14"/>
                <a:gd name="T15" fmla="*/ 13 h 17"/>
                <a:gd name="T16" fmla="*/ 8 w 14"/>
                <a:gd name="T17" fmla="*/ 13 h 17"/>
                <a:gd name="T18" fmla="*/ 8 w 14"/>
                <a:gd name="T19" fmla="*/ 10 h 17"/>
                <a:gd name="T20" fmla="*/ 7 w 14"/>
                <a:gd name="T21" fmla="*/ 8 h 17"/>
                <a:gd name="T22" fmla="*/ 7 w 14"/>
                <a:gd name="T23" fmla="*/ 10 h 17"/>
                <a:gd name="T24" fmla="*/ 5 w 14"/>
                <a:gd name="T25" fmla="*/ 11 h 17"/>
                <a:gd name="T26" fmla="*/ 4 w 14"/>
                <a:gd name="T27" fmla="*/ 14 h 17"/>
                <a:gd name="T28" fmla="*/ 5 w 14"/>
                <a:gd name="T29" fmla="*/ 17 h 17"/>
                <a:gd name="T30" fmla="*/ 5 w 14"/>
                <a:gd name="T31" fmla="*/ 17 h 17"/>
                <a:gd name="T32" fmla="*/ 5 w 14"/>
                <a:gd name="T33" fmla="*/ 17 h 17"/>
                <a:gd name="T34" fmla="*/ 0 w 14"/>
                <a:gd name="T35" fmla="*/ 12 h 17"/>
                <a:gd name="T36" fmla="*/ 2 w 14"/>
                <a:gd name="T37" fmla="*/ 6 h 17"/>
                <a:gd name="T38" fmla="*/ 3 w 14"/>
                <a:gd name="T39" fmla="*/ 7 h 17"/>
                <a:gd name="T40" fmla="*/ 4 w 14"/>
                <a:gd name="T41" fmla="*/ 8 h 17"/>
                <a:gd name="T42" fmla="*/ 5 w 14"/>
                <a:gd name="T43" fmla="*/ 3 h 17"/>
                <a:gd name="T44" fmla="*/ 8 w 14"/>
                <a:gd name="T45" fmla="*/ 0 h 17"/>
                <a:gd name="T46" fmla="*/ 8 w 14"/>
                <a:gd name="T47" fmla="*/ 2 h 17"/>
                <a:gd name="T48" fmla="*/ 8 w 14"/>
                <a:gd name="T49" fmla="*/ 4 h 17"/>
                <a:gd name="T50" fmla="*/ 9 w 14"/>
                <a:gd name="T51" fmla="*/ 5 h 17"/>
                <a:gd name="T52" fmla="*/ 10 w 14"/>
                <a:gd name="T53" fmla="*/ 7 h 17"/>
                <a:gd name="T54" fmla="*/ 10 w 14"/>
                <a:gd name="T55" fmla="*/ 6 h 17"/>
                <a:gd name="T56" fmla="*/ 12 w 14"/>
                <a:gd name="T57" fmla="*/ 5 h 17"/>
                <a:gd name="T58" fmla="*/ 12 w 14"/>
                <a:gd name="T59" fmla="*/ 7 h 17"/>
                <a:gd name="T60" fmla="*/ 13 w 14"/>
                <a:gd name="T61" fmla="*/ 9 h 17"/>
                <a:gd name="T62" fmla="*/ 14 w 14"/>
                <a:gd name="T63" fmla="*/ 13 h 17"/>
                <a:gd name="T64" fmla="*/ 9 w 14"/>
                <a:gd name="T6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" h="17">
                  <a:moveTo>
                    <a:pt x="9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10" y="15"/>
                    <a:pt x="10" y="13"/>
                  </a:cubicBezTo>
                  <a:cubicBezTo>
                    <a:pt x="10" y="12"/>
                    <a:pt x="11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1"/>
                    <a:pt x="8" y="10"/>
                  </a:cubicBezTo>
                  <a:cubicBezTo>
                    <a:pt x="8" y="9"/>
                    <a:pt x="8" y="8"/>
                    <a:pt x="7" y="8"/>
                  </a:cubicBezTo>
                  <a:cubicBezTo>
                    <a:pt x="7" y="8"/>
                    <a:pt x="7" y="9"/>
                    <a:pt x="7" y="10"/>
                  </a:cubicBezTo>
                  <a:cubicBezTo>
                    <a:pt x="7" y="10"/>
                    <a:pt x="6" y="11"/>
                    <a:pt x="5" y="11"/>
                  </a:cubicBezTo>
                  <a:cubicBezTo>
                    <a:pt x="5" y="12"/>
                    <a:pt x="4" y="13"/>
                    <a:pt x="4" y="14"/>
                  </a:cubicBezTo>
                  <a:cubicBezTo>
                    <a:pt x="4" y="15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0" y="17"/>
                    <a:pt x="0" y="12"/>
                  </a:cubicBezTo>
                  <a:cubicBezTo>
                    <a:pt x="0" y="9"/>
                    <a:pt x="2" y="6"/>
                    <a:pt x="2" y="6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4" y="8"/>
                    <a:pt x="4" y="5"/>
                    <a:pt x="5" y="3"/>
                  </a:cubicBezTo>
                  <a:cubicBezTo>
                    <a:pt x="6" y="1"/>
                    <a:pt x="8" y="0"/>
                    <a:pt x="8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10" y="6"/>
                    <a:pt x="10" y="7"/>
                    <a:pt x="10" y="7"/>
                  </a:cubicBezTo>
                  <a:cubicBezTo>
                    <a:pt x="10" y="7"/>
                    <a:pt x="10" y="7"/>
                    <a:pt x="10" y="6"/>
                  </a:cubicBezTo>
                  <a:cubicBezTo>
                    <a:pt x="11" y="5"/>
                    <a:pt x="12" y="5"/>
                    <a:pt x="12" y="5"/>
                  </a:cubicBezTo>
                  <a:cubicBezTo>
                    <a:pt x="12" y="5"/>
                    <a:pt x="12" y="6"/>
                    <a:pt x="12" y="7"/>
                  </a:cubicBezTo>
                  <a:cubicBezTo>
                    <a:pt x="12" y="8"/>
                    <a:pt x="12" y="9"/>
                    <a:pt x="13" y="9"/>
                  </a:cubicBezTo>
                  <a:cubicBezTo>
                    <a:pt x="13" y="10"/>
                    <a:pt x="14" y="11"/>
                    <a:pt x="14" y="13"/>
                  </a:cubicBezTo>
                  <a:cubicBezTo>
                    <a:pt x="14" y="17"/>
                    <a:pt x="9" y="17"/>
                    <a:pt x="9" y="1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9" name="Gruppieren 908"/>
          <p:cNvGrpSpPr/>
          <p:nvPr/>
        </p:nvGrpSpPr>
        <p:grpSpPr>
          <a:xfrm>
            <a:off x="7360700" y="2565971"/>
            <a:ext cx="350837" cy="350837"/>
            <a:chOff x="7932738" y="2808288"/>
            <a:chExt cx="350837" cy="350837"/>
          </a:xfrm>
        </p:grpSpPr>
        <p:sp>
          <p:nvSpPr>
            <p:cNvPr id="910" name="Oval 402"/>
            <p:cNvSpPr>
              <a:spLocks noChangeArrowheads="1"/>
            </p:cNvSpPr>
            <p:nvPr/>
          </p:nvSpPr>
          <p:spPr bwMode="auto">
            <a:xfrm>
              <a:off x="7932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1" name="Freeform 403"/>
            <p:cNvSpPr>
              <a:spLocks noEditPoints="1"/>
            </p:cNvSpPr>
            <p:nvPr/>
          </p:nvSpPr>
          <p:spPr bwMode="auto">
            <a:xfrm>
              <a:off x="8029575" y="2905125"/>
              <a:ext cx="157162" cy="157162"/>
            </a:xfrm>
            <a:custGeom>
              <a:avLst/>
              <a:gdLst>
                <a:gd name="T0" fmla="*/ 21 w 26"/>
                <a:gd name="T1" fmla="*/ 26 h 26"/>
                <a:gd name="T2" fmla="*/ 17 w 26"/>
                <a:gd name="T3" fmla="*/ 25 h 26"/>
                <a:gd name="T4" fmla="*/ 13 w 26"/>
                <a:gd name="T5" fmla="*/ 20 h 26"/>
                <a:gd name="T6" fmla="*/ 9 w 26"/>
                <a:gd name="T7" fmla="*/ 25 h 26"/>
                <a:gd name="T8" fmla="*/ 5 w 26"/>
                <a:gd name="T9" fmla="*/ 26 h 26"/>
                <a:gd name="T10" fmla="*/ 1 w 26"/>
                <a:gd name="T11" fmla="*/ 25 h 26"/>
                <a:gd name="T12" fmla="*/ 1 w 26"/>
                <a:gd name="T13" fmla="*/ 17 h 26"/>
                <a:gd name="T14" fmla="*/ 6 w 26"/>
                <a:gd name="T15" fmla="*/ 13 h 26"/>
                <a:gd name="T16" fmla="*/ 1 w 26"/>
                <a:gd name="T17" fmla="*/ 9 h 26"/>
                <a:gd name="T18" fmla="*/ 0 w 26"/>
                <a:gd name="T19" fmla="*/ 5 h 26"/>
                <a:gd name="T20" fmla="*/ 1 w 26"/>
                <a:gd name="T21" fmla="*/ 1 h 26"/>
                <a:gd name="T22" fmla="*/ 5 w 26"/>
                <a:gd name="T23" fmla="*/ 0 h 26"/>
                <a:gd name="T24" fmla="*/ 9 w 26"/>
                <a:gd name="T25" fmla="*/ 1 h 26"/>
                <a:gd name="T26" fmla="*/ 13 w 26"/>
                <a:gd name="T27" fmla="*/ 6 h 26"/>
                <a:gd name="T28" fmla="*/ 17 w 26"/>
                <a:gd name="T29" fmla="*/ 1 h 26"/>
                <a:gd name="T30" fmla="*/ 21 w 26"/>
                <a:gd name="T31" fmla="*/ 0 h 26"/>
                <a:gd name="T32" fmla="*/ 25 w 26"/>
                <a:gd name="T33" fmla="*/ 1 h 26"/>
                <a:gd name="T34" fmla="*/ 26 w 26"/>
                <a:gd name="T35" fmla="*/ 5 h 26"/>
                <a:gd name="T36" fmla="*/ 25 w 26"/>
                <a:gd name="T37" fmla="*/ 9 h 26"/>
                <a:gd name="T38" fmla="*/ 20 w 26"/>
                <a:gd name="T39" fmla="*/ 13 h 26"/>
                <a:gd name="T40" fmla="*/ 25 w 26"/>
                <a:gd name="T41" fmla="*/ 17 h 26"/>
                <a:gd name="T42" fmla="*/ 25 w 26"/>
                <a:gd name="T43" fmla="*/ 25 h 26"/>
                <a:gd name="T44" fmla="*/ 21 w 26"/>
                <a:gd name="T45" fmla="*/ 26 h 26"/>
                <a:gd name="T46" fmla="*/ 6 w 26"/>
                <a:gd name="T47" fmla="*/ 13 h 26"/>
                <a:gd name="T48" fmla="*/ 13 w 26"/>
                <a:gd name="T49" fmla="*/ 20 h 26"/>
                <a:gd name="T50" fmla="*/ 20 w 26"/>
                <a:gd name="T51" fmla="*/ 13 h 26"/>
                <a:gd name="T52" fmla="*/ 13 w 26"/>
                <a:gd name="T53" fmla="*/ 6 h 26"/>
                <a:gd name="T54" fmla="*/ 6 w 26"/>
                <a:gd name="T5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26">
                  <a:moveTo>
                    <a:pt x="21" y="26"/>
                  </a:moveTo>
                  <a:cubicBezTo>
                    <a:pt x="20" y="26"/>
                    <a:pt x="18" y="25"/>
                    <a:pt x="17" y="25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6" y="26"/>
                    <a:pt x="5" y="26"/>
                  </a:cubicBezTo>
                  <a:cubicBezTo>
                    <a:pt x="4" y="26"/>
                    <a:pt x="2" y="25"/>
                    <a:pt x="1" y="25"/>
                  </a:cubicBezTo>
                  <a:cubicBezTo>
                    <a:pt x="0" y="23"/>
                    <a:pt x="0" y="19"/>
                    <a:pt x="1" y="17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8"/>
                    <a:pt x="0" y="6"/>
                    <a:pt x="0" y="5"/>
                  </a:cubicBezTo>
                  <a:cubicBezTo>
                    <a:pt x="0" y="4"/>
                    <a:pt x="1" y="2"/>
                    <a:pt x="1" y="1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6" y="0"/>
                    <a:pt x="8" y="1"/>
                    <a:pt x="9" y="1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1"/>
                    <a:pt x="20" y="0"/>
                    <a:pt x="21" y="0"/>
                  </a:cubicBezTo>
                  <a:cubicBezTo>
                    <a:pt x="22" y="0"/>
                    <a:pt x="24" y="1"/>
                    <a:pt x="25" y="1"/>
                  </a:cubicBezTo>
                  <a:cubicBezTo>
                    <a:pt x="25" y="2"/>
                    <a:pt x="26" y="4"/>
                    <a:pt x="26" y="5"/>
                  </a:cubicBezTo>
                  <a:cubicBezTo>
                    <a:pt x="26" y="6"/>
                    <a:pt x="25" y="8"/>
                    <a:pt x="25" y="9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6" y="19"/>
                    <a:pt x="26" y="23"/>
                    <a:pt x="25" y="25"/>
                  </a:cubicBezTo>
                  <a:cubicBezTo>
                    <a:pt x="24" y="25"/>
                    <a:pt x="22" y="26"/>
                    <a:pt x="21" y="26"/>
                  </a:cubicBezTo>
                  <a:close/>
                  <a:moveTo>
                    <a:pt x="6" y="13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6" y="13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404"/>
            <p:cNvSpPr>
              <a:spLocks/>
            </p:cNvSpPr>
            <p:nvPr/>
          </p:nvSpPr>
          <p:spPr bwMode="auto">
            <a:xfrm>
              <a:off x="8089900" y="2978150"/>
              <a:ext cx="12700" cy="1111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2 h 2"/>
                <a:gd name="T4" fmla="*/ 0 w 2"/>
                <a:gd name="T5" fmla="*/ 1 h 2"/>
                <a:gd name="T6" fmla="*/ 1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1"/>
                    <a:pt x="1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405"/>
            <p:cNvSpPr>
              <a:spLocks/>
            </p:cNvSpPr>
            <p:nvPr/>
          </p:nvSpPr>
          <p:spPr bwMode="auto">
            <a:xfrm>
              <a:off x="8102600" y="2989263"/>
              <a:ext cx="11112" cy="127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406"/>
            <p:cNvSpPr>
              <a:spLocks/>
            </p:cNvSpPr>
            <p:nvPr/>
          </p:nvSpPr>
          <p:spPr bwMode="auto">
            <a:xfrm>
              <a:off x="8102600" y="2965450"/>
              <a:ext cx="11112" cy="12700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0 w 2"/>
                <a:gd name="T5" fmla="*/ 0 h 2"/>
                <a:gd name="T6" fmla="*/ 2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407"/>
            <p:cNvSpPr>
              <a:spLocks/>
            </p:cNvSpPr>
            <p:nvPr/>
          </p:nvSpPr>
          <p:spPr bwMode="auto">
            <a:xfrm>
              <a:off x="8113713" y="2978150"/>
              <a:ext cx="12700" cy="11112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1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6" name="Gruppieren 915"/>
          <p:cNvGrpSpPr/>
          <p:nvPr/>
        </p:nvGrpSpPr>
        <p:grpSpPr>
          <a:xfrm>
            <a:off x="7932200" y="2565971"/>
            <a:ext cx="344487" cy="350837"/>
            <a:chOff x="8510588" y="2808288"/>
            <a:chExt cx="344487" cy="350837"/>
          </a:xfrm>
        </p:grpSpPr>
        <p:sp>
          <p:nvSpPr>
            <p:cNvPr id="917" name="Oval 411"/>
            <p:cNvSpPr>
              <a:spLocks noChangeArrowheads="1"/>
            </p:cNvSpPr>
            <p:nvPr/>
          </p:nvSpPr>
          <p:spPr bwMode="auto">
            <a:xfrm>
              <a:off x="8510588" y="2808288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412"/>
            <p:cNvSpPr>
              <a:spLocks noEditPoints="1"/>
            </p:cNvSpPr>
            <p:nvPr/>
          </p:nvSpPr>
          <p:spPr bwMode="auto">
            <a:xfrm>
              <a:off x="8588375" y="2892425"/>
              <a:ext cx="188912" cy="182562"/>
            </a:xfrm>
            <a:custGeom>
              <a:avLst/>
              <a:gdLst>
                <a:gd name="T0" fmla="*/ 17 w 31"/>
                <a:gd name="T1" fmla="*/ 6 h 30"/>
                <a:gd name="T2" fmla="*/ 17 w 31"/>
                <a:gd name="T3" fmla="*/ 17 h 30"/>
                <a:gd name="T4" fmla="*/ 14 w 31"/>
                <a:gd name="T5" fmla="*/ 17 h 30"/>
                <a:gd name="T6" fmla="*/ 13 w 31"/>
                <a:gd name="T7" fmla="*/ 6 h 30"/>
                <a:gd name="T8" fmla="*/ 17 w 31"/>
                <a:gd name="T9" fmla="*/ 6 h 30"/>
                <a:gd name="T10" fmla="*/ 13 w 31"/>
                <a:gd name="T11" fmla="*/ 22 h 30"/>
                <a:gd name="T12" fmla="*/ 15 w 31"/>
                <a:gd name="T13" fmla="*/ 20 h 30"/>
                <a:gd name="T14" fmla="*/ 17 w 31"/>
                <a:gd name="T15" fmla="*/ 22 h 30"/>
                <a:gd name="T16" fmla="*/ 15 w 31"/>
                <a:gd name="T17" fmla="*/ 24 h 30"/>
                <a:gd name="T18" fmla="*/ 13 w 31"/>
                <a:gd name="T19" fmla="*/ 22 h 30"/>
                <a:gd name="T20" fmla="*/ 29 w 31"/>
                <a:gd name="T21" fmla="*/ 8 h 30"/>
                <a:gd name="T22" fmla="*/ 25 w 31"/>
                <a:gd name="T23" fmla="*/ 7 h 30"/>
                <a:gd name="T24" fmla="*/ 25 w 31"/>
                <a:gd name="T25" fmla="*/ 3 h 30"/>
                <a:gd name="T26" fmla="*/ 21 w 31"/>
                <a:gd name="T27" fmla="*/ 4 h 30"/>
                <a:gd name="T28" fmla="*/ 19 w 31"/>
                <a:gd name="T29" fmla="*/ 0 h 30"/>
                <a:gd name="T30" fmla="*/ 15 w 31"/>
                <a:gd name="T31" fmla="*/ 3 h 30"/>
                <a:gd name="T32" fmla="*/ 12 w 31"/>
                <a:gd name="T33" fmla="*/ 0 h 30"/>
                <a:gd name="T34" fmla="*/ 10 w 31"/>
                <a:gd name="T35" fmla="*/ 4 h 30"/>
                <a:gd name="T36" fmla="*/ 6 w 31"/>
                <a:gd name="T37" fmla="*/ 3 h 30"/>
                <a:gd name="T38" fmla="*/ 6 w 31"/>
                <a:gd name="T39" fmla="*/ 7 h 30"/>
                <a:gd name="T40" fmla="*/ 2 w 31"/>
                <a:gd name="T41" fmla="*/ 8 h 30"/>
                <a:gd name="T42" fmla="*/ 4 w 31"/>
                <a:gd name="T43" fmla="*/ 12 h 30"/>
                <a:gd name="T44" fmla="*/ 0 w 31"/>
                <a:gd name="T45" fmla="*/ 15 h 30"/>
                <a:gd name="T46" fmla="*/ 4 w 31"/>
                <a:gd name="T47" fmla="*/ 18 h 30"/>
                <a:gd name="T48" fmla="*/ 2 w 31"/>
                <a:gd name="T49" fmla="*/ 22 h 30"/>
                <a:gd name="T50" fmla="*/ 6 w 31"/>
                <a:gd name="T51" fmla="*/ 23 h 30"/>
                <a:gd name="T52" fmla="*/ 6 w 31"/>
                <a:gd name="T53" fmla="*/ 27 h 30"/>
                <a:gd name="T54" fmla="*/ 10 w 31"/>
                <a:gd name="T55" fmla="*/ 26 h 30"/>
                <a:gd name="T56" fmla="*/ 12 w 31"/>
                <a:gd name="T57" fmla="*/ 30 h 30"/>
                <a:gd name="T58" fmla="*/ 15 w 31"/>
                <a:gd name="T59" fmla="*/ 27 h 30"/>
                <a:gd name="T60" fmla="*/ 19 w 31"/>
                <a:gd name="T61" fmla="*/ 30 h 30"/>
                <a:gd name="T62" fmla="*/ 21 w 31"/>
                <a:gd name="T63" fmla="*/ 26 h 30"/>
                <a:gd name="T64" fmla="*/ 25 w 31"/>
                <a:gd name="T65" fmla="*/ 27 h 30"/>
                <a:gd name="T66" fmla="*/ 25 w 31"/>
                <a:gd name="T67" fmla="*/ 23 h 30"/>
                <a:gd name="T68" fmla="*/ 29 w 31"/>
                <a:gd name="T69" fmla="*/ 22 h 30"/>
                <a:gd name="T70" fmla="*/ 27 w 31"/>
                <a:gd name="T71" fmla="*/ 18 h 30"/>
                <a:gd name="T72" fmla="*/ 31 w 31"/>
                <a:gd name="T73" fmla="*/ 15 h 30"/>
                <a:gd name="T74" fmla="*/ 27 w 31"/>
                <a:gd name="T75" fmla="*/ 12 h 30"/>
                <a:gd name="T76" fmla="*/ 29 w 31"/>
                <a:gd name="T7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0">
                  <a:moveTo>
                    <a:pt x="17" y="6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7" y="6"/>
                  </a:lnTo>
                  <a:close/>
                  <a:moveTo>
                    <a:pt x="13" y="22"/>
                  </a:moveTo>
                  <a:cubicBezTo>
                    <a:pt x="13" y="21"/>
                    <a:pt x="14" y="20"/>
                    <a:pt x="15" y="20"/>
                  </a:cubicBezTo>
                  <a:cubicBezTo>
                    <a:pt x="16" y="20"/>
                    <a:pt x="17" y="21"/>
                    <a:pt x="17" y="22"/>
                  </a:cubicBezTo>
                  <a:cubicBezTo>
                    <a:pt x="17" y="23"/>
                    <a:pt x="16" y="24"/>
                    <a:pt x="15" y="24"/>
                  </a:cubicBezTo>
                  <a:cubicBezTo>
                    <a:pt x="14" y="24"/>
                    <a:pt x="13" y="23"/>
                    <a:pt x="13" y="22"/>
                  </a:cubicBezTo>
                  <a:moveTo>
                    <a:pt x="29" y="8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27" y="12"/>
                    <a:pt x="27" y="12"/>
                    <a:pt x="27" y="12"/>
                  </a:cubicBezTo>
                  <a:lnTo>
                    <a:pt x="29" y="8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9" name="Gruppieren 918"/>
          <p:cNvGrpSpPr/>
          <p:nvPr/>
        </p:nvGrpSpPr>
        <p:grpSpPr>
          <a:xfrm>
            <a:off x="8503700" y="2565971"/>
            <a:ext cx="350837" cy="350837"/>
            <a:chOff x="9075738" y="2808288"/>
            <a:chExt cx="350837" cy="350837"/>
          </a:xfrm>
        </p:grpSpPr>
        <p:sp>
          <p:nvSpPr>
            <p:cNvPr id="920" name="Oval 416"/>
            <p:cNvSpPr>
              <a:spLocks noChangeArrowheads="1"/>
            </p:cNvSpPr>
            <p:nvPr/>
          </p:nvSpPr>
          <p:spPr bwMode="auto">
            <a:xfrm>
              <a:off x="9075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1" name="Freeform 417"/>
            <p:cNvSpPr>
              <a:spLocks/>
            </p:cNvSpPr>
            <p:nvPr/>
          </p:nvSpPr>
          <p:spPr bwMode="auto">
            <a:xfrm>
              <a:off x="9220200" y="2952750"/>
              <a:ext cx="61912" cy="122237"/>
            </a:xfrm>
            <a:custGeom>
              <a:avLst/>
              <a:gdLst>
                <a:gd name="T0" fmla="*/ 1 w 10"/>
                <a:gd name="T1" fmla="*/ 19 h 20"/>
                <a:gd name="T2" fmla="*/ 5 w 10"/>
                <a:gd name="T3" fmla="*/ 20 h 20"/>
                <a:gd name="T4" fmla="*/ 10 w 10"/>
                <a:gd name="T5" fmla="*/ 16 h 20"/>
                <a:gd name="T6" fmla="*/ 5 w 10"/>
                <a:gd name="T7" fmla="*/ 11 h 20"/>
                <a:gd name="T8" fmla="*/ 0 w 10"/>
                <a:gd name="T9" fmla="*/ 4 h 20"/>
                <a:gd name="T10" fmla="*/ 5 w 1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1" y="19"/>
                  </a:moveTo>
                  <a:cubicBezTo>
                    <a:pt x="2" y="20"/>
                    <a:pt x="3" y="20"/>
                    <a:pt x="5" y="20"/>
                  </a:cubicBezTo>
                  <a:cubicBezTo>
                    <a:pt x="7" y="20"/>
                    <a:pt x="10" y="18"/>
                    <a:pt x="10" y="16"/>
                  </a:cubicBezTo>
                  <a:cubicBezTo>
                    <a:pt x="10" y="13"/>
                    <a:pt x="7" y="12"/>
                    <a:pt x="5" y="11"/>
                  </a:cubicBezTo>
                  <a:cubicBezTo>
                    <a:pt x="2" y="9"/>
                    <a:pt x="0" y="8"/>
                    <a:pt x="0" y="4"/>
                  </a:cubicBezTo>
                  <a:cubicBezTo>
                    <a:pt x="0" y="2"/>
                    <a:pt x="1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2" name="Freeform 418"/>
            <p:cNvSpPr>
              <a:spLocks/>
            </p:cNvSpPr>
            <p:nvPr/>
          </p:nvSpPr>
          <p:spPr bwMode="auto">
            <a:xfrm>
              <a:off x="9220200" y="2892425"/>
              <a:ext cx="61912" cy="122237"/>
            </a:xfrm>
            <a:custGeom>
              <a:avLst/>
              <a:gdLst>
                <a:gd name="T0" fmla="*/ 9 w 10"/>
                <a:gd name="T1" fmla="*/ 1 h 20"/>
                <a:gd name="T2" fmla="*/ 5 w 10"/>
                <a:gd name="T3" fmla="*/ 0 h 20"/>
                <a:gd name="T4" fmla="*/ 0 w 10"/>
                <a:gd name="T5" fmla="*/ 4 h 20"/>
                <a:gd name="T6" fmla="*/ 5 w 10"/>
                <a:gd name="T7" fmla="*/ 9 h 20"/>
                <a:gd name="T8" fmla="*/ 10 w 10"/>
                <a:gd name="T9" fmla="*/ 16 h 20"/>
                <a:gd name="T10" fmla="*/ 5 w 10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9" y="1"/>
                  </a:moveTo>
                  <a:cubicBezTo>
                    <a:pt x="8" y="0"/>
                    <a:pt x="7" y="0"/>
                    <a:pt x="5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7"/>
                    <a:pt x="3" y="8"/>
                    <a:pt x="5" y="9"/>
                  </a:cubicBezTo>
                  <a:cubicBezTo>
                    <a:pt x="8" y="11"/>
                    <a:pt x="10" y="12"/>
                    <a:pt x="10" y="16"/>
                  </a:cubicBezTo>
                  <a:cubicBezTo>
                    <a:pt x="10" y="18"/>
                    <a:pt x="9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3" name="Gruppieren 922"/>
          <p:cNvGrpSpPr/>
          <p:nvPr/>
        </p:nvGrpSpPr>
        <p:grpSpPr>
          <a:xfrm>
            <a:off x="9075200" y="2565971"/>
            <a:ext cx="342900" cy="350837"/>
            <a:chOff x="9653588" y="2808288"/>
            <a:chExt cx="342900" cy="350837"/>
          </a:xfrm>
        </p:grpSpPr>
        <p:sp>
          <p:nvSpPr>
            <p:cNvPr id="924" name="Oval 422"/>
            <p:cNvSpPr>
              <a:spLocks noChangeArrowheads="1"/>
            </p:cNvSpPr>
            <p:nvPr/>
          </p:nvSpPr>
          <p:spPr bwMode="auto">
            <a:xfrm>
              <a:off x="9653588" y="280828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Oval 423"/>
            <p:cNvSpPr>
              <a:spLocks noChangeArrowheads="1"/>
            </p:cNvSpPr>
            <p:nvPr/>
          </p:nvSpPr>
          <p:spPr bwMode="auto">
            <a:xfrm>
              <a:off x="9791701" y="2922588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424"/>
            <p:cNvSpPr>
              <a:spLocks/>
            </p:cNvSpPr>
            <p:nvPr/>
          </p:nvSpPr>
          <p:spPr bwMode="auto">
            <a:xfrm>
              <a:off x="9755188" y="2892425"/>
              <a:ext cx="139700" cy="182562"/>
            </a:xfrm>
            <a:custGeom>
              <a:avLst/>
              <a:gdLst>
                <a:gd name="T0" fmla="*/ 12 w 23"/>
                <a:gd name="T1" fmla="*/ 30 h 30"/>
                <a:gd name="T2" fmla="*/ 11 w 23"/>
                <a:gd name="T3" fmla="*/ 30 h 30"/>
                <a:gd name="T4" fmla="*/ 0 w 23"/>
                <a:gd name="T5" fmla="*/ 11 h 30"/>
                <a:gd name="T6" fmla="*/ 12 w 23"/>
                <a:gd name="T7" fmla="*/ 0 h 30"/>
                <a:gd name="T8" fmla="*/ 23 w 23"/>
                <a:gd name="T9" fmla="*/ 11 h 30"/>
                <a:gd name="T10" fmla="*/ 12 w 23"/>
                <a:gd name="T11" fmla="*/ 30 h 30"/>
                <a:gd name="T12" fmla="*/ 12 w 23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0">
                  <a:moveTo>
                    <a:pt x="12" y="30"/>
                  </a:moveTo>
                  <a:cubicBezTo>
                    <a:pt x="12" y="30"/>
                    <a:pt x="11" y="30"/>
                    <a:pt x="11" y="30"/>
                  </a:cubicBezTo>
                  <a:cubicBezTo>
                    <a:pt x="11" y="30"/>
                    <a:pt x="0" y="17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17"/>
                    <a:pt x="12" y="30"/>
                    <a:pt x="12" y="30"/>
                  </a:cubicBezTo>
                  <a:cubicBezTo>
                    <a:pt x="12" y="30"/>
                    <a:pt x="12" y="30"/>
                    <a:pt x="12" y="3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7" name="Gruppieren 926"/>
          <p:cNvGrpSpPr/>
          <p:nvPr/>
        </p:nvGrpSpPr>
        <p:grpSpPr>
          <a:xfrm>
            <a:off x="9645112" y="2565971"/>
            <a:ext cx="344488" cy="350837"/>
            <a:chOff x="10223500" y="2808288"/>
            <a:chExt cx="344488" cy="350837"/>
          </a:xfrm>
        </p:grpSpPr>
        <p:sp>
          <p:nvSpPr>
            <p:cNvPr id="928" name="Oval 428"/>
            <p:cNvSpPr>
              <a:spLocks noChangeArrowheads="1"/>
            </p:cNvSpPr>
            <p:nvPr/>
          </p:nvSpPr>
          <p:spPr bwMode="auto">
            <a:xfrm>
              <a:off x="102235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Line 429"/>
            <p:cNvSpPr>
              <a:spLocks noChangeShapeType="1"/>
            </p:cNvSpPr>
            <p:nvPr/>
          </p:nvSpPr>
          <p:spPr bwMode="auto">
            <a:xfrm>
              <a:off x="10367963" y="3025775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430"/>
            <p:cNvSpPr>
              <a:spLocks/>
            </p:cNvSpPr>
            <p:nvPr/>
          </p:nvSpPr>
          <p:spPr bwMode="auto">
            <a:xfrm>
              <a:off x="10331450" y="2892425"/>
              <a:ext cx="128588" cy="133350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Line 431"/>
            <p:cNvSpPr>
              <a:spLocks noChangeShapeType="1"/>
            </p:cNvSpPr>
            <p:nvPr/>
          </p:nvSpPr>
          <p:spPr bwMode="auto">
            <a:xfrm>
              <a:off x="10367963" y="3044825"/>
              <a:ext cx="555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2" name="Line 432"/>
            <p:cNvSpPr>
              <a:spLocks noChangeShapeType="1"/>
            </p:cNvSpPr>
            <p:nvPr/>
          </p:nvSpPr>
          <p:spPr bwMode="auto">
            <a:xfrm>
              <a:off x="10367963" y="3062288"/>
              <a:ext cx="555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3" name="Line 433"/>
            <p:cNvSpPr>
              <a:spLocks noChangeShapeType="1"/>
            </p:cNvSpPr>
            <p:nvPr/>
          </p:nvSpPr>
          <p:spPr bwMode="auto">
            <a:xfrm>
              <a:off x="10380663" y="3074988"/>
              <a:ext cx="238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4" name="Gruppieren 933"/>
          <p:cNvGrpSpPr/>
          <p:nvPr/>
        </p:nvGrpSpPr>
        <p:grpSpPr>
          <a:xfrm>
            <a:off x="10216612" y="2565971"/>
            <a:ext cx="344488" cy="350837"/>
            <a:chOff x="10795000" y="2808288"/>
            <a:chExt cx="344488" cy="350837"/>
          </a:xfrm>
        </p:grpSpPr>
        <p:sp>
          <p:nvSpPr>
            <p:cNvPr id="935" name="Oval 437"/>
            <p:cNvSpPr>
              <a:spLocks noChangeArrowheads="1"/>
            </p:cNvSpPr>
            <p:nvPr/>
          </p:nvSpPr>
          <p:spPr bwMode="auto">
            <a:xfrm>
              <a:off x="107950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Rectangle 438"/>
            <p:cNvSpPr>
              <a:spLocks noChangeArrowheads="1"/>
            </p:cNvSpPr>
            <p:nvPr/>
          </p:nvSpPr>
          <p:spPr bwMode="auto">
            <a:xfrm>
              <a:off x="10872788" y="2965450"/>
              <a:ext cx="146050" cy="73025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Oval 439"/>
            <p:cNvSpPr>
              <a:spLocks noChangeArrowheads="1"/>
            </p:cNvSpPr>
            <p:nvPr/>
          </p:nvSpPr>
          <p:spPr bwMode="auto">
            <a:xfrm>
              <a:off x="10928350" y="2978150"/>
              <a:ext cx="41275" cy="412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8" name="Freeform 440"/>
            <p:cNvSpPr>
              <a:spLocks/>
            </p:cNvSpPr>
            <p:nvPr/>
          </p:nvSpPr>
          <p:spPr bwMode="auto">
            <a:xfrm>
              <a:off x="10891838" y="2947988"/>
              <a:ext cx="144463" cy="71437"/>
            </a:xfrm>
            <a:custGeom>
              <a:avLst/>
              <a:gdLst>
                <a:gd name="T0" fmla="*/ 0 w 91"/>
                <a:gd name="T1" fmla="*/ 11 h 45"/>
                <a:gd name="T2" fmla="*/ 0 w 91"/>
                <a:gd name="T3" fmla="*/ 0 h 45"/>
                <a:gd name="T4" fmla="*/ 91 w 91"/>
                <a:gd name="T5" fmla="*/ 0 h 45"/>
                <a:gd name="T6" fmla="*/ 91 w 91"/>
                <a:gd name="T7" fmla="*/ 45 h 45"/>
                <a:gd name="T8" fmla="*/ 84 w 91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45">
                  <a:moveTo>
                    <a:pt x="0" y="11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45"/>
                  </a:lnTo>
                  <a:lnTo>
                    <a:pt x="84" y="4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9" name="Freeform 441"/>
            <p:cNvSpPr>
              <a:spLocks/>
            </p:cNvSpPr>
            <p:nvPr/>
          </p:nvSpPr>
          <p:spPr bwMode="auto">
            <a:xfrm>
              <a:off x="10909300" y="2928938"/>
              <a:ext cx="146050" cy="73025"/>
            </a:xfrm>
            <a:custGeom>
              <a:avLst/>
              <a:gdLst>
                <a:gd name="T0" fmla="*/ 0 w 92"/>
                <a:gd name="T1" fmla="*/ 0 h 46"/>
                <a:gd name="T2" fmla="*/ 92 w 92"/>
                <a:gd name="T3" fmla="*/ 0 h 46"/>
                <a:gd name="T4" fmla="*/ 92 w 92"/>
                <a:gd name="T5" fmla="*/ 46 h 46"/>
                <a:gd name="T6" fmla="*/ 80 w 92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46">
                  <a:moveTo>
                    <a:pt x="0" y="0"/>
                  </a:moveTo>
                  <a:lnTo>
                    <a:pt x="92" y="0"/>
                  </a:lnTo>
                  <a:lnTo>
                    <a:pt x="92" y="46"/>
                  </a:lnTo>
                  <a:lnTo>
                    <a:pt x="80" y="46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Line 442"/>
            <p:cNvSpPr>
              <a:spLocks noChangeShapeType="1"/>
            </p:cNvSpPr>
            <p:nvPr/>
          </p:nvSpPr>
          <p:spPr bwMode="auto">
            <a:xfrm>
              <a:off x="10909300" y="292893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1" name="Gruppieren 940"/>
          <p:cNvGrpSpPr/>
          <p:nvPr/>
        </p:nvGrpSpPr>
        <p:grpSpPr>
          <a:xfrm>
            <a:off x="10788112" y="2565971"/>
            <a:ext cx="350838" cy="350837"/>
            <a:chOff x="11360150" y="2808288"/>
            <a:chExt cx="350838" cy="350837"/>
          </a:xfrm>
        </p:grpSpPr>
        <p:sp>
          <p:nvSpPr>
            <p:cNvPr id="942" name="Oval 446"/>
            <p:cNvSpPr>
              <a:spLocks noChangeArrowheads="1"/>
            </p:cNvSpPr>
            <p:nvPr/>
          </p:nvSpPr>
          <p:spPr bwMode="auto">
            <a:xfrm>
              <a:off x="11360150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Line 447"/>
            <p:cNvSpPr>
              <a:spLocks noChangeShapeType="1"/>
            </p:cNvSpPr>
            <p:nvPr/>
          </p:nvSpPr>
          <p:spPr bwMode="auto">
            <a:xfrm>
              <a:off x="11474450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Line 448"/>
            <p:cNvSpPr>
              <a:spLocks noChangeShapeType="1"/>
            </p:cNvSpPr>
            <p:nvPr/>
          </p:nvSpPr>
          <p:spPr bwMode="auto">
            <a:xfrm>
              <a:off x="11583988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449"/>
            <p:cNvSpPr>
              <a:spLocks/>
            </p:cNvSpPr>
            <p:nvPr/>
          </p:nvSpPr>
          <p:spPr bwMode="auto">
            <a:xfrm>
              <a:off x="11493500" y="2892425"/>
              <a:ext cx="84138" cy="60325"/>
            </a:xfrm>
            <a:custGeom>
              <a:avLst/>
              <a:gdLst>
                <a:gd name="T0" fmla="*/ 0 w 14"/>
                <a:gd name="T1" fmla="*/ 10 h 10"/>
                <a:gd name="T2" fmla="*/ 0 w 14"/>
                <a:gd name="T3" fmla="*/ 6 h 10"/>
                <a:gd name="T4" fmla="*/ 7 w 14"/>
                <a:gd name="T5" fmla="*/ 0 h 10"/>
                <a:gd name="T6" fmla="*/ 14 w 14"/>
                <a:gd name="T7" fmla="*/ 6 h 10"/>
                <a:gd name="T8" fmla="*/ 14 w 1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0" y="1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11" y="0"/>
                    <a:pt x="14" y="2"/>
                    <a:pt x="14" y="6"/>
                  </a:cubicBezTo>
                  <a:cubicBezTo>
                    <a:pt x="14" y="10"/>
                    <a:pt x="14" y="10"/>
                    <a:pt x="14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Line 450"/>
            <p:cNvSpPr>
              <a:spLocks noChangeShapeType="1"/>
            </p:cNvSpPr>
            <p:nvPr/>
          </p:nvSpPr>
          <p:spPr bwMode="auto">
            <a:xfrm>
              <a:off x="11534775" y="2978150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451"/>
            <p:cNvSpPr>
              <a:spLocks/>
            </p:cNvSpPr>
            <p:nvPr/>
          </p:nvSpPr>
          <p:spPr bwMode="auto">
            <a:xfrm>
              <a:off x="11469688" y="2952750"/>
              <a:ext cx="131763" cy="115887"/>
            </a:xfrm>
            <a:custGeom>
              <a:avLst/>
              <a:gdLst>
                <a:gd name="T0" fmla="*/ 22 w 22"/>
                <a:gd name="T1" fmla="*/ 16 h 19"/>
                <a:gd name="T2" fmla="*/ 20 w 22"/>
                <a:gd name="T3" fmla="*/ 19 h 19"/>
                <a:gd name="T4" fmla="*/ 2 w 22"/>
                <a:gd name="T5" fmla="*/ 19 h 19"/>
                <a:gd name="T6" fmla="*/ 0 w 22"/>
                <a:gd name="T7" fmla="*/ 16 h 19"/>
                <a:gd name="T8" fmla="*/ 0 w 22"/>
                <a:gd name="T9" fmla="*/ 3 h 19"/>
                <a:gd name="T10" fmla="*/ 2 w 22"/>
                <a:gd name="T11" fmla="*/ 0 h 19"/>
                <a:gd name="T12" fmla="*/ 20 w 22"/>
                <a:gd name="T13" fmla="*/ 0 h 19"/>
                <a:gd name="T14" fmla="*/ 22 w 22"/>
                <a:gd name="T15" fmla="*/ 3 h 19"/>
                <a:gd name="T16" fmla="*/ 22 w 22"/>
                <a:gd name="T1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9">
                  <a:moveTo>
                    <a:pt x="22" y="16"/>
                  </a:moveTo>
                  <a:cubicBezTo>
                    <a:pt x="22" y="18"/>
                    <a:pt x="21" y="19"/>
                    <a:pt x="20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2"/>
                    <a:pt x="22" y="3"/>
                  </a:cubicBezTo>
                  <a:lnTo>
                    <a:pt x="22" y="16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452"/>
            <p:cNvSpPr>
              <a:spLocks/>
            </p:cNvSpPr>
            <p:nvPr/>
          </p:nvSpPr>
          <p:spPr bwMode="auto">
            <a:xfrm>
              <a:off x="11517313" y="2978150"/>
              <a:ext cx="36513" cy="66675"/>
            </a:xfrm>
            <a:custGeom>
              <a:avLst/>
              <a:gdLst>
                <a:gd name="T0" fmla="*/ 6 w 6"/>
                <a:gd name="T1" fmla="*/ 4 h 11"/>
                <a:gd name="T2" fmla="*/ 3 w 6"/>
                <a:gd name="T3" fmla="*/ 0 h 11"/>
                <a:gd name="T4" fmla="*/ 0 w 6"/>
                <a:gd name="T5" fmla="*/ 4 h 11"/>
                <a:gd name="T6" fmla="*/ 2 w 6"/>
                <a:gd name="T7" fmla="*/ 7 h 11"/>
                <a:gd name="T8" fmla="*/ 2 w 6"/>
                <a:gd name="T9" fmla="*/ 10 h 11"/>
                <a:gd name="T10" fmla="*/ 3 w 6"/>
                <a:gd name="T11" fmla="*/ 11 h 11"/>
                <a:gd name="T12" fmla="*/ 4 w 6"/>
                <a:gd name="T13" fmla="*/ 10 h 11"/>
                <a:gd name="T14" fmla="*/ 4 w 6"/>
                <a:gd name="T15" fmla="*/ 7 h 11"/>
                <a:gd name="T16" fmla="*/ 6 w 6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1">
                  <a:moveTo>
                    <a:pt x="6" y="4"/>
                  </a:moveTo>
                  <a:cubicBezTo>
                    <a:pt x="6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6"/>
                    <a:pt x="2" y="7"/>
                  </a:cubicBezTo>
                  <a:cubicBezTo>
                    <a:pt x="2" y="7"/>
                    <a:pt x="2" y="10"/>
                    <a:pt x="2" y="10"/>
                  </a:cubicBezTo>
                  <a:cubicBezTo>
                    <a:pt x="2" y="10"/>
                    <a:pt x="2" y="11"/>
                    <a:pt x="3" y="11"/>
                  </a:cubicBezTo>
                  <a:cubicBezTo>
                    <a:pt x="4" y="11"/>
                    <a:pt x="4" y="10"/>
                    <a:pt x="4" y="10"/>
                  </a:cubicBezTo>
                  <a:cubicBezTo>
                    <a:pt x="4" y="10"/>
                    <a:pt x="4" y="7"/>
                    <a:pt x="4" y="7"/>
                  </a:cubicBezTo>
                  <a:cubicBezTo>
                    <a:pt x="6" y="6"/>
                    <a:pt x="6" y="5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9" name="Gruppieren 948"/>
          <p:cNvGrpSpPr/>
          <p:nvPr/>
        </p:nvGrpSpPr>
        <p:grpSpPr>
          <a:xfrm>
            <a:off x="3356892" y="3050555"/>
            <a:ext cx="344487" cy="352425"/>
            <a:chOff x="3941763" y="3300413"/>
            <a:chExt cx="344487" cy="352425"/>
          </a:xfrm>
        </p:grpSpPr>
        <p:sp>
          <p:nvSpPr>
            <p:cNvPr id="950" name="Oval 456"/>
            <p:cNvSpPr>
              <a:spLocks noChangeArrowheads="1"/>
            </p:cNvSpPr>
            <p:nvPr/>
          </p:nvSpPr>
          <p:spPr bwMode="auto">
            <a:xfrm>
              <a:off x="3941763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1" name="Freeform 457"/>
            <p:cNvSpPr>
              <a:spLocks/>
            </p:cNvSpPr>
            <p:nvPr/>
          </p:nvSpPr>
          <p:spPr bwMode="auto">
            <a:xfrm>
              <a:off x="4068763" y="3403601"/>
              <a:ext cx="114300" cy="122238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" name="Freeform 458"/>
            <p:cNvSpPr>
              <a:spLocks/>
            </p:cNvSpPr>
            <p:nvPr/>
          </p:nvSpPr>
          <p:spPr bwMode="auto">
            <a:xfrm>
              <a:off x="4165600" y="3403601"/>
              <a:ext cx="23812" cy="19050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459"/>
            <p:cNvSpPr>
              <a:spLocks/>
            </p:cNvSpPr>
            <p:nvPr/>
          </p:nvSpPr>
          <p:spPr bwMode="auto">
            <a:xfrm>
              <a:off x="4044950" y="3500438"/>
              <a:ext cx="41275" cy="49213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460"/>
            <p:cNvSpPr>
              <a:spLocks/>
            </p:cNvSpPr>
            <p:nvPr/>
          </p:nvSpPr>
          <p:spPr bwMode="auto">
            <a:xfrm>
              <a:off x="4141788" y="3433763"/>
              <a:ext cx="41275" cy="49213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5" name="Gruppieren 954"/>
          <p:cNvGrpSpPr/>
          <p:nvPr/>
        </p:nvGrpSpPr>
        <p:grpSpPr>
          <a:xfrm>
            <a:off x="3934875" y="3051211"/>
            <a:ext cx="342900" cy="352425"/>
            <a:chOff x="4513263" y="3300413"/>
            <a:chExt cx="342900" cy="352425"/>
          </a:xfrm>
        </p:grpSpPr>
        <p:sp>
          <p:nvSpPr>
            <p:cNvPr id="956" name="Oval 464"/>
            <p:cNvSpPr>
              <a:spLocks noChangeArrowheads="1"/>
            </p:cNvSpPr>
            <p:nvPr/>
          </p:nvSpPr>
          <p:spPr bwMode="auto">
            <a:xfrm>
              <a:off x="4513263" y="3300413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465"/>
            <p:cNvSpPr>
              <a:spLocks noEditPoints="1"/>
            </p:cNvSpPr>
            <p:nvPr/>
          </p:nvSpPr>
          <p:spPr bwMode="auto">
            <a:xfrm>
              <a:off x="4591051" y="3403601"/>
              <a:ext cx="187325" cy="152400"/>
            </a:xfrm>
            <a:custGeom>
              <a:avLst/>
              <a:gdLst>
                <a:gd name="T0" fmla="*/ 11 w 31"/>
                <a:gd name="T1" fmla="*/ 9 h 25"/>
                <a:gd name="T2" fmla="*/ 11 w 31"/>
                <a:gd name="T3" fmla="*/ 10 h 25"/>
                <a:gd name="T4" fmla="*/ 11 w 31"/>
                <a:gd name="T5" fmla="*/ 12 h 25"/>
                <a:gd name="T6" fmla="*/ 11 w 31"/>
                <a:gd name="T7" fmla="*/ 13 h 25"/>
                <a:gd name="T8" fmla="*/ 7 w 31"/>
                <a:gd name="T9" fmla="*/ 24 h 25"/>
                <a:gd name="T10" fmla="*/ 8 w 31"/>
                <a:gd name="T11" fmla="*/ 17 h 25"/>
                <a:gd name="T12" fmla="*/ 8 w 31"/>
                <a:gd name="T13" fmla="*/ 14 h 25"/>
                <a:gd name="T14" fmla="*/ 2 w 31"/>
                <a:gd name="T15" fmla="*/ 1 h 25"/>
                <a:gd name="T16" fmla="*/ 2 w 31"/>
                <a:gd name="T17" fmla="*/ 1 h 25"/>
                <a:gd name="T18" fmla="*/ 5 w 31"/>
                <a:gd name="T19" fmla="*/ 0 h 25"/>
                <a:gd name="T20" fmla="*/ 6 w 31"/>
                <a:gd name="T21" fmla="*/ 0 h 25"/>
                <a:gd name="T22" fmla="*/ 6 w 31"/>
                <a:gd name="T23" fmla="*/ 0 h 25"/>
                <a:gd name="T24" fmla="*/ 7 w 31"/>
                <a:gd name="T25" fmla="*/ 1 h 25"/>
                <a:gd name="T26" fmla="*/ 9 w 31"/>
                <a:gd name="T27" fmla="*/ 6 h 25"/>
                <a:gd name="T28" fmla="*/ 10 w 31"/>
                <a:gd name="T29" fmla="*/ 9 h 25"/>
                <a:gd name="T30" fmla="*/ 11 w 31"/>
                <a:gd name="T31" fmla="*/ 9 h 25"/>
                <a:gd name="T32" fmla="*/ 11 w 31"/>
                <a:gd name="T33" fmla="*/ 9 h 25"/>
                <a:gd name="T34" fmla="*/ 23 w 31"/>
                <a:gd name="T35" fmla="*/ 6 h 25"/>
                <a:gd name="T36" fmla="*/ 7 w 31"/>
                <a:gd name="T37" fmla="*/ 24 h 25"/>
                <a:gd name="T38" fmla="*/ 7 w 31"/>
                <a:gd name="T39" fmla="*/ 24 h 25"/>
                <a:gd name="T40" fmla="*/ 31 w 31"/>
                <a:gd name="T41" fmla="*/ 18 h 25"/>
                <a:gd name="T42" fmla="*/ 24 w 31"/>
                <a:gd name="T43" fmla="*/ 23 h 25"/>
                <a:gd name="T44" fmla="*/ 14 w 31"/>
                <a:gd name="T45" fmla="*/ 25 h 25"/>
                <a:gd name="T46" fmla="*/ 0 w 31"/>
                <a:gd name="T47" fmla="*/ 20 h 25"/>
                <a:gd name="T48" fmla="*/ 0 w 31"/>
                <a:gd name="T49" fmla="*/ 20 h 25"/>
                <a:gd name="T50" fmla="*/ 0 w 31"/>
                <a:gd name="T51" fmla="*/ 20 h 25"/>
                <a:gd name="T52" fmla="*/ 24 w 31"/>
                <a:gd name="T53" fmla="*/ 23 h 25"/>
                <a:gd name="T54" fmla="*/ 24 w 31"/>
                <a:gd name="T55" fmla="*/ 23 h 25"/>
                <a:gd name="T56" fmla="*/ 22 w 31"/>
                <a:gd name="T57" fmla="*/ 15 h 25"/>
                <a:gd name="T58" fmla="*/ 24 w 31"/>
                <a:gd name="T59" fmla="*/ 23 h 25"/>
                <a:gd name="T60" fmla="*/ 22 w 31"/>
                <a:gd name="T61" fmla="*/ 16 h 25"/>
                <a:gd name="T62" fmla="*/ 22 w 31"/>
                <a:gd name="T63" fmla="*/ 16 h 25"/>
                <a:gd name="T64" fmla="*/ 8 w 31"/>
                <a:gd name="T65" fmla="*/ 14 h 25"/>
                <a:gd name="T66" fmla="*/ 8 w 31"/>
                <a:gd name="T67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25">
                  <a:moveTo>
                    <a:pt x="11" y="9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3"/>
                    <a:pt x="11" y="13"/>
                    <a:pt x="11" y="13"/>
                  </a:cubicBezTo>
                  <a:moveTo>
                    <a:pt x="7" y="24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8" y="2"/>
                    <a:pt x="9" y="4"/>
                    <a:pt x="9" y="6"/>
                  </a:cubicBezTo>
                  <a:cubicBezTo>
                    <a:pt x="10" y="7"/>
                    <a:pt x="10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7" y="9"/>
                    <a:pt x="21" y="7"/>
                    <a:pt x="23" y="6"/>
                  </a:cubicBezTo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moveTo>
                    <a:pt x="31" y="18"/>
                  </a:moveTo>
                  <a:cubicBezTo>
                    <a:pt x="29" y="20"/>
                    <a:pt x="27" y="22"/>
                    <a:pt x="24" y="23"/>
                  </a:cubicBezTo>
                  <a:cubicBezTo>
                    <a:pt x="21" y="25"/>
                    <a:pt x="18" y="25"/>
                    <a:pt x="14" y="25"/>
                  </a:cubicBezTo>
                  <a:cubicBezTo>
                    <a:pt x="9" y="25"/>
                    <a:pt x="3" y="23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moveTo>
                    <a:pt x="24" y="23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5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moveTo>
                    <a:pt x="8" y="14"/>
                  </a:moveTo>
                  <a:cubicBezTo>
                    <a:pt x="8" y="14"/>
                    <a:pt x="8" y="14"/>
                    <a:pt x="8" y="1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466"/>
            <p:cNvSpPr>
              <a:spLocks/>
            </p:cNvSpPr>
            <p:nvPr/>
          </p:nvSpPr>
          <p:spPr bwMode="auto">
            <a:xfrm>
              <a:off x="4640263" y="3476626"/>
              <a:ext cx="95250" cy="30163"/>
            </a:xfrm>
            <a:custGeom>
              <a:avLst/>
              <a:gdLst>
                <a:gd name="T0" fmla="*/ 0 w 16"/>
                <a:gd name="T1" fmla="*/ 5 h 5"/>
                <a:gd name="T2" fmla="*/ 0 w 16"/>
                <a:gd name="T3" fmla="*/ 5 h 5"/>
                <a:gd name="T4" fmla="*/ 16 w 16"/>
                <a:gd name="T5" fmla="*/ 3 h 5"/>
                <a:gd name="T6" fmla="*/ 15 w 16"/>
                <a:gd name="T7" fmla="*/ 0 h 5"/>
                <a:gd name="T8" fmla="*/ 15 w 16"/>
                <a:gd name="T9" fmla="*/ 0 h 5"/>
                <a:gd name="T10" fmla="*/ 11 w 16"/>
                <a:gd name="T11" fmla="*/ 0 h 5"/>
                <a:gd name="T12" fmla="*/ 7 w 16"/>
                <a:gd name="T13" fmla="*/ 0 h 5"/>
                <a:gd name="T14" fmla="*/ 0 w 16"/>
                <a:gd name="T15" fmla="*/ 2 h 5"/>
                <a:gd name="T16" fmla="*/ 0 w 16"/>
                <a:gd name="T17" fmla="*/ 2 h 5"/>
                <a:gd name="T18" fmla="*/ 0 w 16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4" y="1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9" name="Gruppieren 958"/>
          <p:cNvGrpSpPr/>
          <p:nvPr/>
        </p:nvGrpSpPr>
        <p:grpSpPr>
          <a:xfrm>
            <a:off x="4504787" y="3051211"/>
            <a:ext cx="344488" cy="352425"/>
            <a:chOff x="5083175" y="3300413"/>
            <a:chExt cx="344488" cy="352425"/>
          </a:xfrm>
        </p:grpSpPr>
        <p:sp>
          <p:nvSpPr>
            <p:cNvPr id="960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3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4" name="Gruppieren 963"/>
          <p:cNvGrpSpPr/>
          <p:nvPr/>
        </p:nvGrpSpPr>
        <p:grpSpPr>
          <a:xfrm>
            <a:off x="5076287" y="3051211"/>
            <a:ext cx="350838" cy="352425"/>
            <a:chOff x="5648325" y="3300413"/>
            <a:chExt cx="350838" cy="352425"/>
          </a:xfrm>
        </p:grpSpPr>
        <p:sp>
          <p:nvSpPr>
            <p:cNvPr id="965" name="Oval 476"/>
            <p:cNvSpPr>
              <a:spLocks noChangeArrowheads="1"/>
            </p:cNvSpPr>
            <p:nvPr/>
          </p:nvSpPr>
          <p:spPr bwMode="auto">
            <a:xfrm>
              <a:off x="56483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6" name="Freeform 477"/>
            <p:cNvSpPr>
              <a:spLocks/>
            </p:cNvSpPr>
            <p:nvPr/>
          </p:nvSpPr>
          <p:spPr bwMode="auto">
            <a:xfrm>
              <a:off x="5792788" y="3506788"/>
              <a:ext cx="61913" cy="49213"/>
            </a:xfrm>
            <a:custGeom>
              <a:avLst/>
              <a:gdLst>
                <a:gd name="T0" fmla="*/ 9 w 10"/>
                <a:gd name="T1" fmla="*/ 0 h 8"/>
                <a:gd name="T2" fmla="*/ 7 w 10"/>
                <a:gd name="T3" fmla="*/ 0 h 8"/>
                <a:gd name="T4" fmla="*/ 5 w 10"/>
                <a:gd name="T5" fmla="*/ 0 h 8"/>
                <a:gd name="T6" fmla="*/ 5 w 10"/>
                <a:gd name="T7" fmla="*/ 1 h 8"/>
                <a:gd name="T8" fmla="*/ 5 w 10"/>
                <a:gd name="T9" fmla="*/ 0 h 8"/>
                <a:gd name="T10" fmla="*/ 3 w 10"/>
                <a:gd name="T11" fmla="*/ 0 h 8"/>
                <a:gd name="T12" fmla="*/ 1 w 10"/>
                <a:gd name="T13" fmla="*/ 0 h 8"/>
                <a:gd name="T14" fmla="*/ 0 w 10"/>
                <a:gd name="T15" fmla="*/ 2 h 8"/>
                <a:gd name="T16" fmla="*/ 1 w 10"/>
                <a:gd name="T17" fmla="*/ 4 h 8"/>
                <a:gd name="T18" fmla="*/ 5 w 10"/>
                <a:gd name="T19" fmla="*/ 7 h 8"/>
                <a:gd name="T20" fmla="*/ 5 w 10"/>
                <a:gd name="T21" fmla="*/ 8 h 8"/>
                <a:gd name="T22" fmla="*/ 5 w 10"/>
                <a:gd name="T23" fmla="*/ 7 h 8"/>
                <a:gd name="T24" fmla="*/ 9 w 10"/>
                <a:gd name="T25" fmla="*/ 4 h 8"/>
                <a:gd name="T26" fmla="*/ 10 w 10"/>
                <a:gd name="T27" fmla="*/ 2 h 8"/>
                <a:gd name="T28" fmla="*/ 9 w 10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0" y="1"/>
                    <a:pt x="9" y="1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7" name="Freeform 478"/>
            <p:cNvSpPr>
              <a:spLocks/>
            </p:cNvSpPr>
            <p:nvPr/>
          </p:nvSpPr>
          <p:spPr bwMode="auto">
            <a:xfrm>
              <a:off x="5757863" y="3482976"/>
              <a:ext cx="131763" cy="79375"/>
            </a:xfrm>
            <a:custGeom>
              <a:avLst/>
              <a:gdLst>
                <a:gd name="T0" fmla="*/ 0 w 22"/>
                <a:gd name="T1" fmla="*/ 13 h 13"/>
                <a:gd name="T2" fmla="*/ 0 w 22"/>
                <a:gd name="T3" fmla="*/ 5 h 13"/>
                <a:gd name="T4" fmla="*/ 5 w 22"/>
                <a:gd name="T5" fmla="*/ 0 h 13"/>
                <a:gd name="T6" fmla="*/ 17 w 22"/>
                <a:gd name="T7" fmla="*/ 0 h 13"/>
                <a:gd name="T8" fmla="*/ 22 w 22"/>
                <a:gd name="T9" fmla="*/ 5 h 13"/>
                <a:gd name="T10" fmla="*/ 22 w 2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2" y="2"/>
                    <a:pt x="22" y="5"/>
                  </a:cubicBezTo>
                  <a:cubicBezTo>
                    <a:pt x="22" y="13"/>
                    <a:pt x="22" y="13"/>
                    <a:pt x="22" y="1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8" name="Oval 479"/>
            <p:cNvSpPr>
              <a:spLocks noChangeArrowheads="1"/>
            </p:cNvSpPr>
            <p:nvPr/>
          </p:nvSpPr>
          <p:spPr bwMode="auto">
            <a:xfrm>
              <a:off x="578802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9" name="Gruppieren 968"/>
          <p:cNvGrpSpPr/>
          <p:nvPr/>
        </p:nvGrpSpPr>
        <p:grpSpPr>
          <a:xfrm>
            <a:off x="5647787" y="3042794"/>
            <a:ext cx="350838" cy="352425"/>
            <a:chOff x="6219825" y="3300413"/>
            <a:chExt cx="350838" cy="352425"/>
          </a:xfrm>
        </p:grpSpPr>
        <p:sp>
          <p:nvSpPr>
            <p:cNvPr id="970" name="Oval 483"/>
            <p:cNvSpPr>
              <a:spLocks noChangeArrowheads="1"/>
            </p:cNvSpPr>
            <p:nvPr/>
          </p:nvSpPr>
          <p:spPr bwMode="auto">
            <a:xfrm>
              <a:off x="62198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1" name="Freeform 484"/>
            <p:cNvSpPr>
              <a:spLocks/>
            </p:cNvSpPr>
            <p:nvPr/>
          </p:nvSpPr>
          <p:spPr bwMode="auto">
            <a:xfrm>
              <a:off x="6316663" y="3390901"/>
              <a:ext cx="157163" cy="171450"/>
            </a:xfrm>
            <a:custGeom>
              <a:avLst/>
              <a:gdLst>
                <a:gd name="T0" fmla="*/ 18 w 26"/>
                <a:gd name="T1" fmla="*/ 28 h 28"/>
                <a:gd name="T2" fmla="*/ 23 w 26"/>
                <a:gd name="T3" fmla="*/ 27 h 28"/>
                <a:gd name="T4" fmla="*/ 26 w 26"/>
                <a:gd name="T5" fmla="*/ 24 h 28"/>
                <a:gd name="T6" fmla="*/ 26 w 26"/>
                <a:gd name="T7" fmla="*/ 22 h 28"/>
                <a:gd name="T8" fmla="*/ 21 w 26"/>
                <a:gd name="T9" fmla="*/ 17 h 28"/>
                <a:gd name="T10" fmla="*/ 19 w 26"/>
                <a:gd name="T11" fmla="*/ 17 h 28"/>
                <a:gd name="T12" fmla="*/ 17 w 26"/>
                <a:gd name="T13" fmla="*/ 19 h 28"/>
                <a:gd name="T14" fmla="*/ 16 w 26"/>
                <a:gd name="T15" fmla="*/ 19 h 28"/>
                <a:gd name="T16" fmla="*/ 8 w 26"/>
                <a:gd name="T17" fmla="*/ 11 h 28"/>
                <a:gd name="T18" fmla="*/ 8 w 26"/>
                <a:gd name="T19" fmla="*/ 10 h 28"/>
                <a:gd name="T20" fmla="*/ 10 w 26"/>
                <a:gd name="T21" fmla="*/ 8 h 28"/>
                <a:gd name="T22" fmla="*/ 10 w 26"/>
                <a:gd name="T23" fmla="*/ 6 h 28"/>
                <a:gd name="T24" fmla="*/ 5 w 26"/>
                <a:gd name="T25" fmla="*/ 0 h 28"/>
                <a:gd name="T26" fmla="*/ 4 w 26"/>
                <a:gd name="T27" fmla="*/ 0 h 28"/>
                <a:gd name="T28" fmla="*/ 1 w 26"/>
                <a:gd name="T29" fmla="*/ 3 h 28"/>
                <a:gd name="T30" fmla="*/ 1 w 26"/>
                <a:gd name="T31" fmla="*/ 8 h 28"/>
                <a:gd name="T32" fmla="*/ 8 w 26"/>
                <a:gd name="T33" fmla="*/ 19 h 28"/>
                <a:gd name="T34" fmla="*/ 18 w 26"/>
                <a:gd name="T3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" h="28">
                  <a:moveTo>
                    <a:pt x="18" y="28"/>
                  </a:moveTo>
                  <a:cubicBezTo>
                    <a:pt x="20" y="28"/>
                    <a:pt x="22" y="28"/>
                    <a:pt x="23" y="27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6"/>
                    <a:pt x="19" y="16"/>
                    <a:pt x="19" y="1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6" y="19"/>
                    <a:pt x="16" y="1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7"/>
                    <a:pt x="11" y="6"/>
                    <a:pt x="1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7"/>
                    <a:pt x="1" y="8"/>
                  </a:cubicBezTo>
                  <a:cubicBezTo>
                    <a:pt x="1" y="8"/>
                    <a:pt x="3" y="14"/>
                    <a:pt x="8" y="19"/>
                  </a:cubicBezTo>
                  <a:cubicBezTo>
                    <a:pt x="13" y="26"/>
                    <a:pt x="18" y="28"/>
                    <a:pt x="18" y="2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2" name="Gruppieren 971"/>
          <p:cNvGrpSpPr/>
          <p:nvPr/>
        </p:nvGrpSpPr>
        <p:grpSpPr>
          <a:xfrm>
            <a:off x="6219287" y="3051211"/>
            <a:ext cx="344488" cy="352425"/>
            <a:chOff x="6797675" y="3300413"/>
            <a:chExt cx="344488" cy="352425"/>
          </a:xfrm>
        </p:grpSpPr>
        <p:sp>
          <p:nvSpPr>
            <p:cNvPr id="973" name="Oval 488"/>
            <p:cNvSpPr>
              <a:spLocks noChangeArrowheads="1"/>
            </p:cNvSpPr>
            <p:nvPr/>
          </p:nvSpPr>
          <p:spPr bwMode="auto">
            <a:xfrm>
              <a:off x="67976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4" name="Freeform 489"/>
            <p:cNvSpPr>
              <a:spLocks/>
            </p:cNvSpPr>
            <p:nvPr/>
          </p:nvSpPr>
          <p:spPr bwMode="auto">
            <a:xfrm>
              <a:off x="6875463" y="3403601"/>
              <a:ext cx="169863" cy="163513"/>
            </a:xfrm>
            <a:custGeom>
              <a:avLst/>
              <a:gdLst>
                <a:gd name="T0" fmla="*/ 8 w 28"/>
                <a:gd name="T1" fmla="*/ 27 h 27"/>
                <a:gd name="T2" fmla="*/ 5 w 28"/>
                <a:gd name="T3" fmla="*/ 22 h 27"/>
                <a:gd name="T4" fmla="*/ 0 w 28"/>
                <a:gd name="T5" fmla="*/ 19 h 27"/>
                <a:gd name="T6" fmla="*/ 1 w 28"/>
                <a:gd name="T7" fmla="*/ 18 h 27"/>
                <a:gd name="T8" fmla="*/ 7 w 28"/>
                <a:gd name="T9" fmla="*/ 18 h 27"/>
                <a:gd name="T10" fmla="*/ 11 w 28"/>
                <a:gd name="T11" fmla="*/ 13 h 27"/>
                <a:gd name="T12" fmla="*/ 1 w 28"/>
                <a:gd name="T13" fmla="*/ 10 h 27"/>
                <a:gd name="T14" fmla="*/ 0 w 28"/>
                <a:gd name="T15" fmla="*/ 9 h 27"/>
                <a:gd name="T16" fmla="*/ 0 w 28"/>
                <a:gd name="T17" fmla="*/ 9 h 27"/>
                <a:gd name="T18" fmla="*/ 2 w 28"/>
                <a:gd name="T19" fmla="*/ 7 h 27"/>
                <a:gd name="T20" fmla="*/ 3 w 28"/>
                <a:gd name="T21" fmla="*/ 7 h 27"/>
                <a:gd name="T22" fmla="*/ 16 w 28"/>
                <a:gd name="T23" fmla="*/ 8 h 27"/>
                <a:gd name="T24" fmla="*/ 24 w 28"/>
                <a:gd name="T25" fmla="*/ 1 h 27"/>
                <a:gd name="T26" fmla="*/ 25 w 28"/>
                <a:gd name="T27" fmla="*/ 0 h 27"/>
                <a:gd name="T28" fmla="*/ 27 w 28"/>
                <a:gd name="T29" fmla="*/ 1 h 27"/>
                <a:gd name="T30" fmla="*/ 27 w 28"/>
                <a:gd name="T31" fmla="*/ 3 h 27"/>
                <a:gd name="T32" fmla="*/ 19 w 28"/>
                <a:gd name="T33" fmla="*/ 11 h 27"/>
                <a:gd name="T34" fmla="*/ 20 w 28"/>
                <a:gd name="T35" fmla="*/ 24 h 27"/>
                <a:gd name="T36" fmla="*/ 20 w 28"/>
                <a:gd name="T37" fmla="*/ 25 h 27"/>
                <a:gd name="T38" fmla="*/ 18 w 28"/>
                <a:gd name="T39" fmla="*/ 27 h 27"/>
                <a:gd name="T40" fmla="*/ 18 w 28"/>
                <a:gd name="T41" fmla="*/ 27 h 27"/>
                <a:gd name="T42" fmla="*/ 18 w 28"/>
                <a:gd name="T43" fmla="*/ 27 h 27"/>
                <a:gd name="T44" fmla="*/ 14 w 28"/>
                <a:gd name="T45" fmla="*/ 16 h 27"/>
                <a:gd name="T46" fmla="*/ 9 w 28"/>
                <a:gd name="T47" fmla="*/ 21 h 27"/>
                <a:gd name="T48" fmla="*/ 9 w 28"/>
                <a:gd name="T49" fmla="*/ 26 h 27"/>
                <a:gd name="T50" fmla="*/ 8 w 28"/>
                <a:gd name="T51" fmla="*/ 27 h 27"/>
                <a:gd name="T52" fmla="*/ 8 w 28"/>
                <a:gd name="T5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7">
                  <a:moveTo>
                    <a:pt x="8" y="27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6" y="0"/>
                    <a:pt x="26" y="0"/>
                    <a:pt x="27" y="1"/>
                  </a:cubicBezTo>
                  <a:cubicBezTo>
                    <a:pt x="28" y="1"/>
                    <a:pt x="28" y="3"/>
                    <a:pt x="27" y="3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5" name="Gruppieren 974"/>
          <p:cNvGrpSpPr/>
          <p:nvPr/>
        </p:nvGrpSpPr>
        <p:grpSpPr>
          <a:xfrm>
            <a:off x="6789200" y="3051211"/>
            <a:ext cx="344487" cy="352425"/>
            <a:chOff x="7367588" y="3300413"/>
            <a:chExt cx="344487" cy="352425"/>
          </a:xfrm>
        </p:grpSpPr>
        <p:sp>
          <p:nvSpPr>
            <p:cNvPr id="976" name="Oval 493"/>
            <p:cNvSpPr>
              <a:spLocks noChangeArrowheads="1"/>
            </p:cNvSpPr>
            <p:nvPr/>
          </p:nvSpPr>
          <p:spPr bwMode="auto">
            <a:xfrm>
              <a:off x="7367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7" name="Line 494"/>
            <p:cNvSpPr>
              <a:spLocks noChangeShapeType="1"/>
            </p:cNvSpPr>
            <p:nvPr/>
          </p:nvSpPr>
          <p:spPr bwMode="auto">
            <a:xfrm>
              <a:off x="7488238" y="3427413"/>
              <a:ext cx="0" cy="920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" name="Line 495"/>
            <p:cNvSpPr>
              <a:spLocks noChangeShapeType="1"/>
            </p:cNvSpPr>
            <p:nvPr/>
          </p:nvSpPr>
          <p:spPr bwMode="auto">
            <a:xfrm flipH="1">
              <a:off x="7445375" y="3470276"/>
              <a:ext cx="793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9" name="Line 496"/>
            <p:cNvSpPr>
              <a:spLocks noChangeShapeType="1"/>
            </p:cNvSpPr>
            <p:nvPr/>
          </p:nvSpPr>
          <p:spPr bwMode="auto">
            <a:xfrm flipH="1">
              <a:off x="7561263" y="3470276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0" name="Gruppieren 979"/>
          <p:cNvGrpSpPr/>
          <p:nvPr/>
        </p:nvGrpSpPr>
        <p:grpSpPr>
          <a:xfrm>
            <a:off x="7360700" y="3051211"/>
            <a:ext cx="350837" cy="352425"/>
            <a:chOff x="7932738" y="3300413"/>
            <a:chExt cx="350837" cy="352425"/>
          </a:xfrm>
        </p:grpSpPr>
        <p:sp>
          <p:nvSpPr>
            <p:cNvPr id="981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4" name="Gruppieren 983"/>
          <p:cNvGrpSpPr/>
          <p:nvPr/>
        </p:nvGrpSpPr>
        <p:grpSpPr>
          <a:xfrm>
            <a:off x="7932200" y="3051211"/>
            <a:ext cx="344487" cy="352425"/>
            <a:chOff x="8510588" y="3300413"/>
            <a:chExt cx="344487" cy="352425"/>
          </a:xfrm>
        </p:grpSpPr>
        <p:sp>
          <p:nvSpPr>
            <p:cNvPr id="985" name="Oval 506"/>
            <p:cNvSpPr>
              <a:spLocks noChangeArrowheads="1"/>
            </p:cNvSpPr>
            <p:nvPr/>
          </p:nvSpPr>
          <p:spPr bwMode="auto">
            <a:xfrm>
              <a:off x="8510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Line 507"/>
            <p:cNvSpPr>
              <a:spLocks noChangeShapeType="1"/>
            </p:cNvSpPr>
            <p:nvPr/>
          </p:nvSpPr>
          <p:spPr bwMode="auto">
            <a:xfrm flipH="1">
              <a:off x="8601075" y="3543301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Line 508"/>
            <p:cNvSpPr>
              <a:spLocks noChangeShapeType="1"/>
            </p:cNvSpPr>
            <p:nvPr/>
          </p:nvSpPr>
          <p:spPr bwMode="auto">
            <a:xfrm>
              <a:off x="8704263" y="34639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Line 509"/>
            <p:cNvSpPr>
              <a:spLocks noChangeShapeType="1"/>
            </p:cNvSpPr>
            <p:nvPr/>
          </p:nvSpPr>
          <p:spPr bwMode="auto">
            <a:xfrm>
              <a:off x="8704263" y="34893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Line 510"/>
            <p:cNvSpPr>
              <a:spLocks noChangeShapeType="1"/>
            </p:cNvSpPr>
            <p:nvPr/>
          </p:nvSpPr>
          <p:spPr bwMode="auto">
            <a:xfrm>
              <a:off x="8704263" y="351313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Line 511"/>
            <p:cNvSpPr>
              <a:spLocks noChangeShapeType="1"/>
            </p:cNvSpPr>
            <p:nvPr/>
          </p:nvSpPr>
          <p:spPr bwMode="auto">
            <a:xfrm flipH="1">
              <a:off x="8650288" y="3386138"/>
              <a:ext cx="53975" cy="476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Oval 512"/>
            <p:cNvSpPr>
              <a:spLocks noChangeArrowheads="1"/>
            </p:cNvSpPr>
            <p:nvPr/>
          </p:nvSpPr>
          <p:spPr bwMode="auto">
            <a:xfrm>
              <a:off x="8613775" y="3459163"/>
              <a:ext cx="66675" cy="603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Line 513"/>
            <p:cNvSpPr>
              <a:spLocks noChangeShapeType="1"/>
            </p:cNvSpPr>
            <p:nvPr/>
          </p:nvSpPr>
          <p:spPr bwMode="auto">
            <a:xfrm>
              <a:off x="8613775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Line 514"/>
            <p:cNvSpPr>
              <a:spLocks noChangeShapeType="1"/>
            </p:cNvSpPr>
            <p:nvPr/>
          </p:nvSpPr>
          <p:spPr bwMode="auto">
            <a:xfrm>
              <a:off x="8751888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515"/>
            <p:cNvSpPr>
              <a:spLocks/>
            </p:cNvSpPr>
            <p:nvPr/>
          </p:nvSpPr>
          <p:spPr bwMode="auto">
            <a:xfrm>
              <a:off x="8601075" y="3433763"/>
              <a:ext cx="169862" cy="109538"/>
            </a:xfrm>
            <a:custGeom>
              <a:avLst/>
              <a:gdLst>
                <a:gd name="T0" fmla="*/ 0 w 28"/>
                <a:gd name="T1" fmla="*/ 18 h 18"/>
                <a:gd name="T2" fmla="*/ 0 w 28"/>
                <a:gd name="T3" fmla="*/ 5 h 18"/>
                <a:gd name="T4" fmla="*/ 5 w 28"/>
                <a:gd name="T5" fmla="*/ 0 h 18"/>
                <a:gd name="T6" fmla="*/ 22 w 28"/>
                <a:gd name="T7" fmla="*/ 0 h 18"/>
                <a:gd name="T8" fmla="*/ 28 w 28"/>
                <a:gd name="T9" fmla="*/ 5 h 18"/>
                <a:gd name="T10" fmla="*/ 28 w 28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8" y="2"/>
                    <a:pt x="28" y="5"/>
                  </a:cubicBezTo>
                  <a:cubicBezTo>
                    <a:pt x="28" y="18"/>
                    <a:pt x="28" y="18"/>
                    <a:pt x="28" y="18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5" name="Gruppieren 994"/>
          <p:cNvGrpSpPr/>
          <p:nvPr/>
        </p:nvGrpSpPr>
        <p:grpSpPr>
          <a:xfrm>
            <a:off x="8503700" y="3051211"/>
            <a:ext cx="344487" cy="352425"/>
            <a:chOff x="9082088" y="3300413"/>
            <a:chExt cx="344487" cy="352425"/>
          </a:xfrm>
        </p:grpSpPr>
        <p:sp>
          <p:nvSpPr>
            <p:cNvPr id="996" name="Oval 519"/>
            <p:cNvSpPr>
              <a:spLocks noChangeArrowheads="1"/>
            </p:cNvSpPr>
            <p:nvPr/>
          </p:nvSpPr>
          <p:spPr bwMode="auto">
            <a:xfrm>
              <a:off x="90820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520"/>
            <p:cNvSpPr>
              <a:spLocks/>
            </p:cNvSpPr>
            <p:nvPr/>
          </p:nvSpPr>
          <p:spPr bwMode="auto">
            <a:xfrm>
              <a:off x="9159875" y="3386138"/>
              <a:ext cx="163512" cy="157163"/>
            </a:xfrm>
            <a:custGeom>
              <a:avLst/>
              <a:gdLst>
                <a:gd name="T0" fmla="*/ 18 w 27"/>
                <a:gd name="T1" fmla="*/ 26 h 26"/>
                <a:gd name="T2" fmla="*/ 18 w 27"/>
                <a:gd name="T3" fmla="*/ 26 h 26"/>
                <a:gd name="T4" fmla="*/ 18 w 27"/>
                <a:gd name="T5" fmla="*/ 25 h 26"/>
                <a:gd name="T6" fmla="*/ 18 w 27"/>
                <a:gd name="T7" fmla="*/ 25 h 26"/>
                <a:gd name="T8" fmla="*/ 19 w 27"/>
                <a:gd name="T9" fmla="*/ 23 h 26"/>
                <a:gd name="T10" fmla="*/ 16 w 27"/>
                <a:gd name="T11" fmla="*/ 20 h 26"/>
                <a:gd name="T12" fmla="*/ 14 w 27"/>
                <a:gd name="T13" fmla="*/ 23 h 26"/>
                <a:gd name="T14" fmla="*/ 15 w 27"/>
                <a:gd name="T15" fmla="*/ 25 h 26"/>
                <a:gd name="T16" fmla="*/ 15 w 27"/>
                <a:gd name="T17" fmla="*/ 25 h 26"/>
                <a:gd name="T18" fmla="*/ 15 w 27"/>
                <a:gd name="T19" fmla="*/ 26 h 26"/>
                <a:gd name="T20" fmla="*/ 15 w 27"/>
                <a:gd name="T21" fmla="*/ 26 h 26"/>
                <a:gd name="T22" fmla="*/ 7 w 27"/>
                <a:gd name="T23" fmla="*/ 26 h 26"/>
                <a:gd name="T24" fmla="*/ 7 w 27"/>
                <a:gd name="T25" fmla="*/ 18 h 26"/>
                <a:gd name="T26" fmla="*/ 5 w 27"/>
                <a:gd name="T27" fmla="*/ 18 h 26"/>
                <a:gd name="T28" fmla="*/ 5 w 27"/>
                <a:gd name="T29" fmla="*/ 18 h 26"/>
                <a:gd name="T30" fmla="*/ 3 w 27"/>
                <a:gd name="T31" fmla="*/ 19 h 26"/>
                <a:gd name="T32" fmla="*/ 0 w 27"/>
                <a:gd name="T33" fmla="*/ 16 h 26"/>
                <a:gd name="T34" fmla="*/ 1 w 27"/>
                <a:gd name="T35" fmla="*/ 14 h 26"/>
                <a:gd name="T36" fmla="*/ 3 w 27"/>
                <a:gd name="T37" fmla="*/ 13 h 26"/>
                <a:gd name="T38" fmla="*/ 3 w 27"/>
                <a:gd name="T39" fmla="*/ 13 h 26"/>
                <a:gd name="T40" fmla="*/ 5 w 27"/>
                <a:gd name="T41" fmla="*/ 14 h 26"/>
                <a:gd name="T42" fmla="*/ 5 w 27"/>
                <a:gd name="T43" fmla="*/ 15 h 26"/>
                <a:gd name="T44" fmla="*/ 7 w 27"/>
                <a:gd name="T45" fmla="*/ 15 h 26"/>
                <a:gd name="T46" fmla="*/ 7 w 27"/>
                <a:gd name="T47" fmla="*/ 6 h 26"/>
                <a:gd name="T48" fmla="*/ 15 w 27"/>
                <a:gd name="T49" fmla="*/ 6 h 26"/>
                <a:gd name="T50" fmla="*/ 15 w 27"/>
                <a:gd name="T51" fmla="*/ 5 h 26"/>
                <a:gd name="T52" fmla="*/ 15 w 27"/>
                <a:gd name="T53" fmla="*/ 5 h 26"/>
                <a:gd name="T54" fmla="*/ 14 w 27"/>
                <a:gd name="T55" fmla="*/ 2 h 26"/>
                <a:gd name="T56" fmla="*/ 16 w 27"/>
                <a:gd name="T57" fmla="*/ 0 h 26"/>
                <a:gd name="T58" fmla="*/ 19 w 27"/>
                <a:gd name="T59" fmla="*/ 2 h 26"/>
                <a:gd name="T60" fmla="*/ 18 w 27"/>
                <a:gd name="T61" fmla="*/ 5 h 26"/>
                <a:gd name="T62" fmla="*/ 18 w 27"/>
                <a:gd name="T63" fmla="*/ 5 h 26"/>
                <a:gd name="T64" fmla="*/ 18 w 27"/>
                <a:gd name="T65" fmla="*/ 6 h 26"/>
                <a:gd name="T66" fmla="*/ 27 w 27"/>
                <a:gd name="T67" fmla="*/ 6 h 26"/>
                <a:gd name="T68" fmla="*/ 27 w 27"/>
                <a:gd name="T69" fmla="*/ 15 h 26"/>
                <a:gd name="T70" fmla="*/ 27 w 27"/>
                <a:gd name="T71" fmla="*/ 15 h 26"/>
                <a:gd name="T72" fmla="*/ 25 w 27"/>
                <a:gd name="T73" fmla="*/ 15 h 26"/>
                <a:gd name="T74" fmla="*/ 25 w 27"/>
                <a:gd name="T75" fmla="*/ 15 h 26"/>
                <a:gd name="T76" fmla="*/ 23 w 27"/>
                <a:gd name="T77" fmla="*/ 13 h 26"/>
                <a:gd name="T78" fmla="*/ 21 w 27"/>
                <a:gd name="T79" fmla="*/ 14 h 26"/>
                <a:gd name="T80" fmla="*/ 20 w 27"/>
                <a:gd name="T81" fmla="*/ 16 h 26"/>
                <a:gd name="T82" fmla="*/ 23 w 27"/>
                <a:gd name="T83" fmla="*/ 19 h 26"/>
                <a:gd name="T84" fmla="*/ 25 w 27"/>
                <a:gd name="T85" fmla="*/ 18 h 26"/>
                <a:gd name="T86" fmla="*/ 25 w 27"/>
                <a:gd name="T87" fmla="*/ 18 h 26"/>
                <a:gd name="T88" fmla="*/ 27 w 27"/>
                <a:gd name="T89" fmla="*/ 18 h 26"/>
                <a:gd name="T90" fmla="*/ 27 w 27"/>
                <a:gd name="T91" fmla="*/ 18 h 26"/>
                <a:gd name="T92" fmla="*/ 27 w 27"/>
                <a:gd name="T93" fmla="*/ 26 h 26"/>
                <a:gd name="T94" fmla="*/ 27 w 27"/>
                <a:gd name="T95" fmla="*/ 26 h 26"/>
                <a:gd name="T96" fmla="*/ 18 w 27"/>
                <a:gd name="T9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26">
                  <a:moveTo>
                    <a:pt x="18" y="26"/>
                  </a:move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9" y="24"/>
                    <a:pt x="19" y="24"/>
                    <a:pt x="19" y="23"/>
                  </a:cubicBezTo>
                  <a:cubicBezTo>
                    <a:pt x="19" y="21"/>
                    <a:pt x="18" y="20"/>
                    <a:pt x="16" y="20"/>
                  </a:cubicBezTo>
                  <a:cubicBezTo>
                    <a:pt x="15" y="20"/>
                    <a:pt x="14" y="21"/>
                    <a:pt x="14" y="23"/>
                  </a:cubicBezTo>
                  <a:cubicBezTo>
                    <a:pt x="14" y="24"/>
                    <a:pt x="14" y="24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7" y="26"/>
                    <a:pt x="7" y="26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15"/>
                    <a:pt x="0" y="15"/>
                    <a:pt x="1" y="14"/>
                  </a:cubicBezTo>
                  <a:cubicBezTo>
                    <a:pt x="1" y="14"/>
                    <a:pt x="2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3"/>
                    <a:pt x="4" y="14"/>
                    <a:pt x="5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6"/>
                    <a:pt x="7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4"/>
                    <a:pt x="14" y="3"/>
                    <a:pt x="14" y="2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8" y="0"/>
                    <a:pt x="19" y="1"/>
                    <a:pt x="19" y="2"/>
                  </a:cubicBezTo>
                  <a:cubicBezTo>
                    <a:pt x="19" y="3"/>
                    <a:pt x="19" y="4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4"/>
                    <a:pt x="24" y="13"/>
                    <a:pt x="23" y="13"/>
                  </a:cubicBezTo>
                  <a:cubicBezTo>
                    <a:pt x="22" y="13"/>
                    <a:pt x="22" y="14"/>
                    <a:pt x="21" y="14"/>
                  </a:cubicBezTo>
                  <a:cubicBezTo>
                    <a:pt x="21" y="15"/>
                    <a:pt x="20" y="15"/>
                    <a:pt x="20" y="16"/>
                  </a:cubicBezTo>
                  <a:cubicBezTo>
                    <a:pt x="20" y="18"/>
                    <a:pt x="21" y="19"/>
                    <a:pt x="23" y="19"/>
                  </a:cubicBezTo>
                  <a:cubicBezTo>
                    <a:pt x="24" y="19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lnTo>
                    <a:pt x="18" y="2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8" name="Gruppieren 997"/>
          <p:cNvGrpSpPr/>
          <p:nvPr/>
        </p:nvGrpSpPr>
        <p:grpSpPr>
          <a:xfrm>
            <a:off x="9075200" y="3051211"/>
            <a:ext cx="350837" cy="352425"/>
            <a:chOff x="9647238" y="3300413"/>
            <a:chExt cx="350837" cy="352425"/>
          </a:xfrm>
        </p:grpSpPr>
        <p:sp>
          <p:nvSpPr>
            <p:cNvPr id="999" name="Oval 524"/>
            <p:cNvSpPr>
              <a:spLocks noChangeArrowheads="1"/>
            </p:cNvSpPr>
            <p:nvPr/>
          </p:nvSpPr>
          <p:spPr bwMode="auto">
            <a:xfrm>
              <a:off x="96472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525"/>
            <p:cNvSpPr>
              <a:spLocks/>
            </p:cNvSpPr>
            <p:nvPr/>
          </p:nvSpPr>
          <p:spPr bwMode="auto">
            <a:xfrm>
              <a:off x="9756775" y="3463926"/>
              <a:ext cx="131762" cy="98425"/>
            </a:xfrm>
            <a:custGeom>
              <a:avLst/>
              <a:gdLst>
                <a:gd name="T0" fmla="*/ 22 w 22"/>
                <a:gd name="T1" fmla="*/ 0 h 16"/>
                <a:gd name="T2" fmla="*/ 22 w 22"/>
                <a:gd name="T3" fmla="*/ 15 h 16"/>
                <a:gd name="T4" fmla="*/ 21 w 22"/>
                <a:gd name="T5" fmla="*/ 16 h 16"/>
                <a:gd name="T6" fmla="*/ 1 w 22"/>
                <a:gd name="T7" fmla="*/ 16 h 16"/>
                <a:gd name="T8" fmla="*/ 0 w 22"/>
                <a:gd name="T9" fmla="*/ 15 h 16"/>
                <a:gd name="T10" fmla="*/ 0 w 22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6">
                  <a:moveTo>
                    <a:pt x="22" y="0"/>
                  </a:move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526"/>
            <p:cNvSpPr>
              <a:spLocks/>
            </p:cNvSpPr>
            <p:nvPr/>
          </p:nvSpPr>
          <p:spPr bwMode="auto">
            <a:xfrm>
              <a:off x="9744075" y="3433763"/>
              <a:ext cx="157162" cy="30163"/>
            </a:xfrm>
            <a:custGeom>
              <a:avLst/>
              <a:gdLst>
                <a:gd name="T0" fmla="*/ 26 w 26"/>
                <a:gd name="T1" fmla="*/ 4 h 5"/>
                <a:gd name="T2" fmla="*/ 24 w 26"/>
                <a:gd name="T3" fmla="*/ 5 h 5"/>
                <a:gd name="T4" fmla="*/ 2 w 26"/>
                <a:gd name="T5" fmla="*/ 5 h 5"/>
                <a:gd name="T6" fmla="*/ 0 w 26"/>
                <a:gd name="T7" fmla="*/ 4 h 5"/>
                <a:gd name="T8" fmla="*/ 0 w 26"/>
                <a:gd name="T9" fmla="*/ 1 h 5"/>
                <a:gd name="T10" fmla="*/ 2 w 26"/>
                <a:gd name="T11" fmla="*/ 0 h 5"/>
                <a:gd name="T12" fmla="*/ 24 w 26"/>
                <a:gd name="T13" fmla="*/ 0 h 5"/>
                <a:gd name="T14" fmla="*/ 26 w 26"/>
                <a:gd name="T15" fmla="*/ 1 h 5"/>
                <a:gd name="T16" fmla="*/ 26 w 26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26" y="4"/>
                    <a:pt x="25" y="5"/>
                    <a:pt x="2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0"/>
                    <a:pt x="26" y="1"/>
                  </a:cubicBezTo>
                  <a:lnTo>
                    <a:pt x="26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Line 527"/>
            <p:cNvSpPr>
              <a:spLocks noChangeShapeType="1"/>
            </p:cNvSpPr>
            <p:nvPr/>
          </p:nvSpPr>
          <p:spPr bwMode="auto">
            <a:xfrm>
              <a:off x="9821863" y="3422651"/>
              <a:ext cx="0" cy="139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528"/>
            <p:cNvSpPr>
              <a:spLocks/>
            </p:cNvSpPr>
            <p:nvPr/>
          </p:nvSpPr>
          <p:spPr bwMode="auto">
            <a:xfrm>
              <a:off x="9774238" y="3390901"/>
              <a:ext cx="47625" cy="42863"/>
            </a:xfrm>
            <a:custGeom>
              <a:avLst/>
              <a:gdLst>
                <a:gd name="T0" fmla="*/ 1 w 8"/>
                <a:gd name="T1" fmla="*/ 7 h 7"/>
                <a:gd name="T2" fmla="*/ 0 w 8"/>
                <a:gd name="T3" fmla="*/ 4 h 7"/>
                <a:gd name="T4" fmla="*/ 4 w 8"/>
                <a:gd name="T5" fmla="*/ 0 h 7"/>
                <a:gd name="T6" fmla="*/ 8 w 8"/>
                <a:gd name="T7" fmla="*/ 4 h 7"/>
                <a:gd name="T8" fmla="*/ 8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1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529"/>
            <p:cNvSpPr>
              <a:spLocks/>
            </p:cNvSpPr>
            <p:nvPr/>
          </p:nvSpPr>
          <p:spPr bwMode="auto">
            <a:xfrm>
              <a:off x="9821863" y="3390901"/>
              <a:ext cx="49212" cy="42863"/>
            </a:xfrm>
            <a:custGeom>
              <a:avLst/>
              <a:gdLst>
                <a:gd name="T0" fmla="*/ 7 w 8"/>
                <a:gd name="T1" fmla="*/ 7 h 7"/>
                <a:gd name="T2" fmla="*/ 8 w 8"/>
                <a:gd name="T3" fmla="*/ 4 h 7"/>
                <a:gd name="T4" fmla="*/ 4 w 8"/>
                <a:gd name="T5" fmla="*/ 0 h 7"/>
                <a:gd name="T6" fmla="*/ 0 w 8"/>
                <a:gd name="T7" fmla="*/ 4 h 7"/>
                <a:gd name="T8" fmla="*/ 0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7" y="7"/>
                  </a:move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05" name="Gruppieren 1004"/>
          <p:cNvGrpSpPr/>
          <p:nvPr/>
        </p:nvGrpSpPr>
        <p:grpSpPr>
          <a:xfrm>
            <a:off x="9645112" y="3051211"/>
            <a:ext cx="344488" cy="352425"/>
            <a:chOff x="10223500" y="3300413"/>
            <a:chExt cx="344488" cy="352425"/>
          </a:xfrm>
        </p:grpSpPr>
        <p:sp>
          <p:nvSpPr>
            <p:cNvPr id="1006" name="Oval 533"/>
            <p:cNvSpPr>
              <a:spLocks noChangeArrowheads="1"/>
            </p:cNvSpPr>
            <p:nvPr/>
          </p:nvSpPr>
          <p:spPr bwMode="auto">
            <a:xfrm>
              <a:off x="10223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534"/>
            <p:cNvSpPr>
              <a:spLocks/>
            </p:cNvSpPr>
            <p:nvPr/>
          </p:nvSpPr>
          <p:spPr bwMode="auto">
            <a:xfrm>
              <a:off x="10307638" y="3386138"/>
              <a:ext cx="169863" cy="169863"/>
            </a:xfrm>
            <a:custGeom>
              <a:avLst/>
              <a:gdLst>
                <a:gd name="T0" fmla="*/ 14 w 28"/>
                <a:gd name="T1" fmla="*/ 0 h 28"/>
                <a:gd name="T2" fmla="*/ 18 w 28"/>
                <a:gd name="T3" fmla="*/ 28 h 28"/>
                <a:gd name="T4" fmla="*/ 14 w 28"/>
                <a:gd name="T5" fmla="*/ 28 h 28"/>
                <a:gd name="T6" fmla="*/ 11 w 28"/>
                <a:gd name="T7" fmla="*/ 28 h 28"/>
                <a:gd name="T8" fmla="*/ 14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4" y="0"/>
                  </a:moveTo>
                  <a:cubicBezTo>
                    <a:pt x="14" y="0"/>
                    <a:pt x="28" y="6"/>
                    <a:pt x="18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0" y="6"/>
                    <a:pt x="14" y="0"/>
                    <a:pt x="14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Line 535"/>
            <p:cNvSpPr>
              <a:spLocks noChangeShapeType="1"/>
            </p:cNvSpPr>
            <p:nvPr/>
          </p:nvSpPr>
          <p:spPr bwMode="auto">
            <a:xfrm>
              <a:off x="10367963" y="3416301"/>
              <a:ext cx="555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Oval 536"/>
            <p:cNvSpPr>
              <a:spLocks noChangeArrowheads="1"/>
            </p:cNvSpPr>
            <p:nvPr/>
          </p:nvSpPr>
          <p:spPr bwMode="auto">
            <a:xfrm>
              <a:off x="10380663" y="3433763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Line 537"/>
            <p:cNvSpPr>
              <a:spLocks noChangeShapeType="1"/>
            </p:cNvSpPr>
            <p:nvPr/>
          </p:nvSpPr>
          <p:spPr bwMode="auto">
            <a:xfrm>
              <a:off x="10393363" y="3494088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538"/>
            <p:cNvSpPr>
              <a:spLocks/>
            </p:cNvSpPr>
            <p:nvPr/>
          </p:nvSpPr>
          <p:spPr bwMode="auto">
            <a:xfrm>
              <a:off x="10326688" y="3489326"/>
              <a:ext cx="41275" cy="73025"/>
            </a:xfrm>
            <a:custGeom>
              <a:avLst/>
              <a:gdLst>
                <a:gd name="T0" fmla="*/ 4 w 7"/>
                <a:gd name="T1" fmla="*/ 0 h 12"/>
                <a:gd name="T2" fmla="*/ 0 w 7"/>
                <a:gd name="T3" fmla="*/ 12 h 12"/>
                <a:gd name="T4" fmla="*/ 7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4" y="0"/>
                  </a:moveTo>
                  <a:cubicBezTo>
                    <a:pt x="0" y="1"/>
                    <a:pt x="0" y="12"/>
                    <a:pt x="0" y="12"/>
                  </a:cubicBezTo>
                  <a:cubicBezTo>
                    <a:pt x="7" y="9"/>
                    <a:pt x="7" y="9"/>
                    <a:pt x="7" y="9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539"/>
            <p:cNvSpPr>
              <a:spLocks/>
            </p:cNvSpPr>
            <p:nvPr/>
          </p:nvSpPr>
          <p:spPr bwMode="auto">
            <a:xfrm>
              <a:off x="10423525" y="3489326"/>
              <a:ext cx="41275" cy="73025"/>
            </a:xfrm>
            <a:custGeom>
              <a:avLst/>
              <a:gdLst>
                <a:gd name="T0" fmla="*/ 3 w 7"/>
                <a:gd name="T1" fmla="*/ 0 h 12"/>
                <a:gd name="T2" fmla="*/ 7 w 7"/>
                <a:gd name="T3" fmla="*/ 12 h 12"/>
                <a:gd name="T4" fmla="*/ 0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cubicBezTo>
                    <a:pt x="7" y="1"/>
                    <a:pt x="7" y="12"/>
                    <a:pt x="7" y="12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3" name="Gruppieren 1012"/>
          <p:cNvGrpSpPr/>
          <p:nvPr/>
        </p:nvGrpSpPr>
        <p:grpSpPr>
          <a:xfrm>
            <a:off x="10216612" y="3051211"/>
            <a:ext cx="350838" cy="352425"/>
            <a:chOff x="10788650" y="3300413"/>
            <a:chExt cx="350838" cy="352425"/>
          </a:xfrm>
        </p:grpSpPr>
        <p:sp>
          <p:nvSpPr>
            <p:cNvPr id="1014" name="Oval 543"/>
            <p:cNvSpPr>
              <a:spLocks noChangeArrowheads="1"/>
            </p:cNvSpPr>
            <p:nvPr/>
          </p:nvSpPr>
          <p:spPr bwMode="auto">
            <a:xfrm>
              <a:off x="10788650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544"/>
            <p:cNvSpPr>
              <a:spLocks/>
            </p:cNvSpPr>
            <p:nvPr/>
          </p:nvSpPr>
          <p:spPr bwMode="auto">
            <a:xfrm>
              <a:off x="10872788" y="3446463"/>
              <a:ext cx="182563" cy="60325"/>
            </a:xfrm>
            <a:custGeom>
              <a:avLst/>
              <a:gdLst>
                <a:gd name="T0" fmla="*/ 25 w 30"/>
                <a:gd name="T1" fmla="*/ 6 h 10"/>
                <a:gd name="T2" fmla="*/ 25 w 30"/>
                <a:gd name="T3" fmla="*/ 4 h 10"/>
                <a:gd name="T4" fmla="*/ 27 w 30"/>
                <a:gd name="T5" fmla="*/ 2 h 10"/>
                <a:gd name="T6" fmla="*/ 30 w 30"/>
                <a:gd name="T7" fmla="*/ 2 h 10"/>
                <a:gd name="T8" fmla="*/ 26 w 30"/>
                <a:gd name="T9" fmla="*/ 0 h 10"/>
                <a:gd name="T10" fmla="*/ 22 w 30"/>
                <a:gd name="T11" fmla="*/ 3 h 10"/>
                <a:gd name="T12" fmla="*/ 8 w 30"/>
                <a:gd name="T13" fmla="*/ 3 h 10"/>
                <a:gd name="T14" fmla="*/ 4 w 30"/>
                <a:gd name="T15" fmla="*/ 0 h 10"/>
                <a:gd name="T16" fmla="*/ 0 w 30"/>
                <a:gd name="T17" fmla="*/ 2 h 10"/>
                <a:gd name="T18" fmla="*/ 3 w 30"/>
                <a:gd name="T19" fmla="*/ 2 h 10"/>
                <a:gd name="T20" fmla="*/ 5 w 30"/>
                <a:gd name="T21" fmla="*/ 4 h 10"/>
                <a:gd name="T22" fmla="*/ 5 w 30"/>
                <a:gd name="T23" fmla="*/ 6 h 10"/>
                <a:gd name="T24" fmla="*/ 3 w 30"/>
                <a:gd name="T25" fmla="*/ 8 h 10"/>
                <a:gd name="T26" fmla="*/ 0 w 30"/>
                <a:gd name="T27" fmla="*/ 8 h 10"/>
                <a:gd name="T28" fmla="*/ 4 w 30"/>
                <a:gd name="T29" fmla="*/ 10 h 10"/>
                <a:gd name="T30" fmla="*/ 8 w 30"/>
                <a:gd name="T31" fmla="*/ 7 h 10"/>
                <a:gd name="T32" fmla="*/ 22 w 30"/>
                <a:gd name="T33" fmla="*/ 7 h 10"/>
                <a:gd name="T34" fmla="*/ 26 w 30"/>
                <a:gd name="T35" fmla="*/ 10 h 10"/>
                <a:gd name="T36" fmla="*/ 30 w 30"/>
                <a:gd name="T37" fmla="*/ 8 h 10"/>
                <a:gd name="T38" fmla="*/ 27 w 30"/>
                <a:gd name="T39" fmla="*/ 8 h 10"/>
                <a:gd name="T40" fmla="*/ 25 w 30"/>
                <a:gd name="T4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" h="10">
                  <a:moveTo>
                    <a:pt x="25" y="6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6" y="2"/>
                    <a:pt x="27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2" y="1"/>
                    <a:pt x="22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1" y="1"/>
                    <a:pt x="0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5" y="3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4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2" y="10"/>
                    <a:pt x="4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9"/>
                    <a:pt x="24" y="10"/>
                    <a:pt x="26" y="10"/>
                  </a:cubicBezTo>
                  <a:cubicBezTo>
                    <a:pt x="28" y="10"/>
                    <a:pt x="29" y="9"/>
                    <a:pt x="30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5" y="7"/>
                    <a:pt x="25" y="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6" name="Gruppieren 1015"/>
          <p:cNvGrpSpPr/>
          <p:nvPr/>
        </p:nvGrpSpPr>
        <p:grpSpPr>
          <a:xfrm>
            <a:off x="10788112" y="3051211"/>
            <a:ext cx="344488" cy="352425"/>
            <a:chOff x="11366500" y="3300413"/>
            <a:chExt cx="344488" cy="352425"/>
          </a:xfrm>
        </p:grpSpPr>
        <p:sp>
          <p:nvSpPr>
            <p:cNvPr id="1017" name="Oval 548"/>
            <p:cNvSpPr>
              <a:spLocks noChangeArrowheads="1"/>
            </p:cNvSpPr>
            <p:nvPr/>
          </p:nvSpPr>
          <p:spPr bwMode="auto">
            <a:xfrm>
              <a:off x="11366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549"/>
            <p:cNvSpPr>
              <a:spLocks/>
            </p:cNvSpPr>
            <p:nvPr/>
          </p:nvSpPr>
          <p:spPr bwMode="auto">
            <a:xfrm>
              <a:off x="11487150" y="3386138"/>
              <a:ext cx="103188" cy="180975"/>
            </a:xfrm>
            <a:custGeom>
              <a:avLst/>
              <a:gdLst>
                <a:gd name="T0" fmla="*/ 17 w 17"/>
                <a:gd name="T1" fmla="*/ 28 h 30"/>
                <a:gd name="T2" fmla="*/ 15 w 17"/>
                <a:gd name="T3" fmla="*/ 30 h 30"/>
                <a:gd name="T4" fmla="*/ 3 w 17"/>
                <a:gd name="T5" fmla="*/ 30 h 30"/>
                <a:gd name="T6" fmla="*/ 0 w 17"/>
                <a:gd name="T7" fmla="*/ 28 h 30"/>
                <a:gd name="T8" fmla="*/ 0 w 17"/>
                <a:gd name="T9" fmla="*/ 2 h 30"/>
                <a:gd name="T10" fmla="*/ 3 w 17"/>
                <a:gd name="T11" fmla="*/ 0 h 30"/>
                <a:gd name="T12" fmla="*/ 15 w 17"/>
                <a:gd name="T13" fmla="*/ 0 h 30"/>
                <a:gd name="T14" fmla="*/ 17 w 17"/>
                <a:gd name="T15" fmla="*/ 2 h 30"/>
                <a:gd name="T16" fmla="*/ 17 w 17"/>
                <a:gd name="T1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30">
                  <a:moveTo>
                    <a:pt x="17" y="28"/>
                  </a:moveTo>
                  <a:cubicBezTo>
                    <a:pt x="17" y="29"/>
                    <a:pt x="16" y="30"/>
                    <a:pt x="15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0"/>
                    <a:pt x="0" y="29"/>
                    <a:pt x="0" y="2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lnTo>
                    <a:pt x="17" y="28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Line 550"/>
            <p:cNvSpPr>
              <a:spLocks noChangeShapeType="1"/>
            </p:cNvSpPr>
            <p:nvPr/>
          </p:nvSpPr>
          <p:spPr bwMode="auto">
            <a:xfrm>
              <a:off x="11487150" y="341630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Line 551"/>
            <p:cNvSpPr>
              <a:spLocks noChangeShapeType="1"/>
            </p:cNvSpPr>
            <p:nvPr/>
          </p:nvSpPr>
          <p:spPr bwMode="auto">
            <a:xfrm>
              <a:off x="11487150" y="353695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Line 552"/>
            <p:cNvSpPr>
              <a:spLocks noChangeShapeType="1"/>
            </p:cNvSpPr>
            <p:nvPr/>
          </p:nvSpPr>
          <p:spPr bwMode="auto">
            <a:xfrm>
              <a:off x="11530013" y="3397251"/>
              <a:ext cx="238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Oval 553"/>
            <p:cNvSpPr>
              <a:spLocks noChangeArrowheads="1"/>
            </p:cNvSpPr>
            <p:nvPr/>
          </p:nvSpPr>
          <p:spPr bwMode="auto">
            <a:xfrm>
              <a:off x="11536363" y="3549651"/>
              <a:ext cx="4763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3" name="Gruppieren 1022"/>
          <p:cNvGrpSpPr/>
          <p:nvPr/>
        </p:nvGrpSpPr>
        <p:grpSpPr>
          <a:xfrm>
            <a:off x="3356892" y="3537219"/>
            <a:ext cx="344487" cy="352425"/>
            <a:chOff x="3941763" y="3792538"/>
            <a:chExt cx="344487" cy="352425"/>
          </a:xfrm>
        </p:grpSpPr>
        <p:sp>
          <p:nvSpPr>
            <p:cNvPr id="1024" name="Oval 557"/>
            <p:cNvSpPr>
              <a:spLocks noChangeArrowheads="1"/>
            </p:cNvSpPr>
            <p:nvPr/>
          </p:nvSpPr>
          <p:spPr bwMode="auto">
            <a:xfrm>
              <a:off x="3941763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Line 558"/>
            <p:cNvSpPr>
              <a:spLocks noChangeShapeType="1"/>
            </p:cNvSpPr>
            <p:nvPr/>
          </p:nvSpPr>
          <p:spPr bwMode="auto">
            <a:xfrm>
              <a:off x="4122738" y="3878263"/>
              <a:ext cx="0" cy="1206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559"/>
            <p:cNvSpPr>
              <a:spLocks/>
            </p:cNvSpPr>
            <p:nvPr/>
          </p:nvSpPr>
          <p:spPr bwMode="auto">
            <a:xfrm>
              <a:off x="4038600" y="3878263"/>
              <a:ext cx="84137" cy="96838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560"/>
            <p:cNvSpPr>
              <a:spLocks/>
            </p:cNvSpPr>
            <p:nvPr/>
          </p:nvSpPr>
          <p:spPr bwMode="auto">
            <a:xfrm>
              <a:off x="4122738" y="3889376"/>
              <a:ext cx="60325" cy="92075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561"/>
            <p:cNvSpPr>
              <a:spLocks/>
            </p:cNvSpPr>
            <p:nvPr/>
          </p:nvSpPr>
          <p:spPr bwMode="auto">
            <a:xfrm>
              <a:off x="4019550" y="3998913"/>
              <a:ext cx="188912" cy="60325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9" name="Gruppieren 1028"/>
          <p:cNvGrpSpPr/>
          <p:nvPr/>
        </p:nvGrpSpPr>
        <p:grpSpPr>
          <a:xfrm>
            <a:off x="3934875" y="3538039"/>
            <a:ext cx="342900" cy="352425"/>
            <a:chOff x="4513263" y="3792538"/>
            <a:chExt cx="342900" cy="352425"/>
          </a:xfrm>
        </p:grpSpPr>
        <p:sp>
          <p:nvSpPr>
            <p:cNvPr id="1030" name="Oval 565"/>
            <p:cNvSpPr>
              <a:spLocks noChangeArrowheads="1"/>
            </p:cNvSpPr>
            <p:nvPr/>
          </p:nvSpPr>
          <p:spPr bwMode="auto">
            <a:xfrm>
              <a:off x="4513263" y="3792538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566"/>
            <p:cNvSpPr>
              <a:spLocks noEditPoints="1"/>
            </p:cNvSpPr>
            <p:nvPr/>
          </p:nvSpPr>
          <p:spPr bwMode="auto">
            <a:xfrm>
              <a:off x="4591051" y="3871913"/>
              <a:ext cx="187325" cy="193675"/>
            </a:xfrm>
            <a:custGeom>
              <a:avLst/>
              <a:gdLst>
                <a:gd name="T0" fmla="*/ 0 w 31"/>
                <a:gd name="T1" fmla="*/ 18 h 32"/>
                <a:gd name="T2" fmla="*/ 6 w 31"/>
                <a:gd name="T3" fmla="*/ 28 h 32"/>
                <a:gd name="T4" fmla="*/ 17 w 31"/>
                <a:gd name="T5" fmla="*/ 31 h 32"/>
                <a:gd name="T6" fmla="*/ 28 w 31"/>
                <a:gd name="T7" fmla="*/ 25 h 32"/>
                <a:gd name="T8" fmla="*/ 31 w 31"/>
                <a:gd name="T9" fmla="*/ 14 h 32"/>
                <a:gd name="T10" fmla="*/ 25 w 31"/>
                <a:gd name="T11" fmla="*/ 4 h 32"/>
                <a:gd name="T12" fmla="*/ 13 w 31"/>
                <a:gd name="T13" fmla="*/ 1 h 32"/>
                <a:gd name="T14" fmla="*/ 3 w 31"/>
                <a:gd name="T15" fmla="*/ 7 h 32"/>
                <a:gd name="T16" fmla="*/ 0 w 31"/>
                <a:gd name="T17" fmla="*/ 18 h 32"/>
                <a:gd name="T18" fmla="*/ 0 w 31"/>
                <a:gd name="T19" fmla="*/ 15 h 32"/>
                <a:gd name="T20" fmla="*/ 2 w 31"/>
                <a:gd name="T21" fmla="*/ 17 h 32"/>
                <a:gd name="T22" fmla="*/ 4 w 31"/>
                <a:gd name="T23" fmla="*/ 23 h 32"/>
                <a:gd name="T24" fmla="*/ 3 w 31"/>
                <a:gd name="T25" fmla="*/ 25 h 32"/>
                <a:gd name="T26" fmla="*/ 0 w 31"/>
                <a:gd name="T27" fmla="*/ 18 h 32"/>
                <a:gd name="T28" fmla="*/ 0 w 31"/>
                <a:gd name="T29" fmla="*/ 15 h 32"/>
                <a:gd name="T30" fmla="*/ 17 w 31"/>
                <a:gd name="T31" fmla="*/ 31 h 32"/>
                <a:gd name="T32" fmla="*/ 10 w 31"/>
                <a:gd name="T33" fmla="*/ 30 h 32"/>
                <a:gd name="T34" fmla="*/ 12 w 31"/>
                <a:gd name="T35" fmla="*/ 29 h 32"/>
                <a:gd name="T36" fmla="*/ 18 w 31"/>
                <a:gd name="T37" fmla="*/ 29 h 32"/>
                <a:gd name="T38" fmla="*/ 20 w 31"/>
                <a:gd name="T39" fmla="*/ 31 h 32"/>
                <a:gd name="T40" fmla="*/ 17 w 31"/>
                <a:gd name="T41" fmla="*/ 31 h 32"/>
                <a:gd name="T42" fmla="*/ 28 w 31"/>
                <a:gd name="T43" fmla="*/ 25 h 32"/>
                <a:gd name="T44" fmla="*/ 26 w 31"/>
                <a:gd name="T45" fmla="*/ 23 h 32"/>
                <a:gd name="T46" fmla="*/ 28 w 31"/>
                <a:gd name="T47" fmla="*/ 18 h 32"/>
                <a:gd name="T48" fmla="*/ 31 w 31"/>
                <a:gd name="T49" fmla="*/ 16 h 32"/>
                <a:gd name="T50" fmla="*/ 28 w 31"/>
                <a:gd name="T51" fmla="*/ 25 h 32"/>
                <a:gd name="T52" fmla="*/ 28 w 31"/>
                <a:gd name="T53" fmla="*/ 25 h 32"/>
                <a:gd name="T54" fmla="*/ 28 w 31"/>
                <a:gd name="T55" fmla="*/ 8 h 32"/>
                <a:gd name="T56" fmla="*/ 25 w 31"/>
                <a:gd name="T57" fmla="*/ 8 h 32"/>
                <a:gd name="T58" fmla="*/ 21 w 31"/>
                <a:gd name="T59" fmla="*/ 4 h 32"/>
                <a:gd name="T60" fmla="*/ 20 w 31"/>
                <a:gd name="T61" fmla="*/ 1 h 32"/>
                <a:gd name="T62" fmla="*/ 25 w 31"/>
                <a:gd name="T63" fmla="*/ 4 h 32"/>
                <a:gd name="T64" fmla="*/ 28 w 31"/>
                <a:gd name="T65" fmla="*/ 8 h 32"/>
                <a:gd name="T66" fmla="*/ 11 w 31"/>
                <a:gd name="T67" fmla="*/ 1 h 32"/>
                <a:gd name="T68" fmla="*/ 10 w 31"/>
                <a:gd name="T69" fmla="*/ 4 h 32"/>
                <a:gd name="T70" fmla="*/ 6 w 31"/>
                <a:gd name="T71" fmla="*/ 7 h 32"/>
                <a:gd name="T72" fmla="*/ 3 w 31"/>
                <a:gd name="T73" fmla="*/ 7 h 32"/>
                <a:gd name="T74" fmla="*/ 3 w 31"/>
                <a:gd name="T75" fmla="*/ 7 h 32"/>
                <a:gd name="T76" fmla="*/ 11 w 31"/>
                <a:gd name="T7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2">
                  <a:moveTo>
                    <a:pt x="0" y="18"/>
                  </a:moveTo>
                  <a:cubicBezTo>
                    <a:pt x="1" y="22"/>
                    <a:pt x="3" y="26"/>
                    <a:pt x="6" y="28"/>
                  </a:cubicBezTo>
                  <a:cubicBezTo>
                    <a:pt x="9" y="31"/>
                    <a:pt x="13" y="32"/>
                    <a:pt x="17" y="31"/>
                  </a:cubicBezTo>
                  <a:cubicBezTo>
                    <a:pt x="22" y="31"/>
                    <a:pt x="25" y="29"/>
                    <a:pt x="28" y="25"/>
                  </a:cubicBezTo>
                  <a:cubicBezTo>
                    <a:pt x="30" y="22"/>
                    <a:pt x="31" y="18"/>
                    <a:pt x="31" y="14"/>
                  </a:cubicBezTo>
                  <a:cubicBezTo>
                    <a:pt x="30" y="10"/>
                    <a:pt x="28" y="6"/>
                    <a:pt x="25" y="4"/>
                  </a:cubicBezTo>
                  <a:cubicBezTo>
                    <a:pt x="21" y="1"/>
                    <a:pt x="17" y="0"/>
                    <a:pt x="13" y="1"/>
                  </a:cubicBezTo>
                  <a:cubicBezTo>
                    <a:pt x="9" y="1"/>
                    <a:pt x="6" y="3"/>
                    <a:pt x="3" y="7"/>
                  </a:cubicBezTo>
                  <a:cubicBezTo>
                    <a:pt x="1" y="10"/>
                    <a:pt x="0" y="14"/>
                    <a:pt x="0" y="18"/>
                  </a:cubicBezTo>
                  <a:close/>
                  <a:moveTo>
                    <a:pt x="0" y="15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lose/>
                  <a:moveTo>
                    <a:pt x="17" y="31"/>
                  </a:moveTo>
                  <a:cubicBezTo>
                    <a:pt x="15" y="32"/>
                    <a:pt x="13" y="31"/>
                    <a:pt x="10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8" y="31"/>
                    <a:pt x="17" y="31"/>
                  </a:cubicBezTo>
                  <a:close/>
                  <a:moveTo>
                    <a:pt x="28" y="25"/>
                  </a:moveTo>
                  <a:cubicBezTo>
                    <a:pt x="26" y="23"/>
                    <a:pt x="26" y="23"/>
                    <a:pt x="26" y="23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0"/>
                    <a:pt x="30" y="23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close/>
                  <a:moveTo>
                    <a:pt x="28" y="8"/>
                  </a:moveTo>
                  <a:cubicBezTo>
                    <a:pt x="25" y="8"/>
                    <a:pt x="25" y="8"/>
                    <a:pt x="25" y="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2" y="2"/>
                    <a:pt x="23" y="3"/>
                    <a:pt x="25" y="4"/>
                  </a:cubicBezTo>
                  <a:cubicBezTo>
                    <a:pt x="26" y="5"/>
                    <a:pt x="27" y="6"/>
                    <a:pt x="28" y="8"/>
                  </a:cubicBezTo>
                  <a:close/>
                  <a:moveTo>
                    <a:pt x="11" y="1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4"/>
                    <a:pt x="8" y="2"/>
                    <a:pt x="11" y="1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567"/>
            <p:cNvSpPr>
              <a:spLocks/>
            </p:cNvSpPr>
            <p:nvPr/>
          </p:nvSpPr>
          <p:spPr bwMode="auto">
            <a:xfrm>
              <a:off x="4651376" y="3932238"/>
              <a:ext cx="66675" cy="66675"/>
            </a:xfrm>
            <a:custGeom>
              <a:avLst/>
              <a:gdLst>
                <a:gd name="T0" fmla="*/ 19 w 42"/>
                <a:gd name="T1" fmla="*/ 0 h 42"/>
                <a:gd name="T2" fmla="*/ 42 w 42"/>
                <a:gd name="T3" fmla="*/ 15 h 42"/>
                <a:gd name="T4" fmla="*/ 34 w 42"/>
                <a:gd name="T5" fmla="*/ 42 h 42"/>
                <a:gd name="T6" fmla="*/ 8 w 42"/>
                <a:gd name="T7" fmla="*/ 42 h 42"/>
                <a:gd name="T8" fmla="*/ 0 w 42"/>
                <a:gd name="T9" fmla="*/ 15 h 42"/>
                <a:gd name="T10" fmla="*/ 19 w 42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42">
                  <a:moveTo>
                    <a:pt x="19" y="0"/>
                  </a:moveTo>
                  <a:lnTo>
                    <a:pt x="42" y="15"/>
                  </a:lnTo>
                  <a:lnTo>
                    <a:pt x="34" y="42"/>
                  </a:lnTo>
                  <a:lnTo>
                    <a:pt x="8" y="42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3" name="Gruppieren 1032"/>
          <p:cNvGrpSpPr/>
          <p:nvPr/>
        </p:nvGrpSpPr>
        <p:grpSpPr>
          <a:xfrm>
            <a:off x="4504787" y="3538039"/>
            <a:ext cx="344488" cy="352425"/>
            <a:chOff x="5083175" y="3792538"/>
            <a:chExt cx="344488" cy="352425"/>
          </a:xfrm>
        </p:grpSpPr>
        <p:sp>
          <p:nvSpPr>
            <p:cNvPr id="1034" name="Oval 571"/>
            <p:cNvSpPr>
              <a:spLocks noChangeArrowheads="1"/>
            </p:cNvSpPr>
            <p:nvPr/>
          </p:nvSpPr>
          <p:spPr bwMode="auto">
            <a:xfrm>
              <a:off x="50831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572"/>
            <p:cNvSpPr>
              <a:spLocks/>
            </p:cNvSpPr>
            <p:nvPr/>
          </p:nvSpPr>
          <p:spPr bwMode="auto">
            <a:xfrm>
              <a:off x="5167313" y="3878263"/>
              <a:ext cx="176213" cy="176213"/>
            </a:xfrm>
            <a:custGeom>
              <a:avLst/>
              <a:gdLst>
                <a:gd name="T0" fmla="*/ 84 w 111"/>
                <a:gd name="T1" fmla="*/ 68 h 111"/>
                <a:gd name="T2" fmla="*/ 88 w 111"/>
                <a:gd name="T3" fmla="*/ 111 h 111"/>
                <a:gd name="T4" fmla="*/ 54 w 111"/>
                <a:gd name="T5" fmla="*/ 91 h 111"/>
                <a:gd name="T6" fmla="*/ 19 w 111"/>
                <a:gd name="T7" fmla="*/ 111 h 111"/>
                <a:gd name="T8" fmla="*/ 27 w 111"/>
                <a:gd name="T9" fmla="*/ 68 h 111"/>
                <a:gd name="T10" fmla="*/ 0 w 111"/>
                <a:gd name="T11" fmla="*/ 42 h 111"/>
                <a:gd name="T12" fmla="*/ 38 w 111"/>
                <a:gd name="T13" fmla="*/ 34 h 111"/>
                <a:gd name="T14" fmla="*/ 54 w 111"/>
                <a:gd name="T15" fmla="*/ 0 h 111"/>
                <a:gd name="T16" fmla="*/ 73 w 111"/>
                <a:gd name="T17" fmla="*/ 34 h 111"/>
                <a:gd name="T18" fmla="*/ 111 w 111"/>
                <a:gd name="T19" fmla="*/ 42 h 111"/>
                <a:gd name="T20" fmla="*/ 84 w 111"/>
                <a:gd name="T21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11">
                  <a:moveTo>
                    <a:pt x="84" y="68"/>
                  </a:moveTo>
                  <a:lnTo>
                    <a:pt x="88" y="111"/>
                  </a:lnTo>
                  <a:lnTo>
                    <a:pt x="54" y="91"/>
                  </a:lnTo>
                  <a:lnTo>
                    <a:pt x="19" y="111"/>
                  </a:lnTo>
                  <a:lnTo>
                    <a:pt x="27" y="68"/>
                  </a:lnTo>
                  <a:lnTo>
                    <a:pt x="0" y="42"/>
                  </a:lnTo>
                  <a:lnTo>
                    <a:pt x="38" y="34"/>
                  </a:lnTo>
                  <a:lnTo>
                    <a:pt x="54" y="0"/>
                  </a:lnTo>
                  <a:lnTo>
                    <a:pt x="73" y="34"/>
                  </a:lnTo>
                  <a:lnTo>
                    <a:pt x="111" y="42"/>
                  </a:lnTo>
                  <a:lnTo>
                    <a:pt x="84" y="68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6" name="Gruppieren 1035"/>
          <p:cNvGrpSpPr/>
          <p:nvPr/>
        </p:nvGrpSpPr>
        <p:grpSpPr>
          <a:xfrm>
            <a:off x="5076287" y="3538039"/>
            <a:ext cx="350838" cy="352425"/>
            <a:chOff x="5648325" y="3792538"/>
            <a:chExt cx="350838" cy="352425"/>
          </a:xfrm>
        </p:grpSpPr>
        <p:sp>
          <p:nvSpPr>
            <p:cNvPr id="1037" name="Oval 576"/>
            <p:cNvSpPr>
              <a:spLocks noChangeArrowheads="1"/>
            </p:cNvSpPr>
            <p:nvPr/>
          </p:nvSpPr>
          <p:spPr bwMode="auto">
            <a:xfrm>
              <a:off x="56483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Line 577"/>
            <p:cNvSpPr>
              <a:spLocks noChangeShapeType="1"/>
            </p:cNvSpPr>
            <p:nvPr/>
          </p:nvSpPr>
          <p:spPr bwMode="auto">
            <a:xfrm>
              <a:off x="5902325" y="39989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578"/>
            <p:cNvSpPr>
              <a:spLocks noEditPoints="1"/>
            </p:cNvSpPr>
            <p:nvPr/>
          </p:nvSpPr>
          <p:spPr bwMode="auto">
            <a:xfrm>
              <a:off x="5732463" y="3914776"/>
              <a:ext cx="182563" cy="84138"/>
            </a:xfrm>
            <a:custGeom>
              <a:avLst/>
              <a:gdLst>
                <a:gd name="T0" fmla="*/ 21 w 30"/>
                <a:gd name="T1" fmla="*/ 12 h 14"/>
                <a:gd name="T2" fmla="*/ 10 w 30"/>
                <a:gd name="T3" fmla="*/ 12 h 14"/>
                <a:gd name="T4" fmla="*/ 4 w 30"/>
                <a:gd name="T5" fmla="*/ 12 h 14"/>
                <a:gd name="T6" fmla="*/ 1 w 30"/>
                <a:gd name="T7" fmla="*/ 12 h 14"/>
                <a:gd name="T8" fmla="*/ 0 w 30"/>
                <a:gd name="T9" fmla="*/ 11 h 14"/>
                <a:gd name="T10" fmla="*/ 0 w 30"/>
                <a:gd name="T11" fmla="*/ 9 h 14"/>
                <a:gd name="T12" fmla="*/ 0 w 30"/>
                <a:gd name="T13" fmla="*/ 8 h 14"/>
                <a:gd name="T14" fmla="*/ 0 w 30"/>
                <a:gd name="T15" fmla="*/ 8 h 14"/>
                <a:gd name="T16" fmla="*/ 2 w 30"/>
                <a:gd name="T17" fmla="*/ 6 h 14"/>
                <a:gd name="T18" fmla="*/ 3 w 30"/>
                <a:gd name="T19" fmla="*/ 4 h 14"/>
                <a:gd name="T20" fmla="*/ 4 w 30"/>
                <a:gd name="T21" fmla="*/ 4 h 14"/>
                <a:gd name="T22" fmla="*/ 10 w 30"/>
                <a:gd name="T23" fmla="*/ 1 h 14"/>
                <a:gd name="T24" fmla="*/ 13 w 30"/>
                <a:gd name="T25" fmla="*/ 0 h 14"/>
                <a:gd name="T26" fmla="*/ 16 w 30"/>
                <a:gd name="T27" fmla="*/ 1 h 14"/>
                <a:gd name="T28" fmla="*/ 19 w 30"/>
                <a:gd name="T29" fmla="*/ 4 h 14"/>
                <a:gd name="T30" fmla="*/ 28 w 30"/>
                <a:gd name="T31" fmla="*/ 5 h 14"/>
                <a:gd name="T32" fmla="*/ 28 w 30"/>
                <a:gd name="T33" fmla="*/ 5 h 14"/>
                <a:gd name="T34" fmla="*/ 29 w 30"/>
                <a:gd name="T35" fmla="*/ 8 h 14"/>
                <a:gd name="T36" fmla="*/ 30 w 30"/>
                <a:gd name="T37" fmla="*/ 9 h 14"/>
                <a:gd name="T38" fmla="*/ 30 w 30"/>
                <a:gd name="T39" fmla="*/ 10 h 14"/>
                <a:gd name="T40" fmla="*/ 30 w 30"/>
                <a:gd name="T41" fmla="*/ 11 h 14"/>
                <a:gd name="T42" fmla="*/ 29 w 30"/>
                <a:gd name="T43" fmla="*/ 12 h 14"/>
                <a:gd name="T44" fmla="*/ 26 w 30"/>
                <a:gd name="T45" fmla="*/ 12 h 14"/>
                <a:gd name="T46" fmla="*/ 0 w 30"/>
                <a:gd name="T47" fmla="*/ 2 h 14"/>
                <a:gd name="T48" fmla="*/ 1 w 30"/>
                <a:gd name="T49" fmla="*/ 4 h 14"/>
                <a:gd name="T50" fmla="*/ 3 w 30"/>
                <a:gd name="T51" fmla="*/ 4 h 14"/>
                <a:gd name="T52" fmla="*/ 24 w 30"/>
                <a:gd name="T53" fmla="*/ 8 h 14"/>
                <a:gd name="T54" fmla="*/ 21 w 30"/>
                <a:gd name="T55" fmla="*/ 11 h 14"/>
                <a:gd name="T56" fmla="*/ 24 w 30"/>
                <a:gd name="T57" fmla="*/ 14 h 14"/>
                <a:gd name="T58" fmla="*/ 26 w 30"/>
                <a:gd name="T59" fmla="*/ 11 h 14"/>
                <a:gd name="T60" fmla="*/ 24 w 30"/>
                <a:gd name="T61" fmla="*/ 8 h 14"/>
                <a:gd name="T62" fmla="*/ 7 w 30"/>
                <a:gd name="T63" fmla="*/ 8 h 14"/>
                <a:gd name="T64" fmla="*/ 4 w 30"/>
                <a:gd name="T65" fmla="*/ 11 h 14"/>
                <a:gd name="T66" fmla="*/ 7 w 30"/>
                <a:gd name="T67" fmla="*/ 14 h 14"/>
                <a:gd name="T68" fmla="*/ 10 w 30"/>
                <a:gd name="T69" fmla="*/ 11 h 14"/>
                <a:gd name="T70" fmla="*/ 7 w 30"/>
                <a:gd name="T7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4">
                  <a:moveTo>
                    <a:pt x="21" y="12"/>
                  </a:moveTo>
                  <a:cubicBezTo>
                    <a:pt x="10" y="12"/>
                    <a:pt x="10" y="12"/>
                    <a:pt x="10" y="12"/>
                  </a:cubicBezTo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2" y="6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8" y="1"/>
                    <a:pt x="10" y="1"/>
                  </a:cubicBezTo>
                  <a:cubicBezTo>
                    <a:pt x="11" y="0"/>
                    <a:pt x="13" y="0"/>
                    <a:pt x="13" y="0"/>
                  </a:cubicBezTo>
                  <a:cubicBezTo>
                    <a:pt x="14" y="0"/>
                    <a:pt x="16" y="0"/>
                    <a:pt x="16" y="1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9"/>
                    <a:pt x="30" y="9"/>
                    <a:pt x="30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2"/>
                    <a:pt x="29" y="12"/>
                    <a:pt x="29" y="12"/>
                  </a:cubicBezTo>
                  <a:cubicBezTo>
                    <a:pt x="26" y="12"/>
                    <a:pt x="26" y="12"/>
                    <a:pt x="26" y="12"/>
                  </a:cubicBezTo>
                  <a:moveTo>
                    <a:pt x="0" y="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24" y="8"/>
                  </a:moveTo>
                  <a:cubicBezTo>
                    <a:pt x="22" y="8"/>
                    <a:pt x="21" y="10"/>
                    <a:pt x="21" y="11"/>
                  </a:cubicBezTo>
                  <a:cubicBezTo>
                    <a:pt x="21" y="12"/>
                    <a:pt x="22" y="14"/>
                    <a:pt x="24" y="14"/>
                  </a:cubicBezTo>
                  <a:cubicBezTo>
                    <a:pt x="25" y="14"/>
                    <a:pt x="26" y="12"/>
                    <a:pt x="26" y="11"/>
                  </a:cubicBezTo>
                  <a:cubicBezTo>
                    <a:pt x="26" y="10"/>
                    <a:pt x="25" y="8"/>
                    <a:pt x="24" y="8"/>
                  </a:cubicBezTo>
                  <a:close/>
                  <a:moveTo>
                    <a:pt x="7" y="8"/>
                  </a:moveTo>
                  <a:cubicBezTo>
                    <a:pt x="6" y="8"/>
                    <a:pt x="4" y="10"/>
                    <a:pt x="4" y="11"/>
                  </a:cubicBezTo>
                  <a:cubicBezTo>
                    <a:pt x="4" y="12"/>
                    <a:pt x="6" y="14"/>
                    <a:pt x="7" y="14"/>
                  </a:cubicBezTo>
                  <a:cubicBezTo>
                    <a:pt x="9" y="14"/>
                    <a:pt x="10" y="12"/>
                    <a:pt x="10" y="11"/>
                  </a:cubicBezTo>
                  <a:cubicBezTo>
                    <a:pt x="10" y="10"/>
                    <a:pt x="9" y="8"/>
                    <a:pt x="7" y="8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0" name="Gruppieren 1039"/>
          <p:cNvGrpSpPr/>
          <p:nvPr/>
        </p:nvGrpSpPr>
        <p:grpSpPr>
          <a:xfrm>
            <a:off x="5647787" y="3531024"/>
            <a:ext cx="350838" cy="352425"/>
            <a:chOff x="6219825" y="3792538"/>
            <a:chExt cx="350838" cy="352425"/>
          </a:xfrm>
        </p:grpSpPr>
        <p:sp>
          <p:nvSpPr>
            <p:cNvPr id="1041" name="Oval 582"/>
            <p:cNvSpPr>
              <a:spLocks noChangeArrowheads="1"/>
            </p:cNvSpPr>
            <p:nvPr/>
          </p:nvSpPr>
          <p:spPr bwMode="auto">
            <a:xfrm>
              <a:off x="62198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83"/>
            <p:cNvSpPr>
              <a:spLocks noEditPoints="1"/>
            </p:cNvSpPr>
            <p:nvPr/>
          </p:nvSpPr>
          <p:spPr bwMode="auto">
            <a:xfrm>
              <a:off x="6303963" y="3878263"/>
              <a:ext cx="182563" cy="180975"/>
            </a:xfrm>
            <a:custGeom>
              <a:avLst/>
              <a:gdLst>
                <a:gd name="T0" fmla="*/ 15 w 30"/>
                <a:gd name="T1" fmla="*/ 0 h 30"/>
                <a:gd name="T2" fmla="*/ 0 w 30"/>
                <a:gd name="T3" fmla="*/ 15 h 30"/>
                <a:gd name="T4" fmla="*/ 15 w 30"/>
                <a:gd name="T5" fmla="*/ 30 h 30"/>
                <a:gd name="T6" fmla="*/ 30 w 30"/>
                <a:gd name="T7" fmla="*/ 15 h 30"/>
                <a:gd name="T8" fmla="*/ 15 w 30"/>
                <a:gd name="T9" fmla="*/ 0 h 30"/>
                <a:gd name="T10" fmla="*/ 15 w 30"/>
                <a:gd name="T11" fmla="*/ 3 h 30"/>
                <a:gd name="T12" fmla="*/ 26 w 30"/>
                <a:gd name="T13" fmla="*/ 11 h 30"/>
                <a:gd name="T14" fmla="*/ 15 w 30"/>
                <a:gd name="T15" fmla="*/ 10 h 30"/>
                <a:gd name="T16" fmla="*/ 4 w 30"/>
                <a:gd name="T17" fmla="*/ 11 h 30"/>
                <a:gd name="T18" fmla="*/ 15 w 30"/>
                <a:gd name="T19" fmla="*/ 3 h 30"/>
                <a:gd name="T20" fmla="*/ 13 w 30"/>
                <a:gd name="T21" fmla="*/ 27 h 30"/>
                <a:gd name="T22" fmla="*/ 3 w 30"/>
                <a:gd name="T23" fmla="*/ 15 h 30"/>
                <a:gd name="T24" fmla="*/ 3 w 30"/>
                <a:gd name="T25" fmla="*/ 13 h 30"/>
                <a:gd name="T26" fmla="*/ 13 w 30"/>
                <a:gd name="T27" fmla="*/ 25 h 30"/>
                <a:gd name="T28" fmla="*/ 13 w 30"/>
                <a:gd name="T29" fmla="*/ 27 h 30"/>
                <a:gd name="T30" fmla="*/ 13 w 30"/>
                <a:gd name="T31" fmla="*/ 15 h 30"/>
                <a:gd name="T32" fmla="*/ 15 w 30"/>
                <a:gd name="T33" fmla="*/ 13 h 30"/>
                <a:gd name="T34" fmla="*/ 17 w 30"/>
                <a:gd name="T35" fmla="*/ 15 h 30"/>
                <a:gd name="T36" fmla="*/ 15 w 30"/>
                <a:gd name="T37" fmla="*/ 17 h 30"/>
                <a:gd name="T38" fmla="*/ 13 w 30"/>
                <a:gd name="T39" fmla="*/ 15 h 30"/>
                <a:gd name="T40" fmla="*/ 16 w 30"/>
                <a:gd name="T41" fmla="*/ 27 h 30"/>
                <a:gd name="T42" fmla="*/ 16 w 30"/>
                <a:gd name="T43" fmla="*/ 25 h 30"/>
                <a:gd name="T44" fmla="*/ 27 w 30"/>
                <a:gd name="T45" fmla="*/ 13 h 30"/>
                <a:gd name="T46" fmla="*/ 27 w 30"/>
                <a:gd name="T47" fmla="*/ 15 h 30"/>
                <a:gd name="T48" fmla="*/ 16 w 30"/>
                <a:gd name="T4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30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23"/>
                    <a:pt x="7" y="30"/>
                    <a:pt x="15" y="30"/>
                  </a:cubicBezTo>
                  <a:cubicBezTo>
                    <a:pt x="23" y="30"/>
                    <a:pt x="30" y="23"/>
                    <a:pt x="30" y="15"/>
                  </a:cubicBezTo>
                  <a:cubicBezTo>
                    <a:pt x="30" y="7"/>
                    <a:pt x="23" y="0"/>
                    <a:pt x="15" y="0"/>
                  </a:cubicBezTo>
                  <a:close/>
                  <a:moveTo>
                    <a:pt x="15" y="3"/>
                  </a:moveTo>
                  <a:cubicBezTo>
                    <a:pt x="20" y="3"/>
                    <a:pt x="25" y="7"/>
                    <a:pt x="26" y="11"/>
                  </a:cubicBezTo>
                  <a:cubicBezTo>
                    <a:pt x="23" y="10"/>
                    <a:pt x="19" y="10"/>
                    <a:pt x="15" y="10"/>
                  </a:cubicBezTo>
                  <a:cubicBezTo>
                    <a:pt x="11" y="10"/>
                    <a:pt x="7" y="10"/>
                    <a:pt x="4" y="11"/>
                  </a:cubicBezTo>
                  <a:cubicBezTo>
                    <a:pt x="5" y="7"/>
                    <a:pt x="10" y="3"/>
                    <a:pt x="15" y="3"/>
                  </a:cubicBezTo>
                  <a:close/>
                  <a:moveTo>
                    <a:pt x="13" y="27"/>
                  </a:moveTo>
                  <a:cubicBezTo>
                    <a:pt x="7" y="26"/>
                    <a:pt x="3" y="21"/>
                    <a:pt x="3" y="15"/>
                  </a:cubicBezTo>
                  <a:cubicBezTo>
                    <a:pt x="3" y="14"/>
                    <a:pt x="3" y="14"/>
                    <a:pt x="3" y="13"/>
                  </a:cubicBezTo>
                  <a:cubicBezTo>
                    <a:pt x="9" y="14"/>
                    <a:pt x="13" y="19"/>
                    <a:pt x="13" y="25"/>
                  </a:cubicBezTo>
                  <a:cubicBezTo>
                    <a:pt x="13" y="26"/>
                    <a:pt x="13" y="26"/>
                    <a:pt x="13" y="27"/>
                  </a:cubicBezTo>
                  <a:close/>
                  <a:moveTo>
                    <a:pt x="13" y="15"/>
                  </a:moveTo>
                  <a:cubicBezTo>
                    <a:pt x="13" y="14"/>
                    <a:pt x="14" y="13"/>
                    <a:pt x="15" y="13"/>
                  </a:cubicBezTo>
                  <a:cubicBezTo>
                    <a:pt x="16" y="13"/>
                    <a:pt x="17" y="14"/>
                    <a:pt x="17" y="15"/>
                  </a:cubicBezTo>
                  <a:cubicBezTo>
                    <a:pt x="17" y="16"/>
                    <a:pt x="16" y="17"/>
                    <a:pt x="15" y="17"/>
                  </a:cubicBezTo>
                  <a:cubicBezTo>
                    <a:pt x="14" y="17"/>
                    <a:pt x="13" y="16"/>
                    <a:pt x="13" y="15"/>
                  </a:cubicBezTo>
                  <a:close/>
                  <a:moveTo>
                    <a:pt x="16" y="27"/>
                  </a:moveTo>
                  <a:cubicBezTo>
                    <a:pt x="16" y="26"/>
                    <a:pt x="16" y="26"/>
                    <a:pt x="16" y="25"/>
                  </a:cubicBezTo>
                  <a:cubicBezTo>
                    <a:pt x="16" y="19"/>
                    <a:pt x="21" y="14"/>
                    <a:pt x="27" y="13"/>
                  </a:cubicBezTo>
                  <a:cubicBezTo>
                    <a:pt x="27" y="14"/>
                    <a:pt x="27" y="14"/>
                    <a:pt x="27" y="15"/>
                  </a:cubicBezTo>
                  <a:cubicBezTo>
                    <a:pt x="27" y="21"/>
                    <a:pt x="22" y="26"/>
                    <a:pt x="16" y="2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3" name="Gruppieren 1042"/>
          <p:cNvGrpSpPr/>
          <p:nvPr/>
        </p:nvGrpSpPr>
        <p:grpSpPr>
          <a:xfrm>
            <a:off x="6219287" y="3538039"/>
            <a:ext cx="344488" cy="352425"/>
            <a:chOff x="6797675" y="3792538"/>
            <a:chExt cx="344488" cy="352425"/>
          </a:xfrm>
        </p:grpSpPr>
        <p:sp>
          <p:nvSpPr>
            <p:cNvPr id="1044" name="Oval 587"/>
            <p:cNvSpPr>
              <a:spLocks noChangeArrowheads="1"/>
            </p:cNvSpPr>
            <p:nvPr/>
          </p:nvSpPr>
          <p:spPr bwMode="auto">
            <a:xfrm>
              <a:off x="67976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88"/>
            <p:cNvSpPr>
              <a:spLocks/>
            </p:cNvSpPr>
            <p:nvPr/>
          </p:nvSpPr>
          <p:spPr bwMode="auto">
            <a:xfrm>
              <a:off x="6875463" y="3981451"/>
              <a:ext cx="85725" cy="77788"/>
            </a:xfrm>
            <a:custGeom>
              <a:avLst/>
              <a:gdLst>
                <a:gd name="T0" fmla="*/ 23 w 54"/>
                <a:gd name="T1" fmla="*/ 30 h 49"/>
                <a:gd name="T2" fmla="*/ 0 w 54"/>
                <a:gd name="T3" fmla="*/ 26 h 49"/>
                <a:gd name="T4" fmla="*/ 23 w 54"/>
                <a:gd name="T5" fmla="*/ 19 h 49"/>
                <a:gd name="T6" fmla="*/ 27 w 54"/>
                <a:gd name="T7" fmla="*/ 0 h 49"/>
                <a:gd name="T8" fmla="*/ 31 w 54"/>
                <a:gd name="T9" fmla="*/ 19 h 49"/>
                <a:gd name="T10" fmla="*/ 54 w 54"/>
                <a:gd name="T11" fmla="*/ 26 h 49"/>
                <a:gd name="T12" fmla="*/ 31 w 54"/>
                <a:gd name="T13" fmla="*/ 30 h 49"/>
                <a:gd name="T14" fmla="*/ 27 w 54"/>
                <a:gd name="T15" fmla="*/ 49 h 49"/>
                <a:gd name="T16" fmla="*/ 23 w 54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49">
                  <a:moveTo>
                    <a:pt x="23" y="30"/>
                  </a:moveTo>
                  <a:lnTo>
                    <a:pt x="0" y="26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1" y="19"/>
                  </a:lnTo>
                  <a:lnTo>
                    <a:pt x="54" y="26"/>
                  </a:lnTo>
                  <a:lnTo>
                    <a:pt x="31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89"/>
            <p:cNvSpPr>
              <a:spLocks/>
            </p:cNvSpPr>
            <p:nvPr/>
          </p:nvSpPr>
          <p:spPr bwMode="auto">
            <a:xfrm>
              <a:off x="6924675" y="3878263"/>
              <a:ext cx="84138" cy="77788"/>
            </a:xfrm>
            <a:custGeom>
              <a:avLst/>
              <a:gdLst>
                <a:gd name="T0" fmla="*/ 23 w 53"/>
                <a:gd name="T1" fmla="*/ 30 h 49"/>
                <a:gd name="T2" fmla="*/ 0 w 53"/>
                <a:gd name="T3" fmla="*/ 23 h 49"/>
                <a:gd name="T4" fmla="*/ 23 w 53"/>
                <a:gd name="T5" fmla="*/ 19 h 49"/>
                <a:gd name="T6" fmla="*/ 27 w 53"/>
                <a:gd name="T7" fmla="*/ 0 h 49"/>
                <a:gd name="T8" fmla="*/ 30 w 53"/>
                <a:gd name="T9" fmla="*/ 19 h 49"/>
                <a:gd name="T10" fmla="*/ 53 w 53"/>
                <a:gd name="T11" fmla="*/ 23 h 49"/>
                <a:gd name="T12" fmla="*/ 30 w 53"/>
                <a:gd name="T13" fmla="*/ 30 h 49"/>
                <a:gd name="T14" fmla="*/ 27 w 53"/>
                <a:gd name="T15" fmla="*/ 49 h 49"/>
                <a:gd name="T16" fmla="*/ 23 w 53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49">
                  <a:moveTo>
                    <a:pt x="23" y="30"/>
                  </a:moveTo>
                  <a:lnTo>
                    <a:pt x="0" y="23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0" y="19"/>
                  </a:lnTo>
                  <a:lnTo>
                    <a:pt x="53" y="23"/>
                  </a:lnTo>
                  <a:lnTo>
                    <a:pt x="30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590"/>
            <p:cNvSpPr>
              <a:spLocks/>
            </p:cNvSpPr>
            <p:nvPr/>
          </p:nvSpPr>
          <p:spPr bwMode="auto">
            <a:xfrm>
              <a:off x="6985000" y="3956051"/>
              <a:ext cx="79375" cy="79375"/>
            </a:xfrm>
            <a:custGeom>
              <a:avLst/>
              <a:gdLst>
                <a:gd name="T0" fmla="*/ 19 w 50"/>
                <a:gd name="T1" fmla="*/ 31 h 50"/>
                <a:gd name="T2" fmla="*/ 0 w 50"/>
                <a:gd name="T3" fmla="*/ 23 h 50"/>
                <a:gd name="T4" fmla="*/ 19 w 50"/>
                <a:gd name="T5" fmla="*/ 19 h 50"/>
                <a:gd name="T6" fmla="*/ 23 w 50"/>
                <a:gd name="T7" fmla="*/ 0 h 50"/>
                <a:gd name="T8" fmla="*/ 31 w 50"/>
                <a:gd name="T9" fmla="*/ 19 h 50"/>
                <a:gd name="T10" fmla="*/ 50 w 50"/>
                <a:gd name="T11" fmla="*/ 23 h 50"/>
                <a:gd name="T12" fmla="*/ 31 w 50"/>
                <a:gd name="T13" fmla="*/ 31 h 50"/>
                <a:gd name="T14" fmla="*/ 23 w 50"/>
                <a:gd name="T15" fmla="*/ 50 h 50"/>
                <a:gd name="T16" fmla="*/ 19 w 50"/>
                <a:gd name="T17" fmla="*/ 3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0">
                  <a:moveTo>
                    <a:pt x="19" y="31"/>
                  </a:moveTo>
                  <a:lnTo>
                    <a:pt x="0" y="23"/>
                  </a:lnTo>
                  <a:lnTo>
                    <a:pt x="19" y="19"/>
                  </a:lnTo>
                  <a:lnTo>
                    <a:pt x="23" y="0"/>
                  </a:lnTo>
                  <a:lnTo>
                    <a:pt x="31" y="19"/>
                  </a:lnTo>
                  <a:lnTo>
                    <a:pt x="50" y="23"/>
                  </a:lnTo>
                  <a:lnTo>
                    <a:pt x="31" y="31"/>
                  </a:lnTo>
                  <a:lnTo>
                    <a:pt x="23" y="50"/>
                  </a:lnTo>
                  <a:lnTo>
                    <a:pt x="19" y="3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8" name="Gruppieren 1047"/>
          <p:cNvGrpSpPr/>
          <p:nvPr/>
        </p:nvGrpSpPr>
        <p:grpSpPr>
          <a:xfrm>
            <a:off x="6789200" y="3538039"/>
            <a:ext cx="344487" cy="352425"/>
            <a:chOff x="7367588" y="3792538"/>
            <a:chExt cx="344487" cy="352425"/>
          </a:xfrm>
        </p:grpSpPr>
        <p:sp>
          <p:nvSpPr>
            <p:cNvPr id="1049" name="Oval 594"/>
            <p:cNvSpPr>
              <a:spLocks noChangeArrowheads="1"/>
            </p:cNvSpPr>
            <p:nvPr/>
          </p:nvSpPr>
          <p:spPr bwMode="auto">
            <a:xfrm>
              <a:off x="7367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95"/>
            <p:cNvSpPr>
              <a:spLocks noEditPoints="1"/>
            </p:cNvSpPr>
            <p:nvPr/>
          </p:nvSpPr>
          <p:spPr bwMode="auto">
            <a:xfrm>
              <a:off x="7470775" y="3883026"/>
              <a:ext cx="138112" cy="171450"/>
            </a:xfrm>
            <a:custGeom>
              <a:avLst/>
              <a:gdLst>
                <a:gd name="T0" fmla="*/ 23 w 23"/>
                <a:gd name="T1" fmla="*/ 17 h 28"/>
                <a:gd name="T2" fmla="*/ 23 w 23"/>
                <a:gd name="T3" fmla="*/ 15 h 28"/>
                <a:gd name="T4" fmla="*/ 23 w 23"/>
                <a:gd name="T5" fmla="*/ 15 h 28"/>
                <a:gd name="T6" fmla="*/ 20 w 23"/>
                <a:gd name="T7" fmla="*/ 2 h 28"/>
                <a:gd name="T8" fmla="*/ 19 w 23"/>
                <a:gd name="T9" fmla="*/ 0 h 28"/>
                <a:gd name="T10" fmla="*/ 4 w 23"/>
                <a:gd name="T11" fmla="*/ 0 h 28"/>
                <a:gd name="T12" fmla="*/ 2 w 23"/>
                <a:gd name="T13" fmla="*/ 2 h 28"/>
                <a:gd name="T14" fmla="*/ 0 w 23"/>
                <a:gd name="T15" fmla="*/ 15 h 28"/>
                <a:gd name="T16" fmla="*/ 0 w 23"/>
                <a:gd name="T17" fmla="*/ 15 h 28"/>
                <a:gd name="T18" fmla="*/ 0 w 23"/>
                <a:gd name="T19" fmla="*/ 17 h 28"/>
                <a:gd name="T20" fmla="*/ 23 w 23"/>
                <a:gd name="T21" fmla="*/ 19 h 28"/>
                <a:gd name="T22" fmla="*/ 20 w 23"/>
                <a:gd name="T23" fmla="*/ 19 h 28"/>
                <a:gd name="T24" fmla="*/ 19 w 23"/>
                <a:gd name="T25" fmla="*/ 18 h 28"/>
                <a:gd name="T26" fmla="*/ 19 w 23"/>
                <a:gd name="T27" fmla="*/ 18 h 28"/>
                <a:gd name="T28" fmla="*/ 23 w 23"/>
                <a:gd name="T29" fmla="*/ 17 h 28"/>
                <a:gd name="T30" fmla="*/ 23 w 23"/>
                <a:gd name="T31" fmla="*/ 19 h 28"/>
                <a:gd name="T32" fmla="*/ 0 w 23"/>
                <a:gd name="T33" fmla="*/ 19 h 28"/>
                <a:gd name="T34" fmla="*/ 0 w 23"/>
                <a:gd name="T35" fmla="*/ 26 h 28"/>
                <a:gd name="T36" fmla="*/ 2 w 23"/>
                <a:gd name="T37" fmla="*/ 28 h 28"/>
                <a:gd name="T38" fmla="*/ 3 w 23"/>
                <a:gd name="T39" fmla="*/ 26 h 28"/>
                <a:gd name="T40" fmla="*/ 3 w 23"/>
                <a:gd name="T41" fmla="*/ 25 h 28"/>
                <a:gd name="T42" fmla="*/ 19 w 23"/>
                <a:gd name="T43" fmla="*/ 25 h 28"/>
                <a:gd name="T44" fmla="*/ 19 w 23"/>
                <a:gd name="T45" fmla="*/ 26 h 28"/>
                <a:gd name="T46" fmla="*/ 21 w 23"/>
                <a:gd name="T47" fmla="*/ 28 h 28"/>
                <a:gd name="T48" fmla="*/ 23 w 23"/>
                <a:gd name="T49" fmla="*/ 26 h 28"/>
                <a:gd name="T50" fmla="*/ 23 w 23"/>
                <a:gd name="T51" fmla="*/ 19 h 28"/>
                <a:gd name="T52" fmla="*/ 0 w 23"/>
                <a:gd name="T53" fmla="*/ 17 h 28"/>
                <a:gd name="T54" fmla="*/ 4 w 23"/>
                <a:gd name="T55" fmla="*/ 18 h 28"/>
                <a:gd name="T56" fmla="*/ 4 w 23"/>
                <a:gd name="T57" fmla="*/ 18 h 28"/>
                <a:gd name="T58" fmla="*/ 3 w 23"/>
                <a:gd name="T59" fmla="*/ 19 h 28"/>
                <a:gd name="T60" fmla="*/ 0 w 23"/>
                <a:gd name="T61" fmla="*/ 19 h 28"/>
                <a:gd name="T62" fmla="*/ 0 w 23"/>
                <a:gd name="T63" fmla="*/ 17 h 28"/>
                <a:gd name="T64" fmla="*/ 3 w 23"/>
                <a:gd name="T65" fmla="*/ 12 h 28"/>
                <a:gd name="T66" fmla="*/ 4 w 23"/>
                <a:gd name="T67" fmla="*/ 6 h 28"/>
                <a:gd name="T68" fmla="*/ 5 w 23"/>
                <a:gd name="T69" fmla="*/ 5 h 28"/>
                <a:gd name="T70" fmla="*/ 18 w 23"/>
                <a:gd name="T71" fmla="*/ 5 h 28"/>
                <a:gd name="T72" fmla="*/ 18 w 23"/>
                <a:gd name="T73" fmla="*/ 6 h 28"/>
                <a:gd name="T74" fmla="*/ 19 w 23"/>
                <a:gd name="T75" fmla="*/ 12 h 28"/>
                <a:gd name="T76" fmla="*/ 3 w 23"/>
                <a:gd name="T77" fmla="*/ 12 h 28"/>
                <a:gd name="T78" fmla="*/ 15 w 23"/>
                <a:gd name="T79" fmla="*/ 21 h 28"/>
                <a:gd name="T80" fmla="*/ 8 w 23"/>
                <a:gd name="T81" fmla="*/ 21 h 28"/>
                <a:gd name="T82" fmla="*/ 6 w 23"/>
                <a:gd name="T83" fmla="*/ 17 h 28"/>
                <a:gd name="T84" fmla="*/ 16 w 23"/>
                <a:gd name="T85" fmla="*/ 17 h 28"/>
                <a:gd name="T86" fmla="*/ 15 w 23"/>
                <a:gd name="T8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" h="28">
                  <a:moveTo>
                    <a:pt x="23" y="17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2"/>
                    <a:pt x="20" y="2"/>
                    <a:pt x="20" y="2"/>
                  </a:cubicBezTo>
                  <a:cubicBezTo>
                    <a:pt x="20" y="1"/>
                    <a:pt x="20" y="0"/>
                    <a:pt x="1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2"/>
                    <a:pt x="0" y="12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0" y="17"/>
                    <a:pt x="0" y="17"/>
                  </a:cubicBezTo>
                  <a:moveTo>
                    <a:pt x="23" y="19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0" y="17"/>
                    <a:pt x="21" y="17"/>
                    <a:pt x="23" y="17"/>
                  </a:cubicBezTo>
                  <a:lnTo>
                    <a:pt x="23" y="19"/>
                  </a:lnTo>
                  <a:close/>
                  <a:moveTo>
                    <a:pt x="0" y="19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1" y="28"/>
                    <a:pt x="2" y="28"/>
                  </a:cubicBezTo>
                  <a:cubicBezTo>
                    <a:pt x="3" y="28"/>
                    <a:pt x="3" y="27"/>
                    <a:pt x="3" y="26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20" y="28"/>
                    <a:pt x="21" y="28"/>
                  </a:cubicBezTo>
                  <a:cubicBezTo>
                    <a:pt x="22" y="28"/>
                    <a:pt x="23" y="27"/>
                    <a:pt x="23" y="26"/>
                  </a:cubicBezTo>
                  <a:cubicBezTo>
                    <a:pt x="23" y="19"/>
                    <a:pt x="23" y="19"/>
                    <a:pt x="23" y="19"/>
                  </a:cubicBezTo>
                  <a:moveTo>
                    <a:pt x="0" y="17"/>
                  </a:moveTo>
                  <a:cubicBezTo>
                    <a:pt x="1" y="17"/>
                    <a:pt x="3" y="17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19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17"/>
                  </a:lnTo>
                  <a:close/>
                  <a:moveTo>
                    <a:pt x="3" y="12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5" y="5"/>
                    <a:pt x="5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9" y="12"/>
                    <a:pt x="19" y="12"/>
                    <a:pt x="19" y="12"/>
                  </a:cubicBezTo>
                  <a:lnTo>
                    <a:pt x="3" y="12"/>
                  </a:lnTo>
                  <a:close/>
                  <a:moveTo>
                    <a:pt x="15" y="21"/>
                  </a:move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6" y="17"/>
                    <a:pt x="6" y="17"/>
                  </a:cubicBezTo>
                  <a:cubicBezTo>
                    <a:pt x="9" y="17"/>
                    <a:pt x="15" y="17"/>
                    <a:pt x="16" y="17"/>
                  </a:cubicBezTo>
                  <a:cubicBezTo>
                    <a:pt x="16" y="17"/>
                    <a:pt x="15" y="21"/>
                    <a:pt x="15" y="21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1" name="Gruppieren 1050"/>
          <p:cNvGrpSpPr/>
          <p:nvPr/>
        </p:nvGrpSpPr>
        <p:grpSpPr>
          <a:xfrm>
            <a:off x="7360700" y="3538039"/>
            <a:ext cx="344487" cy="352425"/>
            <a:chOff x="7939088" y="3792538"/>
            <a:chExt cx="344487" cy="352425"/>
          </a:xfrm>
        </p:grpSpPr>
        <p:sp>
          <p:nvSpPr>
            <p:cNvPr id="1052" name="Oval 599"/>
            <p:cNvSpPr>
              <a:spLocks noChangeArrowheads="1"/>
            </p:cNvSpPr>
            <p:nvPr/>
          </p:nvSpPr>
          <p:spPr bwMode="auto">
            <a:xfrm>
              <a:off x="79390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600"/>
            <p:cNvSpPr>
              <a:spLocks/>
            </p:cNvSpPr>
            <p:nvPr/>
          </p:nvSpPr>
          <p:spPr bwMode="auto">
            <a:xfrm>
              <a:off x="8042275" y="3883026"/>
              <a:ext cx="138112" cy="171450"/>
            </a:xfrm>
            <a:custGeom>
              <a:avLst/>
              <a:gdLst>
                <a:gd name="T0" fmla="*/ 23 w 23"/>
                <a:gd name="T1" fmla="*/ 26 h 28"/>
                <a:gd name="T2" fmla="*/ 20 w 23"/>
                <a:gd name="T3" fmla="*/ 28 h 28"/>
                <a:gd name="T4" fmla="*/ 3 w 23"/>
                <a:gd name="T5" fmla="*/ 28 h 28"/>
                <a:gd name="T6" fmla="*/ 0 w 23"/>
                <a:gd name="T7" fmla="*/ 26 h 28"/>
                <a:gd name="T8" fmla="*/ 0 w 23"/>
                <a:gd name="T9" fmla="*/ 2 h 28"/>
                <a:gd name="T10" fmla="*/ 3 w 23"/>
                <a:gd name="T11" fmla="*/ 0 h 28"/>
                <a:gd name="T12" fmla="*/ 20 w 23"/>
                <a:gd name="T13" fmla="*/ 0 h 28"/>
                <a:gd name="T14" fmla="*/ 23 w 23"/>
                <a:gd name="T15" fmla="*/ 2 h 28"/>
                <a:gd name="T16" fmla="*/ 23 w 23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6"/>
                  </a:moveTo>
                  <a:cubicBezTo>
                    <a:pt x="23" y="27"/>
                    <a:pt x="22" y="28"/>
                    <a:pt x="20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0" y="27"/>
                    <a:pt x="0" y="2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3" y="1"/>
                    <a:pt x="23" y="2"/>
                  </a:cubicBezTo>
                  <a:lnTo>
                    <a:pt x="23" y="2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Rectangle 601"/>
            <p:cNvSpPr>
              <a:spLocks noChangeArrowheads="1"/>
            </p:cNvSpPr>
            <p:nvPr/>
          </p:nvSpPr>
          <p:spPr bwMode="auto">
            <a:xfrm>
              <a:off x="8042275" y="3902076"/>
              <a:ext cx="138112" cy="109538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602"/>
            <p:cNvSpPr>
              <a:spLocks noEditPoints="1"/>
            </p:cNvSpPr>
            <p:nvPr/>
          </p:nvSpPr>
          <p:spPr bwMode="auto">
            <a:xfrm>
              <a:off x="8102600" y="4022726"/>
              <a:ext cx="23812" cy="25400"/>
            </a:xfrm>
            <a:custGeom>
              <a:avLst/>
              <a:gdLst>
                <a:gd name="T0" fmla="*/ 2 w 4"/>
                <a:gd name="T1" fmla="*/ 1 h 4"/>
                <a:gd name="T2" fmla="*/ 2 w 4"/>
                <a:gd name="T3" fmla="*/ 2 h 4"/>
                <a:gd name="T4" fmla="*/ 2 w 4"/>
                <a:gd name="T5" fmla="*/ 2 h 4"/>
                <a:gd name="T6" fmla="*/ 1 w 4"/>
                <a:gd name="T7" fmla="*/ 2 h 4"/>
                <a:gd name="T8" fmla="*/ 2 w 4"/>
                <a:gd name="T9" fmla="*/ 1 h 4"/>
                <a:gd name="T10" fmla="*/ 2 w 4"/>
                <a:gd name="T11" fmla="*/ 0 h 4"/>
                <a:gd name="T12" fmla="*/ 0 w 4"/>
                <a:gd name="T13" fmla="*/ 2 h 4"/>
                <a:gd name="T14" fmla="*/ 2 w 4"/>
                <a:gd name="T15" fmla="*/ 4 h 4"/>
                <a:gd name="T16" fmla="*/ 4 w 4"/>
                <a:gd name="T17" fmla="*/ 2 h 4"/>
                <a:gd name="T18" fmla="*/ 2 w 4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4"/>
                    <a:pt x="4" y="3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603"/>
            <p:cNvSpPr>
              <a:spLocks/>
            </p:cNvSpPr>
            <p:nvPr/>
          </p:nvSpPr>
          <p:spPr bwMode="auto">
            <a:xfrm>
              <a:off x="8059738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604"/>
            <p:cNvSpPr>
              <a:spLocks/>
            </p:cNvSpPr>
            <p:nvPr/>
          </p:nvSpPr>
          <p:spPr bwMode="auto">
            <a:xfrm>
              <a:off x="8102600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605"/>
            <p:cNvSpPr>
              <a:spLocks/>
            </p:cNvSpPr>
            <p:nvPr/>
          </p:nvSpPr>
          <p:spPr bwMode="auto">
            <a:xfrm>
              <a:off x="8139113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4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4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606"/>
            <p:cNvSpPr>
              <a:spLocks/>
            </p:cNvSpPr>
            <p:nvPr/>
          </p:nvSpPr>
          <p:spPr bwMode="auto">
            <a:xfrm>
              <a:off x="8059738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607"/>
            <p:cNvSpPr>
              <a:spLocks/>
            </p:cNvSpPr>
            <p:nvPr/>
          </p:nvSpPr>
          <p:spPr bwMode="auto">
            <a:xfrm>
              <a:off x="8102600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1" name="Gruppieren 1060"/>
          <p:cNvGrpSpPr/>
          <p:nvPr/>
        </p:nvGrpSpPr>
        <p:grpSpPr>
          <a:xfrm>
            <a:off x="7932200" y="3538039"/>
            <a:ext cx="344487" cy="352425"/>
            <a:chOff x="8510588" y="3792538"/>
            <a:chExt cx="344487" cy="352425"/>
          </a:xfrm>
        </p:grpSpPr>
        <p:sp>
          <p:nvSpPr>
            <p:cNvPr id="1062" name="Oval 611"/>
            <p:cNvSpPr>
              <a:spLocks noChangeArrowheads="1"/>
            </p:cNvSpPr>
            <p:nvPr/>
          </p:nvSpPr>
          <p:spPr bwMode="auto">
            <a:xfrm>
              <a:off x="8510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612"/>
            <p:cNvSpPr>
              <a:spLocks noChangeArrowheads="1"/>
            </p:cNvSpPr>
            <p:nvPr/>
          </p:nvSpPr>
          <p:spPr bwMode="auto">
            <a:xfrm>
              <a:off x="8613775" y="3902076"/>
              <a:ext cx="138112" cy="13335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Rectangle 613"/>
            <p:cNvSpPr>
              <a:spLocks noChangeArrowheads="1"/>
            </p:cNvSpPr>
            <p:nvPr/>
          </p:nvSpPr>
          <p:spPr bwMode="auto">
            <a:xfrm>
              <a:off x="8637588" y="3956051"/>
              <a:ext cx="90487" cy="55563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Line 614"/>
            <p:cNvSpPr>
              <a:spLocks noChangeShapeType="1"/>
            </p:cNvSpPr>
            <p:nvPr/>
          </p:nvSpPr>
          <p:spPr bwMode="auto">
            <a:xfrm>
              <a:off x="8613775" y="3932238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Line 615"/>
            <p:cNvSpPr>
              <a:spLocks noChangeShapeType="1"/>
            </p:cNvSpPr>
            <p:nvPr/>
          </p:nvSpPr>
          <p:spPr bwMode="auto">
            <a:xfrm>
              <a:off x="8631238" y="3914776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Oval 616"/>
            <p:cNvSpPr>
              <a:spLocks noChangeArrowheads="1"/>
            </p:cNvSpPr>
            <p:nvPr/>
          </p:nvSpPr>
          <p:spPr bwMode="auto">
            <a:xfrm>
              <a:off x="8715375" y="3914776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Oval 617"/>
            <p:cNvSpPr>
              <a:spLocks noChangeArrowheads="1"/>
            </p:cNvSpPr>
            <p:nvPr/>
          </p:nvSpPr>
          <p:spPr bwMode="auto">
            <a:xfrm>
              <a:off x="8728075" y="3914776"/>
              <a:ext cx="1270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9" name="Gruppieren 1068"/>
          <p:cNvGrpSpPr/>
          <p:nvPr/>
        </p:nvGrpSpPr>
        <p:grpSpPr>
          <a:xfrm>
            <a:off x="8503700" y="3538039"/>
            <a:ext cx="350837" cy="352425"/>
            <a:chOff x="9075738" y="3792538"/>
            <a:chExt cx="350837" cy="352425"/>
          </a:xfrm>
        </p:grpSpPr>
        <p:sp>
          <p:nvSpPr>
            <p:cNvPr id="1070" name="Oval 621"/>
            <p:cNvSpPr>
              <a:spLocks noChangeArrowheads="1"/>
            </p:cNvSpPr>
            <p:nvPr/>
          </p:nvSpPr>
          <p:spPr bwMode="auto">
            <a:xfrm>
              <a:off x="90757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622"/>
            <p:cNvSpPr>
              <a:spLocks noEditPoints="1"/>
            </p:cNvSpPr>
            <p:nvPr/>
          </p:nvSpPr>
          <p:spPr bwMode="auto">
            <a:xfrm>
              <a:off x="9166225" y="3902076"/>
              <a:ext cx="169862" cy="133350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8 h 22"/>
                <a:gd name="T8" fmla="*/ 0 w 28"/>
                <a:gd name="T9" fmla="*/ 18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0 w 28"/>
                <a:gd name="T29" fmla="*/ 14 h 22"/>
                <a:gd name="T30" fmla="*/ 0 w 28"/>
                <a:gd name="T3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Line 623"/>
            <p:cNvSpPr>
              <a:spLocks noChangeShapeType="1"/>
            </p:cNvSpPr>
            <p:nvPr/>
          </p:nvSpPr>
          <p:spPr bwMode="auto">
            <a:xfrm>
              <a:off x="9196388" y="3932238"/>
              <a:ext cx="365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Line 624"/>
            <p:cNvSpPr>
              <a:spLocks noChangeShapeType="1"/>
            </p:cNvSpPr>
            <p:nvPr/>
          </p:nvSpPr>
          <p:spPr bwMode="auto">
            <a:xfrm flipV="1">
              <a:off x="9215438" y="3932238"/>
              <a:ext cx="0" cy="492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625"/>
            <p:cNvSpPr>
              <a:spLocks/>
            </p:cNvSpPr>
            <p:nvPr/>
          </p:nvSpPr>
          <p:spPr bwMode="auto">
            <a:xfrm>
              <a:off x="9256713" y="3932238"/>
              <a:ext cx="49212" cy="49213"/>
            </a:xfrm>
            <a:custGeom>
              <a:avLst/>
              <a:gdLst>
                <a:gd name="T0" fmla="*/ 0 w 31"/>
                <a:gd name="T1" fmla="*/ 0 h 31"/>
                <a:gd name="T2" fmla="*/ 16 w 31"/>
                <a:gd name="T3" fmla="*/ 31 h 31"/>
                <a:gd name="T4" fmla="*/ 31 w 3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lnTo>
                    <a:pt x="16" y="31"/>
                  </a:lnTo>
                  <a:lnTo>
                    <a:pt x="3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5" name="Gruppieren 1074"/>
          <p:cNvGrpSpPr/>
          <p:nvPr/>
        </p:nvGrpSpPr>
        <p:grpSpPr>
          <a:xfrm>
            <a:off x="9075200" y="3538039"/>
            <a:ext cx="350837" cy="352425"/>
            <a:chOff x="9647238" y="3792538"/>
            <a:chExt cx="350837" cy="352425"/>
          </a:xfrm>
        </p:grpSpPr>
        <p:sp>
          <p:nvSpPr>
            <p:cNvPr id="1076" name="Oval 629"/>
            <p:cNvSpPr>
              <a:spLocks noChangeArrowheads="1"/>
            </p:cNvSpPr>
            <p:nvPr/>
          </p:nvSpPr>
          <p:spPr bwMode="auto">
            <a:xfrm>
              <a:off x="96472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630"/>
            <p:cNvSpPr>
              <a:spLocks/>
            </p:cNvSpPr>
            <p:nvPr/>
          </p:nvSpPr>
          <p:spPr bwMode="auto">
            <a:xfrm>
              <a:off x="9750425" y="3889376"/>
              <a:ext cx="144462" cy="165100"/>
            </a:xfrm>
            <a:custGeom>
              <a:avLst/>
              <a:gdLst>
                <a:gd name="T0" fmla="*/ 5 w 24"/>
                <a:gd name="T1" fmla="*/ 27 h 27"/>
                <a:gd name="T2" fmla="*/ 3 w 24"/>
                <a:gd name="T3" fmla="*/ 17 h 27"/>
                <a:gd name="T4" fmla="*/ 3 w 24"/>
                <a:gd name="T5" fmla="*/ 13 h 27"/>
                <a:gd name="T6" fmla="*/ 3 w 24"/>
                <a:gd name="T7" fmla="*/ 12 h 27"/>
                <a:gd name="T8" fmla="*/ 1 w 24"/>
                <a:gd name="T9" fmla="*/ 2 h 27"/>
                <a:gd name="T10" fmla="*/ 5 w 24"/>
                <a:gd name="T11" fmla="*/ 0 h 27"/>
                <a:gd name="T12" fmla="*/ 12 w 24"/>
                <a:gd name="T13" fmla="*/ 1 h 27"/>
                <a:gd name="T14" fmla="*/ 19 w 24"/>
                <a:gd name="T15" fmla="*/ 0 h 27"/>
                <a:gd name="T16" fmla="*/ 23 w 24"/>
                <a:gd name="T17" fmla="*/ 2 h 27"/>
                <a:gd name="T18" fmla="*/ 21 w 24"/>
                <a:gd name="T19" fmla="*/ 12 h 27"/>
                <a:gd name="T20" fmla="*/ 21 w 24"/>
                <a:gd name="T21" fmla="*/ 13 h 27"/>
                <a:gd name="T22" fmla="*/ 21 w 24"/>
                <a:gd name="T23" fmla="*/ 17 h 27"/>
                <a:gd name="T24" fmla="*/ 19 w 24"/>
                <a:gd name="T25" fmla="*/ 27 h 27"/>
                <a:gd name="T26" fmla="*/ 17 w 24"/>
                <a:gd name="T27" fmla="*/ 22 h 27"/>
                <a:gd name="T28" fmla="*/ 12 w 24"/>
                <a:gd name="T29" fmla="*/ 15 h 27"/>
                <a:gd name="T30" fmla="*/ 7 w 24"/>
                <a:gd name="T31" fmla="*/ 22 h 27"/>
                <a:gd name="T32" fmla="*/ 5 w 24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7">
                  <a:moveTo>
                    <a:pt x="5" y="27"/>
                  </a:moveTo>
                  <a:cubicBezTo>
                    <a:pt x="4" y="27"/>
                    <a:pt x="3" y="22"/>
                    <a:pt x="3" y="17"/>
                  </a:cubicBezTo>
                  <a:cubicBezTo>
                    <a:pt x="3" y="15"/>
                    <a:pt x="3" y="14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9"/>
                    <a:pt x="0" y="4"/>
                    <a:pt x="1" y="2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6" y="0"/>
                    <a:pt x="11" y="1"/>
                    <a:pt x="12" y="1"/>
                  </a:cubicBezTo>
                  <a:cubicBezTo>
                    <a:pt x="13" y="1"/>
                    <a:pt x="18" y="0"/>
                    <a:pt x="19" y="0"/>
                  </a:cubicBezTo>
                  <a:cubicBezTo>
                    <a:pt x="21" y="0"/>
                    <a:pt x="22" y="0"/>
                    <a:pt x="23" y="2"/>
                  </a:cubicBezTo>
                  <a:cubicBezTo>
                    <a:pt x="24" y="4"/>
                    <a:pt x="23" y="9"/>
                    <a:pt x="21" y="12"/>
                  </a:cubicBezTo>
                  <a:cubicBezTo>
                    <a:pt x="21" y="12"/>
                    <a:pt x="21" y="12"/>
                    <a:pt x="21" y="13"/>
                  </a:cubicBezTo>
                  <a:cubicBezTo>
                    <a:pt x="21" y="14"/>
                    <a:pt x="21" y="15"/>
                    <a:pt x="21" y="17"/>
                  </a:cubicBezTo>
                  <a:cubicBezTo>
                    <a:pt x="21" y="22"/>
                    <a:pt x="20" y="27"/>
                    <a:pt x="19" y="27"/>
                  </a:cubicBezTo>
                  <a:cubicBezTo>
                    <a:pt x="17" y="27"/>
                    <a:pt x="17" y="24"/>
                    <a:pt x="17" y="22"/>
                  </a:cubicBezTo>
                  <a:cubicBezTo>
                    <a:pt x="16" y="18"/>
                    <a:pt x="16" y="15"/>
                    <a:pt x="12" y="15"/>
                  </a:cubicBezTo>
                  <a:cubicBezTo>
                    <a:pt x="8" y="15"/>
                    <a:pt x="8" y="19"/>
                    <a:pt x="7" y="22"/>
                  </a:cubicBezTo>
                  <a:cubicBezTo>
                    <a:pt x="7" y="24"/>
                    <a:pt x="7" y="27"/>
                    <a:pt x="5" y="2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8" name="Gruppieren 1077"/>
          <p:cNvGrpSpPr/>
          <p:nvPr/>
        </p:nvGrpSpPr>
        <p:grpSpPr>
          <a:xfrm>
            <a:off x="9645112" y="3538039"/>
            <a:ext cx="344488" cy="352425"/>
            <a:chOff x="10223500" y="3792538"/>
            <a:chExt cx="344488" cy="352425"/>
          </a:xfrm>
        </p:grpSpPr>
        <p:sp>
          <p:nvSpPr>
            <p:cNvPr id="1079" name="Oval 634"/>
            <p:cNvSpPr>
              <a:spLocks noChangeArrowheads="1"/>
            </p:cNvSpPr>
            <p:nvPr/>
          </p:nvSpPr>
          <p:spPr bwMode="auto">
            <a:xfrm>
              <a:off x="10223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635"/>
            <p:cNvSpPr>
              <a:spLocks/>
            </p:cNvSpPr>
            <p:nvPr/>
          </p:nvSpPr>
          <p:spPr bwMode="auto">
            <a:xfrm>
              <a:off x="10350500" y="3925888"/>
              <a:ext cx="36513" cy="36513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3 w 6"/>
                <a:gd name="T5" fmla="*/ 6 h 6"/>
                <a:gd name="T6" fmla="*/ 6 w 6"/>
                <a:gd name="T7" fmla="*/ 4 h 6"/>
                <a:gd name="T8" fmla="*/ 2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4" y="6"/>
                    <a:pt x="5" y="5"/>
                    <a:pt x="6" y="4"/>
                  </a:cubicBezTo>
                  <a:lnTo>
                    <a:pt x="2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636"/>
            <p:cNvSpPr>
              <a:spLocks/>
            </p:cNvSpPr>
            <p:nvPr/>
          </p:nvSpPr>
          <p:spPr bwMode="auto">
            <a:xfrm>
              <a:off x="10404475" y="3925888"/>
              <a:ext cx="36513" cy="36513"/>
            </a:xfrm>
            <a:custGeom>
              <a:avLst/>
              <a:gdLst>
                <a:gd name="T0" fmla="*/ 4 w 6"/>
                <a:gd name="T1" fmla="*/ 0 h 6"/>
                <a:gd name="T2" fmla="*/ 6 w 6"/>
                <a:gd name="T3" fmla="*/ 3 h 6"/>
                <a:gd name="T4" fmla="*/ 3 w 6"/>
                <a:gd name="T5" fmla="*/ 6 h 6"/>
                <a:gd name="T6" fmla="*/ 0 w 6"/>
                <a:gd name="T7" fmla="*/ 4 h 6"/>
                <a:gd name="T8" fmla="*/ 4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5" y="1"/>
                    <a:pt x="6" y="2"/>
                    <a:pt x="6" y="3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2" y="6"/>
                    <a:pt x="1" y="5"/>
                    <a:pt x="0" y="4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637"/>
            <p:cNvSpPr>
              <a:spLocks/>
            </p:cNvSpPr>
            <p:nvPr/>
          </p:nvSpPr>
          <p:spPr bwMode="auto">
            <a:xfrm>
              <a:off x="10367963" y="3986213"/>
              <a:ext cx="55563" cy="25400"/>
            </a:xfrm>
            <a:custGeom>
              <a:avLst/>
              <a:gdLst>
                <a:gd name="T0" fmla="*/ 7 w 9"/>
                <a:gd name="T1" fmla="*/ 4 h 4"/>
                <a:gd name="T2" fmla="*/ 2 w 9"/>
                <a:gd name="T3" fmla="*/ 4 h 4"/>
                <a:gd name="T4" fmla="*/ 0 w 9"/>
                <a:gd name="T5" fmla="*/ 2 h 4"/>
                <a:gd name="T6" fmla="*/ 2 w 9"/>
                <a:gd name="T7" fmla="*/ 0 h 4"/>
                <a:gd name="T8" fmla="*/ 7 w 9"/>
                <a:gd name="T9" fmla="*/ 0 h 4"/>
                <a:gd name="T10" fmla="*/ 9 w 9"/>
                <a:gd name="T11" fmla="*/ 2 h 4"/>
                <a:gd name="T12" fmla="*/ 7 w 9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">
                  <a:moveTo>
                    <a:pt x="7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3"/>
                    <a:pt x="8" y="4"/>
                    <a:pt x="7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638"/>
            <p:cNvSpPr>
              <a:spLocks/>
            </p:cNvSpPr>
            <p:nvPr/>
          </p:nvSpPr>
          <p:spPr bwMode="auto">
            <a:xfrm>
              <a:off x="10326688" y="3878263"/>
              <a:ext cx="138113" cy="180975"/>
            </a:xfrm>
            <a:custGeom>
              <a:avLst/>
              <a:gdLst>
                <a:gd name="T0" fmla="*/ 12 w 23"/>
                <a:gd name="T1" fmla="*/ 0 h 30"/>
                <a:gd name="T2" fmla="*/ 0 w 23"/>
                <a:gd name="T3" fmla="*/ 13 h 30"/>
                <a:gd name="T4" fmla="*/ 6 w 23"/>
                <a:gd name="T5" fmla="*/ 27 h 30"/>
                <a:gd name="T6" fmla="*/ 5 w 23"/>
                <a:gd name="T7" fmla="*/ 29 h 30"/>
                <a:gd name="T8" fmla="*/ 5 w 23"/>
                <a:gd name="T9" fmla="*/ 28 h 30"/>
                <a:gd name="T10" fmla="*/ 7 w 23"/>
                <a:gd name="T11" fmla="*/ 30 h 30"/>
                <a:gd name="T12" fmla="*/ 16 w 23"/>
                <a:gd name="T13" fmla="*/ 30 h 30"/>
                <a:gd name="T14" fmla="*/ 18 w 23"/>
                <a:gd name="T15" fmla="*/ 28 h 30"/>
                <a:gd name="T16" fmla="*/ 18 w 23"/>
                <a:gd name="T17" fmla="*/ 29 h 30"/>
                <a:gd name="T18" fmla="*/ 17 w 23"/>
                <a:gd name="T19" fmla="*/ 27 h 30"/>
                <a:gd name="T20" fmla="*/ 23 w 23"/>
                <a:gd name="T21" fmla="*/ 13 h 30"/>
                <a:gd name="T22" fmla="*/ 12 w 23"/>
                <a:gd name="T2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2" y="0"/>
                  </a:moveTo>
                  <a:cubicBezTo>
                    <a:pt x="5" y="0"/>
                    <a:pt x="0" y="6"/>
                    <a:pt x="0" y="13"/>
                  </a:cubicBezTo>
                  <a:cubicBezTo>
                    <a:pt x="0" y="18"/>
                    <a:pt x="3" y="25"/>
                    <a:pt x="6" y="27"/>
                  </a:cubicBezTo>
                  <a:cubicBezTo>
                    <a:pt x="6" y="27"/>
                    <a:pt x="5" y="28"/>
                    <a:pt x="5" y="29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9"/>
                    <a:pt x="6" y="30"/>
                    <a:pt x="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7"/>
                    <a:pt x="17" y="27"/>
                  </a:cubicBezTo>
                  <a:cubicBezTo>
                    <a:pt x="21" y="25"/>
                    <a:pt x="23" y="18"/>
                    <a:pt x="23" y="13"/>
                  </a:cubicBezTo>
                  <a:cubicBezTo>
                    <a:pt x="23" y="6"/>
                    <a:pt x="18" y="0"/>
                    <a:pt x="12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84" name="Gruppieren 1083"/>
          <p:cNvGrpSpPr/>
          <p:nvPr/>
        </p:nvGrpSpPr>
        <p:grpSpPr>
          <a:xfrm>
            <a:off x="10216612" y="3538039"/>
            <a:ext cx="344488" cy="352425"/>
            <a:chOff x="10795000" y="3792538"/>
            <a:chExt cx="344488" cy="352425"/>
          </a:xfrm>
        </p:grpSpPr>
        <p:sp>
          <p:nvSpPr>
            <p:cNvPr id="1085" name="Oval 642"/>
            <p:cNvSpPr>
              <a:spLocks noChangeArrowheads="1"/>
            </p:cNvSpPr>
            <p:nvPr/>
          </p:nvSpPr>
          <p:spPr bwMode="auto">
            <a:xfrm>
              <a:off x="107950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643"/>
            <p:cNvSpPr>
              <a:spLocks/>
            </p:cNvSpPr>
            <p:nvPr/>
          </p:nvSpPr>
          <p:spPr bwMode="auto">
            <a:xfrm>
              <a:off x="11025188" y="3951288"/>
              <a:ext cx="36513" cy="71438"/>
            </a:xfrm>
            <a:custGeom>
              <a:avLst/>
              <a:gdLst>
                <a:gd name="T0" fmla="*/ 23 w 23"/>
                <a:gd name="T1" fmla="*/ 45 h 45"/>
                <a:gd name="T2" fmla="*/ 0 w 23"/>
                <a:gd name="T3" fmla="*/ 30 h 45"/>
                <a:gd name="T4" fmla="*/ 0 w 23"/>
                <a:gd name="T5" fmla="*/ 11 h 45"/>
                <a:gd name="T6" fmla="*/ 23 w 23"/>
                <a:gd name="T7" fmla="*/ 0 h 45"/>
                <a:gd name="T8" fmla="*/ 23 w 23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5">
                  <a:moveTo>
                    <a:pt x="23" y="45"/>
                  </a:moveTo>
                  <a:lnTo>
                    <a:pt x="0" y="30"/>
                  </a:lnTo>
                  <a:lnTo>
                    <a:pt x="0" y="11"/>
                  </a:lnTo>
                  <a:lnTo>
                    <a:pt x="23" y="0"/>
                  </a:lnTo>
                  <a:lnTo>
                    <a:pt x="23" y="45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644"/>
            <p:cNvSpPr>
              <a:spLocks/>
            </p:cNvSpPr>
            <p:nvPr/>
          </p:nvSpPr>
          <p:spPr bwMode="auto">
            <a:xfrm>
              <a:off x="10872788" y="3951288"/>
              <a:ext cx="152400" cy="71438"/>
            </a:xfrm>
            <a:custGeom>
              <a:avLst/>
              <a:gdLst>
                <a:gd name="T0" fmla="*/ 25 w 25"/>
                <a:gd name="T1" fmla="*/ 9 h 12"/>
                <a:gd name="T2" fmla="*/ 23 w 25"/>
                <a:gd name="T3" fmla="*/ 12 h 12"/>
                <a:gd name="T4" fmla="*/ 3 w 25"/>
                <a:gd name="T5" fmla="*/ 12 h 12"/>
                <a:gd name="T6" fmla="*/ 0 w 25"/>
                <a:gd name="T7" fmla="*/ 9 h 12"/>
                <a:gd name="T8" fmla="*/ 0 w 25"/>
                <a:gd name="T9" fmla="*/ 2 h 12"/>
                <a:gd name="T10" fmla="*/ 3 w 25"/>
                <a:gd name="T11" fmla="*/ 0 h 12"/>
                <a:gd name="T12" fmla="*/ 23 w 25"/>
                <a:gd name="T13" fmla="*/ 0 h 12"/>
                <a:gd name="T14" fmla="*/ 25 w 25"/>
                <a:gd name="T15" fmla="*/ 2 h 12"/>
                <a:gd name="T16" fmla="*/ 25 w 25"/>
                <a:gd name="T1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">
                  <a:moveTo>
                    <a:pt x="25" y="9"/>
                  </a:moveTo>
                  <a:cubicBezTo>
                    <a:pt x="25" y="10"/>
                    <a:pt x="24" y="12"/>
                    <a:pt x="2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0"/>
                    <a:pt x="0" y="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5" y="1"/>
                    <a:pt x="25" y="2"/>
                  </a:cubicBezTo>
                  <a:lnTo>
                    <a:pt x="25" y="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Oval 645"/>
            <p:cNvSpPr>
              <a:spLocks noChangeArrowheads="1"/>
            </p:cNvSpPr>
            <p:nvPr/>
          </p:nvSpPr>
          <p:spPr bwMode="auto">
            <a:xfrm>
              <a:off x="10952163" y="3883026"/>
              <a:ext cx="66675" cy="6826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Oval 646"/>
            <p:cNvSpPr>
              <a:spLocks noChangeArrowheads="1"/>
            </p:cNvSpPr>
            <p:nvPr/>
          </p:nvSpPr>
          <p:spPr bwMode="auto">
            <a:xfrm>
              <a:off x="10891838" y="3883026"/>
              <a:ext cx="60325" cy="6826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0" name="Gruppieren 1089"/>
          <p:cNvGrpSpPr/>
          <p:nvPr/>
        </p:nvGrpSpPr>
        <p:grpSpPr>
          <a:xfrm>
            <a:off x="10788112" y="3538039"/>
            <a:ext cx="344488" cy="352425"/>
            <a:chOff x="11366500" y="3792538"/>
            <a:chExt cx="344488" cy="352425"/>
          </a:xfrm>
        </p:grpSpPr>
        <p:sp>
          <p:nvSpPr>
            <p:cNvPr id="1091" name="Oval 650"/>
            <p:cNvSpPr>
              <a:spLocks noChangeArrowheads="1"/>
            </p:cNvSpPr>
            <p:nvPr/>
          </p:nvSpPr>
          <p:spPr bwMode="auto">
            <a:xfrm>
              <a:off x="11366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651"/>
            <p:cNvSpPr>
              <a:spLocks/>
            </p:cNvSpPr>
            <p:nvPr/>
          </p:nvSpPr>
          <p:spPr bwMode="auto">
            <a:xfrm>
              <a:off x="11444288" y="3889376"/>
              <a:ext cx="188913" cy="103188"/>
            </a:xfrm>
            <a:custGeom>
              <a:avLst/>
              <a:gdLst>
                <a:gd name="T0" fmla="*/ 0 w 31"/>
                <a:gd name="T1" fmla="*/ 17 h 17"/>
                <a:gd name="T2" fmla="*/ 16 w 31"/>
                <a:gd name="T3" fmla="*/ 0 h 17"/>
                <a:gd name="T4" fmla="*/ 31 w 31"/>
                <a:gd name="T5" fmla="*/ 17 h 17"/>
                <a:gd name="T6" fmla="*/ 28 w 31"/>
                <a:gd name="T7" fmla="*/ 14 h 17"/>
                <a:gd name="T8" fmla="*/ 24 w 31"/>
                <a:gd name="T9" fmla="*/ 17 h 17"/>
                <a:gd name="T10" fmla="*/ 20 w 31"/>
                <a:gd name="T11" fmla="*/ 14 h 17"/>
                <a:gd name="T12" fmla="*/ 16 w 31"/>
                <a:gd name="T13" fmla="*/ 17 h 17"/>
                <a:gd name="T14" fmla="*/ 11 w 31"/>
                <a:gd name="T15" fmla="*/ 14 h 17"/>
                <a:gd name="T16" fmla="*/ 7 w 31"/>
                <a:gd name="T17" fmla="*/ 17 h 17"/>
                <a:gd name="T18" fmla="*/ 4 w 31"/>
                <a:gd name="T19" fmla="*/ 14 h 17"/>
                <a:gd name="T20" fmla="*/ 0 w 31"/>
                <a:gd name="T2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7">
                  <a:moveTo>
                    <a:pt x="0" y="17"/>
                  </a:moveTo>
                  <a:cubicBezTo>
                    <a:pt x="0" y="8"/>
                    <a:pt x="7" y="0"/>
                    <a:pt x="16" y="0"/>
                  </a:cubicBezTo>
                  <a:cubicBezTo>
                    <a:pt x="25" y="0"/>
                    <a:pt x="31" y="8"/>
                    <a:pt x="31" y="17"/>
                  </a:cubicBezTo>
                  <a:cubicBezTo>
                    <a:pt x="31" y="17"/>
                    <a:pt x="31" y="14"/>
                    <a:pt x="28" y="14"/>
                  </a:cubicBezTo>
                  <a:cubicBezTo>
                    <a:pt x="24" y="14"/>
                    <a:pt x="24" y="17"/>
                    <a:pt x="24" y="17"/>
                  </a:cubicBezTo>
                  <a:cubicBezTo>
                    <a:pt x="24" y="17"/>
                    <a:pt x="23" y="14"/>
                    <a:pt x="20" y="14"/>
                  </a:cubicBezTo>
                  <a:cubicBezTo>
                    <a:pt x="16" y="14"/>
                    <a:pt x="16" y="17"/>
                    <a:pt x="16" y="17"/>
                  </a:cubicBezTo>
                  <a:cubicBezTo>
                    <a:pt x="16" y="17"/>
                    <a:pt x="14" y="14"/>
                    <a:pt x="11" y="14"/>
                  </a:cubicBezTo>
                  <a:cubicBezTo>
                    <a:pt x="9" y="14"/>
                    <a:pt x="7" y="17"/>
                    <a:pt x="7" y="17"/>
                  </a:cubicBezTo>
                  <a:cubicBezTo>
                    <a:pt x="7" y="17"/>
                    <a:pt x="7" y="14"/>
                    <a:pt x="4" y="14"/>
                  </a:cubicBezTo>
                  <a:cubicBezTo>
                    <a:pt x="1" y="14"/>
                    <a:pt x="0" y="17"/>
                    <a:pt x="0" y="1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Line 652"/>
            <p:cNvSpPr>
              <a:spLocks noChangeShapeType="1"/>
            </p:cNvSpPr>
            <p:nvPr/>
          </p:nvSpPr>
          <p:spPr bwMode="auto">
            <a:xfrm flipV="1">
              <a:off x="11541125" y="3878263"/>
              <a:ext cx="0" cy="111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653"/>
            <p:cNvSpPr>
              <a:spLocks/>
            </p:cNvSpPr>
            <p:nvPr/>
          </p:nvSpPr>
          <p:spPr bwMode="auto">
            <a:xfrm>
              <a:off x="11517313" y="3992563"/>
              <a:ext cx="23813" cy="73025"/>
            </a:xfrm>
            <a:custGeom>
              <a:avLst/>
              <a:gdLst>
                <a:gd name="T0" fmla="*/ 0 w 4"/>
                <a:gd name="T1" fmla="*/ 10 h 12"/>
                <a:gd name="T2" fmla="*/ 4 w 4"/>
                <a:gd name="T3" fmla="*/ 10 h 12"/>
                <a:gd name="T4" fmla="*/ 4 w 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0" y="10"/>
                  </a:moveTo>
                  <a:cubicBezTo>
                    <a:pt x="0" y="12"/>
                    <a:pt x="4" y="12"/>
                    <a:pt x="4" y="1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5" name="Gruppieren 1094"/>
          <p:cNvGrpSpPr/>
          <p:nvPr/>
        </p:nvGrpSpPr>
        <p:grpSpPr>
          <a:xfrm>
            <a:off x="3356892" y="4023883"/>
            <a:ext cx="344487" cy="350838"/>
            <a:chOff x="3941763" y="4286250"/>
            <a:chExt cx="344487" cy="350838"/>
          </a:xfrm>
        </p:grpSpPr>
        <p:sp>
          <p:nvSpPr>
            <p:cNvPr id="1096" name="Oval 657"/>
            <p:cNvSpPr>
              <a:spLocks noChangeArrowheads="1"/>
            </p:cNvSpPr>
            <p:nvPr/>
          </p:nvSpPr>
          <p:spPr bwMode="auto">
            <a:xfrm>
              <a:off x="3941763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658"/>
            <p:cNvSpPr>
              <a:spLocks/>
            </p:cNvSpPr>
            <p:nvPr/>
          </p:nvSpPr>
          <p:spPr bwMode="auto">
            <a:xfrm>
              <a:off x="4044950" y="4376738"/>
              <a:ext cx="138112" cy="169863"/>
            </a:xfrm>
            <a:custGeom>
              <a:avLst/>
              <a:gdLst>
                <a:gd name="T0" fmla="*/ 23 w 23"/>
                <a:gd name="T1" fmla="*/ 27 h 28"/>
                <a:gd name="T2" fmla="*/ 22 w 23"/>
                <a:gd name="T3" fmla="*/ 28 h 28"/>
                <a:gd name="T4" fmla="*/ 2 w 23"/>
                <a:gd name="T5" fmla="*/ 28 h 28"/>
                <a:gd name="T6" fmla="*/ 0 w 23"/>
                <a:gd name="T7" fmla="*/ 27 h 28"/>
                <a:gd name="T8" fmla="*/ 0 w 23"/>
                <a:gd name="T9" fmla="*/ 1 h 28"/>
                <a:gd name="T10" fmla="*/ 2 w 23"/>
                <a:gd name="T11" fmla="*/ 0 h 28"/>
                <a:gd name="T12" fmla="*/ 22 w 23"/>
                <a:gd name="T13" fmla="*/ 0 h 28"/>
                <a:gd name="T14" fmla="*/ 23 w 23"/>
                <a:gd name="T15" fmla="*/ 1 h 28"/>
                <a:gd name="T16" fmla="*/ 23 w 23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7"/>
                  </a:moveTo>
                  <a:cubicBezTo>
                    <a:pt x="23" y="27"/>
                    <a:pt x="22" y="28"/>
                    <a:pt x="2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3" y="1"/>
                    <a:pt x="23" y="1"/>
                  </a:cubicBezTo>
                  <a:lnTo>
                    <a:pt x="23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Line 659"/>
            <p:cNvSpPr>
              <a:spLocks noChangeShapeType="1"/>
            </p:cNvSpPr>
            <p:nvPr/>
          </p:nvSpPr>
          <p:spPr bwMode="auto">
            <a:xfrm>
              <a:off x="4044950" y="4406900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Line 660"/>
            <p:cNvSpPr>
              <a:spLocks noChangeShapeType="1"/>
            </p:cNvSpPr>
            <p:nvPr/>
          </p:nvSpPr>
          <p:spPr bwMode="auto">
            <a:xfrm>
              <a:off x="4062413" y="4395788"/>
              <a:ext cx="301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Oval 661"/>
            <p:cNvSpPr>
              <a:spLocks noChangeArrowheads="1"/>
            </p:cNvSpPr>
            <p:nvPr/>
          </p:nvSpPr>
          <p:spPr bwMode="auto">
            <a:xfrm>
              <a:off x="4068763" y="4430713"/>
              <a:ext cx="90487" cy="920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Oval 662"/>
            <p:cNvSpPr>
              <a:spLocks noChangeArrowheads="1"/>
            </p:cNvSpPr>
            <p:nvPr/>
          </p:nvSpPr>
          <p:spPr bwMode="auto">
            <a:xfrm>
              <a:off x="4092575" y="4456113"/>
              <a:ext cx="42862" cy="412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2" name="Gruppieren 1101"/>
          <p:cNvGrpSpPr/>
          <p:nvPr/>
        </p:nvGrpSpPr>
        <p:grpSpPr>
          <a:xfrm>
            <a:off x="3934875" y="4024867"/>
            <a:ext cx="342900" cy="350838"/>
            <a:chOff x="4513263" y="4286250"/>
            <a:chExt cx="342900" cy="350838"/>
          </a:xfrm>
        </p:grpSpPr>
        <p:sp>
          <p:nvSpPr>
            <p:cNvPr id="1103" name="Oval 666"/>
            <p:cNvSpPr>
              <a:spLocks noChangeArrowheads="1"/>
            </p:cNvSpPr>
            <p:nvPr/>
          </p:nvSpPr>
          <p:spPr bwMode="auto">
            <a:xfrm>
              <a:off x="4513263" y="4286250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667"/>
            <p:cNvSpPr>
              <a:spLocks/>
            </p:cNvSpPr>
            <p:nvPr/>
          </p:nvSpPr>
          <p:spPr bwMode="auto">
            <a:xfrm>
              <a:off x="4621213" y="4370388"/>
              <a:ext cx="150813" cy="109538"/>
            </a:xfrm>
            <a:custGeom>
              <a:avLst/>
              <a:gdLst>
                <a:gd name="T0" fmla="*/ 25 w 25"/>
                <a:gd name="T1" fmla="*/ 16 h 18"/>
                <a:gd name="T2" fmla="*/ 25 w 25"/>
                <a:gd name="T3" fmla="*/ 5 h 18"/>
                <a:gd name="T4" fmla="*/ 22 w 25"/>
                <a:gd name="T5" fmla="*/ 5 h 18"/>
                <a:gd name="T6" fmla="*/ 19 w 25"/>
                <a:gd name="T7" fmla="*/ 8 h 18"/>
                <a:gd name="T8" fmla="*/ 15 w 25"/>
                <a:gd name="T9" fmla="*/ 8 h 18"/>
                <a:gd name="T10" fmla="*/ 15 w 25"/>
                <a:gd name="T11" fmla="*/ 5 h 18"/>
                <a:gd name="T12" fmla="*/ 14 w 25"/>
                <a:gd name="T13" fmla="*/ 4 h 18"/>
                <a:gd name="T14" fmla="*/ 14 w 25"/>
                <a:gd name="T15" fmla="*/ 2 h 18"/>
                <a:gd name="T16" fmla="*/ 18 w 25"/>
                <a:gd name="T17" fmla="*/ 2 h 18"/>
                <a:gd name="T18" fmla="*/ 18 w 25"/>
                <a:gd name="T19" fmla="*/ 0 h 18"/>
                <a:gd name="T20" fmla="*/ 6 w 25"/>
                <a:gd name="T21" fmla="*/ 0 h 18"/>
                <a:gd name="T22" fmla="*/ 6 w 25"/>
                <a:gd name="T23" fmla="*/ 2 h 18"/>
                <a:gd name="T24" fmla="*/ 10 w 25"/>
                <a:gd name="T25" fmla="*/ 2 h 18"/>
                <a:gd name="T26" fmla="*/ 10 w 25"/>
                <a:gd name="T27" fmla="*/ 4 h 18"/>
                <a:gd name="T28" fmla="*/ 9 w 25"/>
                <a:gd name="T29" fmla="*/ 5 h 18"/>
                <a:gd name="T30" fmla="*/ 9 w 25"/>
                <a:gd name="T31" fmla="*/ 8 h 18"/>
                <a:gd name="T32" fmla="*/ 0 w 25"/>
                <a:gd name="T33" fmla="*/ 16 h 18"/>
                <a:gd name="T34" fmla="*/ 0 w 25"/>
                <a:gd name="T35" fmla="*/ 18 h 18"/>
                <a:gd name="T36" fmla="*/ 6 w 25"/>
                <a:gd name="T37" fmla="*/ 18 h 18"/>
                <a:gd name="T38" fmla="*/ 6 w 25"/>
                <a:gd name="T39" fmla="*/ 16 h 18"/>
                <a:gd name="T40" fmla="*/ 9 w 25"/>
                <a:gd name="T41" fmla="*/ 13 h 18"/>
                <a:gd name="T42" fmla="*/ 19 w 25"/>
                <a:gd name="T43" fmla="*/ 13 h 18"/>
                <a:gd name="T44" fmla="*/ 19 w 25"/>
                <a:gd name="T45" fmla="*/ 14 h 18"/>
                <a:gd name="T46" fmla="*/ 21 w 25"/>
                <a:gd name="T47" fmla="*/ 16 h 18"/>
                <a:gd name="T48" fmla="*/ 25 w 25"/>
                <a:gd name="T4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" h="18">
                  <a:moveTo>
                    <a:pt x="25" y="16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19" y="5"/>
                    <a:pt x="19" y="8"/>
                    <a:pt x="19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4" y="2"/>
                    <a:pt x="6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5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4" y="8"/>
                    <a:pt x="0" y="11"/>
                    <a:pt x="0" y="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5"/>
                    <a:pt x="6" y="13"/>
                    <a:pt x="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20" y="16"/>
                    <a:pt x="21" y="16"/>
                  </a:cubicBezTo>
                  <a:lnTo>
                    <a:pt x="25" y="1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Freeform 668"/>
            <p:cNvSpPr>
              <a:spLocks/>
            </p:cNvSpPr>
            <p:nvPr/>
          </p:nvSpPr>
          <p:spPr bwMode="auto">
            <a:xfrm>
              <a:off x="4627563" y="4497388"/>
              <a:ext cx="30163" cy="49213"/>
            </a:xfrm>
            <a:custGeom>
              <a:avLst/>
              <a:gdLst>
                <a:gd name="T0" fmla="*/ 2 w 5"/>
                <a:gd name="T1" fmla="*/ 1 h 8"/>
                <a:gd name="T2" fmla="*/ 0 w 5"/>
                <a:gd name="T3" fmla="*/ 5 h 8"/>
                <a:gd name="T4" fmla="*/ 2 w 5"/>
                <a:gd name="T5" fmla="*/ 8 h 8"/>
                <a:gd name="T6" fmla="*/ 5 w 5"/>
                <a:gd name="T7" fmla="*/ 5 h 8"/>
                <a:gd name="T8" fmla="*/ 3 w 5"/>
                <a:gd name="T9" fmla="*/ 1 h 8"/>
                <a:gd name="T10" fmla="*/ 2 w 5"/>
                <a:gd name="T11" fmla="*/ 0 h 8"/>
                <a:gd name="T12" fmla="*/ 2 w 5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8">
                  <a:moveTo>
                    <a:pt x="2" y="1"/>
                  </a:moveTo>
                  <a:cubicBezTo>
                    <a:pt x="1" y="3"/>
                    <a:pt x="0" y="4"/>
                    <a:pt x="0" y="5"/>
                  </a:cubicBezTo>
                  <a:cubicBezTo>
                    <a:pt x="0" y="7"/>
                    <a:pt x="1" y="8"/>
                    <a:pt x="2" y="8"/>
                  </a:cubicBezTo>
                  <a:cubicBezTo>
                    <a:pt x="4" y="8"/>
                    <a:pt x="5" y="7"/>
                    <a:pt x="5" y="5"/>
                  </a:cubicBezTo>
                  <a:cubicBezTo>
                    <a:pt x="5" y="4"/>
                    <a:pt x="3" y="3"/>
                    <a:pt x="3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6" name="Gruppieren 1105"/>
          <p:cNvGrpSpPr/>
          <p:nvPr/>
        </p:nvGrpSpPr>
        <p:grpSpPr>
          <a:xfrm>
            <a:off x="4504787" y="4024867"/>
            <a:ext cx="344488" cy="350838"/>
            <a:chOff x="5083175" y="4286250"/>
            <a:chExt cx="344488" cy="350838"/>
          </a:xfrm>
        </p:grpSpPr>
        <p:sp>
          <p:nvSpPr>
            <p:cNvPr id="1107" name="Oval 672"/>
            <p:cNvSpPr>
              <a:spLocks noChangeArrowheads="1"/>
            </p:cNvSpPr>
            <p:nvPr/>
          </p:nvSpPr>
          <p:spPr bwMode="auto">
            <a:xfrm>
              <a:off x="5083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Oval 673"/>
            <p:cNvSpPr>
              <a:spLocks noChangeArrowheads="1"/>
            </p:cNvSpPr>
            <p:nvPr/>
          </p:nvSpPr>
          <p:spPr bwMode="auto">
            <a:xfrm>
              <a:off x="5160963" y="4370388"/>
              <a:ext cx="188913" cy="18256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Line 674"/>
            <p:cNvSpPr>
              <a:spLocks noChangeShapeType="1"/>
            </p:cNvSpPr>
            <p:nvPr/>
          </p:nvSpPr>
          <p:spPr bwMode="auto">
            <a:xfrm>
              <a:off x="5257800" y="4370388"/>
              <a:ext cx="0" cy="182563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Line 675"/>
            <p:cNvSpPr>
              <a:spLocks noChangeShapeType="1"/>
            </p:cNvSpPr>
            <p:nvPr/>
          </p:nvSpPr>
          <p:spPr bwMode="auto">
            <a:xfrm flipH="1">
              <a:off x="5160963" y="4460875"/>
              <a:ext cx="188913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676"/>
            <p:cNvSpPr>
              <a:spLocks/>
            </p:cNvSpPr>
            <p:nvPr/>
          </p:nvSpPr>
          <p:spPr bwMode="auto">
            <a:xfrm>
              <a:off x="5210175" y="4370388"/>
              <a:ext cx="42863" cy="182563"/>
            </a:xfrm>
            <a:custGeom>
              <a:avLst/>
              <a:gdLst>
                <a:gd name="T0" fmla="*/ 7 w 7"/>
                <a:gd name="T1" fmla="*/ 0 h 30"/>
                <a:gd name="T2" fmla="*/ 0 w 7"/>
                <a:gd name="T3" fmla="*/ 15 h 30"/>
                <a:gd name="T4" fmla="*/ 7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7" y="0"/>
                  </a:moveTo>
                  <a:cubicBezTo>
                    <a:pt x="7" y="0"/>
                    <a:pt x="0" y="5"/>
                    <a:pt x="0" y="15"/>
                  </a:cubicBezTo>
                  <a:cubicBezTo>
                    <a:pt x="0" y="25"/>
                    <a:pt x="7" y="30"/>
                    <a:pt x="7" y="3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677"/>
            <p:cNvSpPr>
              <a:spLocks/>
            </p:cNvSpPr>
            <p:nvPr/>
          </p:nvSpPr>
          <p:spPr bwMode="auto">
            <a:xfrm>
              <a:off x="5264150" y="4370388"/>
              <a:ext cx="42863" cy="182563"/>
            </a:xfrm>
            <a:custGeom>
              <a:avLst/>
              <a:gdLst>
                <a:gd name="T0" fmla="*/ 0 w 7"/>
                <a:gd name="T1" fmla="*/ 0 h 30"/>
                <a:gd name="T2" fmla="*/ 7 w 7"/>
                <a:gd name="T3" fmla="*/ 15 h 30"/>
                <a:gd name="T4" fmla="*/ 0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0" y="0"/>
                  </a:moveTo>
                  <a:cubicBezTo>
                    <a:pt x="0" y="0"/>
                    <a:pt x="7" y="5"/>
                    <a:pt x="7" y="15"/>
                  </a:cubicBezTo>
                  <a:cubicBezTo>
                    <a:pt x="7" y="25"/>
                    <a:pt x="0" y="30"/>
                    <a:pt x="0" y="3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678"/>
            <p:cNvSpPr>
              <a:spLocks/>
            </p:cNvSpPr>
            <p:nvPr/>
          </p:nvSpPr>
          <p:spPr bwMode="auto">
            <a:xfrm>
              <a:off x="5186363" y="4400550"/>
              <a:ext cx="138113" cy="30163"/>
            </a:xfrm>
            <a:custGeom>
              <a:avLst/>
              <a:gdLst>
                <a:gd name="T0" fmla="*/ 0 w 23"/>
                <a:gd name="T1" fmla="*/ 0 h 5"/>
                <a:gd name="T2" fmla="*/ 12 w 23"/>
                <a:gd name="T3" fmla="*/ 5 h 5"/>
                <a:gd name="T4" fmla="*/ 23 w 2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0"/>
                  </a:moveTo>
                  <a:cubicBezTo>
                    <a:pt x="0" y="0"/>
                    <a:pt x="2" y="5"/>
                    <a:pt x="12" y="5"/>
                  </a:cubicBezTo>
                  <a:cubicBezTo>
                    <a:pt x="21" y="5"/>
                    <a:pt x="23" y="0"/>
                    <a:pt x="23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679"/>
            <p:cNvSpPr>
              <a:spLocks/>
            </p:cNvSpPr>
            <p:nvPr/>
          </p:nvSpPr>
          <p:spPr bwMode="auto">
            <a:xfrm>
              <a:off x="5186363" y="4492625"/>
              <a:ext cx="138113" cy="30163"/>
            </a:xfrm>
            <a:custGeom>
              <a:avLst/>
              <a:gdLst>
                <a:gd name="T0" fmla="*/ 0 w 23"/>
                <a:gd name="T1" fmla="*/ 5 h 5"/>
                <a:gd name="T2" fmla="*/ 12 w 23"/>
                <a:gd name="T3" fmla="*/ 0 h 5"/>
                <a:gd name="T4" fmla="*/ 23 w 2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5"/>
                  </a:moveTo>
                  <a:cubicBezTo>
                    <a:pt x="0" y="5"/>
                    <a:pt x="2" y="0"/>
                    <a:pt x="12" y="0"/>
                  </a:cubicBezTo>
                  <a:cubicBezTo>
                    <a:pt x="21" y="0"/>
                    <a:pt x="23" y="5"/>
                    <a:pt x="23" y="5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15" name="Gruppieren 1114"/>
          <p:cNvGrpSpPr/>
          <p:nvPr/>
        </p:nvGrpSpPr>
        <p:grpSpPr>
          <a:xfrm>
            <a:off x="5076287" y="4024867"/>
            <a:ext cx="350838" cy="350838"/>
            <a:chOff x="5648325" y="4286250"/>
            <a:chExt cx="350838" cy="350838"/>
          </a:xfrm>
        </p:grpSpPr>
        <p:sp>
          <p:nvSpPr>
            <p:cNvPr id="1116" name="Oval 683"/>
            <p:cNvSpPr>
              <a:spLocks noChangeArrowheads="1"/>
            </p:cNvSpPr>
            <p:nvPr/>
          </p:nvSpPr>
          <p:spPr bwMode="auto">
            <a:xfrm>
              <a:off x="5648325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684"/>
            <p:cNvSpPr>
              <a:spLocks/>
            </p:cNvSpPr>
            <p:nvPr/>
          </p:nvSpPr>
          <p:spPr bwMode="auto">
            <a:xfrm>
              <a:off x="5757863" y="4376738"/>
              <a:ext cx="120650" cy="139700"/>
            </a:xfrm>
            <a:custGeom>
              <a:avLst/>
              <a:gdLst>
                <a:gd name="T0" fmla="*/ 0 w 20"/>
                <a:gd name="T1" fmla="*/ 0 h 23"/>
                <a:gd name="T2" fmla="*/ 2 w 20"/>
                <a:gd name="T3" fmla="*/ 0 h 23"/>
                <a:gd name="T4" fmla="*/ 5 w 20"/>
                <a:gd name="T5" fmla="*/ 3 h 23"/>
                <a:gd name="T6" fmla="*/ 5 w 20"/>
                <a:gd name="T7" fmla="*/ 9 h 23"/>
                <a:gd name="T8" fmla="*/ 8 w 20"/>
                <a:gd name="T9" fmla="*/ 12 h 23"/>
                <a:gd name="T10" fmla="*/ 17 w 20"/>
                <a:gd name="T11" fmla="*/ 12 h 23"/>
                <a:gd name="T12" fmla="*/ 20 w 20"/>
                <a:gd name="T13" fmla="*/ 15 h 23"/>
                <a:gd name="T14" fmla="*/ 20 w 20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6" y="12"/>
                    <a:pt x="8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20" y="13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Line 685"/>
            <p:cNvSpPr>
              <a:spLocks noChangeShapeType="1"/>
            </p:cNvSpPr>
            <p:nvPr/>
          </p:nvSpPr>
          <p:spPr bwMode="auto">
            <a:xfrm flipH="1">
              <a:off x="5835650" y="4479925"/>
              <a:ext cx="42863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686"/>
            <p:cNvSpPr>
              <a:spLocks/>
            </p:cNvSpPr>
            <p:nvPr/>
          </p:nvSpPr>
          <p:spPr bwMode="auto">
            <a:xfrm>
              <a:off x="5788025" y="4406900"/>
              <a:ext cx="66675" cy="19050"/>
            </a:xfrm>
            <a:custGeom>
              <a:avLst/>
              <a:gdLst>
                <a:gd name="T0" fmla="*/ 0 w 11"/>
                <a:gd name="T1" fmla="*/ 0 h 3"/>
                <a:gd name="T2" fmla="*/ 8 w 11"/>
                <a:gd name="T3" fmla="*/ 0 h 3"/>
                <a:gd name="T4" fmla="*/ 8 w 11"/>
                <a:gd name="T5" fmla="*/ 3 h 3"/>
                <a:gd name="T6" fmla="*/ 0 w 11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0" y="0"/>
                    <a:pt x="4" y="0"/>
                    <a:pt x="8" y="0"/>
                  </a:cubicBezTo>
                  <a:cubicBezTo>
                    <a:pt x="11" y="0"/>
                    <a:pt x="11" y="3"/>
                    <a:pt x="8" y="3"/>
                  </a:cubicBezTo>
                  <a:cubicBezTo>
                    <a:pt x="7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Oval 687"/>
            <p:cNvSpPr>
              <a:spLocks noChangeArrowheads="1"/>
            </p:cNvSpPr>
            <p:nvPr/>
          </p:nvSpPr>
          <p:spPr bwMode="auto">
            <a:xfrm>
              <a:off x="5738813" y="4449763"/>
              <a:ext cx="96838" cy="96838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Oval 688"/>
            <p:cNvSpPr>
              <a:spLocks noChangeArrowheads="1"/>
            </p:cNvSpPr>
            <p:nvPr/>
          </p:nvSpPr>
          <p:spPr bwMode="auto">
            <a:xfrm>
              <a:off x="5859463" y="4516438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Oval 689"/>
            <p:cNvSpPr>
              <a:spLocks noChangeArrowheads="1"/>
            </p:cNvSpPr>
            <p:nvPr/>
          </p:nvSpPr>
          <p:spPr bwMode="auto">
            <a:xfrm>
              <a:off x="5872163" y="4527550"/>
              <a:ext cx="6350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Line 690"/>
            <p:cNvSpPr>
              <a:spLocks noChangeShapeType="1"/>
            </p:cNvSpPr>
            <p:nvPr/>
          </p:nvSpPr>
          <p:spPr bwMode="auto">
            <a:xfrm>
              <a:off x="5788025" y="4456113"/>
              <a:ext cx="0" cy="84138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Line 691"/>
            <p:cNvSpPr>
              <a:spLocks noChangeShapeType="1"/>
            </p:cNvSpPr>
            <p:nvPr/>
          </p:nvSpPr>
          <p:spPr bwMode="auto">
            <a:xfrm flipH="1">
              <a:off x="5745163" y="4497388"/>
              <a:ext cx="84138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Line 692"/>
            <p:cNvSpPr>
              <a:spLocks noChangeShapeType="1"/>
            </p:cNvSpPr>
            <p:nvPr/>
          </p:nvSpPr>
          <p:spPr bwMode="auto">
            <a:xfrm flipH="1"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Line 693"/>
            <p:cNvSpPr>
              <a:spLocks noChangeShapeType="1"/>
            </p:cNvSpPr>
            <p:nvPr/>
          </p:nvSpPr>
          <p:spPr bwMode="auto">
            <a:xfrm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27" name="Gruppieren 1126"/>
          <p:cNvGrpSpPr/>
          <p:nvPr/>
        </p:nvGrpSpPr>
        <p:grpSpPr>
          <a:xfrm>
            <a:off x="5647787" y="4019254"/>
            <a:ext cx="344488" cy="350838"/>
            <a:chOff x="6226175" y="4286250"/>
            <a:chExt cx="344488" cy="350838"/>
          </a:xfrm>
        </p:grpSpPr>
        <p:sp>
          <p:nvSpPr>
            <p:cNvPr id="1128" name="Oval 697"/>
            <p:cNvSpPr>
              <a:spLocks noChangeArrowheads="1"/>
            </p:cNvSpPr>
            <p:nvPr/>
          </p:nvSpPr>
          <p:spPr bwMode="auto">
            <a:xfrm>
              <a:off x="6226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698"/>
            <p:cNvSpPr>
              <a:spLocks/>
            </p:cNvSpPr>
            <p:nvPr/>
          </p:nvSpPr>
          <p:spPr bwMode="auto">
            <a:xfrm>
              <a:off x="6303963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699"/>
            <p:cNvSpPr>
              <a:spLocks/>
            </p:cNvSpPr>
            <p:nvPr/>
          </p:nvSpPr>
          <p:spPr bwMode="auto">
            <a:xfrm>
              <a:off x="6370638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Freeform 700"/>
            <p:cNvSpPr>
              <a:spLocks/>
            </p:cNvSpPr>
            <p:nvPr/>
          </p:nvSpPr>
          <p:spPr bwMode="auto">
            <a:xfrm>
              <a:off x="6443663" y="4437063"/>
              <a:ext cx="49213" cy="42863"/>
            </a:xfrm>
            <a:custGeom>
              <a:avLst/>
              <a:gdLst>
                <a:gd name="T0" fmla="*/ 31 w 31"/>
                <a:gd name="T1" fmla="*/ 0 h 27"/>
                <a:gd name="T2" fmla="*/ 23 w 31"/>
                <a:gd name="T3" fmla="*/ 27 h 27"/>
                <a:gd name="T4" fmla="*/ 19 w 31"/>
                <a:gd name="T5" fmla="*/ 27 h 27"/>
                <a:gd name="T6" fmla="*/ 15 w 31"/>
                <a:gd name="T7" fmla="*/ 0 h 27"/>
                <a:gd name="T8" fmla="*/ 8 w 31"/>
                <a:gd name="T9" fmla="*/ 27 h 27"/>
                <a:gd name="T10" fmla="*/ 4 w 31"/>
                <a:gd name="T11" fmla="*/ 27 h 27"/>
                <a:gd name="T12" fmla="*/ 0 w 31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31" y="0"/>
                  </a:moveTo>
                  <a:lnTo>
                    <a:pt x="23" y="27"/>
                  </a:lnTo>
                  <a:lnTo>
                    <a:pt x="19" y="27"/>
                  </a:lnTo>
                  <a:lnTo>
                    <a:pt x="15" y="0"/>
                  </a:lnTo>
                  <a:lnTo>
                    <a:pt x="8" y="27"/>
                  </a:lnTo>
                  <a:lnTo>
                    <a:pt x="4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2" name="Gruppieren 1131"/>
          <p:cNvGrpSpPr/>
          <p:nvPr/>
        </p:nvGrpSpPr>
        <p:grpSpPr>
          <a:xfrm>
            <a:off x="6219287" y="4024867"/>
            <a:ext cx="344488" cy="350838"/>
            <a:chOff x="6797675" y="4286250"/>
            <a:chExt cx="344488" cy="350838"/>
          </a:xfrm>
        </p:grpSpPr>
        <p:sp>
          <p:nvSpPr>
            <p:cNvPr id="1133" name="Oval 704"/>
            <p:cNvSpPr>
              <a:spLocks noChangeArrowheads="1"/>
            </p:cNvSpPr>
            <p:nvPr/>
          </p:nvSpPr>
          <p:spPr bwMode="auto">
            <a:xfrm>
              <a:off x="67976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705"/>
            <p:cNvSpPr>
              <a:spLocks noChangeShapeType="1"/>
            </p:cNvSpPr>
            <p:nvPr/>
          </p:nvSpPr>
          <p:spPr bwMode="auto">
            <a:xfrm>
              <a:off x="7034213" y="44307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Line 706"/>
            <p:cNvSpPr>
              <a:spLocks noChangeShapeType="1"/>
            </p:cNvSpPr>
            <p:nvPr/>
          </p:nvSpPr>
          <p:spPr bwMode="auto">
            <a:xfrm>
              <a:off x="6972300" y="4370388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707"/>
            <p:cNvSpPr>
              <a:spLocks/>
            </p:cNvSpPr>
            <p:nvPr/>
          </p:nvSpPr>
          <p:spPr bwMode="auto">
            <a:xfrm>
              <a:off x="6907213" y="4370388"/>
              <a:ext cx="127000" cy="127000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Oval 708"/>
            <p:cNvSpPr>
              <a:spLocks noChangeArrowheads="1"/>
            </p:cNvSpPr>
            <p:nvPr/>
          </p:nvSpPr>
          <p:spPr bwMode="auto">
            <a:xfrm>
              <a:off x="6900863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Oval 709"/>
            <p:cNvSpPr>
              <a:spLocks noChangeArrowheads="1"/>
            </p:cNvSpPr>
            <p:nvPr/>
          </p:nvSpPr>
          <p:spPr bwMode="auto">
            <a:xfrm>
              <a:off x="6918325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Oval 710"/>
            <p:cNvSpPr>
              <a:spLocks noChangeArrowheads="1"/>
            </p:cNvSpPr>
            <p:nvPr/>
          </p:nvSpPr>
          <p:spPr bwMode="auto">
            <a:xfrm>
              <a:off x="6997700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Oval 711"/>
            <p:cNvSpPr>
              <a:spLocks noChangeArrowheads="1"/>
            </p:cNvSpPr>
            <p:nvPr/>
          </p:nvSpPr>
          <p:spPr bwMode="auto">
            <a:xfrm>
              <a:off x="7015163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Line 712"/>
            <p:cNvSpPr>
              <a:spLocks noChangeShapeType="1"/>
            </p:cNvSpPr>
            <p:nvPr/>
          </p:nvSpPr>
          <p:spPr bwMode="auto">
            <a:xfrm flipH="1">
              <a:off x="6937375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Line 713"/>
            <p:cNvSpPr>
              <a:spLocks noChangeShapeType="1"/>
            </p:cNvSpPr>
            <p:nvPr/>
          </p:nvSpPr>
          <p:spPr bwMode="auto">
            <a:xfrm>
              <a:off x="7004050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Line 714"/>
            <p:cNvSpPr>
              <a:spLocks noChangeShapeType="1"/>
            </p:cNvSpPr>
            <p:nvPr/>
          </p:nvSpPr>
          <p:spPr bwMode="auto">
            <a:xfrm>
              <a:off x="7008813" y="4503738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Line 715"/>
            <p:cNvSpPr>
              <a:spLocks noChangeShapeType="1"/>
            </p:cNvSpPr>
            <p:nvPr/>
          </p:nvSpPr>
          <p:spPr bwMode="auto">
            <a:xfrm>
              <a:off x="7015163" y="44926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716"/>
            <p:cNvSpPr>
              <a:spLocks/>
            </p:cNvSpPr>
            <p:nvPr/>
          </p:nvSpPr>
          <p:spPr bwMode="auto">
            <a:xfrm>
              <a:off x="6907213" y="4406900"/>
              <a:ext cx="150813" cy="23813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Line 717"/>
            <p:cNvSpPr>
              <a:spLocks noChangeShapeType="1"/>
            </p:cNvSpPr>
            <p:nvPr/>
          </p:nvSpPr>
          <p:spPr bwMode="auto">
            <a:xfrm>
              <a:off x="6972300" y="4370388"/>
              <a:ext cx="0" cy="603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47" name="Gruppieren 1146"/>
          <p:cNvGrpSpPr/>
          <p:nvPr/>
        </p:nvGrpSpPr>
        <p:grpSpPr>
          <a:xfrm>
            <a:off x="6789200" y="4024867"/>
            <a:ext cx="344487" cy="350838"/>
            <a:chOff x="7367588" y="4286250"/>
            <a:chExt cx="344487" cy="350838"/>
          </a:xfrm>
        </p:grpSpPr>
        <p:sp>
          <p:nvSpPr>
            <p:cNvPr id="1148" name="Oval 721"/>
            <p:cNvSpPr>
              <a:spLocks noChangeArrowheads="1"/>
            </p:cNvSpPr>
            <p:nvPr/>
          </p:nvSpPr>
          <p:spPr bwMode="auto">
            <a:xfrm>
              <a:off x="7367588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722"/>
            <p:cNvSpPr>
              <a:spLocks/>
            </p:cNvSpPr>
            <p:nvPr/>
          </p:nvSpPr>
          <p:spPr bwMode="auto">
            <a:xfrm>
              <a:off x="7470775" y="4395788"/>
              <a:ext cx="138112" cy="150813"/>
            </a:xfrm>
            <a:custGeom>
              <a:avLst/>
              <a:gdLst>
                <a:gd name="T0" fmla="*/ 76 w 87"/>
                <a:gd name="T1" fmla="*/ 95 h 95"/>
                <a:gd name="T2" fmla="*/ 11 w 87"/>
                <a:gd name="T3" fmla="*/ 95 h 95"/>
                <a:gd name="T4" fmla="*/ 0 w 87"/>
                <a:gd name="T5" fmla="*/ 0 h 95"/>
                <a:gd name="T6" fmla="*/ 87 w 87"/>
                <a:gd name="T7" fmla="*/ 0 h 95"/>
                <a:gd name="T8" fmla="*/ 76 w 87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95">
                  <a:moveTo>
                    <a:pt x="76" y="95"/>
                  </a:moveTo>
                  <a:lnTo>
                    <a:pt x="11" y="95"/>
                  </a:lnTo>
                  <a:lnTo>
                    <a:pt x="0" y="0"/>
                  </a:lnTo>
                  <a:lnTo>
                    <a:pt x="87" y="0"/>
                  </a:lnTo>
                  <a:lnTo>
                    <a:pt x="76" y="95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723"/>
            <p:cNvSpPr>
              <a:spLocks/>
            </p:cNvSpPr>
            <p:nvPr/>
          </p:nvSpPr>
          <p:spPr bwMode="auto">
            <a:xfrm>
              <a:off x="7507288" y="4376738"/>
              <a:ext cx="71437" cy="19050"/>
            </a:xfrm>
            <a:custGeom>
              <a:avLst/>
              <a:gdLst>
                <a:gd name="T0" fmla="*/ 45 w 45"/>
                <a:gd name="T1" fmla="*/ 12 h 12"/>
                <a:gd name="T2" fmla="*/ 0 w 45"/>
                <a:gd name="T3" fmla="*/ 12 h 12"/>
                <a:gd name="T4" fmla="*/ 3 w 45"/>
                <a:gd name="T5" fmla="*/ 0 h 12"/>
                <a:gd name="T6" fmla="*/ 38 w 45"/>
                <a:gd name="T7" fmla="*/ 0 h 12"/>
                <a:gd name="T8" fmla="*/ 45 w 4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2">
                  <a:moveTo>
                    <a:pt x="45" y="12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38" y="0"/>
                  </a:lnTo>
                  <a:lnTo>
                    <a:pt x="45" y="1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Line 724"/>
            <p:cNvSpPr>
              <a:spLocks noChangeShapeType="1"/>
            </p:cNvSpPr>
            <p:nvPr/>
          </p:nvSpPr>
          <p:spPr bwMode="auto">
            <a:xfrm>
              <a:off x="7458075" y="43957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Line 725"/>
            <p:cNvSpPr>
              <a:spLocks noChangeShapeType="1"/>
            </p:cNvSpPr>
            <p:nvPr/>
          </p:nvSpPr>
          <p:spPr bwMode="auto">
            <a:xfrm>
              <a:off x="7507288" y="4425950"/>
              <a:ext cx="4762" cy="90488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Line 726"/>
            <p:cNvSpPr>
              <a:spLocks noChangeShapeType="1"/>
            </p:cNvSpPr>
            <p:nvPr/>
          </p:nvSpPr>
          <p:spPr bwMode="auto">
            <a:xfrm>
              <a:off x="7542213" y="4425950"/>
              <a:ext cx="0" cy="90488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Line 727"/>
            <p:cNvSpPr>
              <a:spLocks noChangeShapeType="1"/>
            </p:cNvSpPr>
            <p:nvPr/>
          </p:nvSpPr>
          <p:spPr bwMode="auto">
            <a:xfrm flipH="1">
              <a:off x="7567613" y="4425950"/>
              <a:ext cx="11112" cy="90488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5" name="Gruppieren 1154"/>
          <p:cNvGrpSpPr/>
          <p:nvPr/>
        </p:nvGrpSpPr>
        <p:grpSpPr>
          <a:xfrm>
            <a:off x="7360700" y="4024867"/>
            <a:ext cx="350837" cy="350838"/>
            <a:chOff x="7932738" y="4286250"/>
            <a:chExt cx="350837" cy="350838"/>
          </a:xfrm>
        </p:grpSpPr>
        <p:sp>
          <p:nvSpPr>
            <p:cNvPr id="1156" name="Oval 731"/>
            <p:cNvSpPr>
              <a:spLocks noChangeArrowheads="1"/>
            </p:cNvSpPr>
            <p:nvPr/>
          </p:nvSpPr>
          <p:spPr bwMode="auto">
            <a:xfrm>
              <a:off x="7932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Freeform 732"/>
            <p:cNvSpPr>
              <a:spLocks/>
            </p:cNvSpPr>
            <p:nvPr/>
          </p:nvSpPr>
          <p:spPr bwMode="auto">
            <a:xfrm>
              <a:off x="8035925" y="4492625"/>
              <a:ext cx="90487" cy="65088"/>
            </a:xfrm>
            <a:custGeom>
              <a:avLst/>
              <a:gdLst>
                <a:gd name="T0" fmla="*/ 7 w 15"/>
                <a:gd name="T1" fmla="*/ 10 h 11"/>
                <a:gd name="T2" fmla="*/ 10 w 15"/>
                <a:gd name="T3" fmla="*/ 10 h 11"/>
                <a:gd name="T4" fmla="*/ 15 w 15"/>
                <a:gd name="T5" fmla="*/ 10 h 11"/>
                <a:gd name="T6" fmla="*/ 13 w 15"/>
                <a:gd name="T7" fmla="*/ 8 h 11"/>
                <a:gd name="T8" fmla="*/ 14 w 15"/>
                <a:gd name="T9" fmla="*/ 5 h 11"/>
                <a:gd name="T10" fmla="*/ 7 w 15"/>
                <a:gd name="T11" fmla="*/ 0 h 11"/>
                <a:gd name="T12" fmla="*/ 0 w 15"/>
                <a:gd name="T13" fmla="*/ 5 h 11"/>
                <a:gd name="T14" fmla="*/ 7 w 15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7" y="10"/>
                  </a:move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5" y="10"/>
                    <a:pt x="15" y="10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7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Freeform 733"/>
            <p:cNvSpPr>
              <a:spLocks/>
            </p:cNvSpPr>
            <p:nvPr/>
          </p:nvSpPr>
          <p:spPr bwMode="auto">
            <a:xfrm>
              <a:off x="8059738" y="4370388"/>
              <a:ext cx="127000" cy="127000"/>
            </a:xfrm>
            <a:custGeom>
              <a:avLst/>
              <a:gdLst>
                <a:gd name="T0" fmla="*/ 11 w 21"/>
                <a:gd name="T1" fmla="*/ 17 h 21"/>
                <a:gd name="T2" fmla="*/ 12 w 21"/>
                <a:gd name="T3" fmla="*/ 17 h 21"/>
                <a:gd name="T4" fmla="*/ 11 w 21"/>
                <a:gd name="T5" fmla="*/ 21 h 21"/>
                <a:gd name="T6" fmla="*/ 15 w 21"/>
                <a:gd name="T7" fmla="*/ 17 h 21"/>
                <a:gd name="T8" fmla="*/ 18 w 21"/>
                <a:gd name="T9" fmla="*/ 15 h 21"/>
                <a:gd name="T10" fmla="*/ 20 w 21"/>
                <a:gd name="T11" fmla="*/ 12 h 21"/>
                <a:gd name="T12" fmla="*/ 21 w 21"/>
                <a:gd name="T13" fmla="*/ 8 h 21"/>
                <a:gd name="T14" fmla="*/ 11 w 21"/>
                <a:gd name="T15" fmla="*/ 0 h 21"/>
                <a:gd name="T16" fmla="*/ 0 w 21"/>
                <a:gd name="T17" fmla="*/ 8 h 21"/>
                <a:gd name="T18" fmla="*/ 11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1" y="17"/>
                  </a:moveTo>
                  <a:cubicBezTo>
                    <a:pt x="11" y="17"/>
                    <a:pt x="12" y="17"/>
                    <a:pt x="12" y="17"/>
                  </a:cubicBezTo>
                  <a:cubicBezTo>
                    <a:pt x="12" y="17"/>
                    <a:pt x="12" y="19"/>
                    <a:pt x="11" y="21"/>
                  </a:cubicBezTo>
                  <a:cubicBezTo>
                    <a:pt x="13" y="20"/>
                    <a:pt x="15" y="19"/>
                    <a:pt x="15" y="17"/>
                  </a:cubicBezTo>
                  <a:cubicBezTo>
                    <a:pt x="16" y="16"/>
                    <a:pt x="18" y="15"/>
                    <a:pt x="18" y="15"/>
                  </a:cubicBezTo>
                  <a:cubicBezTo>
                    <a:pt x="20" y="14"/>
                    <a:pt x="20" y="13"/>
                    <a:pt x="20" y="12"/>
                  </a:cubicBezTo>
                  <a:cubicBezTo>
                    <a:pt x="21" y="11"/>
                    <a:pt x="21" y="10"/>
                    <a:pt x="21" y="8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8"/>
                  </a:cubicBezTo>
                  <a:cubicBezTo>
                    <a:pt x="0" y="13"/>
                    <a:pt x="5" y="17"/>
                    <a:pt x="11" y="1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Line 734"/>
            <p:cNvSpPr>
              <a:spLocks noChangeShapeType="1"/>
            </p:cNvSpPr>
            <p:nvPr/>
          </p:nvSpPr>
          <p:spPr bwMode="auto">
            <a:xfrm>
              <a:off x="8126413" y="440690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Line 735"/>
            <p:cNvSpPr>
              <a:spLocks noChangeShapeType="1"/>
            </p:cNvSpPr>
            <p:nvPr/>
          </p:nvSpPr>
          <p:spPr bwMode="auto">
            <a:xfrm>
              <a:off x="8089900" y="4406900"/>
              <a:ext cx="174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Line 736"/>
            <p:cNvSpPr>
              <a:spLocks noChangeShapeType="1"/>
            </p:cNvSpPr>
            <p:nvPr/>
          </p:nvSpPr>
          <p:spPr bwMode="auto">
            <a:xfrm>
              <a:off x="8089900" y="442595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Line 737"/>
            <p:cNvSpPr>
              <a:spLocks noChangeShapeType="1"/>
            </p:cNvSpPr>
            <p:nvPr/>
          </p:nvSpPr>
          <p:spPr bwMode="auto">
            <a:xfrm>
              <a:off x="8143875" y="4425950"/>
              <a:ext cx="1905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3" name="Gruppieren 1162"/>
          <p:cNvGrpSpPr/>
          <p:nvPr/>
        </p:nvGrpSpPr>
        <p:grpSpPr>
          <a:xfrm>
            <a:off x="7932200" y="4024867"/>
            <a:ext cx="350837" cy="350838"/>
            <a:chOff x="8504238" y="4286250"/>
            <a:chExt cx="350837" cy="350838"/>
          </a:xfrm>
        </p:grpSpPr>
        <p:sp>
          <p:nvSpPr>
            <p:cNvPr id="1164" name="Oval 741"/>
            <p:cNvSpPr>
              <a:spLocks noChangeArrowheads="1"/>
            </p:cNvSpPr>
            <p:nvPr/>
          </p:nvSpPr>
          <p:spPr bwMode="auto">
            <a:xfrm>
              <a:off x="8504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Oval 742"/>
            <p:cNvSpPr>
              <a:spLocks noChangeArrowheads="1"/>
            </p:cNvSpPr>
            <p:nvPr/>
          </p:nvSpPr>
          <p:spPr bwMode="auto">
            <a:xfrm>
              <a:off x="8667750" y="4527550"/>
              <a:ext cx="23812" cy="25400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743"/>
            <p:cNvSpPr>
              <a:spLocks noEditPoints="1"/>
            </p:cNvSpPr>
            <p:nvPr/>
          </p:nvSpPr>
          <p:spPr bwMode="auto">
            <a:xfrm>
              <a:off x="8588375" y="4370388"/>
              <a:ext cx="182562" cy="176213"/>
            </a:xfrm>
            <a:custGeom>
              <a:avLst/>
              <a:gdLst>
                <a:gd name="T0" fmla="*/ 25 w 30"/>
                <a:gd name="T1" fmla="*/ 20 h 29"/>
                <a:gd name="T2" fmla="*/ 25 w 30"/>
                <a:gd name="T3" fmla="*/ 21 h 29"/>
                <a:gd name="T4" fmla="*/ 19 w 30"/>
                <a:gd name="T5" fmla="*/ 29 h 29"/>
                <a:gd name="T6" fmla="*/ 17 w 30"/>
                <a:gd name="T7" fmla="*/ 29 h 29"/>
                <a:gd name="T8" fmla="*/ 5 w 30"/>
                <a:gd name="T9" fmla="*/ 8 h 29"/>
                <a:gd name="T10" fmla="*/ 5 w 30"/>
                <a:gd name="T11" fmla="*/ 8 h 29"/>
                <a:gd name="T12" fmla="*/ 8 w 30"/>
                <a:gd name="T13" fmla="*/ 2 h 29"/>
                <a:gd name="T14" fmla="*/ 14 w 30"/>
                <a:gd name="T15" fmla="*/ 0 h 29"/>
                <a:gd name="T16" fmla="*/ 16 w 30"/>
                <a:gd name="T17" fmla="*/ 0 h 29"/>
                <a:gd name="T18" fmla="*/ 22 w 30"/>
                <a:gd name="T19" fmla="*/ 2 h 29"/>
                <a:gd name="T20" fmla="*/ 25 w 30"/>
                <a:gd name="T21" fmla="*/ 8 h 29"/>
                <a:gd name="T22" fmla="*/ 25 w 30"/>
                <a:gd name="T23" fmla="*/ 8 h 29"/>
                <a:gd name="T24" fmla="*/ 25 w 30"/>
                <a:gd name="T25" fmla="*/ 20 h 29"/>
                <a:gd name="T26" fmla="*/ 27 w 30"/>
                <a:gd name="T27" fmla="*/ 20 h 29"/>
                <a:gd name="T28" fmla="*/ 30 w 30"/>
                <a:gd name="T29" fmla="*/ 17 h 29"/>
                <a:gd name="T30" fmla="*/ 30 w 30"/>
                <a:gd name="T31" fmla="*/ 11 h 29"/>
                <a:gd name="T32" fmla="*/ 27 w 30"/>
                <a:gd name="T33" fmla="*/ 8 h 29"/>
                <a:gd name="T34" fmla="*/ 25 w 30"/>
                <a:gd name="T35" fmla="*/ 8 h 29"/>
                <a:gd name="T36" fmla="*/ 5 w 30"/>
                <a:gd name="T37" fmla="*/ 20 h 29"/>
                <a:gd name="T38" fmla="*/ 5 w 30"/>
                <a:gd name="T39" fmla="*/ 8 h 29"/>
                <a:gd name="T40" fmla="*/ 3 w 30"/>
                <a:gd name="T41" fmla="*/ 8 h 29"/>
                <a:gd name="T42" fmla="*/ 0 w 30"/>
                <a:gd name="T43" fmla="*/ 11 h 29"/>
                <a:gd name="T44" fmla="*/ 0 w 30"/>
                <a:gd name="T45" fmla="*/ 17 h 29"/>
                <a:gd name="T46" fmla="*/ 3 w 30"/>
                <a:gd name="T47" fmla="*/ 20 h 29"/>
                <a:gd name="T48" fmla="*/ 5 w 30"/>
                <a:gd name="T4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29">
                  <a:moveTo>
                    <a:pt x="25" y="20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25"/>
                    <a:pt x="22" y="28"/>
                    <a:pt x="19" y="29"/>
                  </a:cubicBezTo>
                  <a:cubicBezTo>
                    <a:pt x="17" y="29"/>
                    <a:pt x="17" y="29"/>
                    <a:pt x="17" y="29"/>
                  </a:cubicBezTo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4"/>
                    <a:pt x="8" y="2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20" y="1"/>
                    <a:pt x="22" y="2"/>
                  </a:cubicBezTo>
                  <a:cubicBezTo>
                    <a:pt x="24" y="4"/>
                    <a:pt x="25" y="6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9" y="20"/>
                    <a:pt x="30" y="19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0"/>
                    <a:pt x="29" y="8"/>
                    <a:pt x="27" y="8"/>
                  </a:cubicBezTo>
                  <a:cubicBezTo>
                    <a:pt x="25" y="8"/>
                    <a:pt x="25" y="8"/>
                    <a:pt x="25" y="8"/>
                  </a:cubicBezTo>
                  <a:moveTo>
                    <a:pt x="5" y="2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5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7" name="Gruppieren 1166"/>
          <p:cNvGrpSpPr/>
          <p:nvPr/>
        </p:nvGrpSpPr>
        <p:grpSpPr>
          <a:xfrm>
            <a:off x="8503700" y="4024867"/>
            <a:ext cx="350837" cy="350838"/>
            <a:chOff x="9075738" y="4286250"/>
            <a:chExt cx="350837" cy="350838"/>
          </a:xfrm>
        </p:grpSpPr>
        <p:sp>
          <p:nvSpPr>
            <p:cNvPr id="1168" name="Oval 747"/>
            <p:cNvSpPr>
              <a:spLocks noChangeArrowheads="1"/>
            </p:cNvSpPr>
            <p:nvPr/>
          </p:nvSpPr>
          <p:spPr bwMode="auto">
            <a:xfrm>
              <a:off x="9075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748"/>
            <p:cNvSpPr>
              <a:spLocks/>
            </p:cNvSpPr>
            <p:nvPr/>
          </p:nvSpPr>
          <p:spPr bwMode="auto">
            <a:xfrm>
              <a:off x="9185275" y="4376738"/>
              <a:ext cx="131762" cy="169863"/>
            </a:xfrm>
            <a:custGeom>
              <a:avLst/>
              <a:gdLst>
                <a:gd name="T0" fmla="*/ 22 w 22"/>
                <a:gd name="T1" fmla="*/ 27 h 28"/>
                <a:gd name="T2" fmla="*/ 21 w 22"/>
                <a:gd name="T3" fmla="*/ 28 h 28"/>
                <a:gd name="T4" fmla="*/ 1 w 22"/>
                <a:gd name="T5" fmla="*/ 28 h 28"/>
                <a:gd name="T6" fmla="*/ 0 w 22"/>
                <a:gd name="T7" fmla="*/ 27 h 28"/>
                <a:gd name="T8" fmla="*/ 0 w 22"/>
                <a:gd name="T9" fmla="*/ 1 h 28"/>
                <a:gd name="T10" fmla="*/ 1 w 22"/>
                <a:gd name="T11" fmla="*/ 0 h 28"/>
                <a:gd name="T12" fmla="*/ 21 w 22"/>
                <a:gd name="T13" fmla="*/ 0 h 28"/>
                <a:gd name="T14" fmla="*/ 22 w 22"/>
                <a:gd name="T15" fmla="*/ 1 h 28"/>
                <a:gd name="T16" fmla="*/ 22 w 22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22" y="27"/>
                  </a:moveTo>
                  <a:cubicBezTo>
                    <a:pt x="22" y="27"/>
                    <a:pt x="22" y="28"/>
                    <a:pt x="2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2" y="1"/>
                    <a:pt x="22" y="1"/>
                  </a:cubicBezTo>
                  <a:lnTo>
                    <a:pt x="22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Line 749"/>
            <p:cNvSpPr>
              <a:spLocks noChangeShapeType="1"/>
            </p:cNvSpPr>
            <p:nvPr/>
          </p:nvSpPr>
          <p:spPr bwMode="auto">
            <a:xfrm>
              <a:off x="9172575" y="4406900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Line 750"/>
            <p:cNvSpPr>
              <a:spLocks noChangeShapeType="1"/>
            </p:cNvSpPr>
            <p:nvPr/>
          </p:nvSpPr>
          <p:spPr bwMode="auto">
            <a:xfrm>
              <a:off x="9172575" y="4443413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Line 751"/>
            <p:cNvSpPr>
              <a:spLocks noChangeShapeType="1"/>
            </p:cNvSpPr>
            <p:nvPr/>
          </p:nvSpPr>
          <p:spPr bwMode="auto">
            <a:xfrm>
              <a:off x="9172575" y="4473575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Line 752"/>
            <p:cNvSpPr>
              <a:spLocks noChangeShapeType="1"/>
            </p:cNvSpPr>
            <p:nvPr/>
          </p:nvSpPr>
          <p:spPr bwMode="auto">
            <a:xfrm>
              <a:off x="9172575" y="450373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Line 753"/>
            <p:cNvSpPr>
              <a:spLocks noChangeShapeType="1"/>
            </p:cNvSpPr>
            <p:nvPr/>
          </p:nvSpPr>
          <p:spPr bwMode="auto">
            <a:xfrm>
              <a:off x="9232900" y="4406900"/>
              <a:ext cx="539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Line 754"/>
            <p:cNvSpPr>
              <a:spLocks noChangeShapeType="1"/>
            </p:cNvSpPr>
            <p:nvPr/>
          </p:nvSpPr>
          <p:spPr bwMode="auto">
            <a:xfrm>
              <a:off x="9232900" y="4425950"/>
              <a:ext cx="492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Line 755"/>
            <p:cNvSpPr>
              <a:spLocks noChangeShapeType="1"/>
            </p:cNvSpPr>
            <p:nvPr/>
          </p:nvSpPr>
          <p:spPr bwMode="auto">
            <a:xfrm>
              <a:off x="9232900" y="4443413"/>
              <a:ext cx="539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77" name="Gruppieren 1176"/>
          <p:cNvGrpSpPr/>
          <p:nvPr/>
        </p:nvGrpSpPr>
        <p:grpSpPr>
          <a:xfrm>
            <a:off x="9075200" y="4024867"/>
            <a:ext cx="350837" cy="350838"/>
            <a:chOff x="9647238" y="4286250"/>
            <a:chExt cx="350837" cy="350838"/>
          </a:xfrm>
        </p:grpSpPr>
        <p:sp>
          <p:nvSpPr>
            <p:cNvPr id="1178" name="Oval 759"/>
            <p:cNvSpPr>
              <a:spLocks noChangeArrowheads="1"/>
            </p:cNvSpPr>
            <p:nvPr/>
          </p:nvSpPr>
          <p:spPr bwMode="auto">
            <a:xfrm>
              <a:off x="9647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Freeform 760"/>
            <p:cNvSpPr>
              <a:spLocks noEditPoints="1"/>
            </p:cNvSpPr>
            <p:nvPr/>
          </p:nvSpPr>
          <p:spPr bwMode="auto">
            <a:xfrm>
              <a:off x="9731375" y="4406900"/>
              <a:ext cx="182562" cy="109538"/>
            </a:xfrm>
            <a:custGeom>
              <a:avLst/>
              <a:gdLst>
                <a:gd name="T0" fmla="*/ 19 w 30"/>
                <a:gd name="T1" fmla="*/ 0 h 18"/>
                <a:gd name="T2" fmla="*/ 16 w 30"/>
                <a:gd name="T3" fmla="*/ 0 h 18"/>
                <a:gd name="T4" fmla="*/ 12 w 30"/>
                <a:gd name="T5" fmla="*/ 12 h 18"/>
                <a:gd name="T6" fmla="*/ 12 w 30"/>
                <a:gd name="T7" fmla="*/ 12 h 18"/>
                <a:gd name="T8" fmla="*/ 8 w 30"/>
                <a:gd name="T9" fmla="*/ 13 h 18"/>
                <a:gd name="T10" fmla="*/ 8 w 30"/>
                <a:gd name="T11" fmla="*/ 13 h 18"/>
                <a:gd name="T12" fmla="*/ 8 w 30"/>
                <a:gd name="T13" fmla="*/ 14 h 18"/>
                <a:gd name="T14" fmla="*/ 4 w 30"/>
                <a:gd name="T15" fmla="*/ 18 h 18"/>
                <a:gd name="T16" fmla="*/ 0 w 30"/>
                <a:gd name="T17" fmla="*/ 14 h 18"/>
                <a:gd name="T18" fmla="*/ 4 w 30"/>
                <a:gd name="T19" fmla="*/ 10 h 18"/>
                <a:gd name="T20" fmla="*/ 7 w 30"/>
                <a:gd name="T21" fmla="*/ 12 h 18"/>
                <a:gd name="T22" fmla="*/ 23 w 30"/>
                <a:gd name="T23" fmla="*/ 7 h 18"/>
                <a:gd name="T24" fmla="*/ 24 w 30"/>
                <a:gd name="T25" fmla="*/ 10 h 18"/>
                <a:gd name="T26" fmla="*/ 25 w 30"/>
                <a:gd name="T27" fmla="*/ 10 h 18"/>
                <a:gd name="T28" fmla="*/ 26 w 30"/>
                <a:gd name="T29" fmla="*/ 10 h 18"/>
                <a:gd name="T30" fmla="*/ 30 w 30"/>
                <a:gd name="T31" fmla="*/ 14 h 18"/>
                <a:gd name="T32" fmla="*/ 26 w 30"/>
                <a:gd name="T33" fmla="*/ 18 h 18"/>
                <a:gd name="T34" fmla="*/ 22 w 30"/>
                <a:gd name="T35" fmla="*/ 14 h 18"/>
                <a:gd name="T36" fmla="*/ 24 w 30"/>
                <a:gd name="T37" fmla="*/ 10 h 18"/>
                <a:gd name="T38" fmla="*/ 24 w 30"/>
                <a:gd name="T39" fmla="*/ 10 h 18"/>
                <a:gd name="T40" fmla="*/ 24 w 30"/>
                <a:gd name="T41" fmla="*/ 10 h 18"/>
                <a:gd name="T42" fmla="*/ 24 w 30"/>
                <a:gd name="T43" fmla="*/ 10 h 18"/>
                <a:gd name="T44" fmla="*/ 25 w 30"/>
                <a:gd name="T45" fmla="*/ 10 h 18"/>
                <a:gd name="T46" fmla="*/ 26 w 30"/>
                <a:gd name="T47" fmla="*/ 14 h 18"/>
                <a:gd name="T48" fmla="*/ 4 w 30"/>
                <a:gd name="T49" fmla="*/ 14 h 18"/>
                <a:gd name="T50" fmla="*/ 12 w 30"/>
                <a:gd name="T51" fmla="*/ 11 h 18"/>
                <a:gd name="T52" fmla="*/ 25 w 30"/>
                <a:gd name="T53" fmla="*/ 6 h 18"/>
                <a:gd name="T54" fmla="*/ 28 w 30"/>
                <a:gd name="T55" fmla="*/ 7 h 18"/>
                <a:gd name="T56" fmla="*/ 19 w 30"/>
                <a:gd name="T57" fmla="*/ 0 h 18"/>
                <a:gd name="T58" fmla="*/ 21 w 30"/>
                <a:gd name="T59" fmla="*/ 0 h 18"/>
                <a:gd name="T60" fmla="*/ 22 w 30"/>
                <a:gd name="T61" fmla="*/ 3 h 18"/>
                <a:gd name="T62" fmla="*/ 25 w 30"/>
                <a:gd name="T63" fmla="*/ 5 h 18"/>
                <a:gd name="T64" fmla="*/ 25 w 30"/>
                <a:gd name="T65" fmla="*/ 6 h 18"/>
                <a:gd name="T66" fmla="*/ 24 w 30"/>
                <a:gd name="T67" fmla="*/ 6 h 18"/>
                <a:gd name="T68" fmla="*/ 22 w 30"/>
                <a:gd name="T69" fmla="*/ 7 h 18"/>
                <a:gd name="T70" fmla="*/ 19 w 30"/>
                <a:gd name="T71" fmla="*/ 14 h 18"/>
                <a:gd name="T72" fmla="*/ 12 w 30"/>
                <a:gd name="T73" fmla="*/ 14 h 18"/>
                <a:gd name="T74" fmla="*/ 12 w 30"/>
                <a:gd name="T75" fmla="*/ 8 h 18"/>
                <a:gd name="T76" fmla="*/ 5 w 30"/>
                <a:gd name="T77" fmla="*/ 6 h 18"/>
                <a:gd name="T78" fmla="*/ 2 w 30"/>
                <a:gd name="T79" fmla="*/ 6 h 18"/>
                <a:gd name="T80" fmla="*/ 2 w 30"/>
                <a:gd name="T81" fmla="*/ 3 h 18"/>
                <a:gd name="T82" fmla="*/ 4 w 30"/>
                <a:gd name="T83" fmla="*/ 3 h 18"/>
                <a:gd name="T84" fmla="*/ 5 w 30"/>
                <a:gd name="T85" fmla="*/ 3 h 18"/>
                <a:gd name="T86" fmla="*/ 6 w 30"/>
                <a:gd name="T87" fmla="*/ 3 h 18"/>
                <a:gd name="T88" fmla="*/ 7 w 30"/>
                <a:gd name="T89" fmla="*/ 4 h 18"/>
                <a:gd name="T90" fmla="*/ 16 w 30"/>
                <a:gd name="T91" fmla="*/ 4 h 18"/>
                <a:gd name="T92" fmla="*/ 18 w 30"/>
                <a:gd name="T93" fmla="*/ 3 h 18"/>
                <a:gd name="T94" fmla="*/ 20 w 30"/>
                <a:gd name="T95" fmla="*/ 3 h 18"/>
                <a:gd name="T96" fmla="*/ 20 w 30"/>
                <a:gd name="T9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18">
                  <a:moveTo>
                    <a:pt x="19" y="0"/>
                  </a:moveTo>
                  <a:cubicBezTo>
                    <a:pt x="16" y="0"/>
                    <a:pt x="16" y="0"/>
                    <a:pt x="16" y="0"/>
                  </a:cubicBezTo>
                  <a:moveTo>
                    <a:pt x="12" y="12"/>
                  </a:moveTo>
                  <a:cubicBezTo>
                    <a:pt x="12" y="12"/>
                    <a:pt x="12" y="12"/>
                    <a:pt x="12" y="12"/>
                  </a:cubicBezTo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4"/>
                  </a:cubicBezTo>
                  <a:cubicBezTo>
                    <a:pt x="8" y="16"/>
                    <a:pt x="6" y="18"/>
                    <a:pt x="4" y="18"/>
                  </a:cubicBezTo>
                  <a:cubicBezTo>
                    <a:pt x="1" y="18"/>
                    <a:pt x="0" y="16"/>
                    <a:pt x="0" y="14"/>
                  </a:cubicBezTo>
                  <a:cubicBezTo>
                    <a:pt x="0" y="11"/>
                    <a:pt x="1" y="10"/>
                    <a:pt x="4" y="10"/>
                  </a:cubicBezTo>
                  <a:cubicBezTo>
                    <a:pt x="5" y="10"/>
                    <a:pt x="7" y="11"/>
                    <a:pt x="7" y="12"/>
                  </a:cubicBezTo>
                  <a:moveTo>
                    <a:pt x="23" y="7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9" y="10"/>
                    <a:pt x="30" y="11"/>
                    <a:pt x="30" y="14"/>
                  </a:cubicBezTo>
                  <a:cubicBezTo>
                    <a:pt x="30" y="16"/>
                    <a:pt x="29" y="18"/>
                    <a:pt x="26" y="18"/>
                  </a:cubicBezTo>
                  <a:cubicBezTo>
                    <a:pt x="24" y="18"/>
                    <a:pt x="22" y="16"/>
                    <a:pt x="22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24" y="10"/>
                  </a:moveTo>
                  <a:cubicBezTo>
                    <a:pt x="24" y="10"/>
                    <a:pt x="24" y="10"/>
                    <a:pt x="24" y="10"/>
                  </a:cubicBezTo>
                  <a:moveTo>
                    <a:pt x="25" y="10"/>
                  </a:moveTo>
                  <a:cubicBezTo>
                    <a:pt x="26" y="14"/>
                    <a:pt x="26" y="14"/>
                    <a:pt x="26" y="14"/>
                  </a:cubicBezTo>
                  <a:moveTo>
                    <a:pt x="4" y="14"/>
                  </a:moveTo>
                  <a:cubicBezTo>
                    <a:pt x="12" y="11"/>
                    <a:pt x="12" y="11"/>
                    <a:pt x="12" y="11"/>
                  </a:cubicBezTo>
                  <a:moveTo>
                    <a:pt x="25" y="6"/>
                  </a:moveTo>
                  <a:cubicBezTo>
                    <a:pt x="25" y="6"/>
                    <a:pt x="27" y="7"/>
                    <a:pt x="28" y="7"/>
                  </a:cubicBezTo>
                  <a:moveTo>
                    <a:pt x="1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0" name="Gruppieren 1179"/>
          <p:cNvGrpSpPr/>
          <p:nvPr/>
        </p:nvGrpSpPr>
        <p:grpSpPr>
          <a:xfrm>
            <a:off x="9645112" y="4024867"/>
            <a:ext cx="350838" cy="350838"/>
            <a:chOff x="10217150" y="4286250"/>
            <a:chExt cx="350838" cy="350838"/>
          </a:xfrm>
        </p:grpSpPr>
        <p:sp>
          <p:nvSpPr>
            <p:cNvPr id="1181" name="Oval 764"/>
            <p:cNvSpPr>
              <a:spLocks noChangeArrowheads="1"/>
            </p:cNvSpPr>
            <p:nvPr/>
          </p:nvSpPr>
          <p:spPr bwMode="auto">
            <a:xfrm>
              <a:off x="10217150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Oval 765"/>
            <p:cNvSpPr>
              <a:spLocks noChangeArrowheads="1"/>
            </p:cNvSpPr>
            <p:nvPr/>
          </p:nvSpPr>
          <p:spPr bwMode="auto">
            <a:xfrm>
              <a:off x="10301288" y="4370388"/>
              <a:ext cx="146050" cy="146050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Line 766"/>
            <p:cNvSpPr>
              <a:spLocks noChangeShapeType="1"/>
            </p:cNvSpPr>
            <p:nvPr/>
          </p:nvSpPr>
          <p:spPr bwMode="auto">
            <a:xfrm>
              <a:off x="10423525" y="4492625"/>
              <a:ext cx="41275" cy="412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4" name="Gruppieren 1183"/>
          <p:cNvGrpSpPr/>
          <p:nvPr/>
        </p:nvGrpSpPr>
        <p:grpSpPr>
          <a:xfrm>
            <a:off x="10216612" y="4024867"/>
            <a:ext cx="344488" cy="350838"/>
            <a:chOff x="10795000" y="4286250"/>
            <a:chExt cx="344488" cy="350838"/>
          </a:xfrm>
        </p:grpSpPr>
        <p:sp>
          <p:nvSpPr>
            <p:cNvPr id="1185" name="Oval 770"/>
            <p:cNvSpPr>
              <a:spLocks noChangeArrowheads="1"/>
            </p:cNvSpPr>
            <p:nvPr/>
          </p:nvSpPr>
          <p:spPr bwMode="auto">
            <a:xfrm>
              <a:off x="107950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Freeform 771"/>
            <p:cNvSpPr>
              <a:spLocks/>
            </p:cNvSpPr>
            <p:nvPr/>
          </p:nvSpPr>
          <p:spPr bwMode="auto">
            <a:xfrm>
              <a:off x="10902950" y="4406900"/>
              <a:ext cx="158750" cy="139700"/>
            </a:xfrm>
            <a:custGeom>
              <a:avLst/>
              <a:gdLst>
                <a:gd name="T0" fmla="*/ 24 w 26"/>
                <a:gd name="T1" fmla="*/ 8 h 23"/>
                <a:gd name="T2" fmla="*/ 23 w 26"/>
                <a:gd name="T3" fmla="*/ 8 h 23"/>
                <a:gd name="T4" fmla="*/ 21 w 26"/>
                <a:gd name="T5" fmla="*/ 4 h 23"/>
                <a:gd name="T6" fmla="*/ 20 w 26"/>
                <a:gd name="T7" fmla="*/ 4 h 23"/>
                <a:gd name="T8" fmla="*/ 20 w 26"/>
                <a:gd name="T9" fmla="*/ 0 h 23"/>
                <a:gd name="T10" fmla="*/ 17 w 26"/>
                <a:gd name="T11" fmla="*/ 2 h 23"/>
                <a:gd name="T12" fmla="*/ 12 w 26"/>
                <a:gd name="T13" fmla="*/ 1 h 23"/>
                <a:gd name="T14" fmla="*/ 11 w 26"/>
                <a:gd name="T15" fmla="*/ 1 h 23"/>
                <a:gd name="T16" fmla="*/ 8 w 26"/>
                <a:gd name="T17" fmla="*/ 3 h 23"/>
                <a:gd name="T18" fmla="*/ 7 w 26"/>
                <a:gd name="T19" fmla="*/ 2 h 23"/>
                <a:gd name="T20" fmla="*/ 0 w 26"/>
                <a:gd name="T21" fmla="*/ 9 h 23"/>
                <a:gd name="T22" fmla="*/ 0 w 26"/>
                <a:gd name="T23" fmla="*/ 11 h 23"/>
                <a:gd name="T24" fmla="*/ 4 w 26"/>
                <a:gd name="T25" fmla="*/ 18 h 23"/>
                <a:gd name="T26" fmla="*/ 3 w 26"/>
                <a:gd name="T27" fmla="*/ 20 h 23"/>
                <a:gd name="T28" fmla="*/ 4 w 26"/>
                <a:gd name="T29" fmla="*/ 22 h 23"/>
                <a:gd name="T30" fmla="*/ 6 w 26"/>
                <a:gd name="T31" fmla="*/ 23 h 23"/>
                <a:gd name="T32" fmla="*/ 7 w 26"/>
                <a:gd name="T33" fmla="*/ 22 h 23"/>
                <a:gd name="T34" fmla="*/ 8 w 26"/>
                <a:gd name="T35" fmla="*/ 20 h 23"/>
                <a:gd name="T36" fmla="*/ 15 w 26"/>
                <a:gd name="T37" fmla="*/ 20 h 23"/>
                <a:gd name="T38" fmla="*/ 15 w 26"/>
                <a:gd name="T39" fmla="*/ 22 h 23"/>
                <a:gd name="T40" fmla="*/ 16 w 26"/>
                <a:gd name="T41" fmla="*/ 23 h 23"/>
                <a:gd name="T42" fmla="*/ 17 w 26"/>
                <a:gd name="T43" fmla="*/ 23 h 23"/>
                <a:gd name="T44" fmla="*/ 19 w 26"/>
                <a:gd name="T45" fmla="*/ 22 h 23"/>
                <a:gd name="T46" fmla="*/ 20 w 26"/>
                <a:gd name="T47" fmla="*/ 21 h 23"/>
                <a:gd name="T48" fmla="*/ 20 w 26"/>
                <a:gd name="T49" fmla="*/ 20 h 23"/>
                <a:gd name="T50" fmla="*/ 19 w 26"/>
                <a:gd name="T51" fmla="*/ 18 h 23"/>
                <a:gd name="T52" fmla="*/ 22 w 26"/>
                <a:gd name="T53" fmla="*/ 15 h 23"/>
                <a:gd name="T54" fmla="*/ 24 w 26"/>
                <a:gd name="T55" fmla="*/ 15 h 23"/>
                <a:gd name="T56" fmla="*/ 26 w 26"/>
                <a:gd name="T57" fmla="*/ 13 h 23"/>
                <a:gd name="T58" fmla="*/ 26 w 26"/>
                <a:gd name="T59" fmla="*/ 10 h 23"/>
                <a:gd name="T60" fmla="*/ 24 w 26"/>
                <a:gd name="T61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" h="23">
                  <a:moveTo>
                    <a:pt x="24" y="8"/>
                  </a:move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2" y="6"/>
                    <a:pt x="21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1" y="1"/>
                    <a:pt x="20" y="0"/>
                  </a:cubicBezTo>
                  <a:cubicBezTo>
                    <a:pt x="19" y="0"/>
                    <a:pt x="18" y="1"/>
                    <a:pt x="17" y="2"/>
                  </a:cubicBezTo>
                  <a:cubicBezTo>
                    <a:pt x="15" y="2"/>
                    <a:pt x="13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1" y="2"/>
                    <a:pt x="10" y="3"/>
                    <a:pt x="8" y="3"/>
                  </a:cubicBezTo>
                  <a:cubicBezTo>
                    <a:pt x="8" y="3"/>
                    <a:pt x="7" y="3"/>
                    <a:pt x="7" y="2"/>
                  </a:cubicBezTo>
                  <a:cubicBezTo>
                    <a:pt x="4" y="4"/>
                    <a:pt x="1" y="6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14"/>
                    <a:pt x="1" y="16"/>
                    <a:pt x="4" y="18"/>
                  </a:cubicBezTo>
                  <a:cubicBezTo>
                    <a:pt x="4" y="18"/>
                    <a:pt x="3" y="19"/>
                    <a:pt x="3" y="20"/>
                  </a:cubicBezTo>
                  <a:cubicBezTo>
                    <a:pt x="2" y="21"/>
                    <a:pt x="3" y="22"/>
                    <a:pt x="4" y="22"/>
                  </a:cubicBezTo>
                  <a:cubicBezTo>
                    <a:pt x="5" y="22"/>
                    <a:pt x="5" y="23"/>
                    <a:pt x="6" y="23"/>
                  </a:cubicBezTo>
                  <a:cubicBezTo>
                    <a:pt x="6" y="23"/>
                    <a:pt x="7" y="23"/>
                    <a:pt x="7" y="22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10" y="21"/>
                    <a:pt x="13" y="20"/>
                    <a:pt x="15" y="2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6" y="22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20" y="22"/>
                    <a:pt x="20" y="21"/>
                  </a:cubicBezTo>
                  <a:cubicBezTo>
                    <a:pt x="20" y="21"/>
                    <a:pt x="20" y="21"/>
                    <a:pt x="20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1" y="17"/>
                    <a:pt x="22" y="16"/>
                    <a:pt x="22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5" y="15"/>
                    <a:pt x="26" y="14"/>
                    <a:pt x="26" y="13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9"/>
                    <a:pt x="25" y="8"/>
                    <a:pt x="24" y="8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772"/>
            <p:cNvSpPr>
              <a:spLocks/>
            </p:cNvSpPr>
            <p:nvPr/>
          </p:nvSpPr>
          <p:spPr bwMode="auto">
            <a:xfrm>
              <a:off x="10939463" y="4430713"/>
              <a:ext cx="42863" cy="12700"/>
            </a:xfrm>
            <a:custGeom>
              <a:avLst/>
              <a:gdLst>
                <a:gd name="T0" fmla="*/ 0 w 7"/>
                <a:gd name="T1" fmla="*/ 2 h 2"/>
                <a:gd name="T2" fmla="*/ 3 w 7"/>
                <a:gd name="T3" fmla="*/ 0 h 2"/>
                <a:gd name="T4" fmla="*/ 7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cubicBezTo>
                    <a:pt x="0" y="2"/>
                    <a:pt x="1" y="1"/>
                    <a:pt x="3" y="0"/>
                  </a:cubicBezTo>
                  <a:cubicBezTo>
                    <a:pt x="6" y="0"/>
                    <a:pt x="7" y="0"/>
                    <a:pt x="7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773"/>
            <p:cNvSpPr>
              <a:spLocks/>
            </p:cNvSpPr>
            <p:nvPr/>
          </p:nvSpPr>
          <p:spPr bwMode="auto">
            <a:xfrm>
              <a:off x="10872788" y="4443413"/>
              <a:ext cx="30163" cy="36513"/>
            </a:xfrm>
            <a:custGeom>
              <a:avLst/>
              <a:gdLst>
                <a:gd name="T0" fmla="*/ 5 w 5"/>
                <a:gd name="T1" fmla="*/ 4 h 6"/>
                <a:gd name="T2" fmla="*/ 2 w 5"/>
                <a:gd name="T3" fmla="*/ 3 h 6"/>
                <a:gd name="T4" fmla="*/ 3 w 5"/>
                <a:gd name="T5" fmla="*/ 0 h 6"/>
                <a:gd name="T6" fmla="*/ 0 w 5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4"/>
                    <a:pt x="2" y="4"/>
                    <a:pt x="2" y="3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1"/>
                    <a:pt x="3" y="6"/>
                    <a:pt x="0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Oval 774"/>
            <p:cNvSpPr>
              <a:spLocks noChangeArrowheads="1"/>
            </p:cNvSpPr>
            <p:nvPr/>
          </p:nvSpPr>
          <p:spPr bwMode="auto">
            <a:xfrm>
              <a:off x="11012488" y="4449763"/>
              <a:ext cx="12700" cy="174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Freeform 775"/>
            <p:cNvSpPr>
              <a:spLocks/>
            </p:cNvSpPr>
            <p:nvPr/>
          </p:nvSpPr>
          <p:spPr bwMode="auto">
            <a:xfrm>
              <a:off x="10934700" y="4376738"/>
              <a:ext cx="41275" cy="49213"/>
            </a:xfrm>
            <a:custGeom>
              <a:avLst/>
              <a:gdLst>
                <a:gd name="T0" fmla="*/ 1 w 7"/>
                <a:gd name="T1" fmla="*/ 7 h 8"/>
                <a:gd name="T2" fmla="*/ 3 w 7"/>
                <a:gd name="T3" fmla="*/ 8 h 8"/>
                <a:gd name="T4" fmla="*/ 7 w 7"/>
                <a:gd name="T5" fmla="*/ 4 h 8"/>
                <a:gd name="T6" fmla="*/ 3 w 7"/>
                <a:gd name="T7" fmla="*/ 0 h 8"/>
                <a:gd name="T8" fmla="*/ 0 w 7"/>
                <a:gd name="T9" fmla="*/ 4 h 8"/>
                <a:gd name="T10" fmla="*/ 0 w 7"/>
                <a:gd name="T11" fmla="*/ 5 h 8"/>
                <a:gd name="T12" fmla="*/ 1 w 7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1" y="7"/>
                  </a:moveTo>
                  <a:cubicBezTo>
                    <a:pt x="2" y="8"/>
                    <a:pt x="3" y="8"/>
                    <a:pt x="3" y="8"/>
                  </a:cubicBezTo>
                  <a:cubicBezTo>
                    <a:pt x="6" y="8"/>
                    <a:pt x="7" y="6"/>
                    <a:pt x="7" y="4"/>
                  </a:cubicBezTo>
                  <a:cubicBezTo>
                    <a:pt x="7" y="2"/>
                    <a:pt x="6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1" y="7"/>
                    <a:pt x="1" y="7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1" name="Gruppieren 1190"/>
          <p:cNvGrpSpPr/>
          <p:nvPr/>
        </p:nvGrpSpPr>
        <p:grpSpPr>
          <a:xfrm>
            <a:off x="10788112" y="4024867"/>
            <a:ext cx="344488" cy="350838"/>
            <a:chOff x="11366500" y="4286250"/>
            <a:chExt cx="344488" cy="350838"/>
          </a:xfrm>
        </p:grpSpPr>
        <p:sp>
          <p:nvSpPr>
            <p:cNvPr id="1192" name="Oval 779"/>
            <p:cNvSpPr>
              <a:spLocks noChangeArrowheads="1"/>
            </p:cNvSpPr>
            <p:nvPr/>
          </p:nvSpPr>
          <p:spPr bwMode="auto">
            <a:xfrm>
              <a:off x="113665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3" name="Freeform 780"/>
            <p:cNvSpPr>
              <a:spLocks/>
            </p:cNvSpPr>
            <p:nvPr/>
          </p:nvSpPr>
          <p:spPr bwMode="auto">
            <a:xfrm>
              <a:off x="11444288" y="4365625"/>
              <a:ext cx="182563" cy="180975"/>
            </a:xfrm>
            <a:custGeom>
              <a:avLst/>
              <a:gdLst>
                <a:gd name="T0" fmla="*/ 11 w 30"/>
                <a:gd name="T1" fmla="*/ 10 h 30"/>
                <a:gd name="T2" fmla="*/ 23 w 30"/>
                <a:gd name="T3" fmla="*/ 10 h 30"/>
                <a:gd name="T4" fmla="*/ 24 w 30"/>
                <a:gd name="T5" fmla="*/ 12 h 30"/>
                <a:gd name="T6" fmla="*/ 27 w 30"/>
                <a:gd name="T7" fmla="*/ 29 h 30"/>
                <a:gd name="T8" fmla="*/ 25 w 30"/>
                <a:gd name="T9" fmla="*/ 30 h 30"/>
                <a:gd name="T10" fmla="*/ 9 w 30"/>
                <a:gd name="T11" fmla="*/ 30 h 30"/>
                <a:gd name="T12" fmla="*/ 8 w 30"/>
                <a:gd name="T13" fmla="*/ 29 h 30"/>
                <a:gd name="T14" fmla="*/ 9 w 30"/>
                <a:gd name="T15" fmla="*/ 23 h 30"/>
                <a:gd name="T16" fmla="*/ 8 w 30"/>
                <a:gd name="T17" fmla="*/ 22 h 30"/>
                <a:gd name="T18" fmla="*/ 0 w 30"/>
                <a:gd name="T19" fmla="*/ 11 h 30"/>
                <a:gd name="T20" fmla="*/ 3 w 30"/>
                <a:gd name="T21" fmla="*/ 11 h 30"/>
                <a:gd name="T22" fmla="*/ 10 w 30"/>
                <a:gd name="T23" fmla="*/ 14 h 30"/>
                <a:gd name="T24" fmla="*/ 10 w 30"/>
                <a:gd name="T25" fmla="*/ 12 h 30"/>
                <a:gd name="T26" fmla="*/ 16 w 30"/>
                <a:gd name="T27" fmla="*/ 2 h 30"/>
                <a:gd name="T28" fmla="*/ 28 w 30"/>
                <a:gd name="T29" fmla="*/ 7 h 30"/>
                <a:gd name="T30" fmla="*/ 29 w 30"/>
                <a:gd name="T31" fmla="*/ 16 h 30"/>
                <a:gd name="T32" fmla="*/ 25 w 30"/>
                <a:gd name="T33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30">
                  <a:moveTo>
                    <a:pt x="11" y="10"/>
                  </a:moveTo>
                  <a:cubicBezTo>
                    <a:pt x="13" y="10"/>
                    <a:pt x="19" y="10"/>
                    <a:pt x="23" y="10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4" y="13"/>
                    <a:pt x="27" y="28"/>
                    <a:pt x="27" y="29"/>
                  </a:cubicBezTo>
                  <a:cubicBezTo>
                    <a:pt x="27" y="30"/>
                    <a:pt x="26" y="30"/>
                    <a:pt x="25" y="30"/>
                  </a:cubicBezTo>
                  <a:cubicBezTo>
                    <a:pt x="20" y="30"/>
                    <a:pt x="15" y="30"/>
                    <a:pt x="9" y="30"/>
                  </a:cubicBezTo>
                  <a:cubicBezTo>
                    <a:pt x="9" y="30"/>
                    <a:pt x="8" y="30"/>
                    <a:pt x="8" y="29"/>
                  </a:cubicBezTo>
                  <a:cubicBezTo>
                    <a:pt x="8" y="27"/>
                    <a:pt x="9" y="25"/>
                    <a:pt x="9" y="23"/>
                  </a:cubicBezTo>
                  <a:cubicBezTo>
                    <a:pt x="9" y="23"/>
                    <a:pt x="9" y="23"/>
                    <a:pt x="8" y="22"/>
                  </a:cubicBezTo>
                  <a:cubicBezTo>
                    <a:pt x="4" y="17"/>
                    <a:pt x="0" y="11"/>
                    <a:pt x="0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0" y="18"/>
                    <a:pt x="9" y="18"/>
                    <a:pt x="10" y="14"/>
                  </a:cubicBezTo>
                  <a:cubicBezTo>
                    <a:pt x="10" y="13"/>
                    <a:pt x="10" y="12"/>
                    <a:pt x="10" y="12"/>
                  </a:cubicBezTo>
                  <a:cubicBezTo>
                    <a:pt x="11" y="7"/>
                    <a:pt x="13" y="3"/>
                    <a:pt x="16" y="2"/>
                  </a:cubicBezTo>
                  <a:cubicBezTo>
                    <a:pt x="21" y="0"/>
                    <a:pt x="26" y="2"/>
                    <a:pt x="28" y="7"/>
                  </a:cubicBezTo>
                  <a:cubicBezTo>
                    <a:pt x="29" y="10"/>
                    <a:pt x="30" y="13"/>
                    <a:pt x="29" y="16"/>
                  </a:cubicBezTo>
                  <a:cubicBezTo>
                    <a:pt x="28" y="17"/>
                    <a:pt x="26" y="20"/>
                    <a:pt x="25" y="21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4" name="Gruppieren 1193"/>
          <p:cNvGrpSpPr/>
          <p:nvPr/>
        </p:nvGrpSpPr>
        <p:grpSpPr>
          <a:xfrm>
            <a:off x="3356892" y="4508960"/>
            <a:ext cx="350837" cy="350838"/>
            <a:chOff x="3941763" y="4778375"/>
            <a:chExt cx="350837" cy="350838"/>
          </a:xfrm>
        </p:grpSpPr>
        <p:sp>
          <p:nvSpPr>
            <p:cNvPr id="1195" name="Oval 784"/>
            <p:cNvSpPr>
              <a:spLocks noChangeArrowheads="1"/>
            </p:cNvSpPr>
            <p:nvPr/>
          </p:nvSpPr>
          <p:spPr bwMode="auto">
            <a:xfrm>
              <a:off x="3941763" y="4778375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6" name="Freeform 785"/>
            <p:cNvSpPr>
              <a:spLocks/>
            </p:cNvSpPr>
            <p:nvPr/>
          </p:nvSpPr>
          <p:spPr bwMode="auto">
            <a:xfrm>
              <a:off x="4056063" y="4892675"/>
              <a:ext cx="122237" cy="42863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7" name="Oval 786"/>
            <p:cNvSpPr>
              <a:spLocks noChangeArrowheads="1"/>
            </p:cNvSpPr>
            <p:nvPr/>
          </p:nvSpPr>
          <p:spPr bwMode="auto">
            <a:xfrm>
              <a:off x="4056063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8" name="Oval 787"/>
            <p:cNvSpPr>
              <a:spLocks noChangeArrowheads="1"/>
            </p:cNvSpPr>
            <p:nvPr/>
          </p:nvSpPr>
          <p:spPr bwMode="auto">
            <a:xfrm>
              <a:off x="4152900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9" name="Freeform 788"/>
            <p:cNvSpPr>
              <a:spLocks/>
            </p:cNvSpPr>
            <p:nvPr/>
          </p:nvSpPr>
          <p:spPr bwMode="auto">
            <a:xfrm>
              <a:off x="4025900" y="4875213"/>
              <a:ext cx="182562" cy="144463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0" name="Freeform 789"/>
            <p:cNvSpPr>
              <a:spLocks/>
            </p:cNvSpPr>
            <p:nvPr/>
          </p:nvSpPr>
          <p:spPr bwMode="auto">
            <a:xfrm>
              <a:off x="4105275" y="4935538"/>
              <a:ext cx="23812" cy="60325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1" name="Gruppieren 1200"/>
          <p:cNvGrpSpPr/>
          <p:nvPr/>
        </p:nvGrpSpPr>
        <p:grpSpPr>
          <a:xfrm>
            <a:off x="3934875" y="4510108"/>
            <a:ext cx="342000" cy="349200"/>
            <a:chOff x="4513263" y="4778375"/>
            <a:chExt cx="342900" cy="350838"/>
          </a:xfrm>
        </p:grpSpPr>
        <p:sp>
          <p:nvSpPr>
            <p:cNvPr id="1202" name="Oval 793"/>
            <p:cNvSpPr>
              <a:spLocks noChangeArrowheads="1"/>
            </p:cNvSpPr>
            <p:nvPr/>
          </p:nvSpPr>
          <p:spPr bwMode="auto">
            <a:xfrm>
              <a:off x="4513263" y="4778375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3" name="Freeform 794"/>
            <p:cNvSpPr>
              <a:spLocks/>
            </p:cNvSpPr>
            <p:nvPr/>
          </p:nvSpPr>
          <p:spPr bwMode="auto">
            <a:xfrm>
              <a:off x="4591051" y="4965700"/>
              <a:ext cx="79375" cy="36513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4" name="Freeform 795"/>
            <p:cNvSpPr>
              <a:spLocks/>
            </p:cNvSpPr>
            <p:nvPr/>
          </p:nvSpPr>
          <p:spPr bwMode="auto">
            <a:xfrm>
              <a:off x="4591051" y="4887913"/>
              <a:ext cx="79375" cy="77788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5" name="Freeform 796"/>
            <p:cNvSpPr>
              <a:spLocks/>
            </p:cNvSpPr>
            <p:nvPr/>
          </p:nvSpPr>
          <p:spPr bwMode="auto">
            <a:xfrm>
              <a:off x="4705351" y="4965700"/>
              <a:ext cx="73025" cy="36513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6" name="Freeform 797"/>
            <p:cNvSpPr>
              <a:spLocks/>
            </p:cNvSpPr>
            <p:nvPr/>
          </p:nvSpPr>
          <p:spPr bwMode="auto">
            <a:xfrm>
              <a:off x="4705351" y="4887913"/>
              <a:ext cx="73025" cy="77788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7" name="Line 798"/>
            <p:cNvSpPr>
              <a:spLocks noChangeShapeType="1"/>
            </p:cNvSpPr>
            <p:nvPr/>
          </p:nvSpPr>
          <p:spPr bwMode="auto">
            <a:xfrm>
              <a:off x="4610101" y="4887913"/>
              <a:ext cx="65088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8" name="Line 799"/>
            <p:cNvSpPr>
              <a:spLocks noChangeShapeType="1"/>
            </p:cNvSpPr>
            <p:nvPr/>
          </p:nvSpPr>
          <p:spPr bwMode="auto">
            <a:xfrm flipV="1">
              <a:off x="4687888" y="4899025"/>
              <a:ext cx="0" cy="133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9" name="Line 800"/>
            <p:cNvSpPr>
              <a:spLocks noChangeShapeType="1"/>
            </p:cNvSpPr>
            <p:nvPr/>
          </p:nvSpPr>
          <p:spPr bwMode="auto">
            <a:xfrm>
              <a:off x="4657726" y="5038725"/>
              <a:ext cx="539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0" name="Oval 801"/>
            <p:cNvSpPr>
              <a:spLocks noChangeArrowheads="1"/>
            </p:cNvSpPr>
            <p:nvPr/>
          </p:nvSpPr>
          <p:spPr bwMode="auto">
            <a:xfrm>
              <a:off x="4675188" y="4875213"/>
              <a:ext cx="25400" cy="2381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1" name="Line 802"/>
            <p:cNvSpPr>
              <a:spLocks noChangeShapeType="1"/>
            </p:cNvSpPr>
            <p:nvPr/>
          </p:nvSpPr>
          <p:spPr bwMode="auto">
            <a:xfrm>
              <a:off x="4700588" y="48879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2" name="Gruppierung 638"/>
          <p:cNvGrpSpPr>
            <a:grpSpLocks noChangeAspect="1"/>
          </p:cNvGrpSpPr>
          <p:nvPr/>
        </p:nvGrpSpPr>
        <p:grpSpPr>
          <a:xfrm>
            <a:off x="4504787" y="4510108"/>
            <a:ext cx="343253" cy="349200"/>
            <a:chOff x="1662835" y="177181"/>
            <a:chExt cx="581956" cy="592039"/>
          </a:xfrm>
        </p:grpSpPr>
        <p:sp>
          <p:nvSpPr>
            <p:cNvPr id="1213" name="Freeform 1"/>
            <p:cNvSpPr>
              <a:spLocks noChangeArrowheads="1"/>
            </p:cNvSpPr>
            <p:nvPr/>
          </p:nvSpPr>
          <p:spPr bwMode="auto">
            <a:xfrm>
              <a:off x="1662835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4" name="Freeform 2"/>
            <p:cNvSpPr>
              <a:spLocks noChangeArrowheads="1"/>
            </p:cNvSpPr>
            <p:nvPr/>
          </p:nvSpPr>
          <p:spPr bwMode="auto">
            <a:xfrm>
              <a:off x="1867384" y="339955"/>
              <a:ext cx="172858" cy="285216"/>
            </a:xfrm>
            <a:custGeom>
              <a:avLst/>
              <a:gdLst>
                <a:gd name="T0" fmla="*/ 530 w 531"/>
                <a:gd name="T1" fmla="*/ 843 h 875"/>
                <a:gd name="T2" fmla="*/ 530 w 531"/>
                <a:gd name="T3" fmla="*/ 843 h 875"/>
                <a:gd name="T4" fmla="*/ 499 w 531"/>
                <a:gd name="T5" fmla="*/ 874 h 875"/>
                <a:gd name="T6" fmla="*/ 31 w 531"/>
                <a:gd name="T7" fmla="*/ 874 h 875"/>
                <a:gd name="T8" fmla="*/ 0 w 531"/>
                <a:gd name="T9" fmla="*/ 843 h 875"/>
                <a:gd name="T10" fmla="*/ 0 w 531"/>
                <a:gd name="T11" fmla="*/ 62 h 875"/>
                <a:gd name="T12" fmla="*/ 31 w 531"/>
                <a:gd name="T13" fmla="*/ 0 h 875"/>
                <a:gd name="T14" fmla="*/ 499 w 531"/>
                <a:gd name="T15" fmla="*/ 0 h 875"/>
                <a:gd name="T16" fmla="*/ 530 w 531"/>
                <a:gd name="T17" fmla="*/ 62 h 875"/>
                <a:gd name="T18" fmla="*/ 530 w 531"/>
                <a:gd name="T19" fmla="*/ 843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1" h="875">
                  <a:moveTo>
                    <a:pt x="530" y="843"/>
                  </a:moveTo>
                  <a:lnTo>
                    <a:pt x="530" y="843"/>
                  </a:lnTo>
                  <a:cubicBezTo>
                    <a:pt x="530" y="874"/>
                    <a:pt x="530" y="874"/>
                    <a:pt x="499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31" y="874"/>
                    <a:pt x="0" y="874"/>
                    <a:pt x="0" y="84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31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530" y="0"/>
                    <a:pt x="530" y="31"/>
                    <a:pt x="530" y="62"/>
                  </a:cubicBezTo>
                  <a:lnTo>
                    <a:pt x="530" y="84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5" name="Freeform 3"/>
            <p:cNvSpPr>
              <a:spLocks noChangeArrowheads="1"/>
            </p:cNvSpPr>
            <p:nvPr/>
          </p:nvSpPr>
          <p:spPr bwMode="auto">
            <a:xfrm>
              <a:off x="1917801" y="319789"/>
              <a:ext cx="72024" cy="21608"/>
            </a:xfrm>
            <a:custGeom>
              <a:avLst/>
              <a:gdLst>
                <a:gd name="T0" fmla="*/ 218 w 219"/>
                <a:gd name="T1" fmla="*/ 63 h 64"/>
                <a:gd name="T2" fmla="*/ 0 w 219"/>
                <a:gd name="T3" fmla="*/ 63 h 64"/>
                <a:gd name="T4" fmla="*/ 0 w 219"/>
                <a:gd name="T5" fmla="*/ 0 h 64"/>
                <a:gd name="T6" fmla="*/ 218 w 219"/>
                <a:gd name="T7" fmla="*/ 0 h 64"/>
                <a:gd name="T8" fmla="*/ 218 w 219"/>
                <a:gd name="T9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64">
                  <a:moveTo>
                    <a:pt x="218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6" name="Line 4"/>
            <p:cNvSpPr>
              <a:spLocks noChangeShapeType="1"/>
            </p:cNvSpPr>
            <p:nvPr/>
          </p:nvSpPr>
          <p:spPr bwMode="auto">
            <a:xfrm>
              <a:off x="1907717" y="462397"/>
              <a:ext cx="907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7" name="Line 5"/>
            <p:cNvSpPr>
              <a:spLocks noChangeShapeType="1"/>
            </p:cNvSpPr>
            <p:nvPr/>
          </p:nvSpPr>
          <p:spPr bwMode="auto">
            <a:xfrm>
              <a:off x="1907717" y="422063"/>
              <a:ext cx="907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8" name="Line 6"/>
            <p:cNvSpPr>
              <a:spLocks noChangeShapeType="1"/>
            </p:cNvSpPr>
            <p:nvPr/>
          </p:nvSpPr>
          <p:spPr bwMode="auto">
            <a:xfrm>
              <a:off x="1907717" y="502731"/>
              <a:ext cx="907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9" name="Line 7"/>
            <p:cNvSpPr>
              <a:spLocks noChangeShapeType="1"/>
            </p:cNvSpPr>
            <p:nvPr/>
          </p:nvSpPr>
          <p:spPr bwMode="auto">
            <a:xfrm>
              <a:off x="1907717" y="544504"/>
              <a:ext cx="9075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0" name="Line 8"/>
            <p:cNvSpPr>
              <a:spLocks noChangeShapeType="1"/>
            </p:cNvSpPr>
            <p:nvPr/>
          </p:nvSpPr>
          <p:spPr bwMode="auto">
            <a:xfrm>
              <a:off x="1907717" y="584838"/>
              <a:ext cx="9075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21" name="Gruppierung 647"/>
          <p:cNvGrpSpPr>
            <a:grpSpLocks noChangeAspect="1"/>
          </p:cNvGrpSpPr>
          <p:nvPr/>
        </p:nvGrpSpPr>
        <p:grpSpPr>
          <a:xfrm>
            <a:off x="5076287" y="4510108"/>
            <a:ext cx="343253" cy="349200"/>
            <a:chOff x="2633722" y="177181"/>
            <a:chExt cx="581956" cy="592039"/>
          </a:xfrm>
        </p:grpSpPr>
        <p:sp>
          <p:nvSpPr>
            <p:cNvPr id="1222" name="Freeform 9"/>
            <p:cNvSpPr>
              <a:spLocks noChangeArrowheads="1"/>
            </p:cNvSpPr>
            <p:nvPr/>
          </p:nvSpPr>
          <p:spPr bwMode="auto">
            <a:xfrm>
              <a:off x="2633722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23" name="Line 10"/>
            <p:cNvSpPr>
              <a:spLocks noChangeShapeType="1"/>
            </p:cNvSpPr>
            <p:nvPr/>
          </p:nvSpPr>
          <p:spPr bwMode="auto">
            <a:xfrm flipV="1">
              <a:off x="2787854" y="358682"/>
              <a:ext cx="1440" cy="20743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4" name="Line 11"/>
            <p:cNvSpPr>
              <a:spLocks noChangeShapeType="1"/>
            </p:cNvSpPr>
            <p:nvPr/>
          </p:nvSpPr>
          <p:spPr bwMode="auto">
            <a:xfrm>
              <a:off x="3073070" y="360122"/>
              <a:ext cx="1440" cy="204549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5" name="Line 12"/>
            <p:cNvSpPr>
              <a:spLocks noChangeShapeType="1"/>
            </p:cNvSpPr>
            <p:nvPr/>
          </p:nvSpPr>
          <p:spPr bwMode="auto">
            <a:xfrm>
              <a:off x="2828188" y="400456"/>
              <a:ext cx="6194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6" name="Line 13"/>
            <p:cNvSpPr>
              <a:spLocks noChangeShapeType="1"/>
            </p:cNvSpPr>
            <p:nvPr/>
          </p:nvSpPr>
          <p:spPr bwMode="auto">
            <a:xfrm>
              <a:off x="2828188" y="442230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7" name="Line 14"/>
            <p:cNvSpPr>
              <a:spLocks noChangeShapeType="1"/>
            </p:cNvSpPr>
            <p:nvPr/>
          </p:nvSpPr>
          <p:spPr bwMode="auto">
            <a:xfrm>
              <a:off x="2828188" y="482564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8" name="Line 15"/>
            <p:cNvSpPr>
              <a:spLocks noChangeShapeType="1"/>
            </p:cNvSpPr>
            <p:nvPr/>
          </p:nvSpPr>
          <p:spPr bwMode="auto">
            <a:xfrm>
              <a:off x="2828188" y="522897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9" name="Line 16"/>
            <p:cNvSpPr>
              <a:spLocks noChangeShapeType="1"/>
            </p:cNvSpPr>
            <p:nvPr/>
          </p:nvSpPr>
          <p:spPr bwMode="auto">
            <a:xfrm flipH="1">
              <a:off x="2959272" y="400456"/>
              <a:ext cx="73465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0" name="Line 17"/>
            <p:cNvSpPr>
              <a:spLocks noChangeShapeType="1"/>
            </p:cNvSpPr>
            <p:nvPr/>
          </p:nvSpPr>
          <p:spPr bwMode="auto">
            <a:xfrm flipH="1">
              <a:off x="2959272" y="442230"/>
              <a:ext cx="7346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1" name="Line 18"/>
            <p:cNvSpPr>
              <a:spLocks noChangeShapeType="1"/>
            </p:cNvSpPr>
            <p:nvPr/>
          </p:nvSpPr>
          <p:spPr bwMode="auto">
            <a:xfrm flipH="1">
              <a:off x="2959272" y="482564"/>
              <a:ext cx="7346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2" name="Line 19"/>
            <p:cNvSpPr>
              <a:spLocks noChangeShapeType="1"/>
            </p:cNvSpPr>
            <p:nvPr/>
          </p:nvSpPr>
          <p:spPr bwMode="auto">
            <a:xfrm flipH="1">
              <a:off x="2959272" y="522897"/>
              <a:ext cx="7346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3" name="Freeform 20"/>
            <p:cNvSpPr>
              <a:spLocks noChangeArrowheads="1"/>
            </p:cNvSpPr>
            <p:nvPr/>
          </p:nvSpPr>
          <p:spPr bwMode="auto">
            <a:xfrm>
              <a:off x="2787854" y="360122"/>
              <a:ext cx="142608" cy="224716"/>
            </a:xfrm>
            <a:custGeom>
              <a:avLst/>
              <a:gdLst>
                <a:gd name="T0" fmla="*/ 0 w 438"/>
                <a:gd name="T1" fmla="*/ 0 h 688"/>
                <a:gd name="T2" fmla="*/ 0 w 438"/>
                <a:gd name="T3" fmla="*/ 0 h 688"/>
                <a:gd name="T4" fmla="*/ 313 w 438"/>
                <a:gd name="T5" fmla="*/ 0 h 688"/>
                <a:gd name="T6" fmla="*/ 437 w 438"/>
                <a:gd name="T7" fmla="*/ 125 h 688"/>
                <a:gd name="T8" fmla="*/ 437 w 438"/>
                <a:gd name="T9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688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37" y="32"/>
                    <a:pt x="437" y="125"/>
                  </a:cubicBezTo>
                  <a:cubicBezTo>
                    <a:pt x="437" y="687"/>
                    <a:pt x="437" y="687"/>
                    <a:pt x="437" y="6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4" name="Freeform 21"/>
            <p:cNvSpPr>
              <a:spLocks noChangeArrowheads="1"/>
            </p:cNvSpPr>
            <p:nvPr/>
          </p:nvSpPr>
          <p:spPr bwMode="auto">
            <a:xfrm>
              <a:off x="2930462" y="360122"/>
              <a:ext cx="142608" cy="244882"/>
            </a:xfrm>
            <a:custGeom>
              <a:avLst/>
              <a:gdLst>
                <a:gd name="T0" fmla="*/ 437 w 438"/>
                <a:gd name="T1" fmla="*/ 0 h 750"/>
                <a:gd name="T2" fmla="*/ 437 w 438"/>
                <a:gd name="T3" fmla="*/ 0 h 750"/>
                <a:gd name="T4" fmla="*/ 125 w 438"/>
                <a:gd name="T5" fmla="*/ 0 h 750"/>
                <a:gd name="T6" fmla="*/ 0 w 438"/>
                <a:gd name="T7" fmla="*/ 125 h 750"/>
                <a:gd name="T8" fmla="*/ 0 w 43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750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  <a:cubicBezTo>
                    <a:pt x="0" y="749"/>
                    <a:pt x="0" y="749"/>
                    <a:pt x="0" y="749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5" name="Freeform 22"/>
            <p:cNvSpPr>
              <a:spLocks noChangeArrowheads="1"/>
            </p:cNvSpPr>
            <p:nvPr/>
          </p:nvSpPr>
          <p:spPr bwMode="auto">
            <a:xfrm>
              <a:off x="2930462" y="564671"/>
              <a:ext cx="142608" cy="41775"/>
            </a:xfrm>
            <a:custGeom>
              <a:avLst/>
              <a:gdLst>
                <a:gd name="T0" fmla="*/ 437 w 438"/>
                <a:gd name="T1" fmla="*/ 0 h 126"/>
                <a:gd name="T2" fmla="*/ 437 w 438"/>
                <a:gd name="T3" fmla="*/ 0 h 126"/>
                <a:gd name="T4" fmla="*/ 125 w 438"/>
                <a:gd name="T5" fmla="*/ 0 h 126"/>
                <a:gd name="T6" fmla="*/ 0 w 438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126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6" name="Freeform 23"/>
            <p:cNvSpPr>
              <a:spLocks noChangeArrowheads="1"/>
            </p:cNvSpPr>
            <p:nvPr/>
          </p:nvSpPr>
          <p:spPr bwMode="auto">
            <a:xfrm>
              <a:off x="2787854" y="564671"/>
              <a:ext cx="142608" cy="41775"/>
            </a:xfrm>
            <a:custGeom>
              <a:avLst/>
              <a:gdLst>
                <a:gd name="T0" fmla="*/ 0 w 438"/>
                <a:gd name="T1" fmla="*/ 0 h 126"/>
                <a:gd name="T2" fmla="*/ 0 w 438"/>
                <a:gd name="T3" fmla="*/ 0 h 126"/>
                <a:gd name="T4" fmla="*/ 313 w 438"/>
                <a:gd name="T5" fmla="*/ 0 h 126"/>
                <a:gd name="T6" fmla="*/ 407 w 438"/>
                <a:gd name="T7" fmla="*/ 63 h 126"/>
                <a:gd name="T8" fmla="*/ 437 w 438"/>
                <a:gd name="T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126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44" y="0"/>
                    <a:pt x="407" y="32"/>
                    <a:pt x="407" y="63"/>
                  </a:cubicBezTo>
                  <a:cubicBezTo>
                    <a:pt x="437" y="94"/>
                    <a:pt x="437" y="94"/>
                    <a:pt x="437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37" name="Gruppierung 663"/>
          <p:cNvGrpSpPr>
            <a:grpSpLocks noChangeAspect="1"/>
          </p:cNvGrpSpPr>
          <p:nvPr/>
        </p:nvGrpSpPr>
        <p:grpSpPr>
          <a:xfrm>
            <a:off x="5647787" y="4505897"/>
            <a:ext cx="343253" cy="349200"/>
            <a:chOff x="3477846" y="177181"/>
            <a:chExt cx="581956" cy="592039"/>
          </a:xfrm>
        </p:grpSpPr>
        <p:sp>
          <p:nvSpPr>
            <p:cNvPr id="1238" name="Freeform 24"/>
            <p:cNvSpPr>
              <a:spLocks noChangeArrowheads="1"/>
            </p:cNvSpPr>
            <p:nvPr/>
          </p:nvSpPr>
          <p:spPr bwMode="auto">
            <a:xfrm>
              <a:off x="3477846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39" name="Freeform 25"/>
            <p:cNvSpPr>
              <a:spLocks noChangeArrowheads="1"/>
            </p:cNvSpPr>
            <p:nvPr/>
          </p:nvSpPr>
          <p:spPr bwMode="auto">
            <a:xfrm>
              <a:off x="3610371" y="319789"/>
              <a:ext cx="132525" cy="306824"/>
            </a:xfrm>
            <a:custGeom>
              <a:avLst/>
              <a:gdLst>
                <a:gd name="T0" fmla="*/ 343 w 407"/>
                <a:gd name="T1" fmla="*/ 0 h 938"/>
                <a:gd name="T2" fmla="*/ 343 w 407"/>
                <a:gd name="T3" fmla="*/ 0 h 938"/>
                <a:gd name="T4" fmla="*/ 125 w 407"/>
                <a:gd name="T5" fmla="*/ 188 h 938"/>
                <a:gd name="T6" fmla="*/ 0 w 407"/>
                <a:gd name="T7" fmla="*/ 344 h 938"/>
                <a:gd name="T8" fmla="*/ 62 w 407"/>
                <a:gd name="T9" fmla="*/ 469 h 938"/>
                <a:gd name="T10" fmla="*/ 0 w 407"/>
                <a:gd name="T11" fmla="*/ 593 h 938"/>
                <a:gd name="T12" fmla="*/ 125 w 407"/>
                <a:gd name="T13" fmla="*/ 749 h 938"/>
                <a:gd name="T14" fmla="*/ 343 w 407"/>
                <a:gd name="T15" fmla="*/ 937 h 938"/>
                <a:gd name="T16" fmla="*/ 406 w 407"/>
                <a:gd name="T17" fmla="*/ 749 h 938"/>
                <a:gd name="T18" fmla="*/ 406 w 407"/>
                <a:gd name="T19" fmla="*/ 188 h 938"/>
                <a:gd name="T20" fmla="*/ 343 w 407"/>
                <a:gd name="T21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938">
                  <a:moveTo>
                    <a:pt x="343" y="0"/>
                  </a:moveTo>
                  <a:lnTo>
                    <a:pt x="343" y="0"/>
                  </a:lnTo>
                  <a:cubicBezTo>
                    <a:pt x="250" y="0"/>
                    <a:pt x="125" y="94"/>
                    <a:pt x="125" y="188"/>
                  </a:cubicBezTo>
                  <a:cubicBezTo>
                    <a:pt x="62" y="219"/>
                    <a:pt x="0" y="250"/>
                    <a:pt x="0" y="344"/>
                  </a:cubicBezTo>
                  <a:cubicBezTo>
                    <a:pt x="0" y="407"/>
                    <a:pt x="31" y="438"/>
                    <a:pt x="62" y="469"/>
                  </a:cubicBezTo>
                  <a:cubicBezTo>
                    <a:pt x="31" y="499"/>
                    <a:pt x="0" y="531"/>
                    <a:pt x="0" y="593"/>
                  </a:cubicBezTo>
                  <a:cubicBezTo>
                    <a:pt x="0" y="687"/>
                    <a:pt x="62" y="718"/>
                    <a:pt x="125" y="749"/>
                  </a:cubicBezTo>
                  <a:cubicBezTo>
                    <a:pt x="125" y="843"/>
                    <a:pt x="250" y="937"/>
                    <a:pt x="343" y="937"/>
                  </a:cubicBezTo>
                  <a:cubicBezTo>
                    <a:pt x="406" y="937"/>
                    <a:pt x="406" y="843"/>
                    <a:pt x="406" y="749"/>
                  </a:cubicBezTo>
                  <a:cubicBezTo>
                    <a:pt x="406" y="188"/>
                    <a:pt x="406" y="188"/>
                    <a:pt x="406" y="188"/>
                  </a:cubicBezTo>
                  <a:cubicBezTo>
                    <a:pt x="406" y="94"/>
                    <a:pt x="406" y="0"/>
                    <a:pt x="343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0" name="Freeform 26"/>
            <p:cNvSpPr>
              <a:spLocks noChangeArrowheads="1"/>
            </p:cNvSpPr>
            <p:nvPr/>
          </p:nvSpPr>
          <p:spPr bwMode="auto">
            <a:xfrm>
              <a:off x="3680955" y="502731"/>
              <a:ext cx="21607" cy="61940"/>
            </a:xfrm>
            <a:custGeom>
              <a:avLst/>
              <a:gdLst>
                <a:gd name="T0" fmla="*/ 63 w 64"/>
                <a:gd name="T1" fmla="*/ 0 h 188"/>
                <a:gd name="T2" fmla="*/ 63 w 64"/>
                <a:gd name="T3" fmla="*/ 0 h 188"/>
                <a:gd name="T4" fmla="*/ 0 w 64"/>
                <a:gd name="T5" fmla="*/ 94 h 188"/>
                <a:gd name="T6" fmla="*/ 63 w 64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88">
                  <a:moveTo>
                    <a:pt x="63" y="0"/>
                  </a:moveTo>
                  <a:lnTo>
                    <a:pt x="63" y="0"/>
                  </a:lnTo>
                  <a:cubicBezTo>
                    <a:pt x="63" y="94"/>
                    <a:pt x="0" y="94"/>
                    <a:pt x="0" y="94"/>
                  </a:cubicBezTo>
                  <a:cubicBezTo>
                    <a:pt x="0" y="94"/>
                    <a:pt x="63" y="94"/>
                    <a:pt x="63" y="1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1" name="Freeform 27"/>
            <p:cNvSpPr>
              <a:spLocks noChangeArrowheads="1"/>
            </p:cNvSpPr>
            <p:nvPr/>
          </p:nvSpPr>
          <p:spPr bwMode="auto">
            <a:xfrm>
              <a:off x="3680955" y="411980"/>
              <a:ext cx="21607" cy="51857"/>
            </a:xfrm>
            <a:custGeom>
              <a:avLst/>
              <a:gdLst>
                <a:gd name="T0" fmla="*/ 0 w 64"/>
                <a:gd name="T1" fmla="*/ 156 h 157"/>
                <a:gd name="T2" fmla="*/ 0 w 64"/>
                <a:gd name="T3" fmla="*/ 156 h 157"/>
                <a:gd name="T4" fmla="*/ 63 w 64"/>
                <a:gd name="T5" fmla="*/ 93 h 157"/>
                <a:gd name="T6" fmla="*/ 0 w 64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57">
                  <a:moveTo>
                    <a:pt x="0" y="156"/>
                  </a:moveTo>
                  <a:lnTo>
                    <a:pt x="0" y="156"/>
                  </a:lnTo>
                  <a:cubicBezTo>
                    <a:pt x="0" y="93"/>
                    <a:pt x="63" y="93"/>
                    <a:pt x="63" y="93"/>
                  </a:cubicBezTo>
                  <a:cubicBezTo>
                    <a:pt x="63" y="93"/>
                    <a:pt x="0" y="93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2" name="Freeform 28"/>
            <p:cNvSpPr>
              <a:spLocks noChangeArrowheads="1"/>
            </p:cNvSpPr>
            <p:nvPr/>
          </p:nvSpPr>
          <p:spPr bwMode="auto">
            <a:xfrm>
              <a:off x="3783229" y="319789"/>
              <a:ext cx="142608" cy="306824"/>
            </a:xfrm>
            <a:custGeom>
              <a:avLst/>
              <a:gdLst>
                <a:gd name="T0" fmla="*/ 0 w 438"/>
                <a:gd name="T1" fmla="*/ 188 h 938"/>
                <a:gd name="T2" fmla="*/ 0 w 438"/>
                <a:gd name="T3" fmla="*/ 188 h 938"/>
                <a:gd name="T4" fmla="*/ 0 w 438"/>
                <a:gd name="T5" fmla="*/ 749 h 938"/>
                <a:gd name="T6" fmla="*/ 94 w 438"/>
                <a:gd name="T7" fmla="*/ 937 h 938"/>
                <a:gd name="T8" fmla="*/ 312 w 438"/>
                <a:gd name="T9" fmla="*/ 749 h 938"/>
                <a:gd name="T10" fmla="*/ 437 w 438"/>
                <a:gd name="T11" fmla="*/ 593 h 938"/>
                <a:gd name="T12" fmla="*/ 375 w 438"/>
                <a:gd name="T13" fmla="*/ 469 h 938"/>
                <a:gd name="T14" fmla="*/ 437 w 438"/>
                <a:gd name="T15" fmla="*/ 344 h 938"/>
                <a:gd name="T16" fmla="*/ 312 w 438"/>
                <a:gd name="T17" fmla="*/ 188 h 938"/>
                <a:gd name="T18" fmla="*/ 94 w 438"/>
                <a:gd name="T19" fmla="*/ 0 h 938"/>
                <a:gd name="T20" fmla="*/ 0 w 438"/>
                <a:gd name="T21" fmla="*/ 188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8" h="938">
                  <a:moveTo>
                    <a:pt x="0" y="188"/>
                  </a:moveTo>
                  <a:lnTo>
                    <a:pt x="0" y="188"/>
                  </a:lnTo>
                  <a:cubicBezTo>
                    <a:pt x="0" y="749"/>
                    <a:pt x="0" y="749"/>
                    <a:pt x="0" y="749"/>
                  </a:cubicBezTo>
                  <a:cubicBezTo>
                    <a:pt x="0" y="843"/>
                    <a:pt x="0" y="937"/>
                    <a:pt x="94" y="937"/>
                  </a:cubicBezTo>
                  <a:cubicBezTo>
                    <a:pt x="187" y="937"/>
                    <a:pt x="281" y="843"/>
                    <a:pt x="312" y="749"/>
                  </a:cubicBezTo>
                  <a:cubicBezTo>
                    <a:pt x="375" y="718"/>
                    <a:pt x="437" y="687"/>
                    <a:pt x="437" y="593"/>
                  </a:cubicBezTo>
                  <a:cubicBezTo>
                    <a:pt x="437" y="531"/>
                    <a:pt x="406" y="499"/>
                    <a:pt x="375" y="469"/>
                  </a:cubicBezTo>
                  <a:cubicBezTo>
                    <a:pt x="406" y="438"/>
                    <a:pt x="437" y="407"/>
                    <a:pt x="437" y="344"/>
                  </a:cubicBezTo>
                  <a:cubicBezTo>
                    <a:pt x="437" y="250"/>
                    <a:pt x="375" y="219"/>
                    <a:pt x="312" y="188"/>
                  </a:cubicBezTo>
                  <a:cubicBezTo>
                    <a:pt x="281" y="94"/>
                    <a:pt x="187" y="0"/>
                    <a:pt x="94" y="0"/>
                  </a:cubicBezTo>
                  <a:cubicBezTo>
                    <a:pt x="0" y="0"/>
                    <a:pt x="0" y="94"/>
                    <a:pt x="0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3" name="Freeform 29"/>
            <p:cNvSpPr>
              <a:spLocks noChangeArrowheads="1"/>
            </p:cNvSpPr>
            <p:nvPr/>
          </p:nvSpPr>
          <p:spPr bwMode="auto">
            <a:xfrm>
              <a:off x="3825003" y="502731"/>
              <a:ext cx="31691" cy="61940"/>
            </a:xfrm>
            <a:custGeom>
              <a:avLst/>
              <a:gdLst>
                <a:gd name="T0" fmla="*/ 0 w 95"/>
                <a:gd name="T1" fmla="*/ 0 h 188"/>
                <a:gd name="T2" fmla="*/ 0 w 95"/>
                <a:gd name="T3" fmla="*/ 0 h 188"/>
                <a:gd name="T4" fmla="*/ 94 w 95"/>
                <a:gd name="T5" fmla="*/ 94 h 188"/>
                <a:gd name="T6" fmla="*/ 0 w 95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88">
                  <a:moveTo>
                    <a:pt x="0" y="0"/>
                  </a:moveTo>
                  <a:lnTo>
                    <a:pt x="0" y="0"/>
                  </a:lnTo>
                  <a:cubicBezTo>
                    <a:pt x="0" y="94"/>
                    <a:pt x="94" y="94"/>
                    <a:pt x="94" y="94"/>
                  </a:cubicBezTo>
                  <a:cubicBezTo>
                    <a:pt x="94" y="94"/>
                    <a:pt x="0" y="94"/>
                    <a:pt x="0" y="1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4" name="Freeform 30"/>
            <p:cNvSpPr>
              <a:spLocks noChangeArrowheads="1"/>
            </p:cNvSpPr>
            <p:nvPr/>
          </p:nvSpPr>
          <p:spPr bwMode="auto">
            <a:xfrm>
              <a:off x="3825003" y="411980"/>
              <a:ext cx="31691" cy="51857"/>
            </a:xfrm>
            <a:custGeom>
              <a:avLst/>
              <a:gdLst>
                <a:gd name="T0" fmla="*/ 94 w 95"/>
                <a:gd name="T1" fmla="*/ 156 h 157"/>
                <a:gd name="T2" fmla="*/ 94 w 95"/>
                <a:gd name="T3" fmla="*/ 156 h 157"/>
                <a:gd name="T4" fmla="*/ 0 w 95"/>
                <a:gd name="T5" fmla="*/ 93 h 157"/>
                <a:gd name="T6" fmla="*/ 94 w 95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57">
                  <a:moveTo>
                    <a:pt x="94" y="156"/>
                  </a:moveTo>
                  <a:lnTo>
                    <a:pt x="94" y="156"/>
                  </a:lnTo>
                  <a:cubicBezTo>
                    <a:pt x="94" y="93"/>
                    <a:pt x="0" y="93"/>
                    <a:pt x="0" y="93"/>
                  </a:cubicBezTo>
                  <a:cubicBezTo>
                    <a:pt x="0" y="93"/>
                    <a:pt x="94" y="93"/>
                    <a:pt x="94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45" name="Gruppierung 671"/>
          <p:cNvGrpSpPr>
            <a:grpSpLocks noChangeAspect="1"/>
          </p:cNvGrpSpPr>
          <p:nvPr/>
        </p:nvGrpSpPr>
        <p:grpSpPr>
          <a:xfrm>
            <a:off x="6219287" y="4510108"/>
            <a:ext cx="343253" cy="349200"/>
            <a:chOff x="4392554" y="177181"/>
            <a:chExt cx="581956" cy="592039"/>
          </a:xfrm>
        </p:grpSpPr>
        <p:sp>
          <p:nvSpPr>
            <p:cNvPr id="1246" name="Freeform 31"/>
            <p:cNvSpPr>
              <a:spLocks noChangeArrowheads="1"/>
            </p:cNvSpPr>
            <p:nvPr/>
          </p:nvSpPr>
          <p:spPr bwMode="auto">
            <a:xfrm>
              <a:off x="4392554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7" name="Freeform 32"/>
            <p:cNvSpPr>
              <a:spLocks noChangeArrowheads="1"/>
            </p:cNvSpPr>
            <p:nvPr/>
          </p:nvSpPr>
          <p:spPr bwMode="auto">
            <a:xfrm>
              <a:off x="4657603" y="319789"/>
              <a:ext cx="40334" cy="144049"/>
            </a:xfrm>
            <a:custGeom>
              <a:avLst/>
              <a:gdLst>
                <a:gd name="T0" fmla="*/ 0 w 125"/>
                <a:gd name="T1" fmla="*/ 438 h 439"/>
                <a:gd name="T2" fmla="*/ 0 w 125"/>
                <a:gd name="T3" fmla="*/ 438 h 439"/>
                <a:gd name="T4" fmla="*/ 0 w 125"/>
                <a:gd name="T5" fmla="*/ 32 h 439"/>
                <a:gd name="T6" fmla="*/ 62 w 125"/>
                <a:gd name="T7" fmla="*/ 0 h 439"/>
                <a:gd name="T8" fmla="*/ 93 w 125"/>
                <a:gd name="T9" fmla="*/ 0 h 439"/>
                <a:gd name="T10" fmla="*/ 124 w 125"/>
                <a:gd name="T11" fmla="*/ 32 h 439"/>
                <a:gd name="T12" fmla="*/ 124 w 125"/>
                <a:gd name="T13" fmla="*/ 438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439">
                  <a:moveTo>
                    <a:pt x="0" y="438"/>
                  </a:moveTo>
                  <a:lnTo>
                    <a:pt x="0" y="43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24" y="0"/>
                    <a:pt x="124" y="0"/>
                    <a:pt x="124" y="32"/>
                  </a:cubicBezTo>
                  <a:cubicBezTo>
                    <a:pt x="124" y="438"/>
                    <a:pt x="124" y="438"/>
                    <a:pt x="124" y="43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8" name="Freeform 33"/>
            <p:cNvSpPr>
              <a:spLocks noChangeArrowheads="1"/>
            </p:cNvSpPr>
            <p:nvPr/>
          </p:nvSpPr>
          <p:spPr bwMode="auto">
            <a:xfrm>
              <a:off x="4617270" y="462397"/>
              <a:ext cx="122441" cy="60500"/>
            </a:xfrm>
            <a:custGeom>
              <a:avLst/>
              <a:gdLst>
                <a:gd name="T0" fmla="*/ 0 w 375"/>
                <a:gd name="T1" fmla="*/ 186 h 187"/>
                <a:gd name="T2" fmla="*/ 0 w 375"/>
                <a:gd name="T3" fmla="*/ 186 h 187"/>
                <a:gd name="T4" fmla="*/ 187 w 375"/>
                <a:gd name="T5" fmla="*/ 0 h 187"/>
                <a:gd name="T6" fmla="*/ 374 w 375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187">
                  <a:moveTo>
                    <a:pt x="0" y="186"/>
                  </a:moveTo>
                  <a:lnTo>
                    <a:pt x="0" y="186"/>
                  </a:lnTo>
                  <a:cubicBezTo>
                    <a:pt x="0" y="61"/>
                    <a:pt x="94" y="0"/>
                    <a:pt x="187" y="0"/>
                  </a:cubicBezTo>
                  <a:cubicBezTo>
                    <a:pt x="311" y="0"/>
                    <a:pt x="374" y="61"/>
                    <a:pt x="374" y="18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9" name="Freeform 34"/>
            <p:cNvSpPr>
              <a:spLocks noChangeArrowheads="1"/>
            </p:cNvSpPr>
            <p:nvPr/>
          </p:nvSpPr>
          <p:spPr bwMode="auto">
            <a:xfrm>
              <a:off x="4595662" y="522897"/>
              <a:ext cx="174299" cy="102274"/>
            </a:xfrm>
            <a:custGeom>
              <a:avLst/>
              <a:gdLst>
                <a:gd name="T0" fmla="*/ 531 w 532"/>
                <a:gd name="T1" fmla="*/ 313 h 314"/>
                <a:gd name="T2" fmla="*/ 0 w 532"/>
                <a:gd name="T3" fmla="*/ 313 h 314"/>
                <a:gd name="T4" fmla="*/ 63 w 532"/>
                <a:gd name="T5" fmla="*/ 0 h 314"/>
                <a:gd name="T6" fmla="*/ 437 w 532"/>
                <a:gd name="T7" fmla="*/ 0 h 314"/>
                <a:gd name="T8" fmla="*/ 531 w 532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14">
                  <a:moveTo>
                    <a:pt x="531" y="313"/>
                  </a:moveTo>
                  <a:lnTo>
                    <a:pt x="0" y="313"/>
                  </a:lnTo>
                  <a:lnTo>
                    <a:pt x="63" y="0"/>
                  </a:lnTo>
                  <a:lnTo>
                    <a:pt x="437" y="0"/>
                  </a:lnTo>
                  <a:lnTo>
                    <a:pt x="531" y="31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0" name="Line 35"/>
            <p:cNvSpPr>
              <a:spLocks noChangeShapeType="1"/>
            </p:cNvSpPr>
            <p:nvPr/>
          </p:nvSpPr>
          <p:spPr bwMode="auto">
            <a:xfrm flipH="1">
              <a:off x="4635996" y="544504"/>
              <a:ext cx="12965" cy="821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1" name="Line 36"/>
            <p:cNvSpPr>
              <a:spLocks noChangeShapeType="1"/>
            </p:cNvSpPr>
            <p:nvPr/>
          </p:nvSpPr>
          <p:spPr bwMode="auto">
            <a:xfrm>
              <a:off x="4718104" y="544504"/>
              <a:ext cx="10083" cy="821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2" name="Line 37"/>
            <p:cNvSpPr>
              <a:spLocks noChangeShapeType="1"/>
            </p:cNvSpPr>
            <p:nvPr/>
          </p:nvSpPr>
          <p:spPr bwMode="auto">
            <a:xfrm>
              <a:off x="4677770" y="544504"/>
              <a:ext cx="1440" cy="821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53" name="Gruppierung 679"/>
          <p:cNvGrpSpPr>
            <a:grpSpLocks noChangeAspect="1"/>
          </p:cNvGrpSpPr>
          <p:nvPr/>
        </p:nvGrpSpPr>
        <p:grpSpPr>
          <a:xfrm>
            <a:off x="6789200" y="4510108"/>
            <a:ext cx="343253" cy="349200"/>
            <a:chOff x="5307261" y="177181"/>
            <a:chExt cx="581956" cy="592039"/>
          </a:xfrm>
        </p:grpSpPr>
        <p:sp>
          <p:nvSpPr>
            <p:cNvPr id="1254" name="Freeform 38"/>
            <p:cNvSpPr>
              <a:spLocks noChangeArrowheads="1"/>
            </p:cNvSpPr>
            <p:nvPr/>
          </p:nvSpPr>
          <p:spPr bwMode="auto">
            <a:xfrm>
              <a:off x="5307261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5" name="Freeform 39"/>
            <p:cNvSpPr>
              <a:spLocks noChangeArrowheads="1"/>
            </p:cNvSpPr>
            <p:nvPr/>
          </p:nvSpPr>
          <p:spPr bwMode="auto">
            <a:xfrm>
              <a:off x="5449870" y="360122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  <a:gd name="T6" fmla="*/ 874 w 875"/>
                <a:gd name="T7" fmla="*/ 250 h 688"/>
                <a:gd name="T8" fmla="*/ 624 w 875"/>
                <a:gd name="T9" fmla="*/ 374 h 688"/>
                <a:gd name="T10" fmla="*/ 624 w 875"/>
                <a:gd name="T11" fmla="*/ 250 h 688"/>
                <a:gd name="T12" fmla="*/ 375 w 875"/>
                <a:gd name="T13" fmla="*/ 374 h 688"/>
                <a:gd name="T14" fmla="*/ 375 w 875"/>
                <a:gd name="T15" fmla="*/ 250 h 688"/>
                <a:gd name="T16" fmla="*/ 125 w 875"/>
                <a:gd name="T17" fmla="*/ 374 h 688"/>
                <a:gd name="T18" fmla="*/ 125 w 875"/>
                <a:gd name="T19" fmla="*/ 0 h 688"/>
                <a:gd name="T20" fmla="*/ 0 w 875"/>
                <a:gd name="T21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  <a:lnTo>
                    <a:pt x="874" y="250"/>
                  </a:lnTo>
                  <a:lnTo>
                    <a:pt x="624" y="374"/>
                  </a:lnTo>
                  <a:lnTo>
                    <a:pt x="624" y="250"/>
                  </a:lnTo>
                  <a:lnTo>
                    <a:pt x="375" y="374"/>
                  </a:lnTo>
                  <a:lnTo>
                    <a:pt x="375" y="250"/>
                  </a:lnTo>
                  <a:lnTo>
                    <a:pt x="125" y="374"/>
                  </a:lnTo>
                  <a:lnTo>
                    <a:pt x="125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6" name="Line 40"/>
            <p:cNvSpPr>
              <a:spLocks noChangeShapeType="1"/>
            </p:cNvSpPr>
            <p:nvPr/>
          </p:nvSpPr>
          <p:spPr bwMode="auto">
            <a:xfrm>
              <a:off x="5449870" y="400455"/>
              <a:ext cx="4033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7" name="Line 41"/>
            <p:cNvSpPr>
              <a:spLocks noChangeShapeType="1"/>
            </p:cNvSpPr>
            <p:nvPr/>
          </p:nvSpPr>
          <p:spPr bwMode="auto">
            <a:xfrm>
              <a:off x="5531977" y="522898"/>
              <a:ext cx="302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8" name="Line 42"/>
            <p:cNvSpPr>
              <a:spLocks noChangeShapeType="1"/>
            </p:cNvSpPr>
            <p:nvPr/>
          </p:nvSpPr>
          <p:spPr bwMode="auto">
            <a:xfrm>
              <a:off x="5602562" y="522898"/>
              <a:ext cx="3025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9" name="Line 43"/>
            <p:cNvSpPr>
              <a:spLocks noChangeShapeType="1"/>
            </p:cNvSpPr>
            <p:nvPr/>
          </p:nvSpPr>
          <p:spPr bwMode="auto">
            <a:xfrm>
              <a:off x="5673145" y="522898"/>
              <a:ext cx="2016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0" name="Line 44"/>
            <p:cNvSpPr>
              <a:spLocks noChangeShapeType="1"/>
            </p:cNvSpPr>
            <p:nvPr/>
          </p:nvSpPr>
          <p:spPr bwMode="auto">
            <a:xfrm>
              <a:off x="5531977" y="544504"/>
              <a:ext cx="3025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1" name="Line 45"/>
            <p:cNvSpPr>
              <a:spLocks noChangeShapeType="1"/>
            </p:cNvSpPr>
            <p:nvPr/>
          </p:nvSpPr>
          <p:spPr bwMode="auto">
            <a:xfrm>
              <a:off x="5602562" y="544504"/>
              <a:ext cx="3025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2" name="Line 46"/>
            <p:cNvSpPr>
              <a:spLocks noChangeShapeType="1"/>
            </p:cNvSpPr>
            <p:nvPr/>
          </p:nvSpPr>
          <p:spPr bwMode="auto">
            <a:xfrm>
              <a:off x="5673145" y="544504"/>
              <a:ext cx="2016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3" name="Freeform 47"/>
            <p:cNvSpPr>
              <a:spLocks noChangeArrowheads="1"/>
            </p:cNvSpPr>
            <p:nvPr/>
          </p:nvSpPr>
          <p:spPr bwMode="auto">
            <a:xfrm>
              <a:off x="5592477" y="370206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4" name="Freeform 48"/>
            <p:cNvSpPr>
              <a:spLocks noChangeArrowheads="1"/>
            </p:cNvSpPr>
            <p:nvPr/>
          </p:nvSpPr>
          <p:spPr bwMode="auto">
            <a:xfrm>
              <a:off x="5531977" y="339956"/>
              <a:ext cx="82108" cy="61941"/>
            </a:xfrm>
            <a:custGeom>
              <a:avLst/>
              <a:gdLst>
                <a:gd name="T0" fmla="*/ 187 w 250"/>
                <a:gd name="T1" fmla="*/ 0 h 188"/>
                <a:gd name="T2" fmla="*/ 187 w 250"/>
                <a:gd name="T3" fmla="*/ 0 h 188"/>
                <a:gd name="T4" fmla="*/ 94 w 250"/>
                <a:gd name="T5" fmla="*/ 94 h 188"/>
                <a:gd name="T6" fmla="*/ 62 w 250"/>
                <a:gd name="T7" fmla="*/ 62 h 188"/>
                <a:gd name="T8" fmla="*/ 0 w 250"/>
                <a:gd name="T9" fmla="*/ 94 h 188"/>
                <a:gd name="T10" fmla="*/ 0 w 250"/>
                <a:gd name="T11" fmla="*/ 187 h 188"/>
                <a:gd name="T12" fmla="*/ 249 w 250"/>
                <a:gd name="T13" fmla="*/ 187 h 188"/>
                <a:gd name="T14" fmla="*/ 249 w 250"/>
                <a:gd name="T15" fmla="*/ 94 h 188"/>
                <a:gd name="T16" fmla="*/ 187 w 250"/>
                <a:gd name="T1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188">
                  <a:moveTo>
                    <a:pt x="187" y="0"/>
                  </a:moveTo>
                  <a:lnTo>
                    <a:pt x="187" y="0"/>
                  </a:lnTo>
                  <a:cubicBezTo>
                    <a:pt x="125" y="0"/>
                    <a:pt x="94" y="62"/>
                    <a:pt x="94" y="94"/>
                  </a:cubicBezTo>
                  <a:cubicBezTo>
                    <a:pt x="94" y="62"/>
                    <a:pt x="62" y="62"/>
                    <a:pt x="62" y="62"/>
                  </a:cubicBezTo>
                  <a:cubicBezTo>
                    <a:pt x="31" y="62"/>
                    <a:pt x="0" y="62"/>
                    <a:pt x="0" y="9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49" y="94"/>
                    <a:pt x="249" y="94"/>
                    <a:pt x="249" y="94"/>
                  </a:cubicBezTo>
                  <a:cubicBezTo>
                    <a:pt x="249" y="62"/>
                    <a:pt x="218" y="0"/>
                    <a:pt x="187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65" name="Gruppierung 691"/>
          <p:cNvGrpSpPr>
            <a:grpSpLocks noChangeAspect="1"/>
          </p:cNvGrpSpPr>
          <p:nvPr/>
        </p:nvGrpSpPr>
        <p:grpSpPr>
          <a:xfrm>
            <a:off x="7360700" y="4510108"/>
            <a:ext cx="343253" cy="349200"/>
            <a:chOff x="6217648" y="177181"/>
            <a:chExt cx="581956" cy="592039"/>
          </a:xfrm>
        </p:grpSpPr>
        <p:sp>
          <p:nvSpPr>
            <p:cNvPr id="1266" name="Freeform 49"/>
            <p:cNvSpPr>
              <a:spLocks noChangeArrowheads="1"/>
            </p:cNvSpPr>
            <p:nvPr/>
          </p:nvSpPr>
          <p:spPr bwMode="auto">
            <a:xfrm>
              <a:off x="6217648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7" name="Freeform 50"/>
            <p:cNvSpPr>
              <a:spLocks noChangeArrowheads="1"/>
            </p:cNvSpPr>
            <p:nvPr/>
          </p:nvSpPr>
          <p:spPr bwMode="auto">
            <a:xfrm>
              <a:off x="6390506" y="329873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8" name="Line 51"/>
            <p:cNvSpPr>
              <a:spLocks noChangeShapeType="1"/>
            </p:cNvSpPr>
            <p:nvPr/>
          </p:nvSpPr>
          <p:spPr bwMode="auto">
            <a:xfrm>
              <a:off x="6432281" y="370206"/>
              <a:ext cx="15269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9" name="Line 52"/>
            <p:cNvSpPr>
              <a:spLocks noChangeShapeType="1"/>
            </p:cNvSpPr>
            <p:nvPr/>
          </p:nvSpPr>
          <p:spPr bwMode="auto">
            <a:xfrm>
              <a:off x="6432281" y="411979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70" name="Freeform 53"/>
            <p:cNvSpPr>
              <a:spLocks noChangeArrowheads="1"/>
            </p:cNvSpPr>
            <p:nvPr/>
          </p:nvSpPr>
          <p:spPr bwMode="auto">
            <a:xfrm>
              <a:off x="6432281" y="462397"/>
              <a:ext cx="152691" cy="102274"/>
            </a:xfrm>
            <a:custGeom>
              <a:avLst/>
              <a:gdLst>
                <a:gd name="T0" fmla="*/ 0 w 469"/>
                <a:gd name="T1" fmla="*/ 124 h 312"/>
                <a:gd name="T2" fmla="*/ 187 w 469"/>
                <a:gd name="T3" fmla="*/ 311 h 312"/>
                <a:gd name="T4" fmla="*/ 468 w 469"/>
                <a:gd name="T5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9" h="312">
                  <a:moveTo>
                    <a:pt x="0" y="124"/>
                  </a:moveTo>
                  <a:lnTo>
                    <a:pt x="187" y="311"/>
                  </a:lnTo>
                  <a:lnTo>
                    <a:pt x="468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71" name="Gruppierung 697"/>
          <p:cNvGrpSpPr>
            <a:grpSpLocks noChangeAspect="1"/>
          </p:cNvGrpSpPr>
          <p:nvPr/>
        </p:nvGrpSpPr>
        <p:grpSpPr>
          <a:xfrm>
            <a:off x="7932200" y="4510108"/>
            <a:ext cx="343253" cy="349200"/>
            <a:chOff x="7136677" y="177181"/>
            <a:chExt cx="581956" cy="592039"/>
          </a:xfrm>
        </p:grpSpPr>
        <p:sp>
          <p:nvSpPr>
            <p:cNvPr id="1272" name="Freeform 54"/>
            <p:cNvSpPr>
              <a:spLocks noChangeArrowheads="1"/>
            </p:cNvSpPr>
            <p:nvPr/>
          </p:nvSpPr>
          <p:spPr bwMode="auto">
            <a:xfrm>
              <a:off x="7136677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3" name="Freeform 55"/>
            <p:cNvSpPr>
              <a:spLocks noChangeArrowheads="1"/>
            </p:cNvSpPr>
            <p:nvPr/>
          </p:nvSpPr>
          <p:spPr bwMode="auto">
            <a:xfrm>
              <a:off x="7269202" y="380289"/>
              <a:ext cx="51857" cy="182942"/>
            </a:xfrm>
            <a:custGeom>
              <a:avLst/>
              <a:gdLst>
                <a:gd name="T0" fmla="*/ 156 w 157"/>
                <a:gd name="T1" fmla="*/ 561 h 562"/>
                <a:gd name="T2" fmla="*/ 0 w 157"/>
                <a:gd name="T3" fmla="*/ 561 h 562"/>
                <a:gd name="T4" fmla="*/ 0 w 157"/>
                <a:gd name="T5" fmla="*/ 0 h 562"/>
                <a:gd name="T6" fmla="*/ 156 w 157"/>
                <a:gd name="T7" fmla="*/ 0 h 562"/>
                <a:gd name="T8" fmla="*/ 156 w 157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562">
                  <a:moveTo>
                    <a:pt x="156" y="561"/>
                  </a:moveTo>
                  <a:lnTo>
                    <a:pt x="0" y="561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56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4" name="Freeform 56"/>
            <p:cNvSpPr>
              <a:spLocks noChangeArrowheads="1"/>
            </p:cNvSpPr>
            <p:nvPr/>
          </p:nvSpPr>
          <p:spPr bwMode="auto">
            <a:xfrm>
              <a:off x="7319619" y="452313"/>
              <a:ext cx="112358" cy="112358"/>
            </a:xfrm>
            <a:custGeom>
              <a:avLst/>
              <a:gdLst>
                <a:gd name="T0" fmla="*/ 0 w 344"/>
                <a:gd name="T1" fmla="*/ 124 h 343"/>
                <a:gd name="T2" fmla="*/ 187 w 344"/>
                <a:gd name="T3" fmla="*/ 0 h 343"/>
                <a:gd name="T4" fmla="*/ 343 w 344"/>
                <a:gd name="T5" fmla="*/ 124 h 343"/>
                <a:gd name="T6" fmla="*/ 343 w 344"/>
                <a:gd name="T7" fmla="*/ 342 h 343"/>
                <a:gd name="T8" fmla="*/ 0 w 344"/>
                <a:gd name="T9" fmla="*/ 342 h 343"/>
                <a:gd name="T10" fmla="*/ 0 w 344"/>
                <a:gd name="T11" fmla="*/ 124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43">
                  <a:moveTo>
                    <a:pt x="0" y="124"/>
                  </a:moveTo>
                  <a:lnTo>
                    <a:pt x="187" y="0"/>
                  </a:lnTo>
                  <a:lnTo>
                    <a:pt x="343" y="124"/>
                  </a:lnTo>
                  <a:lnTo>
                    <a:pt x="343" y="342"/>
                  </a:lnTo>
                  <a:lnTo>
                    <a:pt x="0" y="342"/>
                  </a:lnTo>
                  <a:lnTo>
                    <a:pt x="0" y="12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5" name="Freeform 57"/>
            <p:cNvSpPr>
              <a:spLocks noChangeArrowheads="1"/>
            </p:cNvSpPr>
            <p:nvPr/>
          </p:nvSpPr>
          <p:spPr bwMode="auto">
            <a:xfrm>
              <a:off x="7431977" y="370206"/>
              <a:ext cx="72024" cy="193025"/>
            </a:xfrm>
            <a:custGeom>
              <a:avLst/>
              <a:gdLst>
                <a:gd name="T0" fmla="*/ 0 w 219"/>
                <a:gd name="T1" fmla="*/ 592 h 593"/>
                <a:gd name="T2" fmla="*/ 0 w 219"/>
                <a:gd name="T3" fmla="*/ 31 h 593"/>
                <a:gd name="T4" fmla="*/ 93 w 219"/>
                <a:gd name="T5" fmla="*/ 0 h 593"/>
                <a:gd name="T6" fmla="*/ 218 w 219"/>
                <a:gd name="T7" fmla="*/ 31 h 593"/>
                <a:gd name="T8" fmla="*/ 218 w 219"/>
                <a:gd name="T9" fmla="*/ 592 h 593"/>
                <a:gd name="T10" fmla="*/ 0 w 219"/>
                <a:gd name="T11" fmla="*/ 592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593">
                  <a:moveTo>
                    <a:pt x="0" y="592"/>
                  </a:moveTo>
                  <a:lnTo>
                    <a:pt x="0" y="31"/>
                  </a:lnTo>
                  <a:lnTo>
                    <a:pt x="93" y="0"/>
                  </a:lnTo>
                  <a:lnTo>
                    <a:pt x="218" y="31"/>
                  </a:lnTo>
                  <a:lnTo>
                    <a:pt x="218" y="592"/>
                  </a:lnTo>
                  <a:lnTo>
                    <a:pt x="0" y="59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6" name="Freeform 58"/>
            <p:cNvSpPr>
              <a:spLocks noChangeArrowheads="1"/>
            </p:cNvSpPr>
            <p:nvPr/>
          </p:nvSpPr>
          <p:spPr bwMode="auto">
            <a:xfrm>
              <a:off x="7502560" y="370206"/>
              <a:ext cx="51857" cy="122441"/>
            </a:xfrm>
            <a:custGeom>
              <a:avLst/>
              <a:gdLst>
                <a:gd name="T0" fmla="*/ 0 w 158"/>
                <a:gd name="T1" fmla="*/ 125 h 375"/>
                <a:gd name="T2" fmla="*/ 157 w 158"/>
                <a:gd name="T3" fmla="*/ 0 h 375"/>
                <a:gd name="T4" fmla="*/ 157 w 158"/>
                <a:gd name="T5" fmla="*/ 374 h 375"/>
                <a:gd name="T6" fmla="*/ 0 w 158"/>
                <a:gd name="T7" fmla="*/ 374 h 375"/>
                <a:gd name="T8" fmla="*/ 0 w 158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375">
                  <a:moveTo>
                    <a:pt x="0" y="125"/>
                  </a:moveTo>
                  <a:lnTo>
                    <a:pt x="157" y="0"/>
                  </a:lnTo>
                  <a:lnTo>
                    <a:pt x="157" y="374"/>
                  </a:lnTo>
                  <a:lnTo>
                    <a:pt x="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7" name="Freeform 59"/>
            <p:cNvSpPr>
              <a:spLocks noChangeArrowheads="1"/>
            </p:cNvSpPr>
            <p:nvPr/>
          </p:nvSpPr>
          <p:spPr bwMode="auto">
            <a:xfrm>
              <a:off x="7502560" y="492647"/>
              <a:ext cx="82108" cy="72024"/>
            </a:xfrm>
            <a:custGeom>
              <a:avLst/>
              <a:gdLst>
                <a:gd name="T0" fmla="*/ 250 w 251"/>
                <a:gd name="T1" fmla="*/ 218 h 219"/>
                <a:gd name="T2" fmla="*/ 0 w 251"/>
                <a:gd name="T3" fmla="*/ 218 h 219"/>
                <a:gd name="T4" fmla="*/ 0 w 251"/>
                <a:gd name="T5" fmla="*/ 0 h 219"/>
                <a:gd name="T6" fmla="*/ 250 w 251"/>
                <a:gd name="T7" fmla="*/ 0 h 219"/>
                <a:gd name="T8" fmla="*/ 250 w 251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219">
                  <a:moveTo>
                    <a:pt x="250" y="218"/>
                  </a:moveTo>
                  <a:lnTo>
                    <a:pt x="0" y="218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8" name="Freeform 60"/>
            <p:cNvSpPr>
              <a:spLocks noChangeArrowheads="1"/>
            </p:cNvSpPr>
            <p:nvPr/>
          </p:nvSpPr>
          <p:spPr bwMode="auto">
            <a:xfrm>
              <a:off x="7361393" y="492646"/>
              <a:ext cx="31691" cy="30251"/>
            </a:xfrm>
            <a:custGeom>
              <a:avLst/>
              <a:gdLst>
                <a:gd name="T0" fmla="*/ 94 w 95"/>
                <a:gd name="T1" fmla="*/ 93 h 94"/>
                <a:gd name="T2" fmla="*/ 0 w 95"/>
                <a:gd name="T3" fmla="*/ 93 h 94"/>
                <a:gd name="T4" fmla="*/ 0 w 95"/>
                <a:gd name="T5" fmla="*/ 0 h 94"/>
                <a:gd name="T6" fmla="*/ 94 w 95"/>
                <a:gd name="T7" fmla="*/ 0 h 94"/>
                <a:gd name="T8" fmla="*/ 94 w 95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94">
                  <a:moveTo>
                    <a:pt x="94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94" y="0"/>
                  </a:lnTo>
                  <a:lnTo>
                    <a:pt x="94" y="9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9" name="Freeform 61"/>
            <p:cNvSpPr>
              <a:spLocks noChangeArrowheads="1"/>
            </p:cNvSpPr>
            <p:nvPr/>
          </p:nvSpPr>
          <p:spPr bwMode="auto">
            <a:xfrm>
              <a:off x="7502560" y="492646"/>
              <a:ext cx="51857" cy="30251"/>
            </a:xfrm>
            <a:custGeom>
              <a:avLst/>
              <a:gdLst>
                <a:gd name="T0" fmla="*/ 157 w 158"/>
                <a:gd name="T1" fmla="*/ 93 h 94"/>
                <a:gd name="T2" fmla="*/ 0 w 158"/>
                <a:gd name="T3" fmla="*/ 93 h 94"/>
                <a:gd name="T4" fmla="*/ 0 w 158"/>
                <a:gd name="T5" fmla="*/ 0 h 94"/>
                <a:gd name="T6" fmla="*/ 157 w 158"/>
                <a:gd name="T7" fmla="*/ 0 h 94"/>
                <a:gd name="T8" fmla="*/ 157 w 158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94">
                  <a:moveTo>
                    <a:pt x="157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9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0" name="Freeform 62"/>
            <p:cNvSpPr>
              <a:spLocks noChangeArrowheads="1"/>
            </p:cNvSpPr>
            <p:nvPr/>
          </p:nvSpPr>
          <p:spPr bwMode="auto">
            <a:xfrm>
              <a:off x="7269202" y="411979"/>
              <a:ext cx="51857" cy="30251"/>
            </a:xfrm>
            <a:custGeom>
              <a:avLst/>
              <a:gdLst>
                <a:gd name="T0" fmla="*/ 156 w 157"/>
                <a:gd name="T1" fmla="*/ 93 h 94"/>
                <a:gd name="T2" fmla="*/ 0 w 157"/>
                <a:gd name="T3" fmla="*/ 93 h 94"/>
                <a:gd name="T4" fmla="*/ 0 w 157"/>
                <a:gd name="T5" fmla="*/ 0 h 94"/>
                <a:gd name="T6" fmla="*/ 156 w 157"/>
                <a:gd name="T7" fmla="*/ 0 h 94"/>
                <a:gd name="T8" fmla="*/ 156 w 157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94">
                  <a:moveTo>
                    <a:pt x="156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9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1" name="Gruppierung 707"/>
          <p:cNvGrpSpPr>
            <a:grpSpLocks noChangeAspect="1"/>
          </p:cNvGrpSpPr>
          <p:nvPr/>
        </p:nvGrpSpPr>
        <p:grpSpPr>
          <a:xfrm>
            <a:off x="8503700" y="4510108"/>
            <a:ext cx="343253" cy="349200"/>
            <a:chOff x="7995205" y="177181"/>
            <a:chExt cx="581956" cy="592039"/>
          </a:xfrm>
        </p:grpSpPr>
        <p:sp>
          <p:nvSpPr>
            <p:cNvPr id="1282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3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4" name="Freeform 65"/>
            <p:cNvSpPr>
              <a:spLocks noChangeArrowheads="1"/>
            </p:cNvSpPr>
            <p:nvPr/>
          </p:nvSpPr>
          <p:spPr bwMode="auto">
            <a:xfrm>
              <a:off x="8199754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5" name="Gruppierung 711"/>
          <p:cNvGrpSpPr>
            <a:grpSpLocks noChangeAspect="1"/>
          </p:cNvGrpSpPr>
          <p:nvPr/>
        </p:nvGrpSpPr>
        <p:grpSpPr>
          <a:xfrm>
            <a:off x="9075200" y="4510108"/>
            <a:ext cx="349200" cy="349200"/>
            <a:chOff x="8889747" y="177181"/>
            <a:chExt cx="592039" cy="592039"/>
          </a:xfrm>
        </p:grpSpPr>
        <p:sp>
          <p:nvSpPr>
            <p:cNvPr id="1286" name="Freeform 66"/>
            <p:cNvSpPr>
              <a:spLocks noChangeArrowheads="1"/>
            </p:cNvSpPr>
            <p:nvPr/>
          </p:nvSpPr>
          <p:spPr bwMode="auto">
            <a:xfrm>
              <a:off x="8889747" y="17718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7" name="Freeform 67"/>
            <p:cNvSpPr>
              <a:spLocks noChangeArrowheads="1"/>
            </p:cNvSpPr>
            <p:nvPr/>
          </p:nvSpPr>
          <p:spPr bwMode="auto">
            <a:xfrm>
              <a:off x="9042438" y="329872"/>
              <a:ext cx="172858" cy="172858"/>
            </a:xfrm>
            <a:custGeom>
              <a:avLst/>
              <a:gdLst>
                <a:gd name="T0" fmla="*/ 437 w 531"/>
                <a:gd name="T1" fmla="*/ 125 h 531"/>
                <a:gd name="T2" fmla="*/ 437 w 531"/>
                <a:gd name="T3" fmla="*/ 125 h 531"/>
                <a:gd name="T4" fmla="*/ 437 w 531"/>
                <a:gd name="T5" fmla="*/ 31 h 531"/>
                <a:gd name="T6" fmla="*/ 312 w 531"/>
                <a:gd name="T7" fmla="*/ 0 h 531"/>
                <a:gd name="T8" fmla="*/ 281 w 531"/>
                <a:gd name="T9" fmla="*/ 31 h 531"/>
                <a:gd name="T10" fmla="*/ 218 w 531"/>
                <a:gd name="T11" fmla="*/ 0 h 531"/>
                <a:gd name="T12" fmla="*/ 125 w 531"/>
                <a:gd name="T13" fmla="*/ 31 h 531"/>
                <a:gd name="T14" fmla="*/ 125 w 531"/>
                <a:gd name="T15" fmla="*/ 125 h 531"/>
                <a:gd name="T16" fmla="*/ 31 w 531"/>
                <a:gd name="T17" fmla="*/ 125 h 531"/>
                <a:gd name="T18" fmla="*/ 0 w 531"/>
                <a:gd name="T19" fmla="*/ 218 h 531"/>
                <a:gd name="T20" fmla="*/ 31 w 531"/>
                <a:gd name="T21" fmla="*/ 281 h 531"/>
                <a:gd name="T22" fmla="*/ 0 w 531"/>
                <a:gd name="T23" fmla="*/ 312 h 531"/>
                <a:gd name="T24" fmla="*/ 31 w 531"/>
                <a:gd name="T25" fmla="*/ 437 h 531"/>
                <a:gd name="T26" fmla="*/ 125 w 531"/>
                <a:gd name="T27" fmla="*/ 437 h 531"/>
                <a:gd name="T28" fmla="*/ 125 w 531"/>
                <a:gd name="T29" fmla="*/ 499 h 531"/>
                <a:gd name="T30" fmla="*/ 218 w 531"/>
                <a:gd name="T31" fmla="*/ 530 h 531"/>
                <a:gd name="T32" fmla="*/ 281 w 531"/>
                <a:gd name="T33" fmla="*/ 499 h 531"/>
                <a:gd name="T34" fmla="*/ 312 w 531"/>
                <a:gd name="T35" fmla="*/ 530 h 531"/>
                <a:gd name="T36" fmla="*/ 437 w 531"/>
                <a:gd name="T37" fmla="*/ 499 h 531"/>
                <a:gd name="T38" fmla="*/ 437 w 531"/>
                <a:gd name="T39" fmla="*/ 437 h 531"/>
                <a:gd name="T40" fmla="*/ 499 w 531"/>
                <a:gd name="T41" fmla="*/ 437 h 531"/>
                <a:gd name="T42" fmla="*/ 530 w 531"/>
                <a:gd name="T43" fmla="*/ 312 h 531"/>
                <a:gd name="T44" fmla="*/ 499 w 531"/>
                <a:gd name="T45" fmla="*/ 281 h 531"/>
                <a:gd name="T46" fmla="*/ 530 w 531"/>
                <a:gd name="T47" fmla="*/ 218 h 531"/>
                <a:gd name="T48" fmla="*/ 499 w 531"/>
                <a:gd name="T49" fmla="*/ 125 h 531"/>
                <a:gd name="T50" fmla="*/ 437 w 531"/>
                <a:gd name="T51" fmla="*/ 125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1" h="531">
                  <a:moveTo>
                    <a:pt x="437" y="125"/>
                  </a:moveTo>
                  <a:lnTo>
                    <a:pt x="437" y="125"/>
                  </a:lnTo>
                  <a:cubicBezTo>
                    <a:pt x="406" y="93"/>
                    <a:pt x="406" y="62"/>
                    <a:pt x="437" y="31"/>
                  </a:cubicBezTo>
                  <a:cubicBezTo>
                    <a:pt x="406" y="31"/>
                    <a:pt x="343" y="0"/>
                    <a:pt x="312" y="0"/>
                  </a:cubicBezTo>
                  <a:cubicBezTo>
                    <a:pt x="312" y="31"/>
                    <a:pt x="312" y="31"/>
                    <a:pt x="281" y="31"/>
                  </a:cubicBezTo>
                  <a:cubicBezTo>
                    <a:pt x="250" y="31"/>
                    <a:pt x="218" y="31"/>
                    <a:pt x="218" y="0"/>
                  </a:cubicBezTo>
                  <a:cubicBezTo>
                    <a:pt x="187" y="0"/>
                    <a:pt x="156" y="31"/>
                    <a:pt x="125" y="31"/>
                  </a:cubicBezTo>
                  <a:cubicBezTo>
                    <a:pt x="125" y="62"/>
                    <a:pt x="125" y="93"/>
                    <a:pt x="125" y="125"/>
                  </a:cubicBezTo>
                  <a:cubicBezTo>
                    <a:pt x="93" y="125"/>
                    <a:pt x="62" y="125"/>
                    <a:pt x="31" y="125"/>
                  </a:cubicBezTo>
                  <a:cubicBezTo>
                    <a:pt x="31" y="156"/>
                    <a:pt x="0" y="187"/>
                    <a:pt x="0" y="218"/>
                  </a:cubicBezTo>
                  <a:cubicBezTo>
                    <a:pt x="31" y="218"/>
                    <a:pt x="31" y="250"/>
                    <a:pt x="31" y="281"/>
                  </a:cubicBezTo>
                  <a:cubicBezTo>
                    <a:pt x="31" y="312"/>
                    <a:pt x="31" y="312"/>
                    <a:pt x="0" y="312"/>
                  </a:cubicBezTo>
                  <a:cubicBezTo>
                    <a:pt x="0" y="343"/>
                    <a:pt x="31" y="406"/>
                    <a:pt x="31" y="437"/>
                  </a:cubicBezTo>
                  <a:cubicBezTo>
                    <a:pt x="62" y="406"/>
                    <a:pt x="93" y="406"/>
                    <a:pt x="125" y="437"/>
                  </a:cubicBezTo>
                  <a:cubicBezTo>
                    <a:pt x="125" y="437"/>
                    <a:pt x="125" y="467"/>
                    <a:pt x="125" y="499"/>
                  </a:cubicBezTo>
                  <a:cubicBezTo>
                    <a:pt x="156" y="530"/>
                    <a:pt x="187" y="530"/>
                    <a:pt x="218" y="530"/>
                  </a:cubicBezTo>
                  <a:cubicBezTo>
                    <a:pt x="218" y="530"/>
                    <a:pt x="250" y="499"/>
                    <a:pt x="281" y="499"/>
                  </a:cubicBezTo>
                  <a:cubicBezTo>
                    <a:pt x="312" y="499"/>
                    <a:pt x="312" y="530"/>
                    <a:pt x="312" y="530"/>
                  </a:cubicBezTo>
                  <a:cubicBezTo>
                    <a:pt x="343" y="530"/>
                    <a:pt x="406" y="530"/>
                    <a:pt x="437" y="499"/>
                  </a:cubicBezTo>
                  <a:cubicBezTo>
                    <a:pt x="406" y="467"/>
                    <a:pt x="406" y="437"/>
                    <a:pt x="437" y="437"/>
                  </a:cubicBezTo>
                  <a:cubicBezTo>
                    <a:pt x="437" y="406"/>
                    <a:pt x="467" y="406"/>
                    <a:pt x="499" y="437"/>
                  </a:cubicBezTo>
                  <a:cubicBezTo>
                    <a:pt x="530" y="406"/>
                    <a:pt x="530" y="343"/>
                    <a:pt x="530" y="312"/>
                  </a:cubicBezTo>
                  <a:cubicBezTo>
                    <a:pt x="530" y="312"/>
                    <a:pt x="499" y="312"/>
                    <a:pt x="499" y="281"/>
                  </a:cubicBezTo>
                  <a:cubicBezTo>
                    <a:pt x="499" y="250"/>
                    <a:pt x="530" y="218"/>
                    <a:pt x="530" y="218"/>
                  </a:cubicBezTo>
                  <a:cubicBezTo>
                    <a:pt x="530" y="187"/>
                    <a:pt x="530" y="156"/>
                    <a:pt x="499" y="125"/>
                  </a:cubicBezTo>
                  <a:cubicBezTo>
                    <a:pt x="467" y="125"/>
                    <a:pt x="437" y="125"/>
                    <a:pt x="437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8" name="Freeform 68"/>
            <p:cNvSpPr>
              <a:spLocks noChangeArrowheads="1"/>
            </p:cNvSpPr>
            <p:nvPr/>
          </p:nvSpPr>
          <p:spPr bwMode="auto">
            <a:xfrm>
              <a:off x="9094296" y="380289"/>
              <a:ext cx="72024" cy="72024"/>
            </a:xfrm>
            <a:custGeom>
              <a:avLst/>
              <a:gdLst>
                <a:gd name="T0" fmla="*/ 31 w 220"/>
                <a:gd name="T1" fmla="*/ 31 h 220"/>
                <a:gd name="T2" fmla="*/ 31 w 220"/>
                <a:gd name="T3" fmla="*/ 31 h 220"/>
                <a:gd name="T4" fmla="*/ 31 w 220"/>
                <a:gd name="T5" fmla="*/ 187 h 220"/>
                <a:gd name="T6" fmla="*/ 187 w 220"/>
                <a:gd name="T7" fmla="*/ 187 h 220"/>
                <a:gd name="T8" fmla="*/ 187 w 220"/>
                <a:gd name="T9" fmla="*/ 31 h 220"/>
                <a:gd name="T10" fmla="*/ 31 w 220"/>
                <a:gd name="T11" fmla="*/ 31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20">
                  <a:moveTo>
                    <a:pt x="31" y="31"/>
                  </a:moveTo>
                  <a:lnTo>
                    <a:pt x="31" y="31"/>
                  </a:lnTo>
                  <a:cubicBezTo>
                    <a:pt x="0" y="94"/>
                    <a:pt x="0" y="156"/>
                    <a:pt x="31" y="187"/>
                  </a:cubicBezTo>
                  <a:cubicBezTo>
                    <a:pt x="94" y="219"/>
                    <a:pt x="156" y="219"/>
                    <a:pt x="187" y="187"/>
                  </a:cubicBezTo>
                  <a:cubicBezTo>
                    <a:pt x="219" y="156"/>
                    <a:pt x="219" y="94"/>
                    <a:pt x="187" y="31"/>
                  </a:cubicBezTo>
                  <a:cubicBezTo>
                    <a:pt x="156" y="0"/>
                    <a:pt x="94" y="0"/>
                    <a:pt x="31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9" name="Freeform 69"/>
            <p:cNvSpPr>
              <a:spLocks noChangeArrowheads="1"/>
            </p:cNvSpPr>
            <p:nvPr/>
          </p:nvSpPr>
          <p:spPr bwMode="auto">
            <a:xfrm>
              <a:off x="9206654" y="482564"/>
              <a:ext cx="122441" cy="122441"/>
            </a:xfrm>
            <a:custGeom>
              <a:avLst/>
              <a:gdLst>
                <a:gd name="T0" fmla="*/ 343 w 376"/>
                <a:gd name="T1" fmla="*/ 188 h 376"/>
                <a:gd name="T2" fmla="*/ 343 w 376"/>
                <a:gd name="T3" fmla="*/ 188 h 376"/>
                <a:gd name="T4" fmla="*/ 375 w 376"/>
                <a:gd name="T5" fmla="*/ 157 h 376"/>
                <a:gd name="T6" fmla="*/ 343 w 376"/>
                <a:gd name="T7" fmla="*/ 63 h 376"/>
                <a:gd name="T8" fmla="*/ 312 w 376"/>
                <a:gd name="T9" fmla="*/ 63 h 376"/>
                <a:gd name="T10" fmla="*/ 281 w 376"/>
                <a:gd name="T11" fmla="*/ 32 h 376"/>
                <a:gd name="T12" fmla="*/ 218 w 376"/>
                <a:gd name="T13" fmla="*/ 0 h 376"/>
                <a:gd name="T14" fmla="*/ 187 w 376"/>
                <a:gd name="T15" fmla="*/ 32 h 376"/>
                <a:gd name="T16" fmla="*/ 156 w 376"/>
                <a:gd name="T17" fmla="*/ 0 h 376"/>
                <a:gd name="T18" fmla="*/ 93 w 376"/>
                <a:gd name="T19" fmla="*/ 32 h 376"/>
                <a:gd name="T20" fmla="*/ 62 w 376"/>
                <a:gd name="T21" fmla="*/ 63 h 376"/>
                <a:gd name="T22" fmla="*/ 31 w 376"/>
                <a:gd name="T23" fmla="*/ 63 h 376"/>
                <a:gd name="T24" fmla="*/ 0 w 376"/>
                <a:gd name="T25" fmla="*/ 157 h 376"/>
                <a:gd name="T26" fmla="*/ 31 w 376"/>
                <a:gd name="T27" fmla="*/ 188 h 376"/>
                <a:gd name="T28" fmla="*/ 0 w 376"/>
                <a:gd name="T29" fmla="*/ 219 h 376"/>
                <a:gd name="T30" fmla="*/ 31 w 376"/>
                <a:gd name="T31" fmla="*/ 282 h 376"/>
                <a:gd name="T32" fmla="*/ 62 w 376"/>
                <a:gd name="T33" fmla="*/ 282 h 376"/>
                <a:gd name="T34" fmla="*/ 93 w 376"/>
                <a:gd name="T35" fmla="*/ 344 h 376"/>
                <a:gd name="T36" fmla="*/ 156 w 376"/>
                <a:gd name="T37" fmla="*/ 375 h 376"/>
                <a:gd name="T38" fmla="*/ 187 w 376"/>
                <a:gd name="T39" fmla="*/ 344 h 376"/>
                <a:gd name="T40" fmla="*/ 218 w 376"/>
                <a:gd name="T41" fmla="*/ 375 h 376"/>
                <a:gd name="T42" fmla="*/ 281 w 376"/>
                <a:gd name="T43" fmla="*/ 344 h 376"/>
                <a:gd name="T44" fmla="*/ 312 w 376"/>
                <a:gd name="T45" fmla="*/ 282 h 376"/>
                <a:gd name="T46" fmla="*/ 343 w 376"/>
                <a:gd name="T47" fmla="*/ 282 h 376"/>
                <a:gd name="T48" fmla="*/ 375 w 376"/>
                <a:gd name="T49" fmla="*/ 219 h 376"/>
                <a:gd name="T50" fmla="*/ 343 w 376"/>
                <a:gd name="T5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6" h="376">
                  <a:moveTo>
                    <a:pt x="343" y="188"/>
                  </a:moveTo>
                  <a:lnTo>
                    <a:pt x="343" y="188"/>
                  </a:lnTo>
                  <a:cubicBezTo>
                    <a:pt x="343" y="157"/>
                    <a:pt x="343" y="157"/>
                    <a:pt x="375" y="157"/>
                  </a:cubicBezTo>
                  <a:cubicBezTo>
                    <a:pt x="375" y="125"/>
                    <a:pt x="375" y="94"/>
                    <a:pt x="343" y="63"/>
                  </a:cubicBezTo>
                  <a:cubicBezTo>
                    <a:pt x="343" y="94"/>
                    <a:pt x="312" y="94"/>
                    <a:pt x="312" y="63"/>
                  </a:cubicBezTo>
                  <a:cubicBezTo>
                    <a:pt x="281" y="63"/>
                    <a:pt x="281" y="32"/>
                    <a:pt x="281" y="32"/>
                  </a:cubicBezTo>
                  <a:cubicBezTo>
                    <a:pt x="281" y="0"/>
                    <a:pt x="250" y="0"/>
                    <a:pt x="218" y="0"/>
                  </a:cubicBezTo>
                  <a:cubicBezTo>
                    <a:pt x="218" y="0"/>
                    <a:pt x="218" y="32"/>
                    <a:pt x="187" y="32"/>
                  </a:cubicBezTo>
                  <a:cubicBezTo>
                    <a:pt x="156" y="32"/>
                    <a:pt x="156" y="0"/>
                    <a:pt x="156" y="0"/>
                  </a:cubicBezTo>
                  <a:cubicBezTo>
                    <a:pt x="125" y="0"/>
                    <a:pt x="93" y="0"/>
                    <a:pt x="93" y="32"/>
                  </a:cubicBezTo>
                  <a:cubicBezTo>
                    <a:pt x="93" y="32"/>
                    <a:pt x="93" y="63"/>
                    <a:pt x="62" y="63"/>
                  </a:cubicBezTo>
                  <a:cubicBezTo>
                    <a:pt x="62" y="94"/>
                    <a:pt x="31" y="94"/>
                    <a:pt x="31" y="63"/>
                  </a:cubicBezTo>
                  <a:cubicBezTo>
                    <a:pt x="0" y="94"/>
                    <a:pt x="0" y="125"/>
                    <a:pt x="0" y="157"/>
                  </a:cubicBezTo>
                  <a:cubicBezTo>
                    <a:pt x="31" y="157"/>
                    <a:pt x="31" y="157"/>
                    <a:pt x="31" y="188"/>
                  </a:cubicBezTo>
                  <a:cubicBezTo>
                    <a:pt x="31" y="188"/>
                    <a:pt x="31" y="219"/>
                    <a:pt x="0" y="219"/>
                  </a:cubicBezTo>
                  <a:cubicBezTo>
                    <a:pt x="0" y="250"/>
                    <a:pt x="0" y="250"/>
                    <a:pt x="31" y="282"/>
                  </a:cubicBezTo>
                  <a:lnTo>
                    <a:pt x="62" y="282"/>
                  </a:lnTo>
                  <a:cubicBezTo>
                    <a:pt x="93" y="313"/>
                    <a:pt x="93" y="313"/>
                    <a:pt x="93" y="344"/>
                  </a:cubicBezTo>
                  <a:cubicBezTo>
                    <a:pt x="93" y="344"/>
                    <a:pt x="125" y="375"/>
                    <a:pt x="156" y="375"/>
                  </a:cubicBezTo>
                  <a:cubicBezTo>
                    <a:pt x="156" y="344"/>
                    <a:pt x="156" y="344"/>
                    <a:pt x="187" y="344"/>
                  </a:cubicBezTo>
                  <a:cubicBezTo>
                    <a:pt x="218" y="344"/>
                    <a:pt x="218" y="344"/>
                    <a:pt x="218" y="375"/>
                  </a:cubicBezTo>
                  <a:cubicBezTo>
                    <a:pt x="250" y="375"/>
                    <a:pt x="281" y="344"/>
                    <a:pt x="281" y="344"/>
                  </a:cubicBezTo>
                  <a:cubicBezTo>
                    <a:pt x="281" y="313"/>
                    <a:pt x="281" y="313"/>
                    <a:pt x="312" y="282"/>
                  </a:cubicBezTo>
                  <a:lnTo>
                    <a:pt x="343" y="282"/>
                  </a:lnTo>
                  <a:cubicBezTo>
                    <a:pt x="375" y="250"/>
                    <a:pt x="375" y="250"/>
                    <a:pt x="375" y="219"/>
                  </a:cubicBezTo>
                  <a:cubicBezTo>
                    <a:pt x="343" y="219"/>
                    <a:pt x="343" y="188"/>
                    <a:pt x="343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0" name="Freeform 70"/>
            <p:cNvSpPr>
              <a:spLocks noChangeArrowheads="1"/>
            </p:cNvSpPr>
            <p:nvPr/>
          </p:nvSpPr>
          <p:spPr bwMode="auto">
            <a:xfrm>
              <a:off x="9246987" y="522897"/>
              <a:ext cx="41774" cy="41774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3 h 126"/>
                <a:gd name="T6" fmla="*/ 62 w 126"/>
                <a:gd name="T7" fmla="*/ 125 h 126"/>
                <a:gd name="T8" fmla="*/ 125 w 126"/>
                <a:gd name="T9" fmla="*/ 63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2"/>
                    <a:pt x="0" y="63"/>
                  </a:cubicBezTo>
                  <a:cubicBezTo>
                    <a:pt x="0" y="94"/>
                    <a:pt x="31" y="125"/>
                    <a:pt x="62" y="125"/>
                  </a:cubicBezTo>
                  <a:cubicBezTo>
                    <a:pt x="93" y="125"/>
                    <a:pt x="125" y="94"/>
                    <a:pt x="125" y="63"/>
                  </a:cubicBezTo>
                  <a:cubicBezTo>
                    <a:pt x="125" y="32"/>
                    <a:pt x="93" y="0"/>
                    <a:pt x="62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91" name="Gruppierung 717"/>
          <p:cNvGrpSpPr>
            <a:grpSpLocks noChangeAspect="1"/>
          </p:cNvGrpSpPr>
          <p:nvPr/>
        </p:nvGrpSpPr>
        <p:grpSpPr>
          <a:xfrm>
            <a:off x="9645112" y="4510108"/>
            <a:ext cx="343253" cy="349200"/>
            <a:chOff x="9862073" y="177181"/>
            <a:chExt cx="581956" cy="592039"/>
          </a:xfrm>
        </p:grpSpPr>
        <p:sp>
          <p:nvSpPr>
            <p:cNvPr id="1292" name="Freeform 71"/>
            <p:cNvSpPr>
              <a:spLocks noChangeArrowheads="1"/>
            </p:cNvSpPr>
            <p:nvPr/>
          </p:nvSpPr>
          <p:spPr bwMode="auto">
            <a:xfrm>
              <a:off x="9862073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3" name="Line 72"/>
            <p:cNvSpPr>
              <a:spLocks noChangeShapeType="1"/>
            </p:cNvSpPr>
            <p:nvPr/>
          </p:nvSpPr>
          <p:spPr bwMode="auto">
            <a:xfrm>
              <a:off x="10096874" y="502731"/>
              <a:ext cx="6050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4" name="Line 73"/>
            <p:cNvSpPr>
              <a:spLocks noChangeShapeType="1"/>
            </p:cNvSpPr>
            <p:nvPr/>
          </p:nvSpPr>
          <p:spPr bwMode="auto">
            <a:xfrm>
              <a:off x="10096873" y="534421"/>
              <a:ext cx="5185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5" name="Freeform 74"/>
            <p:cNvSpPr>
              <a:spLocks noChangeArrowheads="1"/>
            </p:cNvSpPr>
            <p:nvPr/>
          </p:nvSpPr>
          <p:spPr bwMode="auto">
            <a:xfrm>
              <a:off x="10106956" y="462397"/>
              <a:ext cx="70584" cy="112358"/>
            </a:xfrm>
            <a:custGeom>
              <a:avLst/>
              <a:gdLst>
                <a:gd name="T0" fmla="*/ 217 w 218"/>
                <a:gd name="T1" fmla="*/ 343 h 344"/>
                <a:gd name="T2" fmla="*/ 217 w 218"/>
                <a:gd name="T3" fmla="*/ 343 h 344"/>
                <a:gd name="T4" fmla="*/ 155 w 218"/>
                <a:gd name="T5" fmla="*/ 343 h 344"/>
                <a:gd name="T6" fmla="*/ 0 w 218"/>
                <a:gd name="T7" fmla="*/ 186 h 344"/>
                <a:gd name="T8" fmla="*/ 155 w 218"/>
                <a:gd name="T9" fmla="*/ 0 h 344"/>
                <a:gd name="T10" fmla="*/ 217 w 218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344">
                  <a:moveTo>
                    <a:pt x="217" y="343"/>
                  </a:moveTo>
                  <a:lnTo>
                    <a:pt x="217" y="343"/>
                  </a:lnTo>
                  <a:cubicBezTo>
                    <a:pt x="217" y="343"/>
                    <a:pt x="186" y="343"/>
                    <a:pt x="155" y="343"/>
                  </a:cubicBezTo>
                  <a:cubicBezTo>
                    <a:pt x="62" y="343"/>
                    <a:pt x="0" y="280"/>
                    <a:pt x="0" y="186"/>
                  </a:cubicBezTo>
                  <a:cubicBezTo>
                    <a:pt x="0" y="93"/>
                    <a:pt x="62" y="0"/>
                    <a:pt x="155" y="0"/>
                  </a:cubicBezTo>
                  <a:cubicBezTo>
                    <a:pt x="186" y="0"/>
                    <a:pt x="217" y="0"/>
                    <a:pt x="217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6" name="Freeform 75"/>
            <p:cNvSpPr>
              <a:spLocks noChangeArrowheads="1"/>
            </p:cNvSpPr>
            <p:nvPr/>
          </p:nvSpPr>
          <p:spPr bwMode="auto">
            <a:xfrm>
              <a:off x="10034932" y="411979"/>
              <a:ext cx="224716" cy="214633"/>
            </a:xfrm>
            <a:custGeom>
              <a:avLst/>
              <a:gdLst>
                <a:gd name="T0" fmla="*/ 686 w 687"/>
                <a:gd name="T1" fmla="*/ 342 h 656"/>
                <a:gd name="T2" fmla="*/ 686 w 687"/>
                <a:gd name="T3" fmla="*/ 342 h 656"/>
                <a:gd name="T4" fmla="*/ 344 w 687"/>
                <a:gd name="T5" fmla="*/ 655 h 656"/>
                <a:gd name="T6" fmla="*/ 0 w 687"/>
                <a:gd name="T7" fmla="*/ 342 h 656"/>
                <a:gd name="T8" fmla="*/ 344 w 687"/>
                <a:gd name="T9" fmla="*/ 0 h 656"/>
                <a:gd name="T10" fmla="*/ 686 w 687"/>
                <a:gd name="T11" fmla="*/ 342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7" h="656">
                  <a:moveTo>
                    <a:pt x="686" y="342"/>
                  </a:moveTo>
                  <a:lnTo>
                    <a:pt x="686" y="342"/>
                  </a:lnTo>
                  <a:cubicBezTo>
                    <a:pt x="686" y="530"/>
                    <a:pt x="530" y="655"/>
                    <a:pt x="344" y="655"/>
                  </a:cubicBezTo>
                  <a:cubicBezTo>
                    <a:pt x="156" y="655"/>
                    <a:pt x="0" y="530"/>
                    <a:pt x="0" y="342"/>
                  </a:cubicBezTo>
                  <a:cubicBezTo>
                    <a:pt x="0" y="156"/>
                    <a:pt x="156" y="0"/>
                    <a:pt x="344" y="0"/>
                  </a:cubicBezTo>
                  <a:cubicBezTo>
                    <a:pt x="530" y="0"/>
                    <a:pt x="686" y="156"/>
                    <a:pt x="686" y="34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7" name="Freeform 76"/>
            <p:cNvSpPr>
              <a:spLocks noChangeArrowheads="1"/>
            </p:cNvSpPr>
            <p:nvPr/>
          </p:nvSpPr>
          <p:spPr bwMode="auto">
            <a:xfrm>
              <a:off x="9994599" y="339956"/>
              <a:ext cx="154132" cy="152691"/>
            </a:xfrm>
            <a:custGeom>
              <a:avLst/>
              <a:gdLst>
                <a:gd name="T0" fmla="*/ 156 w 470"/>
                <a:gd name="T1" fmla="*/ 468 h 469"/>
                <a:gd name="T2" fmla="*/ 156 w 470"/>
                <a:gd name="T3" fmla="*/ 468 h 469"/>
                <a:gd name="T4" fmla="*/ 0 w 470"/>
                <a:gd name="T5" fmla="*/ 250 h 469"/>
                <a:gd name="T6" fmla="*/ 250 w 470"/>
                <a:gd name="T7" fmla="*/ 0 h 469"/>
                <a:gd name="T8" fmla="*/ 469 w 470"/>
                <a:gd name="T9" fmla="*/ 94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469">
                  <a:moveTo>
                    <a:pt x="156" y="468"/>
                  </a:moveTo>
                  <a:lnTo>
                    <a:pt x="156" y="468"/>
                  </a:lnTo>
                  <a:cubicBezTo>
                    <a:pt x="62" y="436"/>
                    <a:pt x="0" y="344"/>
                    <a:pt x="0" y="250"/>
                  </a:cubicBezTo>
                  <a:cubicBezTo>
                    <a:pt x="0" y="125"/>
                    <a:pt x="125" y="0"/>
                    <a:pt x="250" y="0"/>
                  </a:cubicBezTo>
                  <a:cubicBezTo>
                    <a:pt x="344" y="0"/>
                    <a:pt x="406" y="31"/>
                    <a:pt x="469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8" name="Freeform 77"/>
            <p:cNvSpPr>
              <a:spLocks noChangeArrowheads="1"/>
            </p:cNvSpPr>
            <p:nvPr/>
          </p:nvSpPr>
          <p:spPr bwMode="auto">
            <a:xfrm>
              <a:off x="10127123" y="339956"/>
              <a:ext cx="184382" cy="182942"/>
            </a:xfrm>
            <a:custGeom>
              <a:avLst/>
              <a:gdLst>
                <a:gd name="T0" fmla="*/ 0 w 563"/>
                <a:gd name="T1" fmla="*/ 219 h 562"/>
                <a:gd name="T2" fmla="*/ 0 w 563"/>
                <a:gd name="T3" fmla="*/ 219 h 562"/>
                <a:gd name="T4" fmla="*/ 280 w 563"/>
                <a:gd name="T5" fmla="*/ 0 h 562"/>
                <a:gd name="T6" fmla="*/ 562 w 563"/>
                <a:gd name="T7" fmla="*/ 312 h 562"/>
                <a:gd name="T8" fmla="*/ 405 w 563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62">
                  <a:moveTo>
                    <a:pt x="0" y="219"/>
                  </a:moveTo>
                  <a:lnTo>
                    <a:pt x="0" y="219"/>
                  </a:lnTo>
                  <a:cubicBezTo>
                    <a:pt x="31" y="94"/>
                    <a:pt x="124" y="0"/>
                    <a:pt x="280" y="0"/>
                  </a:cubicBezTo>
                  <a:cubicBezTo>
                    <a:pt x="437" y="0"/>
                    <a:pt x="562" y="156"/>
                    <a:pt x="562" y="312"/>
                  </a:cubicBezTo>
                  <a:cubicBezTo>
                    <a:pt x="562" y="406"/>
                    <a:pt x="499" y="530"/>
                    <a:pt x="405" y="56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99" name="Gruppierung 727"/>
          <p:cNvGrpSpPr>
            <a:grpSpLocks noChangeAspect="1"/>
          </p:cNvGrpSpPr>
          <p:nvPr/>
        </p:nvGrpSpPr>
        <p:grpSpPr>
          <a:xfrm>
            <a:off x="10216612" y="4510108"/>
            <a:ext cx="349200" cy="349200"/>
            <a:chOff x="1652752" y="1041471"/>
            <a:chExt cx="592039" cy="592039"/>
          </a:xfrm>
        </p:grpSpPr>
        <p:sp>
          <p:nvSpPr>
            <p:cNvPr id="1300" name="Freeform 78"/>
            <p:cNvSpPr>
              <a:spLocks noChangeArrowheads="1"/>
            </p:cNvSpPr>
            <p:nvPr/>
          </p:nvSpPr>
          <p:spPr bwMode="auto">
            <a:xfrm>
              <a:off x="1652752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1" name="Freeform 79"/>
            <p:cNvSpPr>
              <a:spLocks noChangeArrowheads="1"/>
            </p:cNvSpPr>
            <p:nvPr/>
          </p:nvSpPr>
          <p:spPr bwMode="auto">
            <a:xfrm>
              <a:off x="1805444" y="1224413"/>
              <a:ext cx="285216" cy="204549"/>
            </a:xfrm>
            <a:custGeom>
              <a:avLst/>
              <a:gdLst>
                <a:gd name="T0" fmla="*/ 874 w 875"/>
                <a:gd name="T1" fmla="*/ 531 h 625"/>
                <a:gd name="T2" fmla="*/ 874 w 875"/>
                <a:gd name="T3" fmla="*/ 531 h 625"/>
                <a:gd name="T4" fmla="*/ 780 w 875"/>
                <a:gd name="T5" fmla="*/ 624 h 625"/>
                <a:gd name="T6" fmla="*/ 93 w 875"/>
                <a:gd name="T7" fmla="*/ 624 h 625"/>
                <a:gd name="T8" fmla="*/ 0 w 875"/>
                <a:gd name="T9" fmla="*/ 531 h 625"/>
                <a:gd name="T10" fmla="*/ 0 w 875"/>
                <a:gd name="T11" fmla="*/ 63 h 625"/>
                <a:gd name="T12" fmla="*/ 93 w 875"/>
                <a:gd name="T13" fmla="*/ 0 h 625"/>
                <a:gd name="T14" fmla="*/ 780 w 875"/>
                <a:gd name="T15" fmla="*/ 0 h 625"/>
                <a:gd name="T16" fmla="*/ 874 w 875"/>
                <a:gd name="T17" fmla="*/ 63 h 625"/>
                <a:gd name="T18" fmla="*/ 874 w 875"/>
                <a:gd name="T19" fmla="*/ 531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31"/>
                  </a:moveTo>
                  <a:lnTo>
                    <a:pt x="874" y="531"/>
                  </a:lnTo>
                  <a:cubicBezTo>
                    <a:pt x="874" y="562"/>
                    <a:pt x="842" y="624"/>
                    <a:pt x="780" y="624"/>
                  </a:cubicBezTo>
                  <a:cubicBezTo>
                    <a:pt x="93" y="624"/>
                    <a:pt x="93" y="624"/>
                    <a:pt x="93" y="624"/>
                  </a:cubicBezTo>
                  <a:cubicBezTo>
                    <a:pt x="31" y="624"/>
                    <a:pt x="0" y="562"/>
                    <a:pt x="0" y="53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3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42" y="0"/>
                    <a:pt x="874" y="32"/>
                    <a:pt x="874" y="63"/>
                  </a:cubicBezTo>
                  <a:lnTo>
                    <a:pt x="874" y="5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2" name="Line 80"/>
            <p:cNvSpPr>
              <a:spLocks noChangeShapeType="1"/>
            </p:cNvSpPr>
            <p:nvPr/>
          </p:nvSpPr>
          <p:spPr bwMode="auto">
            <a:xfrm>
              <a:off x="1805444" y="1266188"/>
              <a:ext cx="285216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3" name="Line 81"/>
            <p:cNvSpPr>
              <a:spLocks noChangeShapeType="1"/>
            </p:cNvSpPr>
            <p:nvPr/>
          </p:nvSpPr>
          <p:spPr bwMode="auto">
            <a:xfrm>
              <a:off x="1805444" y="1306521"/>
              <a:ext cx="285216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4" name="Line 82"/>
            <p:cNvSpPr>
              <a:spLocks noChangeShapeType="1"/>
            </p:cNvSpPr>
            <p:nvPr/>
          </p:nvSpPr>
          <p:spPr bwMode="auto">
            <a:xfrm>
              <a:off x="1845778" y="1346855"/>
              <a:ext cx="8210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5" name="Line 83"/>
            <p:cNvSpPr>
              <a:spLocks noChangeShapeType="1"/>
            </p:cNvSpPr>
            <p:nvPr/>
          </p:nvSpPr>
          <p:spPr bwMode="auto">
            <a:xfrm>
              <a:off x="1845777" y="1367021"/>
              <a:ext cx="5041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06" name="Gruppierung 734"/>
          <p:cNvGrpSpPr>
            <a:grpSpLocks noChangeAspect="1"/>
          </p:cNvGrpSpPr>
          <p:nvPr/>
        </p:nvGrpSpPr>
        <p:grpSpPr>
          <a:xfrm>
            <a:off x="10788112" y="4510108"/>
            <a:ext cx="349200" cy="349200"/>
            <a:chOff x="2623639" y="1041471"/>
            <a:chExt cx="592039" cy="592039"/>
          </a:xfrm>
        </p:grpSpPr>
        <p:sp>
          <p:nvSpPr>
            <p:cNvPr id="1307" name="Freeform 84"/>
            <p:cNvSpPr>
              <a:spLocks noChangeArrowheads="1"/>
            </p:cNvSpPr>
            <p:nvPr/>
          </p:nvSpPr>
          <p:spPr bwMode="auto">
            <a:xfrm>
              <a:off x="2623639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8" name="Freeform 85"/>
            <p:cNvSpPr>
              <a:spLocks noChangeArrowheads="1"/>
            </p:cNvSpPr>
            <p:nvPr/>
          </p:nvSpPr>
          <p:spPr bwMode="auto">
            <a:xfrm>
              <a:off x="2776331" y="1173996"/>
              <a:ext cx="285216" cy="265049"/>
            </a:xfrm>
            <a:custGeom>
              <a:avLst/>
              <a:gdLst>
                <a:gd name="T0" fmla="*/ 406 w 875"/>
                <a:gd name="T1" fmla="*/ 63 h 813"/>
                <a:gd name="T2" fmla="*/ 406 w 875"/>
                <a:gd name="T3" fmla="*/ 63 h 813"/>
                <a:gd name="T4" fmla="*/ 467 w 875"/>
                <a:gd name="T5" fmla="*/ 63 h 813"/>
                <a:gd name="T6" fmla="*/ 874 w 875"/>
                <a:gd name="T7" fmla="*/ 718 h 813"/>
                <a:gd name="T8" fmla="*/ 842 w 875"/>
                <a:gd name="T9" fmla="*/ 812 h 813"/>
                <a:gd name="T10" fmla="*/ 31 w 875"/>
                <a:gd name="T11" fmla="*/ 812 h 813"/>
                <a:gd name="T12" fmla="*/ 0 w 875"/>
                <a:gd name="T13" fmla="*/ 718 h 813"/>
                <a:gd name="T14" fmla="*/ 406 w 875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5" h="813">
                  <a:moveTo>
                    <a:pt x="406" y="63"/>
                  </a:moveTo>
                  <a:lnTo>
                    <a:pt x="406" y="63"/>
                  </a:lnTo>
                  <a:cubicBezTo>
                    <a:pt x="406" y="0"/>
                    <a:pt x="467" y="0"/>
                    <a:pt x="467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874" y="749"/>
                    <a:pt x="874" y="812"/>
                    <a:pt x="842" y="812"/>
                  </a:cubicBezTo>
                  <a:cubicBezTo>
                    <a:pt x="31" y="812"/>
                    <a:pt x="31" y="812"/>
                    <a:pt x="31" y="812"/>
                  </a:cubicBezTo>
                  <a:cubicBezTo>
                    <a:pt x="0" y="812"/>
                    <a:pt x="0" y="749"/>
                    <a:pt x="0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9" name="Line 86"/>
            <p:cNvSpPr>
              <a:spLocks noChangeShapeType="1"/>
            </p:cNvSpPr>
            <p:nvPr/>
          </p:nvSpPr>
          <p:spPr bwMode="auto">
            <a:xfrm>
              <a:off x="2888689" y="1316604"/>
              <a:ext cx="60500" cy="7058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0" name="Line 87"/>
            <p:cNvSpPr>
              <a:spLocks noChangeShapeType="1"/>
            </p:cNvSpPr>
            <p:nvPr/>
          </p:nvSpPr>
          <p:spPr bwMode="auto">
            <a:xfrm flipH="1">
              <a:off x="2888688" y="1316604"/>
              <a:ext cx="63381" cy="7058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1" name="Gruppierung 739"/>
          <p:cNvGrpSpPr>
            <a:grpSpLocks noChangeAspect="1"/>
          </p:cNvGrpSpPr>
          <p:nvPr/>
        </p:nvGrpSpPr>
        <p:grpSpPr>
          <a:xfrm>
            <a:off x="3356892" y="4994037"/>
            <a:ext cx="343253" cy="349200"/>
            <a:chOff x="3477846" y="1041471"/>
            <a:chExt cx="581956" cy="592039"/>
          </a:xfrm>
        </p:grpSpPr>
        <p:sp>
          <p:nvSpPr>
            <p:cNvPr id="1312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3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4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5" name="Gruppierung 743"/>
          <p:cNvGrpSpPr>
            <a:grpSpLocks noChangeAspect="1"/>
          </p:cNvGrpSpPr>
          <p:nvPr/>
        </p:nvGrpSpPr>
        <p:grpSpPr>
          <a:xfrm>
            <a:off x="3934875" y="4993711"/>
            <a:ext cx="343253" cy="349200"/>
            <a:chOff x="4392554" y="1041471"/>
            <a:chExt cx="581956" cy="592039"/>
          </a:xfrm>
        </p:grpSpPr>
        <p:sp>
          <p:nvSpPr>
            <p:cNvPr id="1316" name="Freeform 91"/>
            <p:cNvSpPr>
              <a:spLocks noChangeArrowheads="1"/>
            </p:cNvSpPr>
            <p:nvPr/>
          </p:nvSpPr>
          <p:spPr bwMode="auto">
            <a:xfrm>
              <a:off x="4392554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7" name="Freeform 92"/>
            <p:cNvSpPr>
              <a:spLocks noChangeArrowheads="1"/>
            </p:cNvSpPr>
            <p:nvPr/>
          </p:nvSpPr>
          <p:spPr bwMode="auto">
            <a:xfrm>
              <a:off x="4535162" y="1173996"/>
              <a:ext cx="295300" cy="265049"/>
            </a:xfrm>
            <a:custGeom>
              <a:avLst/>
              <a:gdLst>
                <a:gd name="T0" fmla="*/ 406 w 906"/>
                <a:gd name="T1" fmla="*/ 63 h 813"/>
                <a:gd name="T2" fmla="*/ 406 w 906"/>
                <a:gd name="T3" fmla="*/ 63 h 813"/>
                <a:gd name="T4" fmla="*/ 499 w 906"/>
                <a:gd name="T5" fmla="*/ 63 h 813"/>
                <a:gd name="T6" fmla="*/ 874 w 906"/>
                <a:gd name="T7" fmla="*/ 718 h 813"/>
                <a:gd name="T8" fmla="*/ 843 w 906"/>
                <a:gd name="T9" fmla="*/ 812 h 813"/>
                <a:gd name="T10" fmla="*/ 62 w 906"/>
                <a:gd name="T11" fmla="*/ 812 h 813"/>
                <a:gd name="T12" fmla="*/ 31 w 906"/>
                <a:gd name="T13" fmla="*/ 718 h 813"/>
                <a:gd name="T14" fmla="*/ 406 w 906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6" h="813">
                  <a:moveTo>
                    <a:pt x="406" y="63"/>
                  </a:moveTo>
                  <a:lnTo>
                    <a:pt x="406" y="63"/>
                  </a:lnTo>
                  <a:cubicBezTo>
                    <a:pt x="437" y="0"/>
                    <a:pt x="468" y="0"/>
                    <a:pt x="499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905" y="749"/>
                    <a:pt x="905" y="812"/>
                    <a:pt x="843" y="812"/>
                  </a:cubicBezTo>
                  <a:cubicBezTo>
                    <a:pt x="62" y="812"/>
                    <a:pt x="62" y="812"/>
                    <a:pt x="62" y="812"/>
                  </a:cubicBezTo>
                  <a:cubicBezTo>
                    <a:pt x="0" y="812"/>
                    <a:pt x="0" y="749"/>
                    <a:pt x="31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8" name="Line 93"/>
            <p:cNvSpPr>
              <a:spLocks noChangeShapeType="1"/>
            </p:cNvSpPr>
            <p:nvPr/>
          </p:nvSpPr>
          <p:spPr bwMode="auto">
            <a:xfrm>
              <a:off x="4677771" y="1276270"/>
              <a:ext cx="1440" cy="806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9" name="Freeform 94"/>
            <p:cNvSpPr>
              <a:spLocks noChangeArrowheads="1"/>
            </p:cNvSpPr>
            <p:nvPr/>
          </p:nvSpPr>
          <p:spPr bwMode="auto">
            <a:xfrm>
              <a:off x="4677770" y="1388628"/>
              <a:ext cx="10083" cy="21608"/>
            </a:xfrm>
            <a:custGeom>
              <a:avLst/>
              <a:gdLst>
                <a:gd name="T0" fmla="*/ 31 w 32"/>
                <a:gd name="T1" fmla="*/ 32 h 64"/>
                <a:gd name="T2" fmla="*/ 31 w 32"/>
                <a:gd name="T3" fmla="*/ 32 h 64"/>
                <a:gd name="T4" fmla="*/ 0 w 32"/>
                <a:gd name="T5" fmla="*/ 63 h 64"/>
                <a:gd name="T6" fmla="*/ 0 w 32"/>
                <a:gd name="T7" fmla="*/ 32 h 64"/>
                <a:gd name="T8" fmla="*/ 0 w 32"/>
                <a:gd name="T9" fmla="*/ 0 h 64"/>
                <a:gd name="T10" fmla="*/ 31 w 32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64">
                  <a:moveTo>
                    <a:pt x="31" y="32"/>
                  </a:moveTo>
                  <a:lnTo>
                    <a:pt x="31" y="32"/>
                  </a:lnTo>
                  <a:cubicBezTo>
                    <a:pt x="31" y="32"/>
                    <a:pt x="31" y="63"/>
                    <a:pt x="0" y="63"/>
                  </a:cubicBezTo>
                  <a:lnTo>
                    <a:pt x="0" y="32"/>
                  </a:lnTo>
                  <a:lnTo>
                    <a:pt x="0" y="0"/>
                  </a:lnTo>
                  <a:cubicBezTo>
                    <a:pt x="31" y="0"/>
                    <a:pt x="31" y="32"/>
                    <a:pt x="31" y="32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20" name="Gruppierung 748"/>
          <p:cNvGrpSpPr>
            <a:grpSpLocks noChangeAspect="1"/>
          </p:cNvGrpSpPr>
          <p:nvPr/>
        </p:nvGrpSpPr>
        <p:grpSpPr>
          <a:xfrm>
            <a:off x="4504787" y="4993711"/>
            <a:ext cx="343253" cy="349200"/>
            <a:chOff x="5307261" y="1041471"/>
            <a:chExt cx="581956" cy="592039"/>
          </a:xfrm>
        </p:grpSpPr>
        <p:sp>
          <p:nvSpPr>
            <p:cNvPr id="1321" name="Freeform 95"/>
            <p:cNvSpPr>
              <a:spLocks noChangeArrowheads="1"/>
            </p:cNvSpPr>
            <p:nvPr/>
          </p:nvSpPr>
          <p:spPr bwMode="auto">
            <a:xfrm>
              <a:off x="5307261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2" name="Freeform 96"/>
            <p:cNvSpPr>
              <a:spLocks noChangeArrowheads="1"/>
            </p:cNvSpPr>
            <p:nvPr/>
          </p:nvSpPr>
          <p:spPr bwMode="auto">
            <a:xfrm>
              <a:off x="5439786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3" name="Freeform 97"/>
            <p:cNvSpPr>
              <a:spLocks noChangeArrowheads="1"/>
            </p:cNvSpPr>
            <p:nvPr/>
          </p:nvSpPr>
          <p:spPr bwMode="auto">
            <a:xfrm>
              <a:off x="5552144" y="1306521"/>
              <a:ext cx="82108" cy="61940"/>
            </a:xfrm>
            <a:custGeom>
              <a:avLst/>
              <a:gdLst>
                <a:gd name="T0" fmla="*/ 249 w 250"/>
                <a:gd name="T1" fmla="*/ 187 h 188"/>
                <a:gd name="T2" fmla="*/ 0 w 250"/>
                <a:gd name="T3" fmla="*/ 187 h 188"/>
                <a:gd name="T4" fmla="*/ 0 w 250"/>
                <a:gd name="T5" fmla="*/ 0 h 188"/>
                <a:gd name="T6" fmla="*/ 249 w 250"/>
                <a:gd name="T7" fmla="*/ 0 h 188"/>
                <a:gd name="T8" fmla="*/ 249 w 250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" h="188">
                  <a:moveTo>
                    <a:pt x="249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49" y="0"/>
                  </a:lnTo>
                  <a:lnTo>
                    <a:pt x="249" y="1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4" name="Freeform 98"/>
            <p:cNvSpPr>
              <a:spLocks noChangeArrowheads="1"/>
            </p:cNvSpPr>
            <p:nvPr/>
          </p:nvSpPr>
          <p:spPr bwMode="auto">
            <a:xfrm>
              <a:off x="5673145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5" name="Freeform 99"/>
            <p:cNvSpPr>
              <a:spLocks noChangeArrowheads="1"/>
            </p:cNvSpPr>
            <p:nvPr/>
          </p:nvSpPr>
          <p:spPr bwMode="auto">
            <a:xfrm>
              <a:off x="5480120" y="1194163"/>
              <a:ext cx="234799" cy="72024"/>
            </a:xfrm>
            <a:custGeom>
              <a:avLst/>
              <a:gdLst>
                <a:gd name="T0" fmla="*/ 717 w 718"/>
                <a:gd name="T1" fmla="*/ 218 h 219"/>
                <a:gd name="T2" fmla="*/ 717 w 718"/>
                <a:gd name="T3" fmla="*/ 0 h 219"/>
                <a:gd name="T4" fmla="*/ 0 w 718"/>
                <a:gd name="T5" fmla="*/ 0 h 219"/>
                <a:gd name="T6" fmla="*/ 0 w 718"/>
                <a:gd name="T7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19">
                  <a:moveTo>
                    <a:pt x="717" y="218"/>
                  </a:moveTo>
                  <a:lnTo>
                    <a:pt x="7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6" name="Freeform 100"/>
            <p:cNvSpPr>
              <a:spLocks noChangeArrowheads="1"/>
            </p:cNvSpPr>
            <p:nvPr/>
          </p:nvSpPr>
          <p:spPr bwMode="auto">
            <a:xfrm>
              <a:off x="5449870" y="1235936"/>
              <a:ext cx="61940" cy="30251"/>
            </a:xfrm>
            <a:custGeom>
              <a:avLst/>
              <a:gdLst>
                <a:gd name="T0" fmla="*/ 0 w 188"/>
                <a:gd name="T1" fmla="*/ 0 h 94"/>
                <a:gd name="T2" fmla="*/ 94 w 188"/>
                <a:gd name="T3" fmla="*/ 93 h 94"/>
                <a:gd name="T4" fmla="*/ 187 w 188"/>
                <a:gd name="T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94">
                  <a:moveTo>
                    <a:pt x="0" y="0"/>
                  </a:moveTo>
                  <a:lnTo>
                    <a:pt x="94" y="93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7" name="Freeform 101"/>
            <p:cNvSpPr>
              <a:spLocks noChangeArrowheads="1"/>
            </p:cNvSpPr>
            <p:nvPr/>
          </p:nvSpPr>
          <p:spPr bwMode="auto">
            <a:xfrm>
              <a:off x="5480120" y="1408795"/>
              <a:ext cx="234799" cy="72024"/>
            </a:xfrm>
            <a:custGeom>
              <a:avLst/>
              <a:gdLst>
                <a:gd name="T0" fmla="*/ 0 w 718"/>
                <a:gd name="T1" fmla="*/ 0 h 220"/>
                <a:gd name="T2" fmla="*/ 0 w 718"/>
                <a:gd name="T3" fmla="*/ 219 h 220"/>
                <a:gd name="T4" fmla="*/ 717 w 718"/>
                <a:gd name="T5" fmla="*/ 219 h 220"/>
                <a:gd name="T6" fmla="*/ 717 w 718"/>
                <a:gd name="T7" fmla="*/ 6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20">
                  <a:moveTo>
                    <a:pt x="0" y="0"/>
                  </a:moveTo>
                  <a:lnTo>
                    <a:pt x="0" y="219"/>
                  </a:lnTo>
                  <a:lnTo>
                    <a:pt x="717" y="219"/>
                  </a:lnTo>
                  <a:lnTo>
                    <a:pt x="717" y="6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8" name="Freeform 102"/>
            <p:cNvSpPr>
              <a:spLocks noChangeArrowheads="1"/>
            </p:cNvSpPr>
            <p:nvPr/>
          </p:nvSpPr>
          <p:spPr bwMode="auto">
            <a:xfrm>
              <a:off x="5684669" y="1408795"/>
              <a:ext cx="51857" cy="31691"/>
            </a:xfrm>
            <a:custGeom>
              <a:avLst/>
              <a:gdLst>
                <a:gd name="T0" fmla="*/ 156 w 157"/>
                <a:gd name="T1" fmla="*/ 94 h 95"/>
                <a:gd name="T2" fmla="*/ 93 w 157"/>
                <a:gd name="T3" fmla="*/ 0 h 95"/>
                <a:gd name="T4" fmla="*/ 0 w 157"/>
                <a:gd name="T5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7" h="95">
                  <a:moveTo>
                    <a:pt x="156" y="94"/>
                  </a:moveTo>
                  <a:lnTo>
                    <a:pt x="93" y="0"/>
                  </a:lnTo>
                  <a:lnTo>
                    <a:pt x="0" y="9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29" name="Gruppierung 757"/>
          <p:cNvGrpSpPr>
            <a:grpSpLocks noChangeAspect="1"/>
          </p:cNvGrpSpPr>
          <p:nvPr/>
        </p:nvGrpSpPr>
        <p:grpSpPr>
          <a:xfrm>
            <a:off x="5076287" y="4993711"/>
            <a:ext cx="349200" cy="349200"/>
            <a:chOff x="6207565" y="1041471"/>
            <a:chExt cx="592039" cy="592039"/>
          </a:xfrm>
        </p:grpSpPr>
        <p:sp>
          <p:nvSpPr>
            <p:cNvPr id="1330" name="Freeform 103"/>
            <p:cNvSpPr>
              <a:spLocks noChangeArrowheads="1"/>
            </p:cNvSpPr>
            <p:nvPr/>
          </p:nvSpPr>
          <p:spPr bwMode="auto">
            <a:xfrm>
              <a:off x="6207565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1" name="Freeform 104"/>
            <p:cNvSpPr>
              <a:spLocks noChangeArrowheads="1"/>
            </p:cNvSpPr>
            <p:nvPr/>
          </p:nvSpPr>
          <p:spPr bwMode="auto">
            <a:xfrm>
              <a:off x="6442363" y="1184079"/>
              <a:ext cx="122442" cy="122442"/>
            </a:xfrm>
            <a:custGeom>
              <a:avLst/>
              <a:gdLst>
                <a:gd name="T0" fmla="*/ 374 w 375"/>
                <a:gd name="T1" fmla="*/ 188 h 376"/>
                <a:gd name="T2" fmla="*/ 374 w 375"/>
                <a:gd name="T3" fmla="*/ 188 h 376"/>
                <a:gd name="T4" fmla="*/ 187 w 375"/>
                <a:gd name="T5" fmla="*/ 375 h 376"/>
                <a:gd name="T6" fmla="*/ 0 w 375"/>
                <a:gd name="T7" fmla="*/ 188 h 376"/>
                <a:gd name="T8" fmla="*/ 187 w 375"/>
                <a:gd name="T9" fmla="*/ 0 h 376"/>
                <a:gd name="T10" fmla="*/ 374 w 375"/>
                <a:gd name="T1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5" h="376">
                  <a:moveTo>
                    <a:pt x="374" y="188"/>
                  </a:moveTo>
                  <a:lnTo>
                    <a:pt x="374" y="188"/>
                  </a:lnTo>
                  <a:cubicBezTo>
                    <a:pt x="374" y="282"/>
                    <a:pt x="280" y="375"/>
                    <a:pt x="187" y="375"/>
                  </a:cubicBezTo>
                  <a:cubicBezTo>
                    <a:pt x="93" y="375"/>
                    <a:pt x="0" y="282"/>
                    <a:pt x="0" y="188"/>
                  </a:cubicBezTo>
                  <a:cubicBezTo>
                    <a:pt x="0" y="63"/>
                    <a:pt x="93" y="0"/>
                    <a:pt x="187" y="0"/>
                  </a:cubicBezTo>
                  <a:cubicBezTo>
                    <a:pt x="280" y="0"/>
                    <a:pt x="374" y="63"/>
                    <a:pt x="374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2" name="Freeform 105"/>
            <p:cNvSpPr>
              <a:spLocks noChangeArrowheads="1"/>
            </p:cNvSpPr>
            <p:nvPr/>
          </p:nvSpPr>
          <p:spPr bwMode="auto">
            <a:xfrm>
              <a:off x="6533115" y="1346854"/>
              <a:ext cx="112358" cy="102274"/>
            </a:xfrm>
            <a:custGeom>
              <a:avLst/>
              <a:gdLst>
                <a:gd name="T0" fmla="*/ 344 w 345"/>
                <a:gd name="T1" fmla="*/ 313 h 314"/>
                <a:gd name="T2" fmla="*/ 0 w 345"/>
                <a:gd name="T3" fmla="*/ 313 h 314"/>
                <a:gd name="T4" fmla="*/ 0 w 345"/>
                <a:gd name="T5" fmla="*/ 0 h 314"/>
                <a:gd name="T6" fmla="*/ 344 w 345"/>
                <a:gd name="T7" fmla="*/ 0 h 314"/>
                <a:gd name="T8" fmla="*/ 344 w 345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5" h="314">
                  <a:moveTo>
                    <a:pt x="344" y="313"/>
                  </a:moveTo>
                  <a:lnTo>
                    <a:pt x="0" y="313"/>
                  </a:lnTo>
                  <a:lnTo>
                    <a:pt x="0" y="0"/>
                  </a:lnTo>
                  <a:lnTo>
                    <a:pt x="344" y="0"/>
                  </a:lnTo>
                  <a:lnTo>
                    <a:pt x="344" y="31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3" name="Freeform 106"/>
            <p:cNvSpPr>
              <a:spLocks noChangeArrowheads="1"/>
            </p:cNvSpPr>
            <p:nvPr/>
          </p:nvSpPr>
          <p:spPr bwMode="auto">
            <a:xfrm>
              <a:off x="6360256" y="1336771"/>
              <a:ext cx="132525" cy="112358"/>
            </a:xfrm>
            <a:custGeom>
              <a:avLst/>
              <a:gdLst>
                <a:gd name="T0" fmla="*/ 0 w 407"/>
                <a:gd name="T1" fmla="*/ 343 h 344"/>
                <a:gd name="T2" fmla="*/ 187 w 407"/>
                <a:gd name="T3" fmla="*/ 0 h 344"/>
                <a:gd name="T4" fmla="*/ 406 w 407"/>
                <a:gd name="T5" fmla="*/ 343 h 344"/>
                <a:gd name="T6" fmla="*/ 0 w 407"/>
                <a:gd name="T7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7" h="344">
                  <a:moveTo>
                    <a:pt x="0" y="343"/>
                  </a:moveTo>
                  <a:lnTo>
                    <a:pt x="187" y="0"/>
                  </a:lnTo>
                  <a:lnTo>
                    <a:pt x="406" y="343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34" name="Gruppierung 762"/>
          <p:cNvGrpSpPr>
            <a:grpSpLocks noChangeAspect="1"/>
          </p:cNvGrpSpPr>
          <p:nvPr/>
        </p:nvGrpSpPr>
        <p:grpSpPr>
          <a:xfrm>
            <a:off x="5647787" y="4990902"/>
            <a:ext cx="343253" cy="349200"/>
            <a:chOff x="7136677" y="1041471"/>
            <a:chExt cx="581956" cy="592039"/>
          </a:xfrm>
        </p:grpSpPr>
        <p:sp>
          <p:nvSpPr>
            <p:cNvPr id="1335" name="Freeform 107"/>
            <p:cNvSpPr>
              <a:spLocks noChangeArrowheads="1"/>
            </p:cNvSpPr>
            <p:nvPr/>
          </p:nvSpPr>
          <p:spPr bwMode="auto">
            <a:xfrm>
              <a:off x="7136677" y="104147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336" name="Gruppierung 764"/>
            <p:cNvGrpSpPr/>
            <p:nvPr/>
          </p:nvGrpSpPr>
          <p:grpSpPr>
            <a:xfrm>
              <a:off x="7351310" y="1184079"/>
              <a:ext cx="152691" cy="305383"/>
              <a:chOff x="7351310" y="1184079"/>
              <a:chExt cx="152691" cy="305383"/>
            </a:xfrm>
          </p:grpSpPr>
          <p:sp>
            <p:nvSpPr>
              <p:cNvPr id="1337" name="Freeform 108"/>
              <p:cNvSpPr>
                <a:spLocks noChangeArrowheads="1"/>
              </p:cNvSpPr>
              <p:nvPr/>
            </p:nvSpPr>
            <p:spPr bwMode="auto">
              <a:xfrm>
                <a:off x="7351310" y="1204246"/>
                <a:ext cx="152691" cy="265049"/>
              </a:xfrm>
              <a:custGeom>
                <a:avLst/>
                <a:gdLst>
                  <a:gd name="T0" fmla="*/ 0 w 469"/>
                  <a:gd name="T1" fmla="*/ 749 h 812"/>
                  <a:gd name="T2" fmla="*/ 0 w 469"/>
                  <a:gd name="T3" fmla="*/ 749 h 812"/>
                  <a:gd name="T4" fmla="*/ 219 w 469"/>
                  <a:gd name="T5" fmla="*/ 811 h 812"/>
                  <a:gd name="T6" fmla="*/ 405 w 469"/>
                  <a:gd name="T7" fmla="*/ 749 h 812"/>
                  <a:gd name="T8" fmla="*/ 468 w 469"/>
                  <a:gd name="T9" fmla="*/ 624 h 812"/>
                  <a:gd name="T10" fmla="*/ 405 w 469"/>
                  <a:gd name="T11" fmla="*/ 468 h 812"/>
                  <a:gd name="T12" fmla="*/ 249 w 469"/>
                  <a:gd name="T13" fmla="*/ 406 h 812"/>
                  <a:gd name="T14" fmla="*/ 0 w 469"/>
                  <a:gd name="T15" fmla="*/ 187 h 812"/>
                  <a:gd name="T16" fmla="*/ 249 w 469"/>
                  <a:gd name="T17" fmla="*/ 0 h 812"/>
                  <a:gd name="T18" fmla="*/ 436 w 469"/>
                  <a:gd name="T19" fmla="*/ 62 h 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9" h="812">
                    <a:moveTo>
                      <a:pt x="0" y="749"/>
                    </a:moveTo>
                    <a:lnTo>
                      <a:pt x="0" y="749"/>
                    </a:lnTo>
                    <a:cubicBezTo>
                      <a:pt x="62" y="780"/>
                      <a:pt x="125" y="811"/>
                      <a:pt x="219" y="811"/>
                    </a:cubicBezTo>
                    <a:cubicBezTo>
                      <a:pt x="280" y="811"/>
                      <a:pt x="343" y="780"/>
                      <a:pt x="405" y="749"/>
                    </a:cubicBezTo>
                    <a:cubicBezTo>
                      <a:pt x="436" y="718"/>
                      <a:pt x="468" y="655"/>
                      <a:pt x="468" y="624"/>
                    </a:cubicBezTo>
                    <a:cubicBezTo>
                      <a:pt x="468" y="561"/>
                      <a:pt x="436" y="499"/>
                      <a:pt x="405" y="468"/>
                    </a:cubicBezTo>
                    <a:cubicBezTo>
                      <a:pt x="343" y="436"/>
                      <a:pt x="311" y="436"/>
                      <a:pt x="249" y="406"/>
                    </a:cubicBezTo>
                    <a:cubicBezTo>
                      <a:pt x="125" y="375"/>
                      <a:pt x="0" y="344"/>
                      <a:pt x="0" y="187"/>
                    </a:cubicBezTo>
                    <a:cubicBezTo>
                      <a:pt x="0" y="94"/>
                      <a:pt x="94" y="0"/>
                      <a:pt x="249" y="0"/>
                    </a:cubicBezTo>
                    <a:cubicBezTo>
                      <a:pt x="311" y="0"/>
                      <a:pt x="374" y="31"/>
                      <a:pt x="436" y="62"/>
                    </a:cubicBezTo>
                  </a:path>
                </a:pathLst>
              </a:cu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8" name="Line 109"/>
              <p:cNvSpPr>
                <a:spLocks noChangeShapeType="1"/>
              </p:cNvSpPr>
              <p:nvPr/>
            </p:nvSpPr>
            <p:spPr bwMode="auto">
              <a:xfrm>
                <a:off x="7421893" y="1184079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9" name="Line 110"/>
              <p:cNvSpPr>
                <a:spLocks noChangeShapeType="1"/>
              </p:cNvSpPr>
              <p:nvPr/>
            </p:nvSpPr>
            <p:spPr bwMode="auto">
              <a:xfrm>
                <a:off x="7421893" y="1469295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</p:grpSp>
      </p:grpSp>
      <p:grpSp>
        <p:nvGrpSpPr>
          <p:cNvPr id="1340" name="Gruppierung 768"/>
          <p:cNvGrpSpPr>
            <a:grpSpLocks noChangeAspect="1"/>
          </p:cNvGrpSpPr>
          <p:nvPr/>
        </p:nvGrpSpPr>
        <p:grpSpPr>
          <a:xfrm>
            <a:off x="6219287" y="4993711"/>
            <a:ext cx="343253" cy="349200"/>
            <a:chOff x="7995205" y="1041471"/>
            <a:chExt cx="581956" cy="592039"/>
          </a:xfrm>
        </p:grpSpPr>
        <p:sp>
          <p:nvSpPr>
            <p:cNvPr id="1341" name="Freeform 111"/>
            <p:cNvSpPr>
              <a:spLocks noChangeArrowheads="1"/>
            </p:cNvSpPr>
            <p:nvPr/>
          </p:nvSpPr>
          <p:spPr bwMode="auto">
            <a:xfrm>
              <a:off x="7995205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2" name="Line 112"/>
            <p:cNvSpPr>
              <a:spLocks noChangeShapeType="1"/>
            </p:cNvSpPr>
            <p:nvPr/>
          </p:nvSpPr>
          <p:spPr bwMode="auto">
            <a:xfrm>
              <a:off x="8281862" y="1326688"/>
              <a:ext cx="10083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3" name="Freeform 113"/>
            <p:cNvSpPr>
              <a:spLocks noChangeArrowheads="1"/>
            </p:cNvSpPr>
            <p:nvPr/>
          </p:nvSpPr>
          <p:spPr bwMode="auto">
            <a:xfrm>
              <a:off x="8281862" y="1184079"/>
              <a:ext cx="92191" cy="296740"/>
            </a:xfrm>
            <a:custGeom>
              <a:avLst/>
              <a:gdLst>
                <a:gd name="T0" fmla="*/ 281 w 282"/>
                <a:gd name="T1" fmla="*/ 906 h 907"/>
                <a:gd name="T2" fmla="*/ 0 w 282"/>
                <a:gd name="T3" fmla="*/ 812 h 907"/>
                <a:gd name="T4" fmla="*/ 0 w 282"/>
                <a:gd name="T5" fmla="*/ 125 h 907"/>
                <a:gd name="T6" fmla="*/ 281 w 282"/>
                <a:gd name="T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2" h="907">
                  <a:moveTo>
                    <a:pt x="281" y="906"/>
                  </a:moveTo>
                  <a:lnTo>
                    <a:pt x="0" y="812"/>
                  </a:lnTo>
                  <a:lnTo>
                    <a:pt x="0" y="125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4" name="Freeform 114"/>
            <p:cNvSpPr>
              <a:spLocks noChangeArrowheads="1"/>
            </p:cNvSpPr>
            <p:nvPr/>
          </p:nvSpPr>
          <p:spPr bwMode="auto">
            <a:xfrm>
              <a:off x="8199754" y="1184079"/>
              <a:ext cx="174299" cy="296740"/>
            </a:xfrm>
            <a:custGeom>
              <a:avLst/>
              <a:gdLst>
                <a:gd name="T0" fmla="*/ 0 w 532"/>
                <a:gd name="T1" fmla="*/ 906 h 907"/>
                <a:gd name="T2" fmla="*/ 0 w 532"/>
                <a:gd name="T3" fmla="*/ 0 h 907"/>
                <a:gd name="T4" fmla="*/ 531 w 532"/>
                <a:gd name="T5" fmla="*/ 0 h 907"/>
                <a:gd name="T6" fmla="*/ 531 w 532"/>
                <a:gd name="T7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2" h="907">
                  <a:moveTo>
                    <a:pt x="0" y="906"/>
                  </a:moveTo>
                  <a:lnTo>
                    <a:pt x="0" y="0"/>
                  </a:lnTo>
                  <a:lnTo>
                    <a:pt x="531" y="0"/>
                  </a:lnTo>
                  <a:lnTo>
                    <a:pt x="531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5" name="Line 115"/>
            <p:cNvSpPr>
              <a:spLocks noChangeShapeType="1"/>
            </p:cNvSpPr>
            <p:nvPr/>
          </p:nvSpPr>
          <p:spPr bwMode="auto">
            <a:xfrm>
              <a:off x="8169505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6" name="Line 116"/>
            <p:cNvSpPr>
              <a:spLocks noChangeShapeType="1"/>
            </p:cNvSpPr>
            <p:nvPr/>
          </p:nvSpPr>
          <p:spPr bwMode="auto">
            <a:xfrm>
              <a:off x="8374054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47" name="Gruppierung 775"/>
          <p:cNvGrpSpPr>
            <a:grpSpLocks noChangeAspect="1"/>
          </p:cNvGrpSpPr>
          <p:nvPr/>
        </p:nvGrpSpPr>
        <p:grpSpPr>
          <a:xfrm>
            <a:off x="6789200" y="4993711"/>
            <a:ext cx="349200" cy="349200"/>
            <a:chOff x="8889747" y="1041471"/>
            <a:chExt cx="592039" cy="592039"/>
          </a:xfrm>
        </p:grpSpPr>
        <p:sp>
          <p:nvSpPr>
            <p:cNvPr id="1348" name="Freeform 117"/>
            <p:cNvSpPr>
              <a:spLocks noChangeArrowheads="1"/>
            </p:cNvSpPr>
            <p:nvPr/>
          </p:nvSpPr>
          <p:spPr bwMode="auto">
            <a:xfrm>
              <a:off x="8889747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9" name="Freeform 118"/>
            <p:cNvSpPr>
              <a:spLocks noChangeArrowheads="1"/>
            </p:cNvSpPr>
            <p:nvPr/>
          </p:nvSpPr>
          <p:spPr bwMode="auto">
            <a:xfrm>
              <a:off x="9052521" y="1286354"/>
              <a:ext cx="162775" cy="82107"/>
            </a:xfrm>
            <a:custGeom>
              <a:avLst/>
              <a:gdLst>
                <a:gd name="T0" fmla="*/ 499 w 500"/>
                <a:gd name="T1" fmla="*/ 218 h 250"/>
                <a:gd name="T2" fmla="*/ 499 w 500"/>
                <a:gd name="T3" fmla="*/ 218 h 250"/>
                <a:gd name="T4" fmla="*/ 468 w 500"/>
                <a:gd name="T5" fmla="*/ 249 h 250"/>
                <a:gd name="T6" fmla="*/ 62 w 500"/>
                <a:gd name="T7" fmla="*/ 249 h 250"/>
                <a:gd name="T8" fmla="*/ 0 w 500"/>
                <a:gd name="T9" fmla="*/ 218 h 250"/>
                <a:gd name="T10" fmla="*/ 0 w 500"/>
                <a:gd name="T11" fmla="*/ 62 h 250"/>
                <a:gd name="T12" fmla="*/ 62 w 500"/>
                <a:gd name="T13" fmla="*/ 0 h 250"/>
                <a:gd name="T14" fmla="*/ 468 w 500"/>
                <a:gd name="T15" fmla="*/ 0 h 250"/>
                <a:gd name="T16" fmla="*/ 499 w 500"/>
                <a:gd name="T17" fmla="*/ 62 h 250"/>
                <a:gd name="T18" fmla="*/ 499 w 500"/>
                <a:gd name="T19" fmla="*/ 21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250">
                  <a:moveTo>
                    <a:pt x="499" y="218"/>
                  </a:moveTo>
                  <a:lnTo>
                    <a:pt x="499" y="218"/>
                  </a:lnTo>
                  <a:cubicBezTo>
                    <a:pt x="499" y="249"/>
                    <a:pt x="499" y="249"/>
                    <a:pt x="468" y="249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31" y="249"/>
                    <a:pt x="0" y="249"/>
                    <a:pt x="0" y="218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62"/>
                  </a:cubicBezTo>
                  <a:lnTo>
                    <a:pt x="499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0" name="Freeform 119"/>
            <p:cNvSpPr>
              <a:spLocks noChangeArrowheads="1"/>
            </p:cNvSpPr>
            <p:nvPr/>
          </p:nvSpPr>
          <p:spPr bwMode="auto">
            <a:xfrm>
              <a:off x="9124546" y="1246021"/>
              <a:ext cx="92191" cy="72024"/>
            </a:xfrm>
            <a:custGeom>
              <a:avLst/>
              <a:gdLst>
                <a:gd name="T0" fmla="*/ 280 w 281"/>
                <a:gd name="T1" fmla="*/ 219 h 220"/>
                <a:gd name="T2" fmla="*/ 31 w 281"/>
                <a:gd name="T3" fmla="*/ 219 h 220"/>
                <a:gd name="T4" fmla="*/ 0 w 281"/>
                <a:gd name="T5" fmla="*/ 187 h 220"/>
                <a:gd name="T6" fmla="*/ 0 w 281"/>
                <a:gd name="T7" fmla="*/ 62 h 220"/>
                <a:gd name="T8" fmla="*/ 31 w 281"/>
                <a:gd name="T9" fmla="*/ 0 h 220"/>
                <a:gd name="T10" fmla="*/ 156 w 281"/>
                <a:gd name="T11" fmla="*/ 0 h 220"/>
                <a:gd name="T12" fmla="*/ 280 w 281"/>
                <a:gd name="T13" fmla="*/ 125 h 220"/>
                <a:gd name="T14" fmla="*/ 280 w 281"/>
                <a:gd name="T15" fmla="*/ 21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1" h="220">
                  <a:moveTo>
                    <a:pt x="280" y="219"/>
                  </a:moveTo>
                  <a:lnTo>
                    <a:pt x="31" y="219"/>
                  </a:lnTo>
                  <a:lnTo>
                    <a:pt x="0" y="187"/>
                  </a:lnTo>
                  <a:lnTo>
                    <a:pt x="0" y="62"/>
                  </a:lnTo>
                  <a:lnTo>
                    <a:pt x="31" y="0"/>
                  </a:lnTo>
                  <a:lnTo>
                    <a:pt x="156" y="0"/>
                  </a:lnTo>
                  <a:lnTo>
                    <a:pt x="280" y="125"/>
                  </a:lnTo>
                  <a:lnTo>
                    <a:pt x="280" y="21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1" name="Freeform 120"/>
            <p:cNvSpPr>
              <a:spLocks noChangeArrowheads="1"/>
            </p:cNvSpPr>
            <p:nvPr/>
          </p:nvSpPr>
          <p:spPr bwMode="auto">
            <a:xfrm>
              <a:off x="9195130" y="1194163"/>
              <a:ext cx="144048" cy="193025"/>
            </a:xfrm>
            <a:custGeom>
              <a:avLst/>
              <a:gdLst>
                <a:gd name="T0" fmla="*/ 0 w 439"/>
                <a:gd name="T1" fmla="*/ 218 h 593"/>
                <a:gd name="T2" fmla="*/ 0 w 439"/>
                <a:gd name="T3" fmla="*/ 218 h 593"/>
                <a:gd name="T4" fmla="*/ 250 w 439"/>
                <a:gd name="T5" fmla="*/ 0 h 593"/>
                <a:gd name="T6" fmla="*/ 438 w 439"/>
                <a:gd name="T7" fmla="*/ 375 h 593"/>
                <a:gd name="T8" fmla="*/ 438 w 439"/>
                <a:gd name="T9" fmla="*/ 592 h 593"/>
                <a:gd name="T10" fmla="*/ 282 w 439"/>
                <a:gd name="T11" fmla="*/ 592 h 593"/>
                <a:gd name="T12" fmla="*/ 188 w 439"/>
                <a:gd name="T13" fmla="*/ 499 h 593"/>
                <a:gd name="T14" fmla="*/ 438 w 439"/>
                <a:gd name="T15" fmla="*/ 375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9" h="593">
                  <a:moveTo>
                    <a:pt x="0" y="218"/>
                  </a:moveTo>
                  <a:lnTo>
                    <a:pt x="0" y="218"/>
                  </a:lnTo>
                  <a:cubicBezTo>
                    <a:pt x="250" y="0"/>
                    <a:pt x="250" y="0"/>
                    <a:pt x="250" y="0"/>
                  </a:cubicBezTo>
                  <a:cubicBezTo>
                    <a:pt x="438" y="375"/>
                    <a:pt x="438" y="375"/>
                    <a:pt x="438" y="375"/>
                  </a:cubicBezTo>
                  <a:cubicBezTo>
                    <a:pt x="438" y="592"/>
                    <a:pt x="438" y="592"/>
                    <a:pt x="438" y="592"/>
                  </a:cubicBezTo>
                  <a:cubicBezTo>
                    <a:pt x="438" y="592"/>
                    <a:pt x="375" y="592"/>
                    <a:pt x="282" y="592"/>
                  </a:cubicBezTo>
                  <a:cubicBezTo>
                    <a:pt x="250" y="592"/>
                    <a:pt x="188" y="499"/>
                    <a:pt x="188" y="499"/>
                  </a:cubicBezTo>
                  <a:cubicBezTo>
                    <a:pt x="438" y="375"/>
                    <a:pt x="438" y="375"/>
                    <a:pt x="438" y="37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2" name="Line 121"/>
            <p:cNvSpPr>
              <a:spLocks noChangeShapeType="1"/>
            </p:cNvSpPr>
            <p:nvPr/>
          </p:nvSpPr>
          <p:spPr bwMode="auto">
            <a:xfrm>
              <a:off x="9094296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3" name="Line 122"/>
            <p:cNvSpPr>
              <a:spLocks noChangeShapeType="1"/>
            </p:cNvSpPr>
            <p:nvPr/>
          </p:nvSpPr>
          <p:spPr bwMode="auto">
            <a:xfrm>
              <a:off x="9174963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4" name="Freeform 123"/>
            <p:cNvSpPr>
              <a:spLocks noChangeArrowheads="1"/>
            </p:cNvSpPr>
            <p:nvPr/>
          </p:nvSpPr>
          <p:spPr bwMode="auto">
            <a:xfrm>
              <a:off x="9206654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5" name="Freeform 124"/>
            <p:cNvSpPr>
              <a:spLocks noChangeArrowheads="1"/>
            </p:cNvSpPr>
            <p:nvPr/>
          </p:nvSpPr>
          <p:spPr bwMode="auto">
            <a:xfrm>
              <a:off x="9042439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6" name="Freeform 125"/>
            <p:cNvSpPr>
              <a:spLocks noChangeArrowheads="1"/>
            </p:cNvSpPr>
            <p:nvPr/>
          </p:nvSpPr>
          <p:spPr bwMode="auto">
            <a:xfrm>
              <a:off x="9042439" y="1398712"/>
              <a:ext cx="214632" cy="51857"/>
            </a:xfrm>
            <a:custGeom>
              <a:avLst/>
              <a:gdLst>
                <a:gd name="T0" fmla="*/ 655 w 656"/>
                <a:gd name="T1" fmla="*/ 93 h 157"/>
                <a:gd name="T2" fmla="*/ 655 w 656"/>
                <a:gd name="T3" fmla="*/ 93 h 157"/>
                <a:gd name="T4" fmla="*/ 592 w 656"/>
                <a:gd name="T5" fmla="*/ 156 h 157"/>
                <a:gd name="T6" fmla="*/ 93 w 656"/>
                <a:gd name="T7" fmla="*/ 156 h 157"/>
                <a:gd name="T8" fmla="*/ 0 w 656"/>
                <a:gd name="T9" fmla="*/ 93 h 157"/>
                <a:gd name="T10" fmla="*/ 0 w 656"/>
                <a:gd name="T11" fmla="*/ 93 h 157"/>
                <a:gd name="T12" fmla="*/ 93 w 656"/>
                <a:gd name="T13" fmla="*/ 0 h 157"/>
                <a:gd name="T14" fmla="*/ 592 w 656"/>
                <a:gd name="T15" fmla="*/ 0 h 157"/>
                <a:gd name="T16" fmla="*/ 655 w 656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6" h="157">
                  <a:moveTo>
                    <a:pt x="655" y="93"/>
                  </a:moveTo>
                  <a:lnTo>
                    <a:pt x="655" y="93"/>
                  </a:lnTo>
                  <a:cubicBezTo>
                    <a:pt x="655" y="125"/>
                    <a:pt x="624" y="156"/>
                    <a:pt x="592" y="156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31" y="0"/>
                    <a:pt x="93" y="0"/>
                  </a:cubicBezTo>
                  <a:cubicBezTo>
                    <a:pt x="592" y="0"/>
                    <a:pt x="592" y="0"/>
                    <a:pt x="592" y="0"/>
                  </a:cubicBezTo>
                  <a:cubicBezTo>
                    <a:pt x="624" y="0"/>
                    <a:pt x="655" y="31"/>
                    <a:pt x="655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57" name="Gruppierung 785"/>
          <p:cNvGrpSpPr>
            <a:grpSpLocks noChangeAspect="1"/>
          </p:cNvGrpSpPr>
          <p:nvPr/>
        </p:nvGrpSpPr>
        <p:grpSpPr>
          <a:xfrm>
            <a:off x="7360700" y="4993711"/>
            <a:ext cx="349200" cy="349200"/>
            <a:chOff x="9851991" y="1041471"/>
            <a:chExt cx="592039" cy="592039"/>
          </a:xfrm>
        </p:grpSpPr>
        <p:sp>
          <p:nvSpPr>
            <p:cNvPr id="1358" name="Freeform 126"/>
            <p:cNvSpPr>
              <a:spLocks noChangeArrowheads="1"/>
            </p:cNvSpPr>
            <p:nvPr/>
          </p:nvSpPr>
          <p:spPr bwMode="auto">
            <a:xfrm>
              <a:off x="9851991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9" name="Freeform 127"/>
            <p:cNvSpPr>
              <a:spLocks noChangeArrowheads="1"/>
            </p:cNvSpPr>
            <p:nvPr/>
          </p:nvSpPr>
          <p:spPr bwMode="auto">
            <a:xfrm>
              <a:off x="10004682" y="1286354"/>
              <a:ext cx="285216" cy="162774"/>
            </a:xfrm>
            <a:custGeom>
              <a:avLst/>
              <a:gdLst>
                <a:gd name="T0" fmla="*/ 874 w 875"/>
                <a:gd name="T1" fmla="*/ 0 h 500"/>
                <a:gd name="T2" fmla="*/ 874 w 875"/>
                <a:gd name="T3" fmla="*/ 0 h 500"/>
                <a:gd name="T4" fmla="*/ 874 w 875"/>
                <a:gd name="T5" fmla="*/ 468 h 500"/>
                <a:gd name="T6" fmla="*/ 842 w 875"/>
                <a:gd name="T7" fmla="*/ 499 h 500"/>
                <a:gd name="T8" fmla="*/ 31 w 875"/>
                <a:gd name="T9" fmla="*/ 499 h 500"/>
                <a:gd name="T10" fmla="*/ 0 w 875"/>
                <a:gd name="T11" fmla="*/ 468 h 500"/>
                <a:gd name="T12" fmla="*/ 0 w 875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500">
                  <a:moveTo>
                    <a:pt x="874" y="0"/>
                  </a:moveTo>
                  <a:lnTo>
                    <a:pt x="874" y="0"/>
                  </a:lnTo>
                  <a:cubicBezTo>
                    <a:pt x="874" y="468"/>
                    <a:pt x="874" y="468"/>
                    <a:pt x="874" y="468"/>
                  </a:cubicBezTo>
                  <a:cubicBezTo>
                    <a:pt x="874" y="499"/>
                    <a:pt x="842" y="499"/>
                    <a:pt x="842" y="499"/>
                  </a:cubicBezTo>
                  <a:cubicBezTo>
                    <a:pt x="31" y="499"/>
                    <a:pt x="31" y="499"/>
                    <a:pt x="31" y="499"/>
                  </a:cubicBezTo>
                  <a:cubicBezTo>
                    <a:pt x="31" y="499"/>
                    <a:pt x="0" y="499"/>
                    <a:pt x="0" y="46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0" name="Freeform 128"/>
            <p:cNvSpPr>
              <a:spLocks noChangeArrowheads="1"/>
            </p:cNvSpPr>
            <p:nvPr/>
          </p:nvSpPr>
          <p:spPr bwMode="auto">
            <a:xfrm>
              <a:off x="10004682" y="1246021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1" name="Line 129"/>
            <p:cNvSpPr>
              <a:spLocks noChangeShapeType="1"/>
            </p:cNvSpPr>
            <p:nvPr/>
          </p:nvSpPr>
          <p:spPr bwMode="auto">
            <a:xfrm flipH="1">
              <a:off x="10003241" y="1286354"/>
              <a:ext cx="28809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2" name="Freeform 130"/>
            <p:cNvSpPr>
              <a:spLocks noChangeArrowheads="1"/>
            </p:cNvSpPr>
            <p:nvPr/>
          </p:nvSpPr>
          <p:spPr bwMode="auto">
            <a:xfrm>
              <a:off x="10004682" y="1224413"/>
              <a:ext cx="285216" cy="61941"/>
            </a:xfrm>
            <a:custGeom>
              <a:avLst/>
              <a:gdLst>
                <a:gd name="T0" fmla="*/ 0 w 875"/>
                <a:gd name="T1" fmla="*/ 188 h 189"/>
                <a:gd name="T2" fmla="*/ 0 w 875"/>
                <a:gd name="T3" fmla="*/ 188 h 189"/>
                <a:gd name="T4" fmla="*/ 0 w 875"/>
                <a:gd name="T5" fmla="*/ 32 h 189"/>
                <a:gd name="T6" fmla="*/ 31 w 875"/>
                <a:gd name="T7" fmla="*/ 0 h 189"/>
                <a:gd name="T8" fmla="*/ 343 w 875"/>
                <a:gd name="T9" fmla="*/ 0 h 189"/>
                <a:gd name="T10" fmla="*/ 406 w 875"/>
                <a:gd name="T11" fmla="*/ 32 h 189"/>
                <a:gd name="T12" fmla="*/ 437 w 875"/>
                <a:gd name="T13" fmla="*/ 63 h 189"/>
                <a:gd name="T14" fmla="*/ 499 w 875"/>
                <a:gd name="T15" fmla="*/ 63 h 189"/>
                <a:gd name="T16" fmla="*/ 842 w 875"/>
                <a:gd name="T17" fmla="*/ 63 h 189"/>
                <a:gd name="T18" fmla="*/ 874 w 875"/>
                <a:gd name="T19" fmla="*/ 125 h 189"/>
                <a:gd name="T20" fmla="*/ 874 w 875"/>
                <a:gd name="T21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189">
                  <a:moveTo>
                    <a:pt x="0" y="188"/>
                  </a:moveTo>
                  <a:lnTo>
                    <a:pt x="0" y="18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218" y="0"/>
                    <a:pt x="343" y="0"/>
                  </a:cubicBezTo>
                  <a:cubicBezTo>
                    <a:pt x="375" y="0"/>
                    <a:pt x="406" y="32"/>
                    <a:pt x="406" y="32"/>
                  </a:cubicBezTo>
                  <a:cubicBezTo>
                    <a:pt x="406" y="63"/>
                    <a:pt x="437" y="63"/>
                    <a:pt x="437" y="63"/>
                  </a:cubicBezTo>
                  <a:cubicBezTo>
                    <a:pt x="437" y="63"/>
                    <a:pt x="467" y="63"/>
                    <a:pt x="499" y="63"/>
                  </a:cubicBezTo>
                  <a:cubicBezTo>
                    <a:pt x="842" y="63"/>
                    <a:pt x="842" y="63"/>
                    <a:pt x="842" y="63"/>
                  </a:cubicBezTo>
                  <a:cubicBezTo>
                    <a:pt x="842" y="63"/>
                    <a:pt x="874" y="94"/>
                    <a:pt x="874" y="125"/>
                  </a:cubicBezTo>
                  <a:cubicBezTo>
                    <a:pt x="874" y="188"/>
                    <a:pt x="874" y="188"/>
                    <a:pt x="874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3" name="Line 131"/>
            <p:cNvSpPr>
              <a:spLocks noChangeShapeType="1"/>
            </p:cNvSpPr>
            <p:nvPr/>
          </p:nvSpPr>
          <p:spPr bwMode="auto">
            <a:xfrm>
              <a:off x="10209231" y="1326688"/>
              <a:ext cx="4033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4" name="Line 132"/>
            <p:cNvSpPr>
              <a:spLocks noChangeShapeType="1"/>
            </p:cNvSpPr>
            <p:nvPr/>
          </p:nvSpPr>
          <p:spPr bwMode="auto">
            <a:xfrm>
              <a:off x="10209231" y="1367021"/>
              <a:ext cx="4033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65" name="Gruppierung 803"/>
          <p:cNvGrpSpPr>
            <a:grpSpLocks noChangeAspect="1"/>
          </p:cNvGrpSpPr>
          <p:nvPr/>
        </p:nvGrpSpPr>
        <p:grpSpPr>
          <a:xfrm>
            <a:off x="7932200" y="4993711"/>
            <a:ext cx="343253" cy="349200"/>
            <a:chOff x="1662835" y="1891357"/>
            <a:chExt cx="581956" cy="592039"/>
          </a:xfrm>
        </p:grpSpPr>
        <p:sp>
          <p:nvSpPr>
            <p:cNvPr id="1366" name="Freeform 133"/>
            <p:cNvSpPr>
              <a:spLocks noChangeArrowheads="1"/>
            </p:cNvSpPr>
            <p:nvPr/>
          </p:nvSpPr>
          <p:spPr bwMode="auto">
            <a:xfrm>
              <a:off x="1662835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7" name="Freeform 134"/>
            <p:cNvSpPr>
              <a:spLocks noChangeArrowheads="1"/>
            </p:cNvSpPr>
            <p:nvPr/>
          </p:nvSpPr>
          <p:spPr bwMode="auto">
            <a:xfrm>
              <a:off x="1867384" y="2033965"/>
              <a:ext cx="172858" cy="162775"/>
            </a:xfrm>
            <a:custGeom>
              <a:avLst/>
              <a:gdLst>
                <a:gd name="T0" fmla="*/ 125 w 531"/>
                <a:gd name="T1" fmla="*/ 0 h 500"/>
                <a:gd name="T2" fmla="*/ 125 w 531"/>
                <a:gd name="T3" fmla="*/ 0 h 500"/>
                <a:gd name="T4" fmla="*/ 0 w 531"/>
                <a:gd name="T5" fmla="*/ 63 h 500"/>
                <a:gd name="T6" fmla="*/ 0 w 531"/>
                <a:gd name="T7" fmla="*/ 157 h 500"/>
                <a:gd name="T8" fmla="*/ 0 w 531"/>
                <a:gd name="T9" fmla="*/ 157 h 500"/>
                <a:gd name="T10" fmla="*/ 156 w 531"/>
                <a:gd name="T11" fmla="*/ 438 h 500"/>
                <a:gd name="T12" fmla="*/ 280 w 531"/>
                <a:gd name="T13" fmla="*/ 499 h 500"/>
                <a:gd name="T14" fmla="*/ 280 w 531"/>
                <a:gd name="T15" fmla="*/ 499 h 500"/>
                <a:gd name="T16" fmla="*/ 374 w 531"/>
                <a:gd name="T17" fmla="*/ 438 h 500"/>
                <a:gd name="T18" fmla="*/ 374 w 531"/>
                <a:gd name="T19" fmla="*/ 438 h 500"/>
                <a:gd name="T20" fmla="*/ 530 w 531"/>
                <a:gd name="T21" fmla="*/ 157 h 500"/>
                <a:gd name="T22" fmla="*/ 530 w 531"/>
                <a:gd name="T23" fmla="*/ 157 h 500"/>
                <a:gd name="T24" fmla="*/ 530 w 531"/>
                <a:gd name="T25" fmla="*/ 63 h 500"/>
                <a:gd name="T26" fmla="*/ 436 w 531"/>
                <a:gd name="T27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1" h="500">
                  <a:moveTo>
                    <a:pt x="125" y="0"/>
                  </a:moveTo>
                  <a:lnTo>
                    <a:pt x="125" y="0"/>
                  </a:lnTo>
                  <a:cubicBezTo>
                    <a:pt x="62" y="0"/>
                    <a:pt x="31" y="0"/>
                    <a:pt x="0" y="63"/>
                  </a:cubicBezTo>
                  <a:cubicBezTo>
                    <a:pt x="0" y="94"/>
                    <a:pt x="0" y="125"/>
                    <a:pt x="0" y="157"/>
                  </a:cubicBezTo>
                  <a:lnTo>
                    <a:pt x="0" y="157"/>
                  </a:lnTo>
                  <a:cubicBezTo>
                    <a:pt x="156" y="438"/>
                    <a:pt x="156" y="438"/>
                    <a:pt x="156" y="438"/>
                  </a:cubicBezTo>
                  <a:cubicBezTo>
                    <a:pt x="187" y="469"/>
                    <a:pt x="218" y="499"/>
                    <a:pt x="280" y="499"/>
                  </a:cubicBezTo>
                  <a:lnTo>
                    <a:pt x="280" y="499"/>
                  </a:lnTo>
                  <a:cubicBezTo>
                    <a:pt x="311" y="499"/>
                    <a:pt x="342" y="469"/>
                    <a:pt x="374" y="438"/>
                  </a:cubicBezTo>
                  <a:lnTo>
                    <a:pt x="374" y="438"/>
                  </a:lnTo>
                  <a:cubicBezTo>
                    <a:pt x="530" y="157"/>
                    <a:pt x="530" y="157"/>
                    <a:pt x="530" y="157"/>
                  </a:cubicBezTo>
                  <a:lnTo>
                    <a:pt x="530" y="157"/>
                  </a:lnTo>
                  <a:cubicBezTo>
                    <a:pt x="530" y="125"/>
                    <a:pt x="530" y="94"/>
                    <a:pt x="530" y="63"/>
                  </a:cubicBezTo>
                  <a:cubicBezTo>
                    <a:pt x="499" y="0"/>
                    <a:pt x="467" y="0"/>
                    <a:pt x="436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8" name="Freeform 135"/>
            <p:cNvSpPr>
              <a:spLocks noChangeArrowheads="1"/>
            </p:cNvSpPr>
            <p:nvPr/>
          </p:nvSpPr>
          <p:spPr bwMode="auto">
            <a:xfrm>
              <a:off x="1825611" y="2196740"/>
              <a:ext cx="204549" cy="154131"/>
            </a:xfrm>
            <a:custGeom>
              <a:avLst/>
              <a:gdLst>
                <a:gd name="T0" fmla="*/ 405 w 625"/>
                <a:gd name="T1" fmla="*/ 0 h 470"/>
                <a:gd name="T2" fmla="*/ 405 w 625"/>
                <a:gd name="T3" fmla="*/ 0 h 470"/>
                <a:gd name="T4" fmla="*/ 405 w 625"/>
                <a:gd name="T5" fmla="*/ 125 h 470"/>
                <a:gd name="T6" fmla="*/ 405 w 625"/>
                <a:gd name="T7" fmla="*/ 438 h 470"/>
                <a:gd name="T8" fmla="*/ 375 w 625"/>
                <a:gd name="T9" fmla="*/ 469 h 470"/>
                <a:gd name="T10" fmla="*/ 0 w 625"/>
                <a:gd name="T11" fmla="*/ 157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470">
                  <a:moveTo>
                    <a:pt x="405" y="0"/>
                  </a:moveTo>
                  <a:lnTo>
                    <a:pt x="405" y="0"/>
                  </a:lnTo>
                  <a:cubicBezTo>
                    <a:pt x="405" y="0"/>
                    <a:pt x="343" y="32"/>
                    <a:pt x="405" y="125"/>
                  </a:cubicBezTo>
                  <a:cubicBezTo>
                    <a:pt x="499" y="188"/>
                    <a:pt x="624" y="407"/>
                    <a:pt x="405" y="438"/>
                  </a:cubicBezTo>
                  <a:cubicBezTo>
                    <a:pt x="405" y="438"/>
                    <a:pt x="405" y="469"/>
                    <a:pt x="375" y="469"/>
                  </a:cubicBezTo>
                  <a:cubicBezTo>
                    <a:pt x="125" y="438"/>
                    <a:pt x="0" y="157"/>
                    <a:pt x="0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9" name="Freeform 136"/>
            <p:cNvSpPr>
              <a:spLocks noChangeArrowheads="1"/>
            </p:cNvSpPr>
            <p:nvPr/>
          </p:nvSpPr>
          <p:spPr bwMode="auto">
            <a:xfrm>
              <a:off x="1795360" y="2206823"/>
              <a:ext cx="41775" cy="41775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2 h 126"/>
                <a:gd name="T6" fmla="*/ 62 w 126"/>
                <a:gd name="T7" fmla="*/ 125 h 126"/>
                <a:gd name="T8" fmla="*/ 125 w 126"/>
                <a:gd name="T9" fmla="*/ 62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1"/>
                    <a:pt x="0" y="62"/>
                  </a:cubicBezTo>
                  <a:cubicBezTo>
                    <a:pt x="0" y="93"/>
                    <a:pt x="31" y="125"/>
                    <a:pt x="62" y="125"/>
                  </a:cubicBezTo>
                  <a:cubicBezTo>
                    <a:pt x="94" y="125"/>
                    <a:pt x="125" y="93"/>
                    <a:pt x="125" y="62"/>
                  </a:cubicBezTo>
                  <a:cubicBezTo>
                    <a:pt x="125" y="31"/>
                    <a:pt x="94" y="0"/>
                    <a:pt x="62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70" name="Gruppierung 808"/>
          <p:cNvGrpSpPr>
            <a:grpSpLocks noChangeAspect="1"/>
          </p:cNvGrpSpPr>
          <p:nvPr/>
        </p:nvGrpSpPr>
        <p:grpSpPr>
          <a:xfrm>
            <a:off x="8503700" y="4993711"/>
            <a:ext cx="349200" cy="349200"/>
            <a:chOff x="2623639" y="1891357"/>
            <a:chExt cx="592039" cy="592039"/>
          </a:xfrm>
        </p:grpSpPr>
        <p:sp>
          <p:nvSpPr>
            <p:cNvPr id="1371" name="Freeform 137"/>
            <p:cNvSpPr>
              <a:spLocks noChangeArrowheads="1"/>
            </p:cNvSpPr>
            <p:nvPr/>
          </p:nvSpPr>
          <p:spPr bwMode="auto">
            <a:xfrm>
              <a:off x="2623639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2" name="Freeform 138"/>
            <p:cNvSpPr>
              <a:spLocks noChangeArrowheads="1"/>
            </p:cNvSpPr>
            <p:nvPr/>
          </p:nvSpPr>
          <p:spPr bwMode="auto">
            <a:xfrm>
              <a:off x="2766246" y="2054132"/>
              <a:ext cx="306824" cy="285216"/>
            </a:xfrm>
            <a:custGeom>
              <a:avLst/>
              <a:gdLst>
                <a:gd name="T0" fmla="*/ 874 w 938"/>
                <a:gd name="T1" fmla="*/ 94 h 875"/>
                <a:gd name="T2" fmla="*/ 874 w 938"/>
                <a:gd name="T3" fmla="*/ 94 h 875"/>
                <a:gd name="T4" fmla="*/ 687 w 938"/>
                <a:gd name="T5" fmla="*/ 0 h 875"/>
                <a:gd name="T6" fmla="*/ 499 w 938"/>
                <a:gd name="T7" fmla="*/ 94 h 875"/>
                <a:gd name="T8" fmla="*/ 469 w 938"/>
                <a:gd name="T9" fmla="*/ 125 h 875"/>
                <a:gd name="T10" fmla="*/ 438 w 938"/>
                <a:gd name="T11" fmla="*/ 94 h 875"/>
                <a:gd name="T12" fmla="*/ 250 w 938"/>
                <a:gd name="T13" fmla="*/ 0 h 875"/>
                <a:gd name="T14" fmla="*/ 63 w 938"/>
                <a:gd name="T15" fmla="*/ 94 h 875"/>
                <a:gd name="T16" fmla="*/ 0 w 938"/>
                <a:gd name="T17" fmla="*/ 281 h 875"/>
                <a:gd name="T18" fmla="*/ 63 w 938"/>
                <a:gd name="T19" fmla="*/ 468 h 875"/>
                <a:gd name="T20" fmla="*/ 438 w 938"/>
                <a:gd name="T21" fmla="*/ 874 h 875"/>
                <a:gd name="T22" fmla="*/ 469 w 938"/>
                <a:gd name="T23" fmla="*/ 874 h 875"/>
                <a:gd name="T24" fmla="*/ 499 w 938"/>
                <a:gd name="T25" fmla="*/ 874 h 875"/>
                <a:gd name="T26" fmla="*/ 874 w 938"/>
                <a:gd name="T27" fmla="*/ 468 h 875"/>
                <a:gd name="T28" fmla="*/ 937 w 938"/>
                <a:gd name="T29" fmla="*/ 281 h 875"/>
                <a:gd name="T30" fmla="*/ 874 w 938"/>
                <a:gd name="T31" fmla="*/ 94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8" h="875">
                  <a:moveTo>
                    <a:pt x="874" y="94"/>
                  </a:moveTo>
                  <a:lnTo>
                    <a:pt x="874" y="94"/>
                  </a:lnTo>
                  <a:cubicBezTo>
                    <a:pt x="812" y="31"/>
                    <a:pt x="749" y="0"/>
                    <a:pt x="687" y="0"/>
                  </a:cubicBezTo>
                  <a:cubicBezTo>
                    <a:pt x="624" y="0"/>
                    <a:pt x="531" y="31"/>
                    <a:pt x="499" y="94"/>
                  </a:cubicBezTo>
                  <a:cubicBezTo>
                    <a:pt x="469" y="125"/>
                    <a:pt x="469" y="125"/>
                    <a:pt x="469" y="125"/>
                  </a:cubicBezTo>
                  <a:cubicBezTo>
                    <a:pt x="438" y="94"/>
                    <a:pt x="438" y="94"/>
                    <a:pt x="438" y="94"/>
                  </a:cubicBezTo>
                  <a:cubicBezTo>
                    <a:pt x="407" y="31"/>
                    <a:pt x="313" y="0"/>
                    <a:pt x="250" y="0"/>
                  </a:cubicBezTo>
                  <a:cubicBezTo>
                    <a:pt x="188" y="0"/>
                    <a:pt x="125" y="31"/>
                    <a:pt x="63" y="94"/>
                  </a:cubicBezTo>
                  <a:cubicBezTo>
                    <a:pt x="32" y="156"/>
                    <a:pt x="0" y="219"/>
                    <a:pt x="0" y="281"/>
                  </a:cubicBezTo>
                  <a:cubicBezTo>
                    <a:pt x="0" y="344"/>
                    <a:pt x="32" y="436"/>
                    <a:pt x="63" y="468"/>
                  </a:cubicBezTo>
                  <a:cubicBezTo>
                    <a:pt x="438" y="874"/>
                    <a:pt x="438" y="874"/>
                    <a:pt x="438" y="874"/>
                  </a:cubicBezTo>
                  <a:cubicBezTo>
                    <a:pt x="469" y="874"/>
                    <a:pt x="469" y="874"/>
                    <a:pt x="469" y="874"/>
                  </a:cubicBezTo>
                  <a:cubicBezTo>
                    <a:pt x="469" y="874"/>
                    <a:pt x="469" y="874"/>
                    <a:pt x="499" y="874"/>
                  </a:cubicBezTo>
                  <a:cubicBezTo>
                    <a:pt x="874" y="468"/>
                    <a:pt x="874" y="468"/>
                    <a:pt x="874" y="468"/>
                  </a:cubicBezTo>
                  <a:cubicBezTo>
                    <a:pt x="906" y="436"/>
                    <a:pt x="937" y="344"/>
                    <a:pt x="937" y="281"/>
                  </a:cubicBezTo>
                  <a:cubicBezTo>
                    <a:pt x="937" y="219"/>
                    <a:pt x="906" y="156"/>
                    <a:pt x="874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3" name="Freeform 139"/>
            <p:cNvSpPr>
              <a:spLocks noChangeArrowheads="1"/>
            </p:cNvSpPr>
            <p:nvPr/>
          </p:nvSpPr>
          <p:spPr bwMode="auto">
            <a:xfrm>
              <a:off x="2776331" y="2126156"/>
              <a:ext cx="285216" cy="122442"/>
            </a:xfrm>
            <a:custGeom>
              <a:avLst/>
              <a:gdLst>
                <a:gd name="T0" fmla="*/ 0 w 875"/>
                <a:gd name="T1" fmla="*/ 217 h 375"/>
                <a:gd name="T2" fmla="*/ 156 w 875"/>
                <a:gd name="T3" fmla="*/ 217 h 375"/>
                <a:gd name="T4" fmla="*/ 218 w 875"/>
                <a:gd name="T5" fmla="*/ 0 h 375"/>
                <a:gd name="T6" fmla="*/ 343 w 875"/>
                <a:gd name="T7" fmla="*/ 374 h 375"/>
                <a:gd name="T8" fmla="*/ 406 w 875"/>
                <a:gd name="T9" fmla="*/ 93 h 375"/>
                <a:gd name="T10" fmla="*/ 499 w 875"/>
                <a:gd name="T11" fmla="*/ 217 h 375"/>
                <a:gd name="T12" fmla="*/ 874 w 875"/>
                <a:gd name="T13" fmla="*/ 21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375">
                  <a:moveTo>
                    <a:pt x="0" y="217"/>
                  </a:moveTo>
                  <a:lnTo>
                    <a:pt x="156" y="217"/>
                  </a:lnTo>
                  <a:lnTo>
                    <a:pt x="218" y="0"/>
                  </a:lnTo>
                  <a:lnTo>
                    <a:pt x="343" y="374"/>
                  </a:lnTo>
                  <a:lnTo>
                    <a:pt x="406" y="93"/>
                  </a:lnTo>
                  <a:lnTo>
                    <a:pt x="499" y="217"/>
                  </a:lnTo>
                  <a:lnTo>
                    <a:pt x="874" y="21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74" name="Gruppierung 812"/>
          <p:cNvGrpSpPr>
            <a:grpSpLocks noChangeAspect="1"/>
          </p:cNvGrpSpPr>
          <p:nvPr/>
        </p:nvGrpSpPr>
        <p:grpSpPr>
          <a:xfrm>
            <a:off x="9075200" y="4993711"/>
            <a:ext cx="343253" cy="349200"/>
            <a:chOff x="3477846" y="1891357"/>
            <a:chExt cx="581956" cy="592039"/>
          </a:xfrm>
        </p:grpSpPr>
        <p:sp>
          <p:nvSpPr>
            <p:cNvPr id="1375" name="Freeform 140"/>
            <p:cNvSpPr>
              <a:spLocks noChangeArrowheads="1"/>
            </p:cNvSpPr>
            <p:nvPr/>
          </p:nvSpPr>
          <p:spPr bwMode="auto">
            <a:xfrm>
              <a:off x="3477846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6" name="Freeform 141"/>
            <p:cNvSpPr>
              <a:spLocks noChangeArrowheads="1"/>
            </p:cNvSpPr>
            <p:nvPr/>
          </p:nvSpPr>
          <p:spPr bwMode="auto">
            <a:xfrm>
              <a:off x="3620455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7" name="Freeform 142"/>
            <p:cNvSpPr>
              <a:spLocks noChangeArrowheads="1"/>
            </p:cNvSpPr>
            <p:nvPr/>
          </p:nvSpPr>
          <p:spPr bwMode="auto">
            <a:xfrm>
              <a:off x="3692479" y="2196740"/>
              <a:ext cx="152691" cy="92191"/>
            </a:xfrm>
            <a:custGeom>
              <a:avLst/>
              <a:gdLst>
                <a:gd name="T0" fmla="*/ 467 w 468"/>
                <a:gd name="T1" fmla="*/ 0 h 283"/>
                <a:gd name="T2" fmla="*/ 0 w 468"/>
                <a:gd name="T3" fmla="*/ 0 h 283"/>
                <a:gd name="T4" fmla="*/ 0 w 468"/>
                <a:gd name="T5" fmla="*/ 282 h 283"/>
                <a:gd name="T6" fmla="*/ 467 w 468"/>
                <a:gd name="T7" fmla="*/ 282 h 283"/>
                <a:gd name="T8" fmla="*/ 467 w 468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283">
                  <a:moveTo>
                    <a:pt x="467" y="0"/>
                  </a:moveTo>
                  <a:lnTo>
                    <a:pt x="0" y="0"/>
                  </a:lnTo>
                  <a:lnTo>
                    <a:pt x="0" y="282"/>
                  </a:lnTo>
                  <a:lnTo>
                    <a:pt x="467" y="282"/>
                  </a:lnTo>
                  <a:lnTo>
                    <a:pt x="46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8" name="Freeform 143"/>
            <p:cNvSpPr>
              <a:spLocks noChangeArrowheads="1"/>
            </p:cNvSpPr>
            <p:nvPr/>
          </p:nvSpPr>
          <p:spPr bwMode="auto">
            <a:xfrm>
              <a:off x="3752979" y="2216907"/>
              <a:ext cx="30250" cy="31691"/>
            </a:xfrm>
            <a:custGeom>
              <a:avLst/>
              <a:gdLst>
                <a:gd name="T0" fmla="*/ 93 w 94"/>
                <a:gd name="T1" fmla="*/ 94 h 95"/>
                <a:gd name="T2" fmla="*/ 0 w 94"/>
                <a:gd name="T3" fmla="*/ 94 h 95"/>
                <a:gd name="T4" fmla="*/ 0 w 94"/>
                <a:gd name="T5" fmla="*/ 0 h 95"/>
                <a:gd name="T6" fmla="*/ 93 w 94"/>
                <a:gd name="T7" fmla="*/ 0 h 95"/>
                <a:gd name="T8" fmla="*/ 93 w 94"/>
                <a:gd name="T9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95">
                  <a:moveTo>
                    <a:pt x="93" y="94"/>
                  </a:moveTo>
                  <a:lnTo>
                    <a:pt x="0" y="94"/>
                  </a:lnTo>
                  <a:lnTo>
                    <a:pt x="0" y="0"/>
                  </a:lnTo>
                  <a:lnTo>
                    <a:pt x="93" y="0"/>
                  </a:lnTo>
                  <a:lnTo>
                    <a:pt x="93" y="9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9" name="Freeform 144"/>
            <p:cNvSpPr>
              <a:spLocks noChangeArrowheads="1"/>
            </p:cNvSpPr>
            <p:nvPr/>
          </p:nvSpPr>
          <p:spPr bwMode="auto">
            <a:xfrm>
              <a:off x="3692479" y="2216907"/>
              <a:ext cx="51857" cy="20167"/>
            </a:xfrm>
            <a:custGeom>
              <a:avLst/>
              <a:gdLst>
                <a:gd name="T0" fmla="*/ 0 w 157"/>
                <a:gd name="T1" fmla="*/ 0 h 63"/>
                <a:gd name="T2" fmla="*/ 0 w 157"/>
                <a:gd name="T3" fmla="*/ 0 h 63"/>
                <a:gd name="T4" fmla="*/ 93 w 157"/>
                <a:gd name="T5" fmla="*/ 62 h 63"/>
                <a:gd name="T6" fmla="*/ 156 w 157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" h="6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2"/>
                    <a:pt x="93" y="62"/>
                  </a:cubicBezTo>
                  <a:cubicBezTo>
                    <a:pt x="156" y="62"/>
                    <a:pt x="156" y="62"/>
                    <a:pt x="156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0" name="Freeform 145"/>
            <p:cNvSpPr>
              <a:spLocks noChangeArrowheads="1"/>
            </p:cNvSpPr>
            <p:nvPr/>
          </p:nvSpPr>
          <p:spPr bwMode="auto">
            <a:xfrm>
              <a:off x="3783229" y="2216907"/>
              <a:ext cx="61941" cy="20167"/>
            </a:xfrm>
            <a:custGeom>
              <a:avLst/>
              <a:gdLst>
                <a:gd name="T0" fmla="*/ 187 w 188"/>
                <a:gd name="T1" fmla="*/ 0 h 63"/>
                <a:gd name="T2" fmla="*/ 187 w 188"/>
                <a:gd name="T3" fmla="*/ 0 h 63"/>
                <a:gd name="T4" fmla="*/ 94 w 188"/>
                <a:gd name="T5" fmla="*/ 62 h 63"/>
                <a:gd name="T6" fmla="*/ 0 w 188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8" h="63">
                  <a:moveTo>
                    <a:pt x="187" y="0"/>
                  </a:moveTo>
                  <a:lnTo>
                    <a:pt x="187" y="0"/>
                  </a:lnTo>
                  <a:cubicBezTo>
                    <a:pt x="187" y="0"/>
                    <a:pt x="187" y="62"/>
                    <a:pt x="94" y="62"/>
                  </a:cubicBezTo>
                  <a:cubicBezTo>
                    <a:pt x="0" y="62"/>
                    <a:pt x="0" y="62"/>
                    <a:pt x="0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1" name="Freeform 146"/>
            <p:cNvSpPr>
              <a:spLocks noChangeArrowheads="1"/>
            </p:cNvSpPr>
            <p:nvPr/>
          </p:nvSpPr>
          <p:spPr bwMode="auto">
            <a:xfrm>
              <a:off x="3732813" y="2166489"/>
              <a:ext cx="70583" cy="30251"/>
            </a:xfrm>
            <a:custGeom>
              <a:avLst/>
              <a:gdLst>
                <a:gd name="T0" fmla="*/ 0 w 218"/>
                <a:gd name="T1" fmla="*/ 92 h 93"/>
                <a:gd name="T2" fmla="*/ 0 w 218"/>
                <a:gd name="T3" fmla="*/ 92 h 93"/>
                <a:gd name="T4" fmla="*/ 0 w 218"/>
                <a:gd name="T5" fmla="*/ 31 h 93"/>
                <a:gd name="T6" fmla="*/ 31 w 218"/>
                <a:gd name="T7" fmla="*/ 0 h 93"/>
                <a:gd name="T8" fmla="*/ 155 w 218"/>
                <a:gd name="T9" fmla="*/ 0 h 93"/>
                <a:gd name="T10" fmla="*/ 217 w 218"/>
                <a:gd name="T11" fmla="*/ 31 h 93"/>
                <a:gd name="T12" fmla="*/ 217 w 218"/>
                <a:gd name="T13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93">
                  <a:moveTo>
                    <a:pt x="0" y="92"/>
                  </a:moveTo>
                  <a:lnTo>
                    <a:pt x="0" y="92"/>
                  </a:lnTo>
                  <a:cubicBezTo>
                    <a:pt x="0" y="92"/>
                    <a:pt x="0" y="62"/>
                    <a:pt x="0" y="31"/>
                  </a:cubicBezTo>
                  <a:lnTo>
                    <a:pt x="31" y="0"/>
                  </a:lnTo>
                  <a:cubicBezTo>
                    <a:pt x="155" y="0"/>
                    <a:pt x="155" y="0"/>
                    <a:pt x="155" y="0"/>
                  </a:cubicBezTo>
                  <a:cubicBezTo>
                    <a:pt x="186" y="0"/>
                    <a:pt x="217" y="31"/>
                    <a:pt x="217" y="31"/>
                  </a:cubicBezTo>
                  <a:cubicBezTo>
                    <a:pt x="217" y="62"/>
                    <a:pt x="217" y="92"/>
                    <a:pt x="217" y="9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82" name="Gruppierung 820"/>
          <p:cNvGrpSpPr>
            <a:grpSpLocks noChangeAspect="1"/>
          </p:cNvGrpSpPr>
          <p:nvPr/>
        </p:nvGrpSpPr>
        <p:grpSpPr>
          <a:xfrm>
            <a:off x="9645112" y="4993711"/>
            <a:ext cx="343253" cy="349200"/>
            <a:chOff x="4392554" y="1891357"/>
            <a:chExt cx="581956" cy="592039"/>
          </a:xfrm>
        </p:grpSpPr>
        <p:sp>
          <p:nvSpPr>
            <p:cNvPr id="1383" name="Freeform 147"/>
            <p:cNvSpPr>
              <a:spLocks noChangeArrowheads="1"/>
            </p:cNvSpPr>
            <p:nvPr/>
          </p:nvSpPr>
          <p:spPr bwMode="auto">
            <a:xfrm>
              <a:off x="4392554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4" name="Freeform 148"/>
            <p:cNvSpPr>
              <a:spLocks noChangeArrowheads="1"/>
            </p:cNvSpPr>
            <p:nvPr/>
          </p:nvSpPr>
          <p:spPr bwMode="auto">
            <a:xfrm>
              <a:off x="4607187" y="2166489"/>
              <a:ext cx="152691" cy="122442"/>
            </a:xfrm>
            <a:custGeom>
              <a:avLst/>
              <a:gdLst>
                <a:gd name="T0" fmla="*/ 218 w 468"/>
                <a:gd name="T1" fmla="*/ 374 h 375"/>
                <a:gd name="T2" fmla="*/ 0 w 468"/>
                <a:gd name="T3" fmla="*/ 374 h 375"/>
                <a:gd name="T4" fmla="*/ 218 w 468"/>
                <a:gd name="T5" fmla="*/ 0 h 375"/>
                <a:gd name="T6" fmla="*/ 467 w 468"/>
                <a:gd name="T7" fmla="*/ 374 h 375"/>
                <a:gd name="T8" fmla="*/ 218 w 468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375">
                  <a:moveTo>
                    <a:pt x="218" y="374"/>
                  </a:moveTo>
                  <a:lnTo>
                    <a:pt x="0" y="374"/>
                  </a:lnTo>
                  <a:lnTo>
                    <a:pt x="218" y="0"/>
                  </a:lnTo>
                  <a:lnTo>
                    <a:pt x="467" y="374"/>
                  </a:lnTo>
                  <a:lnTo>
                    <a:pt x="218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5" name="Line 149"/>
            <p:cNvSpPr>
              <a:spLocks noChangeShapeType="1"/>
            </p:cNvSpPr>
            <p:nvPr/>
          </p:nvSpPr>
          <p:spPr bwMode="auto">
            <a:xfrm>
              <a:off x="4677771" y="2216907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6" name="Freeform 150"/>
            <p:cNvSpPr>
              <a:spLocks noChangeArrowheads="1"/>
            </p:cNvSpPr>
            <p:nvPr/>
          </p:nvSpPr>
          <p:spPr bwMode="auto">
            <a:xfrm>
              <a:off x="4677770" y="2257240"/>
              <a:ext cx="10083" cy="10083"/>
            </a:xfrm>
            <a:custGeom>
              <a:avLst/>
              <a:gdLst>
                <a:gd name="T0" fmla="*/ 31 w 32"/>
                <a:gd name="T1" fmla="*/ 0 h 32"/>
                <a:gd name="T2" fmla="*/ 31 w 32"/>
                <a:gd name="T3" fmla="*/ 0 h 32"/>
                <a:gd name="T4" fmla="*/ 0 w 32"/>
                <a:gd name="T5" fmla="*/ 31 h 32"/>
                <a:gd name="T6" fmla="*/ 0 w 32"/>
                <a:gd name="T7" fmla="*/ 0 h 32"/>
                <a:gd name="T8" fmla="*/ 0 w 32"/>
                <a:gd name="T9" fmla="*/ 0 h 32"/>
                <a:gd name="T10" fmla="*/ 31 w 32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31" y="0"/>
                  </a:moveTo>
                  <a:lnTo>
                    <a:pt x="31" y="0"/>
                  </a:lnTo>
                  <a:cubicBezTo>
                    <a:pt x="31" y="31"/>
                    <a:pt x="31" y="31"/>
                    <a:pt x="0" y="31"/>
                  </a:cubicBezTo>
                  <a:cubicBezTo>
                    <a:pt x="0" y="31"/>
                    <a:pt x="0" y="31"/>
                    <a:pt x="0" y="0"/>
                  </a:cubicBezTo>
                  <a:lnTo>
                    <a:pt x="0" y="0"/>
                  </a:ln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7" name="Freeform 151"/>
            <p:cNvSpPr>
              <a:spLocks noChangeArrowheads="1"/>
            </p:cNvSpPr>
            <p:nvPr/>
          </p:nvSpPr>
          <p:spPr bwMode="auto">
            <a:xfrm>
              <a:off x="4535162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88" name="Gruppierung 826"/>
          <p:cNvGrpSpPr>
            <a:grpSpLocks noChangeAspect="1"/>
          </p:cNvGrpSpPr>
          <p:nvPr/>
        </p:nvGrpSpPr>
        <p:grpSpPr>
          <a:xfrm>
            <a:off x="10216612" y="4993711"/>
            <a:ext cx="349200" cy="349200"/>
            <a:chOff x="5297178" y="1891357"/>
            <a:chExt cx="592039" cy="592039"/>
          </a:xfrm>
        </p:grpSpPr>
        <p:sp>
          <p:nvSpPr>
            <p:cNvPr id="1389" name="Freeform 152"/>
            <p:cNvSpPr>
              <a:spLocks noChangeArrowheads="1"/>
            </p:cNvSpPr>
            <p:nvPr/>
          </p:nvSpPr>
          <p:spPr bwMode="auto">
            <a:xfrm>
              <a:off x="5297178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0" name="Freeform 153"/>
            <p:cNvSpPr>
              <a:spLocks noChangeArrowheads="1"/>
            </p:cNvSpPr>
            <p:nvPr/>
          </p:nvSpPr>
          <p:spPr bwMode="auto">
            <a:xfrm>
              <a:off x="5449870" y="2033965"/>
              <a:ext cx="285216" cy="296740"/>
            </a:xfrm>
            <a:custGeom>
              <a:avLst/>
              <a:gdLst>
                <a:gd name="T0" fmla="*/ 93 w 875"/>
                <a:gd name="T1" fmla="*/ 906 h 907"/>
                <a:gd name="T2" fmla="*/ 9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0 w 875"/>
                <a:gd name="T19" fmla="*/ 499 h 907"/>
                <a:gd name="T20" fmla="*/ 780 w 875"/>
                <a:gd name="T21" fmla="*/ 906 h 907"/>
                <a:gd name="T22" fmla="*/ 9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3" y="906"/>
                  </a:moveTo>
                  <a:lnTo>
                    <a:pt x="9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0" y="499"/>
                  </a:lnTo>
                  <a:lnTo>
                    <a:pt x="780" y="906"/>
                  </a:lnTo>
                  <a:lnTo>
                    <a:pt x="93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1" name="Line 154"/>
            <p:cNvSpPr>
              <a:spLocks noChangeShapeType="1"/>
            </p:cNvSpPr>
            <p:nvPr/>
          </p:nvSpPr>
          <p:spPr bwMode="auto">
            <a:xfrm>
              <a:off x="5531977" y="2216907"/>
              <a:ext cx="7058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2" name="Line 155"/>
            <p:cNvSpPr>
              <a:spLocks noChangeShapeType="1"/>
            </p:cNvSpPr>
            <p:nvPr/>
          </p:nvSpPr>
          <p:spPr bwMode="auto">
            <a:xfrm>
              <a:off x="5531978" y="2247157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3" name="Freeform 156"/>
            <p:cNvSpPr>
              <a:spLocks noChangeArrowheads="1"/>
            </p:cNvSpPr>
            <p:nvPr/>
          </p:nvSpPr>
          <p:spPr bwMode="auto">
            <a:xfrm>
              <a:off x="5542061" y="2176574"/>
              <a:ext cx="82107" cy="112358"/>
            </a:xfrm>
            <a:custGeom>
              <a:avLst/>
              <a:gdLst>
                <a:gd name="T0" fmla="*/ 249 w 250"/>
                <a:gd name="T1" fmla="*/ 343 h 344"/>
                <a:gd name="T2" fmla="*/ 249 w 250"/>
                <a:gd name="T3" fmla="*/ 343 h 344"/>
                <a:gd name="T4" fmla="*/ 186 w 250"/>
                <a:gd name="T5" fmla="*/ 343 h 344"/>
                <a:gd name="T6" fmla="*/ 0 w 250"/>
                <a:gd name="T7" fmla="*/ 186 h 344"/>
                <a:gd name="T8" fmla="*/ 186 w 250"/>
                <a:gd name="T9" fmla="*/ 0 h 344"/>
                <a:gd name="T10" fmla="*/ 249 w 250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344">
                  <a:moveTo>
                    <a:pt x="249" y="343"/>
                  </a:moveTo>
                  <a:lnTo>
                    <a:pt x="249" y="343"/>
                  </a:lnTo>
                  <a:cubicBezTo>
                    <a:pt x="218" y="343"/>
                    <a:pt x="186" y="343"/>
                    <a:pt x="186" y="343"/>
                  </a:cubicBezTo>
                  <a:cubicBezTo>
                    <a:pt x="94" y="343"/>
                    <a:pt x="0" y="280"/>
                    <a:pt x="0" y="186"/>
                  </a:cubicBezTo>
                  <a:cubicBezTo>
                    <a:pt x="0" y="93"/>
                    <a:pt x="94" y="0"/>
                    <a:pt x="186" y="0"/>
                  </a:cubicBezTo>
                  <a:cubicBezTo>
                    <a:pt x="186" y="0"/>
                    <a:pt x="218" y="0"/>
                    <a:pt x="249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94" name="Gruppierung 832"/>
          <p:cNvGrpSpPr>
            <a:grpSpLocks noChangeAspect="1"/>
          </p:cNvGrpSpPr>
          <p:nvPr/>
        </p:nvGrpSpPr>
        <p:grpSpPr>
          <a:xfrm>
            <a:off x="10788112" y="4993711"/>
            <a:ext cx="343253" cy="349200"/>
            <a:chOff x="6217648" y="1891357"/>
            <a:chExt cx="581956" cy="592039"/>
          </a:xfrm>
        </p:grpSpPr>
        <p:sp>
          <p:nvSpPr>
            <p:cNvPr id="1395" name="Freeform 157"/>
            <p:cNvSpPr>
              <a:spLocks noChangeArrowheads="1"/>
            </p:cNvSpPr>
            <p:nvPr/>
          </p:nvSpPr>
          <p:spPr bwMode="auto">
            <a:xfrm>
              <a:off x="6217648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6" name="Freeform 158"/>
            <p:cNvSpPr>
              <a:spLocks noChangeArrowheads="1"/>
            </p:cNvSpPr>
            <p:nvPr/>
          </p:nvSpPr>
          <p:spPr bwMode="auto">
            <a:xfrm>
              <a:off x="6370339" y="2033965"/>
              <a:ext cx="285216" cy="296740"/>
            </a:xfrm>
            <a:custGeom>
              <a:avLst/>
              <a:gdLst>
                <a:gd name="T0" fmla="*/ 63 w 875"/>
                <a:gd name="T1" fmla="*/ 906 h 907"/>
                <a:gd name="T2" fmla="*/ 6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1 w 875"/>
                <a:gd name="T19" fmla="*/ 499 h 907"/>
                <a:gd name="T20" fmla="*/ 781 w 875"/>
                <a:gd name="T21" fmla="*/ 906 h 907"/>
                <a:gd name="T22" fmla="*/ 6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63" y="906"/>
                  </a:moveTo>
                  <a:lnTo>
                    <a:pt x="6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1" y="499"/>
                  </a:lnTo>
                  <a:lnTo>
                    <a:pt x="781" y="906"/>
                  </a:lnTo>
                  <a:lnTo>
                    <a:pt x="63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7" name="Freeform 159"/>
            <p:cNvSpPr>
              <a:spLocks noChangeArrowheads="1"/>
            </p:cNvSpPr>
            <p:nvPr/>
          </p:nvSpPr>
          <p:spPr bwMode="auto">
            <a:xfrm>
              <a:off x="6472614" y="2176574"/>
              <a:ext cx="72024" cy="112358"/>
            </a:xfrm>
            <a:custGeom>
              <a:avLst/>
              <a:gdLst>
                <a:gd name="T0" fmla="*/ 218 w 219"/>
                <a:gd name="T1" fmla="*/ 124 h 344"/>
                <a:gd name="T2" fmla="*/ 218 w 219"/>
                <a:gd name="T3" fmla="*/ 124 h 344"/>
                <a:gd name="T4" fmla="*/ 124 w 219"/>
                <a:gd name="T5" fmla="*/ 0 h 344"/>
                <a:gd name="T6" fmla="*/ 0 w 219"/>
                <a:gd name="T7" fmla="*/ 124 h 344"/>
                <a:gd name="T8" fmla="*/ 62 w 219"/>
                <a:gd name="T9" fmla="*/ 218 h 344"/>
                <a:gd name="T10" fmla="*/ 62 w 219"/>
                <a:gd name="T11" fmla="*/ 311 h 344"/>
                <a:gd name="T12" fmla="*/ 124 w 219"/>
                <a:gd name="T13" fmla="*/ 343 h 344"/>
                <a:gd name="T14" fmla="*/ 155 w 219"/>
                <a:gd name="T15" fmla="*/ 311 h 344"/>
                <a:gd name="T16" fmla="*/ 155 w 219"/>
                <a:gd name="T17" fmla="*/ 218 h 344"/>
                <a:gd name="T18" fmla="*/ 218 w 219"/>
                <a:gd name="T19" fmla="*/ 12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344">
                  <a:moveTo>
                    <a:pt x="218" y="124"/>
                  </a:moveTo>
                  <a:lnTo>
                    <a:pt x="218" y="124"/>
                  </a:lnTo>
                  <a:cubicBezTo>
                    <a:pt x="218" y="61"/>
                    <a:pt x="186" y="0"/>
                    <a:pt x="124" y="0"/>
                  </a:cubicBezTo>
                  <a:cubicBezTo>
                    <a:pt x="62" y="0"/>
                    <a:pt x="0" y="61"/>
                    <a:pt x="0" y="124"/>
                  </a:cubicBezTo>
                  <a:cubicBezTo>
                    <a:pt x="0" y="155"/>
                    <a:pt x="31" y="186"/>
                    <a:pt x="62" y="218"/>
                  </a:cubicBezTo>
                  <a:lnTo>
                    <a:pt x="62" y="311"/>
                  </a:lnTo>
                  <a:cubicBezTo>
                    <a:pt x="62" y="311"/>
                    <a:pt x="94" y="343"/>
                    <a:pt x="124" y="343"/>
                  </a:cubicBezTo>
                  <a:lnTo>
                    <a:pt x="155" y="311"/>
                  </a:lnTo>
                  <a:lnTo>
                    <a:pt x="155" y="218"/>
                  </a:lnTo>
                  <a:cubicBezTo>
                    <a:pt x="186" y="186"/>
                    <a:pt x="218" y="155"/>
                    <a:pt x="218" y="12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98" name="Gruppierung 836"/>
          <p:cNvGrpSpPr>
            <a:grpSpLocks noChangeAspect="1"/>
          </p:cNvGrpSpPr>
          <p:nvPr/>
        </p:nvGrpSpPr>
        <p:grpSpPr>
          <a:xfrm>
            <a:off x="3356892" y="5477476"/>
            <a:ext cx="343253" cy="349200"/>
            <a:chOff x="7136677" y="1891357"/>
            <a:chExt cx="581956" cy="592039"/>
          </a:xfrm>
        </p:grpSpPr>
        <p:sp>
          <p:nvSpPr>
            <p:cNvPr id="1399" name="Freeform 160"/>
            <p:cNvSpPr>
              <a:spLocks noChangeArrowheads="1"/>
            </p:cNvSpPr>
            <p:nvPr/>
          </p:nvSpPr>
          <p:spPr bwMode="auto">
            <a:xfrm>
              <a:off x="7136677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0" name="Freeform 161"/>
            <p:cNvSpPr>
              <a:spLocks noChangeArrowheads="1"/>
            </p:cNvSpPr>
            <p:nvPr/>
          </p:nvSpPr>
          <p:spPr bwMode="auto">
            <a:xfrm>
              <a:off x="7309535" y="224715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1" name="Freeform 162"/>
            <p:cNvSpPr>
              <a:spLocks noChangeArrowheads="1"/>
            </p:cNvSpPr>
            <p:nvPr/>
          </p:nvSpPr>
          <p:spPr bwMode="auto">
            <a:xfrm>
              <a:off x="7544335" y="2247157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2" name="Freeform 163"/>
            <p:cNvSpPr>
              <a:spLocks noChangeArrowheads="1"/>
            </p:cNvSpPr>
            <p:nvPr/>
          </p:nvSpPr>
          <p:spPr bwMode="auto">
            <a:xfrm>
              <a:off x="7279286" y="2033965"/>
              <a:ext cx="285216" cy="224716"/>
            </a:xfrm>
            <a:custGeom>
              <a:avLst/>
              <a:gdLst>
                <a:gd name="T0" fmla="*/ 94 w 875"/>
                <a:gd name="T1" fmla="*/ 687 h 688"/>
                <a:gd name="T2" fmla="*/ 94 w 875"/>
                <a:gd name="T3" fmla="*/ 499 h 688"/>
                <a:gd name="T4" fmla="*/ 0 w 875"/>
                <a:gd name="T5" fmla="*/ 499 h 688"/>
                <a:gd name="T6" fmla="*/ 125 w 875"/>
                <a:gd name="T7" fmla="*/ 313 h 688"/>
                <a:gd name="T8" fmla="*/ 125 w 875"/>
                <a:gd name="T9" fmla="*/ 125 h 688"/>
                <a:gd name="T10" fmla="*/ 250 w 875"/>
                <a:gd name="T11" fmla="*/ 125 h 688"/>
                <a:gd name="T12" fmla="*/ 250 w 875"/>
                <a:gd name="T13" fmla="*/ 188 h 688"/>
                <a:gd name="T14" fmla="*/ 437 w 875"/>
                <a:gd name="T15" fmla="*/ 0 h 688"/>
                <a:gd name="T16" fmla="*/ 874 w 875"/>
                <a:gd name="T17" fmla="*/ 499 h 688"/>
                <a:gd name="T18" fmla="*/ 811 w 875"/>
                <a:gd name="T19" fmla="*/ 499 h 688"/>
                <a:gd name="T20" fmla="*/ 811 w 875"/>
                <a:gd name="T21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94" y="687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6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3" name="Freeform 164"/>
            <p:cNvSpPr>
              <a:spLocks noChangeArrowheads="1"/>
            </p:cNvSpPr>
            <p:nvPr/>
          </p:nvSpPr>
          <p:spPr bwMode="auto">
            <a:xfrm>
              <a:off x="7269201" y="2257241"/>
              <a:ext cx="316907" cy="20167"/>
            </a:xfrm>
            <a:custGeom>
              <a:avLst/>
              <a:gdLst>
                <a:gd name="T0" fmla="*/ 0 w 968"/>
                <a:gd name="T1" fmla="*/ 62 h 63"/>
                <a:gd name="T2" fmla="*/ 0 w 968"/>
                <a:gd name="T3" fmla="*/ 62 h 63"/>
                <a:gd name="T4" fmla="*/ 93 w 968"/>
                <a:gd name="T5" fmla="*/ 31 h 63"/>
                <a:gd name="T6" fmla="*/ 125 w 968"/>
                <a:gd name="T7" fmla="*/ 0 h 63"/>
                <a:gd name="T8" fmla="*/ 125 w 968"/>
                <a:gd name="T9" fmla="*/ 31 h 63"/>
                <a:gd name="T10" fmla="*/ 250 w 968"/>
                <a:gd name="T11" fmla="*/ 62 h 63"/>
                <a:gd name="T12" fmla="*/ 343 w 968"/>
                <a:gd name="T13" fmla="*/ 31 h 63"/>
                <a:gd name="T14" fmla="*/ 375 w 968"/>
                <a:gd name="T15" fmla="*/ 0 h 63"/>
                <a:gd name="T16" fmla="*/ 375 w 968"/>
                <a:gd name="T17" fmla="*/ 31 h 63"/>
                <a:gd name="T18" fmla="*/ 468 w 968"/>
                <a:gd name="T19" fmla="*/ 62 h 63"/>
                <a:gd name="T20" fmla="*/ 592 w 968"/>
                <a:gd name="T21" fmla="*/ 31 h 63"/>
                <a:gd name="T22" fmla="*/ 592 w 968"/>
                <a:gd name="T23" fmla="*/ 0 h 63"/>
                <a:gd name="T24" fmla="*/ 624 w 968"/>
                <a:gd name="T25" fmla="*/ 31 h 63"/>
                <a:gd name="T26" fmla="*/ 717 w 968"/>
                <a:gd name="T27" fmla="*/ 62 h 63"/>
                <a:gd name="T28" fmla="*/ 811 w 968"/>
                <a:gd name="T29" fmla="*/ 31 h 63"/>
                <a:gd name="T30" fmla="*/ 842 w 968"/>
                <a:gd name="T31" fmla="*/ 0 h 63"/>
                <a:gd name="T32" fmla="*/ 842 w 968"/>
                <a:gd name="T33" fmla="*/ 31 h 63"/>
                <a:gd name="T34" fmla="*/ 967 w 968"/>
                <a:gd name="T35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8" h="63">
                  <a:moveTo>
                    <a:pt x="0" y="62"/>
                  </a:moveTo>
                  <a:lnTo>
                    <a:pt x="0" y="62"/>
                  </a:lnTo>
                  <a:cubicBezTo>
                    <a:pt x="31" y="62"/>
                    <a:pt x="62" y="31"/>
                    <a:pt x="93" y="31"/>
                  </a:cubicBezTo>
                  <a:cubicBezTo>
                    <a:pt x="125" y="31"/>
                    <a:pt x="125" y="0"/>
                    <a:pt x="125" y="0"/>
                  </a:cubicBezTo>
                  <a:lnTo>
                    <a:pt x="125" y="31"/>
                  </a:lnTo>
                  <a:cubicBezTo>
                    <a:pt x="156" y="31"/>
                    <a:pt x="187" y="62"/>
                    <a:pt x="250" y="62"/>
                  </a:cubicBezTo>
                  <a:cubicBezTo>
                    <a:pt x="281" y="62"/>
                    <a:pt x="312" y="31"/>
                    <a:pt x="343" y="31"/>
                  </a:cubicBezTo>
                  <a:cubicBezTo>
                    <a:pt x="343" y="31"/>
                    <a:pt x="343" y="0"/>
                    <a:pt x="375" y="0"/>
                  </a:cubicBezTo>
                  <a:lnTo>
                    <a:pt x="375" y="31"/>
                  </a:lnTo>
                  <a:cubicBezTo>
                    <a:pt x="406" y="31"/>
                    <a:pt x="437" y="62"/>
                    <a:pt x="468" y="62"/>
                  </a:cubicBezTo>
                  <a:cubicBezTo>
                    <a:pt x="530" y="62"/>
                    <a:pt x="561" y="31"/>
                    <a:pt x="592" y="31"/>
                  </a:cubicBezTo>
                  <a:lnTo>
                    <a:pt x="592" y="0"/>
                  </a:lnTo>
                  <a:cubicBezTo>
                    <a:pt x="592" y="0"/>
                    <a:pt x="592" y="31"/>
                    <a:pt x="624" y="31"/>
                  </a:cubicBezTo>
                  <a:cubicBezTo>
                    <a:pt x="655" y="31"/>
                    <a:pt x="686" y="62"/>
                    <a:pt x="717" y="62"/>
                  </a:cubicBezTo>
                  <a:cubicBezTo>
                    <a:pt x="749" y="62"/>
                    <a:pt x="780" y="31"/>
                    <a:pt x="811" y="31"/>
                  </a:cubicBezTo>
                  <a:cubicBezTo>
                    <a:pt x="842" y="31"/>
                    <a:pt x="842" y="0"/>
                    <a:pt x="842" y="0"/>
                  </a:cubicBezTo>
                  <a:lnTo>
                    <a:pt x="842" y="31"/>
                  </a:lnTo>
                  <a:cubicBezTo>
                    <a:pt x="873" y="31"/>
                    <a:pt x="905" y="62"/>
                    <a:pt x="967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4" name="Freeform 165"/>
            <p:cNvSpPr>
              <a:spLocks noChangeArrowheads="1"/>
            </p:cNvSpPr>
            <p:nvPr/>
          </p:nvSpPr>
          <p:spPr bwMode="auto">
            <a:xfrm>
              <a:off x="7309536" y="2299014"/>
              <a:ext cx="234799" cy="20167"/>
            </a:xfrm>
            <a:custGeom>
              <a:avLst/>
              <a:gdLst>
                <a:gd name="T0" fmla="*/ 0 w 718"/>
                <a:gd name="T1" fmla="*/ 0 h 63"/>
                <a:gd name="T2" fmla="*/ 0 w 718"/>
                <a:gd name="T3" fmla="*/ 0 h 63"/>
                <a:gd name="T4" fmla="*/ 0 w 718"/>
                <a:gd name="T5" fmla="*/ 31 h 63"/>
                <a:gd name="T6" fmla="*/ 125 w 718"/>
                <a:gd name="T7" fmla="*/ 62 h 63"/>
                <a:gd name="T8" fmla="*/ 218 w 718"/>
                <a:gd name="T9" fmla="*/ 31 h 63"/>
                <a:gd name="T10" fmla="*/ 250 w 718"/>
                <a:gd name="T11" fmla="*/ 0 h 63"/>
                <a:gd name="T12" fmla="*/ 250 w 718"/>
                <a:gd name="T13" fmla="*/ 31 h 63"/>
                <a:gd name="T14" fmla="*/ 343 w 718"/>
                <a:gd name="T15" fmla="*/ 62 h 63"/>
                <a:gd name="T16" fmla="*/ 467 w 718"/>
                <a:gd name="T17" fmla="*/ 31 h 63"/>
                <a:gd name="T18" fmla="*/ 467 w 718"/>
                <a:gd name="T19" fmla="*/ 0 h 63"/>
                <a:gd name="T20" fmla="*/ 499 w 718"/>
                <a:gd name="T21" fmla="*/ 31 h 63"/>
                <a:gd name="T22" fmla="*/ 592 w 718"/>
                <a:gd name="T23" fmla="*/ 62 h 63"/>
                <a:gd name="T24" fmla="*/ 686 w 718"/>
                <a:gd name="T25" fmla="*/ 31 h 63"/>
                <a:gd name="T26" fmla="*/ 717 w 718"/>
                <a:gd name="T2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8" h="63">
                  <a:moveTo>
                    <a:pt x="0" y="0"/>
                  </a:moveTo>
                  <a:lnTo>
                    <a:pt x="0" y="0"/>
                  </a:lnTo>
                  <a:lnTo>
                    <a:pt x="0" y="31"/>
                  </a:lnTo>
                  <a:cubicBezTo>
                    <a:pt x="31" y="31"/>
                    <a:pt x="62" y="62"/>
                    <a:pt x="125" y="62"/>
                  </a:cubicBezTo>
                  <a:cubicBezTo>
                    <a:pt x="156" y="62"/>
                    <a:pt x="187" y="31"/>
                    <a:pt x="218" y="31"/>
                  </a:cubicBezTo>
                  <a:cubicBezTo>
                    <a:pt x="218" y="31"/>
                    <a:pt x="218" y="0"/>
                    <a:pt x="250" y="0"/>
                  </a:cubicBezTo>
                  <a:lnTo>
                    <a:pt x="250" y="31"/>
                  </a:lnTo>
                  <a:cubicBezTo>
                    <a:pt x="281" y="31"/>
                    <a:pt x="312" y="62"/>
                    <a:pt x="343" y="62"/>
                  </a:cubicBezTo>
                  <a:cubicBezTo>
                    <a:pt x="405" y="62"/>
                    <a:pt x="436" y="31"/>
                    <a:pt x="467" y="31"/>
                  </a:cubicBezTo>
                  <a:lnTo>
                    <a:pt x="467" y="0"/>
                  </a:lnTo>
                  <a:cubicBezTo>
                    <a:pt x="467" y="0"/>
                    <a:pt x="467" y="31"/>
                    <a:pt x="499" y="31"/>
                  </a:cubicBezTo>
                  <a:cubicBezTo>
                    <a:pt x="530" y="31"/>
                    <a:pt x="561" y="62"/>
                    <a:pt x="592" y="62"/>
                  </a:cubicBezTo>
                  <a:cubicBezTo>
                    <a:pt x="624" y="62"/>
                    <a:pt x="655" y="31"/>
                    <a:pt x="686" y="31"/>
                  </a:cubicBezTo>
                  <a:cubicBezTo>
                    <a:pt x="717" y="31"/>
                    <a:pt x="717" y="0"/>
                    <a:pt x="717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05" name="Gruppierung 843"/>
          <p:cNvGrpSpPr>
            <a:grpSpLocks noChangeAspect="1"/>
          </p:cNvGrpSpPr>
          <p:nvPr/>
        </p:nvGrpSpPr>
        <p:grpSpPr>
          <a:xfrm>
            <a:off x="3934875" y="5477314"/>
            <a:ext cx="349200" cy="349200"/>
            <a:chOff x="7985123" y="1891357"/>
            <a:chExt cx="592039" cy="592039"/>
          </a:xfrm>
        </p:grpSpPr>
        <p:sp>
          <p:nvSpPr>
            <p:cNvPr id="1406" name="Freeform 166"/>
            <p:cNvSpPr>
              <a:spLocks noChangeArrowheads="1"/>
            </p:cNvSpPr>
            <p:nvPr/>
          </p:nvSpPr>
          <p:spPr bwMode="auto">
            <a:xfrm>
              <a:off x="7985123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7" name="Freeform 167"/>
            <p:cNvSpPr>
              <a:spLocks noChangeArrowheads="1"/>
            </p:cNvSpPr>
            <p:nvPr/>
          </p:nvSpPr>
          <p:spPr bwMode="auto">
            <a:xfrm>
              <a:off x="8219921" y="2166489"/>
              <a:ext cx="122442" cy="122442"/>
            </a:xfrm>
            <a:custGeom>
              <a:avLst/>
              <a:gdLst>
                <a:gd name="T0" fmla="*/ 373 w 374"/>
                <a:gd name="T1" fmla="*/ 186 h 375"/>
                <a:gd name="T2" fmla="*/ 373 w 374"/>
                <a:gd name="T3" fmla="*/ 186 h 375"/>
                <a:gd name="T4" fmla="*/ 187 w 374"/>
                <a:gd name="T5" fmla="*/ 374 h 375"/>
                <a:gd name="T6" fmla="*/ 0 w 374"/>
                <a:gd name="T7" fmla="*/ 186 h 375"/>
                <a:gd name="T8" fmla="*/ 187 w 374"/>
                <a:gd name="T9" fmla="*/ 0 h 375"/>
                <a:gd name="T10" fmla="*/ 373 w 374"/>
                <a:gd name="T11" fmla="*/ 186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4" h="375">
                  <a:moveTo>
                    <a:pt x="373" y="186"/>
                  </a:moveTo>
                  <a:lnTo>
                    <a:pt x="373" y="186"/>
                  </a:lnTo>
                  <a:cubicBezTo>
                    <a:pt x="373" y="280"/>
                    <a:pt x="280" y="374"/>
                    <a:pt x="187" y="374"/>
                  </a:cubicBezTo>
                  <a:cubicBezTo>
                    <a:pt x="93" y="374"/>
                    <a:pt x="0" y="280"/>
                    <a:pt x="0" y="186"/>
                  </a:cubicBezTo>
                  <a:cubicBezTo>
                    <a:pt x="0" y="92"/>
                    <a:pt x="93" y="0"/>
                    <a:pt x="187" y="0"/>
                  </a:cubicBezTo>
                  <a:cubicBezTo>
                    <a:pt x="280" y="0"/>
                    <a:pt x="373" y="92"/>
                    <a:pt x="373" y="18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8" name="Freeform 168"/>
            <p:cNvSpPr>
              <a:spLocks noChangeArrowheads="1"/>
            </p:cNvSpPr>
            <p:nvPr/>
          </p:nvSpPr>
          <p:spPr bwMode="auto">
            <a:xfrm>
              <a:off x="8271779" y="2186657"/>
              <a:ext cx="20167" cy="10084"/>
            </a:xfrm>
            <a:custGeom>
              <a:avLst/>
              <a:gdLst>
                <a:gd name="T0" fmla="*/ 61 w 62"/>
                <a:gd name="T1" fmla="*/ 30 h 31"/>
                <a:gd name="T2" fmla="*/ 61 w 62"/>
                <a:gd name="T3" fmla="*/ 30 h 31"/>
                <a:gd name="T4" fmla="*/ 31 w 62"/>
                <a:gd name="T5" fmla="*/ 30 h 31"/>
                <a:gd name="T6" fmla="*/ 0 w 62"/>
                <a:gd name="T7" fmla="*/ 30 h 31"/>
                <a:gd name="T8" fmla="*/ 31 w 62"/>
                <a:gd name="T9" fmla="*/ 0 h 31"/>
                <a:gd name="T10" fmla="*/ 61 w 62"/>
                <a:gd name="T11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31">
                  <a:moveTo>
                    <a:pt x="61" y="30"/>
                  </a:moveTo>
                  <a:lnTo>
                    <a:pt x="61" y="30"/>
                  </a:lnTo>
                  <a:lnTo>
                    <a:pt x="31" y="30"/>
                  </a:lnTo>
                  <a:lnTo>
                    <a:pt x="0" y="30"/>
                  </a:ln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61" y="0"/>
                    <a:pt x="61" y="3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9" name="Line 169"/>
            <p:cNvSpPr>
              <a:spLocks noChangeShapeType="1"/>
            </p:cNvSpPr>
            <p:nvPr/>
          </p:nvSpPr>
          <p:spPr bwMode="auto">
            <a:xfrm>
              <a:off x="8281863" y="2216907"/>
              <a:ext cx="1440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0" name="Freeform 170"/>
            <p:cNvSpPr>
              <a:spLocks noChangeArrowheads="1"/>
            </p:cNvSpPr>
            <p:nvPr/>
          </p:nvSpPr>
          <p:spPr bwMode="auto">
            <a:xfrm>
              <a:off x="8169504" y="2044049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6 w 688"/>
                <a:gd name="T5" fmla="*/ 874 h 875"/>
                <a:gd name="T6" fmla="*/ 32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2 w 688"/>
                <a:gd name="T13" fmla="*/ 0 h 875"/>
                <a:gd name="T14" fmla="*/ 656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6" y="874"/>
                  </a:cubicBezTo>
                  <a:cubicBezTo>
                    <a:pt x="32" y="874"/>
                    <a:pt x="32" y="874"/>
                    <a:pt x="32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1" name="Line 171"/>
            <p:cNvSpPr>
              <a:spLocks noChangeShapeType="1"/>
            </p:cNvSpPr>
            <p:nvPr/>
          </p:nvSpPr>
          <p:spPr bwMode="auto">
            <a:xfrm>
              <a:off x="8209838" y="2084383"/>
              <a:ext cx="14260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2" name="Line 172"/>
            <p:cNvSpPr>
              <a:spLocks noChangeShapeType="1"/>
            </p:cNvSpPr>
            <p:nvPr/>
          </p:nvSpPr>
          <p:spPr bwMode="auto">
            <a:xfrm>
              <a:off x="8209838" y="2126156"/>
              <a:ext cx="14260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13" name="Gruppierung 851"/>
          <p:cNvGrpSpPr>
            <a:grpSpLocks noChangeAspect="1"/>
          </p:cNvGrpSpPr>
          <p:nvPr/>
        </p:nvGrpSpPr>
        <p:grpSpPr>
          <a:xfrm>
            <a:off x="4504787" y="5477314"/>
            <a:ext cx="343253" cy="349200"/>
            <a:chOff x="8899830" y="1891357"/>
            <a:chExt cx="581956" cy="592039"/>
          </a:xfrm>
        </p:grpSpPr>
        <p:sp>
          <p:nvSpPr>
            <p:cNvPr id="1414" name="Freeform 173"/>
            <p:cNvSpPr>
              <a:spLocks noChangeArrowheads="1"/>
            </p:cNvSpPr>
            <p:nvPr/>
          </p:nvSpPr>
          <p:spPr bwMode="auto">
            <a:xfrm>
              <a:off x="8899830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5" name="Freeform 174"/>
            <p:cNvSpPr>
              <a:spLocks noChangeArrowheads="1"/>
            </p:cNvSpPr>
            <p:nvPr/>
          </p:nvSpPr>
          <p:spPr bwMode="auto">
            <a:xfrm>
              <a:off x="9032355" y="2136240"/>
              <a:ext cx="102275" cy="102274"/>
            </a:xfrm>
            <a:custGeom>
              <a:avLst/>
              <a:gdLst>
                <a:gd name="T0" fmla="*/ 312 w 313"/>
                <a:gd name="T1" fmla="*/ 156 h 312"/>
                <a:gd name="T2" fmla="*/ 312 w 313"/>
                <a:gd name="T3" fmla="*/ 156 h 312"/>
                <a:gd name="T4" fmla="*/ 156 w 313"/>
                <a:gd name="T5" fmla="*/ 311 h 312"/>
                <a:gd name="T6" fmla="*/ 0 w 313"/>
                <a:gd name="T7" fmla="*/ 156 h 312"/>
                <a:gd name="T8" fmla="*/ 156 w 313"/>
                <a:gd name="T9" fmla="*/ 0 h 312"/>
                <a:gd name="T10" fmla="*/ 312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312" y="156"/>
                  </a:moveTo>
                  <a:lnTo>
                    <a:pt x="312" y="156"/>
                  </a:lnTo>
                  <a:cubicBezTo>
                    <a:pt x="312" y="249"/>
                    <a:pt x="250" y="311"/>
                    <a:pt x="156" y="311"/>
                  </a:cubicBezTo>
                  <a:cubicBezTo>
                    <a:pt x="62" y="311"/>
                    <a:pt x="0" y="249"/>
                    <a:pt x="0" y="156"/>
                  </a:cubicBezTo>
                  <a:cubicBezTo>
                    <a:pt x="0" y="62"/>
                    <a:pt x="62" y="0"/>
                    <a:pt x="156" y="0"/>
                  </a:cubicBezTo>
                  <a:cubicBezTo>
                    <a:pt x="250" y="0"/>
                    <a:pt x="312" y="62"/>
                    <a:pt x="31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6" name="Freeform 175"/>
            <p:cNvSpPr>
              <a:spLocks noChangeArrowheads="1"/>
            </p:cNvSpPr>
            <p:nvPr/>
          </p:nvSpPr>
          <p:spPr bwMode="auto">
            <a:xfrm>
              <a:off x="9134630" y="2114633"/>
              <a:ext cx="214632" cy="72024"/>
            </a:xfrm>
            <a:custGeom>
              <a:avLst/>
              <a:gdLst>
                <a:gd name="T0" fmla="*/ 0 w 657"/>
                <a:gd name="T1" fmla="*/ 219 h 220"/>
                <a:gd name="T2" fmla="*/ 0 w 657"/>
                <a:gd name="T3" fmla="*/ 219 h 220"/>
                <a:gd name="T4" fmla="*/ 125 w 657"/>
                <a:gd name="T5" fmla="*/ 219 h 220"/>
                <a:gd name="T6" fmla="*/ 157 w 657"/>
                <a:gd name="T7" fmla="*/ 188 h 220"/>
                <a:gd name="T8" fmla="*/ 187 w 657"/>
                <a:gd name="T9" fmla="*/ 63 h 220"/>
                <a:gd name="T10" fmla="*/ 374 w 657"/>
                <a:gd name="T11" fmla="*/ 0 h 220"/>
                <a:gd name="T12" fmla="*/ 656 w 657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20">
                  <a:moveTo>
                    <a:pt x="0" y="219"/>
                  </a:moveTo>
                  <a:lnTo>
                    <a:pt x="0" y="219"/>
                  </a:lnTo>
                  <a:cubicBezTo>
                    <a:pt x="125" y="219"/>
                    <a:pt x="125" y="219"/>
                    <a:pt x="125" y="219"/>
                  </a:cubicBezTo>
                  <a:cubicBezTo>
                    <a:pt x="125" y="219"/>
                    <a:pt x="157" y="219"/>
                    <a:pt x="157" y="188"/>
                  </a:cubicBezTo>
                  <a:cubicBezTo>
                    <a:pt x="187" y="157"/>
                    <a:pt x="187" y="125"/>
                    <a:pt x="187" y="63"/>
                  </a:cubicBezTo>
                  <a:cubicBezTo>
                    <a:pt x="218" y="32"/>
                    <a:pt x="281" y="0"/>
                    <a:pt x="374" y="0"/>
                  </a:cubicBezTo>
                  <a:cubicBezTo>
                    <a:pt x="499" y="0"/>
                    <a:pt x="593" y="0"/>
                    <a:pt x="656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7" name="Freeform 176"/>
            <p:cNvSpPr>
              <a:spLocks noChangeArrowheads="1"/>
            </p:cNvSpPr>
            <p:nvPr/>
          </p:nvSpPr>
          <p:spPr bwMode="auto">
            <a:xfrm>
              <a:off x="9297404" y="2074299"/>
              <a:ext cx="51857" cy="82108"/>
            </a:xfrm>
            <a:custGeom>
              <a:avLst/>
              <a:gdLst>
                <a:gd name="T0" fmla="*/ 0 w 158"/>
                <a:gd name="T1" fmla="*/ 0 h 251"/>
                <a:gd name="T2" fmla="*/ 157 w 158"/>
                <a:gd name="T3" fmla="*/ 125 h 251"/>
                <a:gd name="T4" fmla="*/ 0 w 158"/>
                <a:gd name="T5" fmla="*/ 25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0"/>
                  </a:moveTo>
                  <a:lnTo>
                    <a:pt x="157" y="125"/>
                  </a:lnTo>
                  <a:lnTo>
                    <a:pt x="0" y="25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8" name="Freeform 177"/>
            <p:cNvSpPr>
              <a:spLocks noChangeArrowheads="1"/>
            </p:cNvSpPr>
            <p:nvPr/>
          </p:nvSpPr>
          <p:spPr bwMode="auto">
            <a:xfrm>
              <a:off x="9297404" y="2216907"/>
              <a:ext cx="51857" cy="82107"/>
            </a:xfrm>
            <a:custGeom>
              <a:avLst/>
              <a:gdLst>
                <a:gd name="T0" fmla="*/ 0 w 158"/>
                <a:gd name="T1" fmla="*/ 250 h 251"/>
                <a:gd name="T2" fmla="*/ 157 w 158"/>
                <a:gd name="T3" fmla="*/ 125 h 251"/>
                <a:gd name="T4" fmla="*/ 0 w 158"/>
                <a:gd name="T5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250"/>
                  </a:moveTo>
                  <a:lnTo>
                    <a:pt x="157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9" name="Freeform 178"/>
            <p:cNvSpPr>
              <a:spLocks noChangeArrowheads="1"/>
            </p:cNvSpPr>
            <p:nvPr/>
          </p:nvSpPr>
          <p:spPr bwMode="auto">
            <a:xfrm>
              <a:off x="9134630" y="2186657"/>
              <a:ext cx="214632" cy="72024"/>
            </a:xfrm>
            <a:custGeom>
              <a:avLst/>
              <a:gdLst>
                <a:gd name="T0" fmla="*/ 0 w 657"/>
                <a:gd name="T1" fmla="*/ 0 h 219"/>
                <a:gd name="T2" fmla="*/ 0 w 657"/>
                <a:gd name="T3" fmla="*/ 0 h 219"/>
                <a:gd name="T4" fmla="*/ 125 w 657"/>
                <a:gd name="T5" fmla="*/ 0 h 219"/>
                <a:gd name="T6" fmla="*/ 157 w 657"/>
                <a:gd name="T7" fmla="*/ 30 h 219"/>
                <a:gd name="T8" fmla="*/ 187 w 657"/>
                <a:gd name="T9" fmla="*/ 155 h 219"/>
                <a:gd name="T10" fmla="*/ 374 w 657"/>
                <a:gd name="T11" fmla="*/ 218 h 219"/>
                <a:gd name="T12" fmla="*/ 656 w 657"/>
                <a:gd name="T13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19">
                  <a:moveTo>
                    <a:pt x="0" y="0"/>
                  </a:moveTo>
                  <a:lnTo>
                    <a:pt x="0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125" y="0"/>
                    <a:pt x="157" y="0"/>
                    <a:pt x="157" y="30"/>
                  </a:cubicBezTo>
                  <a:cubicBezTo>
                    <a:pt x="187" y="62"/>
                    <a:pt x="187" y="93"/>
                    <a:pt x="187" y="155"/>
                  </a:cubicBezTo>
                  <a:cubicBezTo>
                    <a:pt x="218" y="187"/>
                    <a:pt x="281" y="218"/>
                    <a:pt x="374" y="218"/>
                  </a:cubicBezTo>
                  <a:cubicBezTo>
                    <a:pt x="499" y="218"/>
                    <a:pt x="593" y="218"/>
                    <a:pt x="656" y="21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0" name="Gruppierung 858"/>
          <p:cNvGrpSpPr>
            <a:grpSpLocks noChangeAspect="1"/>
          </p:cNvGrpSpPr>
          <p:nvPr/>
        </p:nvGrpSpPr>
        <p:grpSpPr>
          <a:xfrm>
            <a:off x="5076287" y="5477314"/>
            <a:ext cx="349200" cy="349200"/>
            <a:chOff x="9851991" y="1891357"/>
            <a:chExt cx="592039" cy="592039"/>
          </a:xfrm>
        </p:grpSpPr>
        <p:sp>
          <p:nvSpPr>
            <p:cNvPr id="1421" name="Freeform 179"/>
            <p:cNvSpPr>
              <a:spLocks noChangeArrowheads="1"/>
            </p:cNvSpPr>
            <p:nvPr/>
          </p:nvSpPr>
          <p:spPr bwMode="auto">
            <a:xfrm>
              <a:off x="9851991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2" name="Freeform 180"/>
            <p:cNvSpPr>
              <a:spLocks noChangeArrowheads="1"/>
            </p:cNvSpPr>
            <p:nvPr/>
          </p:nvSpPr>
          <p:spPr bwMode="auto">
            <a:xfrm>
              <a:off x="10004682" y="2084383"/>
              <a:ext cx="285216" cy="204549"/>
            </a:xfrm>
            <a:custGeom>
              <a:avLst/>
              <a:gdLst>
                <a:gd name="T0" fmla="*/ 874 w 875"/>
                <a:gd name="T1" fmla="*/ 592 h 625"/>
                <a:gd name="T2" fmla="*/ 874 w 875"/>
                <a:gd name="T3" fmla="*/ 592 h 625"/>
                <a:gd name="T4" fmla="*/ 842 w 875"/>
                <a:gd name="T5" fmla="*/ 624 h 625"/>
                <a:gd name="T6" fmla="*/ 31 w 875"/>
                <a:gd name="T7" fmla="*/ 624 h 625"/>
                <a:gd name="T8" fmla="*/ 0 w 875"/>
                <a:gd name="T9" fmla="*/ 592 h 625"/>
                <a:gd name="T10" fmla="*/ 0 w 875"/>
                <a:gd name="T11" fmla="*/ 31 h 625"/>
                <a:gd name="T12" fmla="*/ 31 w 875"/>
                <a:gd name="T13" fmla="*/ 0 h 625"/>
                <a:gd name="T14" fmla="*/ 842 w 875"/>
                <a:gd name="T15" fmla="*/ 0 h 625"/>
                <a:gd name="T16" fmla="*/ 874 w 875"/>
                <a:gd name="T17" fmla="*/ 31 h 625"/>
                <a:gd name="T18" fmla="*/ 874 w 875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92"/>
                  </a:moveTo>
                  <a:lnTo>
                    <a:pt x="874" y="592"/>
                  </a:lnTo>
                  <a:lnTo>
                    <a:pt x="842" y="624"/>
                  </a:lnTo>
                  <a:cubicBezTo>
                    <a:pt x="31" y="624"/>
                    <a:pt x="31" y="624"/>
                    <a:pt x="31" y="624"/>
                  </a:cubicBezTo>
                  <a:lnTo>
                    <a:pt x="0" y="59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842" y="0"/>
                    <a:pt x="842" y="0"/>
                    <a:pt x="842" y="0"/>
                  </a:cubicBezTo>
                  <a:lnTo>
                    <a:pt x="874" y="31"/>
                  </a:lnTo>
                  <a:lnTo>
                    <a:pt x="874" y="59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3" name="Freeform 181"/>
            <p:cNvSpPr>
              <a:spLocks noChangeArrowheads="1"/>
            </p:cNvSpPr>
            <p:nvPr/>
          </p:nvSpPr>
          <p:spPr bwMode="auto">
            <a:xfrm>
              <a:off x="10004682" y="2126156"/>
              <a:ext cx="285216" cy="82108"/>
            </a:xfrm>
            <a:custGeom>
              <a:avLst/>
              <a:gdLst>
                <a:gd name="T0" fmla="*/ 0 w 875"/>
                <a:gd name="T1" fmla="*/ 0 h 250"/>
                <a:gd name="T2" fmla="*/ 437 w 875"/>
                <a:gd name="T3" fmla="*/ 249 h 250"/>
                <a:gd name="T4" fmla="*/ 874 w 8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250">
                  <a:moveTo>
                    <a:pt x="0" y="0"/>
                  </a:moveTo>
                  <a:lnTo>
                    <a:pt x="437" y="249"/>
                  </a:lnTo>
                  <a:lnTo>
                    <a:pt x="874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4" name="Gruppierung 866"/>
          <p:cNvGrpSpPr>
            <a:grpSpLocks noChangeAspect="1"/>
          </p:cNvGrpSpPr>
          <p:nvPr/>
        </p:nvGrpSpPr>
        <p:grpSpPr>
          <a:xfrm>
            <a:off x="5647787" y="5475907"/>
            <a:ext cx="343252" cy="349200"/>
            <a:chOff x="1662835" y="2679302"/>
            <a:chExt cx="581956" cy="592040"/>
          </a:xfrm>
        </p:grpSpPr>
        <p:sp>
          <p:nvSpPr>
            <p:cNvPr id="1425" name="Freeform 182"/>
            <p:cNvSpPr>
              <a:spLocks noChangeArrowheads="1"/>
            </p:cNvSpPr>
            <p:nvPr/>
          </p:nvSpPr>
          <p:spPr bwMode="auto">
            <a:xfrm>
              <a:off x="1662835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6" name="Freeform 183"/>
            <p:cNvSpPr>
              <a:spLocks noChangeArrowheads="1"/>
            </p:cNvSpPr>
            <p:nvPr/>
          </p:nvSpPr>
          <p:spPr bwMode="auto">
            <a:xfrm>
              <a:off x="1835694" y="2902578"/>
              <a:ext cx="102275" cy="41774"/>
            </a:xfrm>
            <a:custGeom>
              <a:avLst/>
              <a:gdLst>
                <a:gd name="T0" fmla="*/ 312 w 313"/>
                <a:gd name="T1" fmla="*/ 63 h 126"/>
                <a:gd name="T2" fmla="*/ 312 w 313"/>
                <a:gd name="T3" fmla="*/ 63 h 126"/>
                <a:gd name="T4" fmla="*/ 156 w 313"/>
                <a:gd name="T5" fmla="*/ 125 h 126"/>
                <a:gd name="T6" fmla="*/ 0 w 313"/>
                <a:gd name="T7" fmla="*/ 63 h 126"/>
                <a:gd name="T8" fmla="*/ 156 w 313"/>
                <a:gd name="T9" fmla="*/ 0 h 126"/>
                <a:gd name="T10" fmla="*/ 312 w 313"/>
                <a:gd name="T11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126">
                  <a:moveTo>
                    <a:pt x="312" y="63"/>
                  </a:moveTo>
                  <a:lnTo>
                    <a:pt x="312" y="63"/>
                  </a:lnTo>
                  <a:cubicBezTo>
                    <a:pt x="312" y="94"/>
                    <a:pt x="250" y="125"/>
                    <a:pt x="156" y="125"/>
                  </a:cubicBezTo>
                  <a:cubicBezTo>
                    <a:pt x="62" y="125"/>
                    <a:pt x="0" y="94"/>
                    <a:pt x="0" y="63"/>
                  </a:cubicBezTo>
                  <a:cubicBezTo>
                    <a:pt x="0" y="32"/>
                    <a:pt x="62" y="0"/>
                    <a:pt x="156" y="0"/>
                  </a:cubicBezTo>
                  <a:cubicBezTo>
                    <a:pt x="250" y="0"/>
                    <a:pt x="312" y="32"/>
                    <a:pt x="312" y="6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7" name="Freeform 184"/>
            <p:cNvSpPr>
              <a:spLocks noChangeArrowheads="1"/>
            </p:cNvSpPr>
            <p:nvPr/>
          </p:nvSpPr>
          <p:spPr bwMode="auto">
            <a:xfrm>
              <a:off x="1835694" y="2944351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8" name="Freeform 185"/>
            <p:cNvSpPr>
              <a:spLocks noChangeArrowheads="1"/>
            </p:cNvSpPr>
            <p:nvPr/>
          </p:nvSpPr>
          <p:spPr bwMode="auto">
            <a:xfrm>
              <a:off x="1835694" y="297460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0"/>
                    <a:pt x="250" y="62"/>
                    <a:pt x="156" y="62"/>
                  </a:cubicBezTo>
                  <a:cubicBezTo>
                    <a:pt x="62" y="62"/>
                    <a:pt x="0" y="30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9" name="Freeform 186"/>
            <p:cNvSpPr>
              <a:spLocks noChangeArrowheads="1"/>
            </p:cNvSpPr>
            <p:nvPr/>
          </p:nvSpPr>
          <p:spPr bwMode="auto">
            <a:xfrm>
              <a:off x="1835694" y="300485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1"/>
                    <a:pt x="250" y="62"/>
                    <a:pt x="156" y="62"/>
                  </a:cubicBezTo>
                  <a:cubicBezTo>
                    <a:pt x="62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0" name="Freeform 187"/>
            <p:cNvSpPr>
              <a:spLocks noChangeArrowheads="1"/>
            </p:cNvSpPr>
            <p:nvPr/>
          </p:nvSpPr>
          <p:spPr bwMode="auto">
            <a:xfrm>
              <a:off x="1835694" y="3025019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1" name="Freeform 188"/>
            <p:cNvSpPr>
              <a:spLocks noChangeArrowheads="1"/>
            </p:cNvSpPr>
            <p:nvPr/>
          </p:nvSpPr>
          <p:spPr bwMode="auto">
            <a:xfrm>
              <a:off x="1978302" y="2954435"/>
              <a:ext cx="92191" cy="40334"/>
            </a:xfrm>
            <a:custGeom>
              <a:avLst/>
              <a:gdLst>
                <a:gd name="T0" fmla="*/ 282 w 283"/>
                <a:gd name="T1" fmla="*/ 62 h 125"/>
                <a:gd name="T2" fmla="*/ 282 w 283"/>
                <a:gd name="T3" fmla="*/ 62 h 125"/>
                <a:gd name="T4" fmla="*/ 125 w 283"/>
                <a:gd name="T5" fmla="*/ 124 h 125"/>
                <a:gd name="T6" fmla="*/ 0 w 283"/>
                <a:gd name="T7" fmla="*/ 62 h 125"/>
                <a:gd name="T8" fmla="*/ 125 w 283"/>
                <a:gd name="T9" fmla="*/ 0 h 125"/>
                <a:gd name="T10" fmla="*/ 282 w 283"/>
                <a:gd name="T1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" h="125">
                  <a:moveTo>
                    <a:pt x="282" y="62"/>
                  </a:moveTo>
                  <a:lnTo>
                    <a:pt x="282" y="62"/>
                  </a:lnTo>
                  <a:cubicBezTo>
                    <a:pt x="282" y="92"/>
                    <a:pt x="219" y="124"/>
                    <a:pt x="125" y="124"/>
                  </a:cubicBezTo>
                  <a:cubicBezTo>
                    <a:pt x="63" y="124"/>
                    <a:pt x="0" y="92"/>
                    <a:pt x="0" y="62"/>
                  </a:cubicBezTo>
                  <a:cubicBezTo>
                    <a:pt x="0" y="31"/>
                    <a:pt x="63" y="0"/>
                    <a:pt x="125" y="0"/>
                  </a:cubicBezTo>
                  <a:cubicBezTo>
                    <a:pt x="219" y="0"/>
                    <a:pt x="282" y="31"/>
                    <a:pt x="282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32" name="Freeform 189"/>
            <p:cNvSpPr>
              <a:spLocks noChangeArrowheads="1"/>
            </p:cNvSpPr>
            <p:nvPr/>
          </p:nvSpPr>
          <p:spPr bwMode="auto">
            <a:xfrm>
              <a:off x="1978302" y="3004852"/>
              <a:ext cx="92191" cy="20167"/>
            </a:xfrm>
            <a:custGeom>
              <a:avLst/>
              <a:gdLst>
                <a:gd name="T0" fmla="*/ 282 w 283"/>
                <a:gd name="T1" fmla="*/ 0 h 63"/>
                <a:gd name="T2" fmla="*/ 282 w 283"/>
                <a:gd name="T3" fmla="*/ 0 h 63"/>
                <a:gd name="T4" fmla="*/ 125 w 283"/>
                <a:gd name="T5" fmla="*/ 62 h 63"/>
                <a:gd name="T6" fmla="*/ 0 w 28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3">
                  <a:moveTo>
                    <a:pt x="282" y="0"/>
                  </a:moveTo>
                  <a:lnTo>
                    <a:pt x="282" y="0"/>
                  </a:lnTo>
                  <a:cubicBezTo>
                    <a:pt x="282" y="31"/>
                    <a:pt x="219" y="62"/>
                    <a:pt x="125" y="62"/>
                  </a:cubicBezTo>
                  <a:cubicBezTo>
                    <a:pt x="63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3" name="Freeform 190"/>
            <p:cNvSpPr>
              <a:spLocks noChangeArrowheads="1"/>
            </p:cNvSpPr>
            <p:nvPr/>
          </p:nvSpPr>
          <p:spPr bwMode="auto">
            <a:xfrm>
              <a:off x="1978302" y="3025019"/>
              <a:ext cx="92191" cy="21608"/>
            </a:xfrm>
            <a:custGeom>
              <a:avLst/>
              <a:gdLst>
                <a:gd name="T0" fmla="*/ 282 w 283"/>
                <a:gd name="T1" fmla="*/ 0 h 64"/>
                <a:gd name="T2" fmla="*/ 282 w 283"/>
                <a:gd name="T3" fmla="*/ 0 h 64"/>
                <a:gd name="T4" fmla="*/ 125 w 283"/>
                <a:gd name="T5" fmla="*/ 63 h 64"/>
                <a:gd name="T6" fmla="*/ 0 w 28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4">
                  <a:moveTo>
                    <a:pt x="282" y="0"/>
                  </a:moveTo>
                  <a:lnTo>
                    <a:pt x="282" y="0"/>
                  </a:lnTo>
                  <a:cubicBezTo>
                    <a:pt x="282" y="32"/>
                    <a:pt x="219" y="63"/>
                    <a:pt x="125" y="63"/>
                  </a:cubicBezTo>
                  <a:cubicBezTo>
                    <a:pt x="63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4" name="Line 191"/>
            <p:cNvSpPr>
              <a:spLocks noChangeShapeType="1"/>
            </p:cNvSpPr>
            <p:nvPr/>
          </p:nvSpPr>
          <p:spPr bwMode="auto">
            <a:xfrm>
              <a:off x="1917802" y="2842078"/>
              <a:ext cx="6050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5" name="Freeform 192"/>
            <p:cNvSpPr>
              <a:spLocks noChangeArrowheads="1"/>
            </p:cNvSpPr>
            <p:nvPr/>
          </p:nvSpPr>
          <p:spPr bwMode="auto">
            <a:xfrm>
              <a:off x="1958136" y="2821911"/>
              <a:ext cx="31691" cy="51857"/>
            </a:xfrm>
            <a:custGeom>
              <a:avLst/>
              <a:gdLst>
                <a:gd name="T0" fmla="*/ 0 w 95"/>
                <a:gd name="T1" fmla="*/ 157 h 158"/>
                <a:gd name="T2" fmla="*/ 94 w 95"/>
                <a:gd name="T3" fmla="*/ 63 h 158"/>
                <a:gd name="T4" fmla="*/ 0 w 95"/>
                <a:gd name="T5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8">
                  <a:moveTo>
                    <a:pt x="0" y="157"/>
                  </a:moveTo>
                  <a:lnTo>
                    <a:pt x="94" y="63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6" name="Line 193"/>
            <p:cNvSpPr>
              <a:spLocks noChangeShapeType="1"/>
            </p:cNvSpPr>
            <p:nvPr/>
          </p:nvSpPr>
          <p:spPr bwMode="auto">
            <a:xfrm flipH="1">
              <a:off x="1937969" y="3107127"/>
              <a:ext cx="5329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7" name="Freeform 194"/>
            <p:cNvSpPr>
              <a:spLocks noChangeArrowheads="1"/>
            </p:cNvSpPr>
            <p:nvPr/>
          </p:nvSpPr>
          <p:spPr bwMode="auto">
            <a:xfrm>
              <a:off x="1917802" y="3076876"/>
              <a:ext cx="31691" cy="51857"/>
            </a:xfrm>
            <a:custGeom>
              <a:avLst/>
              <a:gdLst>
                <a:gd name="T0" fmla="*/ 94 w 95"/>
                <a:gd name="T1" fmla="*/ 0 h 157"/>
                <a:gd name="T2" fmla="*/ 0 w 95"/>
                <a:gd name="T3" fmla="*/ 93 h 157"/>
                <a:gd name="T4" fmla="*/ 94 w 95"/>
                <a:gd name="T5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7">
                  <a:moveTo>
                    <a:pt x="94" y="0"/>
                  </a:moveTo>
                  <a:lnTo>
                    <a:pt x="0" y="93"/>
                  </a:lnTo>
                  <a:lnTo>
                    <a:pt x="94" y="1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38" name="Gruppierung 880"/>
          <p:cNvGrpSpPr>
            <a:grpSpLocks noChangeAspect="1"/>
          </p:cNvGrpSpPr>
          <p:nvPr/>
        </p:nvGrpSpPr>
        <p:grpSpPr>
          <a:xfrm>
            <a:off x="6219287" y="5477314"/>
            <a:ext cx="343252" cy="349200"/>
            <a:chOff x="2633722" y="2679302"/>
            <a:chExt cx="581956" cy="592040"/>
          </a:xfrm>
        </p:grpSpPr>
        <p:sp>
          <p:nvSpPr>
            <p:cNvPr id="1439" name="Freeform 195"/>
            <p:cNvSpPr>
              <a:spLocks noChangeArrowheads="1"/>
            </p:cNvSpPr>
            <p:nvPr/>
          </p:nvSpPr>
          <p:spPr bwMode="auto">
            <a:xfrm>
              <a:off x="2633722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0" name="Freeform 196"/>
            <p:cNvSpPr>
              <a:spLocks noChangeArrowheads="1"/>
            </p:cNvSpPr>
            <p:nvPr/>
          </p:nvSpPr>
          <p:spPr bwMode="auto">
            <a:xfrm>
              <a:off x="2776331" y="2902578"/>
              <a:ext cx="285216" cy="184382"/>
            </a:xfrm>
            <a:custGeom>
              <a:avLst/>
              <a:gdLst>
                <a:gd name="T0" fmla="*/ 874 w 875"/>
                <a:gd name="T1" fmla="*/ 499 h 563"/>
                <a:gd name="T2" fmla="*/ 874 w 875"/>
                <a:gd name="T3" fmla="*/ 499 h 563"/>
                <a:gd name="T4" fmla="*/ 811 w 875"/>
                <a:gd name="T5" fmla="*/ 562 h 563"/>
                <a:gd name="T6" fmla="*/ 94 w 875"/>
                <a:gd name="T7" fmla="*/ 562 h 563"/>
                <a:gd name="T8" fmla="*/ 0 w 875"/>
                <a:gd name="T9" fmla="*/ 499 h 563"/>
                <a:gd name="T10" fmla="*/ 0 w 875"/>
                <a:gd name="T11" fmla="*/ 63 h 563"/>
                <a:gd name="T12" fmla="*/ 94 w 875"/>
                <a:gd name="T13" fmla="*/ 0 h 563"/>
                <a:gd name="T14" fmla="*/ 811 w 875"/>
                <a:gd name="T15" fmla="*/ 0 h 563"/>
                <a:gd name="T16" fmla="*/ 874 w 875"/>
                <a:gd name="T17" fmla="*/ 63 h 563"/>
                <a:gd name="T18" fmla="*/ 874 w 875"/>
                <a:gd name="T19" fmla="*/ 499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563">
                  <a:moveTo>
                    <a:pt x="874" y="499"/>
                  </a:moveTo>
                  <a:lnTo>
                    <a:pt x="874" y="499"/>
                  </a:lnTo>
                  <a:cubicBezTo>
                    <a:pt x="874" y="531"/>
                    <a:pt x="843" y="562"/>
                    <a:pt x="811" y="562"/>
                  </a:cubicBezTo>
                  <a:cubicBezTo>
                    <a:pt x="94" y="562"/>
                    <a:pt x="94" y="562"/>
                    <a:pt x="94" y="562"/>
                  </a:cubicBezTo>
                  <a:cubicBezTo>
                    <a:pt x="62" y="562"/>
                    <a:pt x="0" y="531"/>
                    <a:pt x="0" y="499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62" y="0"/>
                    <a:pt x="94" y="0"/>
                  </a:cubicBezTo>
                  <a:cubicBezTo>
                    <a:pt x="811" y="0"/>
                    <a:pt x="811" y="0"/>
                    <a:pt x="811" y="0"/>
                  </a:cubicBezTo>
                  <a:cubicBezTo>
                    <a:pt x="843" y="0"/>
                    <a:pt x="874" y="32"/>
                    <a:pt x="874" y="63"/>
                  </a:cubicBezTo>
                  <a:lnTo>
                    <a:pt x="874" y="49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1" name="Freeform 197"/>
            <p:cNvSpPr>
              <a:spLocks noChangeArrowheads="1"/>
            </p:cNvSpPr>
            <p:nvPr/>
          </p:nvSpPr>
          <p:spPr bwMode="auto">
            <a:xfrm>
              <a:off x="2878604" y="2862244"/>
              <a:ext cx="92191" cy="41774"/>
            </a:xfrm>
            <a:custGeom>
              <a:avLst/>
              <a:gdLst>
                <a:gd name="T0" fmla="*/ 0 w 282"/>
                <a:gd name="T1" fmla="*/ 125 h 126"/>
                <a:gd name="T2" fmla="*/ 0 w 282"/>
                <a:gd name="T3" fmla="*/ 125 h 126"/>
                <a:gd name="T4" fmla="*/ 0 w 282"/>
                <a:gd name="T5" fmla="*/ 63 h 126"/>
                <a:gd name="T6" fmla="*/ 63 w 282"/>
                <a:gd name="T7" fmla="*/ 0 h 126"/>
                <a:gd name="T8" fmla="*/ 187 w 282"/>
                <a:gd name="T9" fmla="*/ 0 h 126"/>
                <a:gd name="T10" fmla="*/ 281 w 282"/>
                <a:gd name="T11" fmla="*/ 63 h 126"/>
                <a:gd name="T12" fmla="*/ 281 w 282"/>
                <a:gd name="T13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" h="126">
                  <a:moveTo>
                    <a:pt x="0" y="125"/>
                  </a:moveTo>
                  <a:lnTo>
                    <a:pt x="0" y="125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49" y="0"/>
                    <a:pt x="281" y="32"/>
                    <a:pt x="281" y="63"/>
                  </a:cubicBezTo>
                  <a:cubicBezTo>
                    <a:pt x="281" y="125"/>
                    <a:pt x="281" y="125"/>
                    <a:pt x="281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2" name="Line 198"/>
            <p:cNvSpPr>
              <a:spLocks noChangeShapeType="1"/>
            </p:cNvSpPr>
            <p:nvPr/>
          </p:nvSpPr>
          <p:spPr bwMode="auto">
            <a:xfrm>
              <a:off x="2858438" y="2984685"/>
              <a:ext cx="7058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3" name="Line 199"/>
            <p:cNvSpPr>
              <a:spLocks noChangeShapeType="1"/>
            </p:cNvSpPr>
            <p:nvPr/>
          </p:nvSpPr>
          <p:spPr bwMode="auto">
            <a:xfrm>
              <a:off x="2858438" y="3004851"/>
              <a:ext cx="6050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4" name="Freeform 200"/>
            <p:cNvSpPr>
              <a:spLocks noChangeArrowheads="1"/>
            </p:cNvSpPr>
            <p:nvPr/>
          </p:nvSpPr>
          <p:spPr bwMode="auto">
            <a:xfrm>
              <a:off x="2878605" y="2944352"/>
              <a:ext cx="72024" cy="102275"/>
            </a:xfrm>
            <a:custGeom>
              <a:avLst/>
              <a:gdLst>
                <a:gd name="T0" fmla="*/ 218 w 219"/>
                <a:gd name="T1" fmla="*/ 312 h 313"/>
                <a:gd name="T2" fmla="*/ 218 w 219"/>
                <a:gd name="T3" fmla="*/ 312 h 313"/>
                <a:gd name="T4" fmla="*/ 156 w 219"/>
                <a:gd name="T5" fmla="*/ 312 h 313"/>
                <a:gd name="T6" fmla="*/ 0 w 219"/>
                <a:gd name="T7" fmla="*/ 156 h 313"/>
                <a:gd name="T8" fmla="*/ 156 w 219"/>
                <a:gd name="T9" fmla="*/ 0 h 313"/>
                <a:gd name="T10" fmla="*/ 218 w 219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313">
                  <a:moveTo>
                    <a:pt x="218" y="312"/>
                  </a:moveTo>
                  <a:lnTo>
                    <a:pt x="218" y="312"/>
                  </a:lnTo>
                  <a:cubicBezTo>
                    <a:pt x="187" y="312"/>
                    <a:pt x="187" y="312"/>
                    <a:pt x="156" y="312"/>
                  </a:cubicBezTo>
                  <a:cubicBezTo>
                    <a:pt x="63" y="312"/>
                    <a:pt x="0" y="249"/>
                    <a:pt x="0" y="156"/>
                  </a:cubicBezTo>
                  <a:cubicBezTo>
                    <a:pt x="0" y="63"/>
                    <a:pt x="63" y="0"/>
                    <a:pt x="156" y="0"/>
                  </a:cubicBezTo>
                  <a:cubicBezTo>
                    <a:pt x="187" y="0"/>
                    <a:pt x="187" y="0"/>
                    <a:pt x="218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45" name="Gruppierung 887"/>
          <p:cNvGrpSpPr>
            <a:grpSpLocks noChangeAspect="1"/>
          </p:cNvGrpSpPr>
          <p:nvPr/>
        </p:nvGrpSpPr>
        <p:grpSpPr>
          <a:xfrm>
            <a:off x="6789200" y="5477314"/>
            <a:ext cx="349199" cy="349200"/>
            <a:chOff x="3467763" y="2679302"/>
            <a:chExt cx="592039" cy="592040"/>
          </a:xfrm>
        </p:grpSpPr>
        <p:sp>
          <p:nvSpPr>
            <p:cNvPr id="1446" name="Freeform 201"/>
            <p:cNvSpPr>
              <a:spLocks noChangeArrowheads="1"/>
            </p:cNvSpPr>
            <p:nvPr/>
          </p:nvSpPr>
          <p:spPr bwMode="auto">
            <a:xfrm>
              <a:off x="3467763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7" name="Freeform 202"/>
            <p:cNvSpPr>
              <a:spLocks noChangeArrowheads="1"/>
            </p:cNvSpPr>
            <p:nvPr/>
          </p:nvSpPr>
          <p:spPr bwMode="auto">
            <a:xfrm>
              <a:off x="3670871" y="2821911"/>
              <a:ext cx="182942" cy="306823"/>
            </a:xfrm>
            <a:custGeom>
              <a:avLst/>
              <a:gdLst>
                <a:gd name="T0" fmla="*/ 281 w 562"/>
                <a:gd name="T1" fmla="*/ 0 h 938"/>
                <a:gd name="T2" fmla="*/ 281 w 562"/>
                <a:gd name="T3" fmla="*/ 0 h 938"/>
                <a:gd name="T4" fmla="*/ 0 w 562"/>
                <a:gd name="T5" fmla="*/ 282 h 938"/>
                <a:gd name="T6" fmla="*/ 0 w 562"/>
                <a:gd name="T7" fmla="*/ 656 h 938"/>
                <a:gd name="T8" fmla="*/ 281 w 562"/>
                <a:gd name="T9" fmla="*/ 937 h 938"/>
                <a:gd name="T10" fmla="*/ 561 w 562"/>
                <a:gd name="T11" fmla="*/ 656 h 938"/>
                <a:gd name="T12" fmla="*/ 561 w 562"/>
                <a:gd name="T13" fmla="*/ 282 h 938"/>
                <a:gd name="T14" fmla="*/ 281 w 562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" h="938">
                  <a:moveTo>
                    <a:pt x="281" y="0"/>
                  </a:moveTo>
                  <a:lnTo>
                    <a:pt x="281" y="0"/>
                  </a:lnTo>
                  <a:cubicBezTo>
                    <a:pt x="125" y="0"/>
                    <a:pt x="0" y="125"/>
                    <a:pt x="0" y="282"/>
                  </a:cubicBezTo>
                  <a:cubicBezTo>
                    <a:pt x="0" y="656"/>
                    <a:pt x="0" y="656"/>
                    <a:pt x="0" y="656"/>
                  </a:cubicBezTo>
                  <a:cubicBezTo>
                    <a:pt x="0" y="812"/>
                    <a:pt x="125" y="937"/>
                    <a:pt x="281" y="937"/>
                  </a:cubicBezTo>
                  <a:cubicBezTo>
                    <a:pt x="436" y="937"/>
                    <a:pt x="561" y="812"/>
                    <a:pt x="561" y="656"/>
                  </a:cubicBezTo>
                  <a:cubicBezTo>
                    <a:pt x="561" y="282"/>
                    <a:pt x="561" y="282"/>
                    <a:pt x="561" y="282"/>
                  </a:cubicBezTo>
                  <a:cubicBezTo>
                    <a:pt x="561" y="125"/>
                    <a:pt x="436" y="0"/>
                    <a:pt x="281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8" name="Freeform 203"/>
            <p:cNvSpPr>
              <a:spLocks noChangeArrowheads="1"/>
            </p:cNvSpPr>
            <p:nvPr/>
          </p:nvSpPr>
          <p:spPr bwMode="auto">
            <a:xfrm>
              <a:off x="3752979" y="2872327"/>
              <a:ext cx="20167" cy="72024"/>
            </a:xfrm>
            <a:custGeom>
              <a:avLst/>
              <a:gdLst>
                <a:gd name="T0" fmla="*/ 61 w 62"/>
                <a:gd name="T1" fmla="*/ 156 h 219"/>
                <a:gd name="T2" fmla="*/ 61 w 62"/>
                <a:gd name="T3" fmla="*/ 156 h 219"/>
                <a:gd name="T4" fmla="*/ 31 w 62"/>
                <a:gd name="T5" fmla="*/ 218 h 219"/>
                <a:gd name="T6" fmla="*/ 0 w 62"/>
                <a:gd name="T7" fmla="*/ 156 h 219"/>
                <a:gd name="T8" fmla="*/ 0 w 62"/>
                <a:gd name="T9" fmla="*/ 62 h 219"/>
                <a:gd name="T10" fmla="*/ 31 w 62"/>
                <a:gd name="T11" fmla="*/ 0 h 219"/>
                <a:gd name="T12" fmla="*/ 61 w 62"/>
                <a:gd name="T13" fmla="*/ 62 h 219"/>
                <a:gd name="T14" fmla="*/ 61 w 62"/>
                <a:gd name="T15" fmla="*/ 15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219">
                  <a:moveTo>
                    <a:pt x="61" y="156"/>
                  </a:moveTo>
                  <a:lnTo>
                    <a:pt x="61" y="156"/>
                  </a:lnTo>
                  <a:cubicBezTo>
                    <a:pt x="61" y="187"/>
                    <a:pt x="61" y="218"/>
                    <a:pt x="31" y="218"/>
                  </a:cubicBezTo>
                  <a:cubicBezTo>
                    <a:pt x="0" y="218"/>
                    <a:pt x="0" y="187"/>
                    <a:pt x="0" y="156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1" y="0"/>
                    <a:pt x="61" y="31"/>
                    <a:pt x="61" y="62"/>
                  </a:cubicBezTo>
                  <a:lnTo>
                    <a:pt x="61" y="1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449" name="Gruppierung 891"/>
          <p:cNvGrpSpPr>
            <a:grpSpLocks noChangeAspect="1"/>
          </p:cNvGrpSpPr>
          <p:nvPr/>
        </p:nvGrpSpPr>
        <p:grpSpPr>
          <a:xfrm>
            <a:off x="7360700" y="5477314"/>
            <a:ext cx="349200" cy="349200"/>
            <a:chOff x="4382471" y="2679302"/>
            <a:chExt cx="592040" cy="592040"/>
          </a:xfrm>
        </p:grpSpPr>
        <p:sp>
          <p:nvSpPr>
            <p:cNvPr id="1450" name="Freeform 204"/>
            <p:cNvSpPr>
              <a:spLocks noChangeArrowheads="1"/>
            </p:cNvSpPr>
            <p:nvPr/>
          </p:nvSpPr>
          <p:spPr bwMode="auto">
            <a:xfrm>
              <a:off x="4382471" y="2679302"/>
              <a:ext cx="592040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1" name="Freeform 205"/>
            <p:cNvSpPr>
              <a:spLocks noChangeArrowheads="1"/>
            </p:cNvSpPr>
            <p:nvPr/>
          </p:nvSpPr>
          <p:spPr bwMode="auto">
            <a:xfrm>
              <a:off x="4565412" y="2831994"/>
              <a:ext cx="224716" cy="285216"/>
            </a:xfrm>
            <a:custGeom>
              <a:avLst/>
              <a:gdLst>
                <a:gd name="T0" fmla="*/ 0 w 688"/>
                <a:gd name="T1" fmla="*/ 31 h 875"/>
                <a:gd name="T2" fmla="*/ 0 w 688"/>
                <a:gd name="T3" fmla="*/ 31 h 875"/>
                <a:gd name="T4" fmla="*/ 31 w 688"/>
                <a:gd name="T5" fmla="*/ 0 h 875"/>
                <a:gd name="T6" fmla="*/ 656 w 688"/>
                <a:gd name="T7" fmla="*/ 0 h 875"/>
                <a:gd name="T8" fmla="*/ 687 w 688"/>
                <a:gd name="T9" fmla="*/ 31 h 875"/>
                <a:gd name="T10" fmla="*/ 687 w 688"/>
                <a:gd name="T11" fmla="*/ 842 h 875"/>
                <a:gd name="T12" fmla="*/ 656 w 688"/>
                <a:gd name="T13" fmla="*/ 874 h 875"/>
                <a:gd name="T14" fmla="*/ 188 w 688"/>
                <a:gd name="T15" fmla="*/ 874 h 875"/>
                <a:gd name="T16" fmla="*/ 0 w 688"/>
                <a:gd name="T17" fmla="*/ 655 h 875"/>
                <a:gd name="T18" fmla="*/ 0 w 688"/>
                <a:gd name="T19" fmla="*/ 31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0"/>
                    <a:pt x="31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cubicBezTo>
                    <a:pt x="687" y="842"/>
                    <a:pt x="687" y="842"/>
                    <a:pt x="687" y="842"/>
                  </a:cubicBezTo>
                  <a:cubicBezTo>
                    <a:pt x="687" y="842"/>
                    <a:pt x="687" y="874"/>
                    <a:pt x="656" y="874"/>
                  </a:cubicBezTo>
                  <a:cubicBezTo>
                    <a:pt x="188" y="874"/>
                    <a:pt x="188" y="874"/>
                    <a:pt x="188" y="87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0" y="624"/>
                    <a:pt x="0" y="31"/>
                    <a:pt x="0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2" name="Freeform 206"/>
            <p:cNvSpPr>
              <a:spLocks noChangeArrowheads="1"/>
            </p:cNvSpPr>
            <p:nvPr/>
          </p:nvSpPr>
          <p:spPr bwMode="auto">
            <a:xfrm>
              <a:off x="4565412" y="3045186"/>
              <a:ext cx="61940" cy="72024"/>
            </a:xfrm>
            <a:custGeom>
              <a:avLst/>
              <a:gdLst>
                <a:gd name="T0" fmla="*/ 188 w 189"/>
                <a:gd name="T1" fmla="*/ 219 h 220"/>
                <a:gd name="T2" fmla="*/ 188 w 189"/>
                <a:gd name="T3" fmla="*/ 0 h 220"/>
                <a:gd name="T4" fmla="*/ 0 w 189"/>
                <a:gd name="T5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9" h="220">
                  <a:moveTo>
                    <a:pt x="188" y="219"/>
                  </a:moveTo>
                  <a:lnTo>
                    <a:pt x="188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3" name="Freeform 207"/>
            <p:cNvSpPr>
              <a:spLocks noChangeArrowheads="1"/>
            </p:cNvSpPr>
            <p:nvPr/>
          </p:nvSpPr>
          <p:spPr bwMode="auto">
            <a:xfrm>
              <a:off x="4605746" y="2872327"/>
              <a:ext cx="51857" cy="51857"/>
            </a:xfrm>
            <a:custGeom>
              <a:avLst/>
              <a:gdLst>
                <a:gd name="T0" fmla="*/ 157 w 158"/>
                <a:gd name="T1" fmla="*/ 156 h 157"/>
                <a:gd name="T2" fmla="*/ 0 w 158"/>
                <a:gd name="T3" fmla="*/ 156 h 157"/>
                <a:gd name="T4" fmla="*/ 0 w 158"/>
                <a:gd name="T5" fmla="*/ 0 h 157"/>
                <a:gd name="T6" fmla="*/ 157 w 158"/>
                <a:gd name="T7" fmla="*/ 0 h 157"/>
                <a:gd name="T8" fmla="*/ 157 w 158"/>
                <a:gd name="T9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57">
                  <a:moveTo>
                    <a:pt x="157" y="156"/>
                  </a:moveTo>
                  <a:lnTo>
                    <a:pt x="0" y="156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1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4" name="Line 208"/>
            <p:cNvSpPr>
              <a:spLocks noChangeShapeType="1"/>
            </p:cNvSpPr>
            <p:nvPr/>
          </p:nvSpPr>
          <p:spPr bwMode="auto">
            <a:xfrm>
              <a:off x="4605746" y="2964518"/>
              <a:ext cx="6194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5" name="Line 209"/>
            <p:cNvSpPr>
              <a:spLocks noChangeShapeType="1"/>
            </p:cNvSpPr>
            <p:nvPr/>
          </p:nvSpPr>
          <p:spPr bwMode="auto">
            <a:xfrm>
              <a:off x="4605746" y="2994769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6" name="Line 210"/>
            <p:cNvSpPr>
              <a:spLocks noChangeShapeType="1"/>
            </p:cNvSpPr>
            <p:nvPr/>
          </p:nvSpPr>
          <p:spPr bwMode="auto">
            <a:xfrm>
              <a:off x="4697937" y="2964518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7" name="Line 211"/>
            <p:cNvSpPr>
              <a:spLocks noChangeShapeType="1"/>
            </p:cNvSpPr>
            <p:nvPr/>
          </p:nvSpPr>
          <p:spPr bwMode="auto">
            <a:xfrm>
              <a:off x="4697937" y="2994769"/>
              <a:ext cx="5041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8" name="Line 212"/>
            <p:cNvSpPr>
              <a:spLocks noChangeShapeType="1"/>
            </p:cNvSpPr>
            <p:nvPr/>
          </p:nvSpPr>
          <p:spPr bwMode="auto">
            <a:xfrm>
              <a:off x="4697937" y="2872327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9" name="Line 213"/>
            <p:cNvSpPr>
              <a:spLocks noChangeShapeType="1"/>
            </p:cNvSpPr>
            <p:nvPr/>
          </p:nvSpPr>
          <p:spPr bwMode="auto">
            <a:xfrm>
              <a:off x="4697937" y="2902578"/>
              <a:ext cx="5041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0" name="Line 214"/>
            <p:cNvSpPr>
              <a:spLocks noChangeShapeType="1"/>
            </p:cNvSpPr>
            <p:nvPr/>
          </p:nvSpPr>
          <p:spPr bwMode="auto">
            <a:xfrm>
              <a:off x="4697937" y="2924184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61" name="Gruppierung 903"/>
          <p:cNvGrpSpPr>
            <a:grpSpLocks noChangeAspect="1"/>
          </p:cNvGrpSpPr>
          <p:nvPr/>
        </p:nvGrpSpPr>
        <p:grpSpPr>
          <a:xfrm>
            <a:off x="7932200" y="5477314"/>
            <a:ext cx="343252" cy="349200"/>
            <a:chOff x="5307261" y="2679302"/>
            <a:chExt cx="581956" cy="592040"/>
          </a:xfrm>
        </p:grpSpPr>
        <p:sp>
          <p:nvSpPr>
            <p:cNvPr id="1462" name="Freeform 215"/>
            <p:cNvSpPr>
              <a:spLocks noChangeArrowheads="1"/>
            </p:cNvSpPr>
            <p:nvPr/>
          </p:nvSpPr>
          <p:spPr bwMode="auto">
            <a:xfrm>
              <a:off x="5307261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3" name="Freeform 216"/>
            <p:cNvSpPr>
              <a:spLocks noChangeArrowheads="1"/>
            </p:cNvSpPr>
            <p:nvPr/>
          </p:nvSpPr>
          <p:spPr bwMode="auto">
            <a:xfrm>
              <a:off x="5531978" y="2821911"/>
              <a:ext cx="142608" cy="144048"/>
            </a:xfrm>
            <a:custGeom>
              <a:avLst/>
              <a:gdLst>
                <a:gd name="T0" fmla="*/ 437 w 438"/>
                <a:gd name="T1" fmla="*/ 375 h 439"/>
                <a:gd name="T2" fmla="*/ 437 w 438"/>
                <a:gd name="T3" fmla="*/ 375 h 439"/>
                <a:gd name="T4" fmla="*/ 343 w 438"/>
                <a:gd name="T5" fmla="*/ 438 h 439"/>
                <a:gd name="T6" fmla="*/ 63 w 438"/>
                <a:gd name="T7" fmla="*/ 438 h 439"/>
                <a:gd name="T8" fmla="*/ 0 w 438"/>
                <a:gd name="T9" fmla="*/ 375 h 439"/>
                <a:gd name="T10" fmla="*/ 63 w 438"/>
                <a:gd name="T11" fmla="*/ 63 h 439"/>
                <a:gd name="T12" fmla="*/ 156 w 438"/>
                <a:gd name="T13" fmla="*/ 0 h 439"/>
                <a:gd name="T14" fmla="*/ 280 w 438"/>
                <a:gd name="T15" fmla="*/ 0 h 439"/>
                <a:gd name="T16" fmla="*/ 374 w 438"/>
                <a:gd name="T17" fmla="*/ 63 h 439"/>
                <a:gd name="T18" fmla="*/ 437 w 438"/>
                <a:gd name="T19" fmla="*/ 37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8" h="439">
                  <a:moveTo>
                    <a:pt x="437" y="375"/>
                  </a:moveTo>
                  <a:lnTo>
                    <a:pt x="437" y="375"/>
                  </a:lnTo>
                  <a:cubicBezTo>
                    <a:pt x="437" y="407"/>
                    <a:pt x="405" y="438"/>
                    <a:pt x="343" y="438"/>
                  </a:cubicBezTo>
                  <a:cubicBezTo>
                    <a:pt x="63" y="438"/>
                    <a:pt x="63" y="438"/>
                    <a:pt x="63" y="438"/>
                  </a:cubicBezTo>
                  <a:cubicBezTo>
                    <a:pt x="31" y="438"/>
                    <a:pt x="0" y="407"/>
                    <a:pt x="0" y="375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63" y="32"/>
                    <a:pt x="94" y="0"/>
                    <a:pt x="156" y="0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312" y="0"/>
                    <a:pt x="374" y="32"/>
                    <a:pt x="374" y="63"/>
                  </a:cubicBezTo>
                  <a:lnTo>
                    <a:pt x="437" y="37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4" name="Line 217"/>
            <p:cNvSpPr>
              <a:spLocks noChangeShapeType="1"/>
            </p:cNvSpPr>
            <p:nvPr/>
          </p:nvSpPr>
          <p:spPr bwMode="auto">
            <a:xfrm flipV="1">
              <a:off x="5602562" y="2973161"/>
              <a:ext cx="1440" cy="1296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5" name="Line 218"/>
            <p:cNvSpPr>
              <a:spLocks noChangeShapeType="1"/>
            </p:cNvSpPr>
            <p:nvPr/>
          </p:nvSpPr>
          <p:spPr bwMode="auto">
            <a:xfrm flipV="1">
              <a:off x="5602562" y="3053828"/>
              <a:ext cx="1440" cy="7490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6" name="Freeform 219"/>
            <p:cNvSpPr>
              <a:spLocks noChangeArrowheads="1"/>
            </p:cNvSpPr>
            <p:nvPr/>
          </p:nvSpPr>
          <p:spPr bwMode="auto">
            <a:xfrm>
              <a:off x="5521895" y="2994769"/>
              <a:ext cx="152691" cy="51857"/>
            </a:xfrm>
            <a:custGeom>
              <a:avLst/>
              <a:gdLst>
                <a:gd name="T0" fmla="*/ 468 w 469"/>
                <a:gd name="T1" fmla="*/ 93 h 157"/>
                <a:gd name="T2" fmla="*/ 468 w 469"/>
                <a:gd name="T3" fmla="*/ 93 h 157"/>
                <a:gd name="T4" fmla="*/ 374 w 469"/>
                <a:gd name="T5" fmla="*/ 156 h 157"/>
                <a:gd name="T6" fmla="*/ 94 w 469"/>
                <a:gd name="T7" fmla="*/ 156 h 157"/>
                <a:gd name="T8" fmla="*/ 0 w 469"/>
                <a:gd name="T9" fmla="*/ 93 h 157"/>
                <a:gd name="T10" fmla="*/ 0 w 469"/>
                <a:gd name="T11" fmla="*/ 93 h 157"/>
                <a:gd name="T12" fmla="*/ 94 w 469"/>
                <a:gd name="T13" fmla="*/ 0 h 157"/>
                <a:gd name="T14" fmla="*/ 374 w 469"/>
                <a:gd name="T15" fmla="*/ 0 h 157"/>
                <a:gd name="T16" fmla="*/ 468 w 469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9" h="157">
                  <a:moveTo>
                    <a:pt x="468" y="93"/>
                  </a:moveTo>
                  <a:lnTo>
                    <a:pt x="468" y="93"/>
                  </a:lnTo>
                  <a:cubicBezTo>
                    <a:pt x="468" y="125"/>
                    <a:pt x="436" y="156"/>
                    <a:pt x="374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62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62" y="0"/>
                    <a:pt x="94" y="0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436" y="0"/>
                    <a:pt x="468" y="31"/>
                    <a:pt x="468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7" name="Freeform 220"/>
            <p:cNvSpPr>
              <a:spLocks noChangeArrowheads="1"/>
            </p:cNvSpPr>
            <p:nvPr/>
          </p:nvSpPr>
          <p:spPr bwMode="auto">
            <a:xfrm>
              <a:off x="5470037" y="2954436"/>
              <a:ext cx="51857" cy="70583"/>
            </a:xfrm>
            <a:custGeom>
              <a:avLst/>
              <a:gdLst>
                <a:gd name="T0" fmla="*/ 0 w 157"/>
                <a:gd name="T1" fmla="*/ 0 h 218"/>
                <a:gd name="T2" fmla="*/ 0 w 157"/>
                <a:gd name="T3" fmla="*/ 0 h 218"/>
                <a:gd name="T4" fmla="*/ 0 w 157"/>
                <a:gd name="T5" fmla="*/ 124 h 218"/>
                <a:gd name="T6" fmla="*/ 93 w 157"/>
                <a:gd name="T7" fmla="*/ 217 h 218"/>
                <a:gd name="T8" fmla="*/ 156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0" y="0"/>
                  </a:moveTo>
                  <a:lnTo>
                    <a:pt x="0" y="0"/>
                  </a:lnTo>
                  <a:cubicBezTo>
                    <a:pt x="0" y="124"/>
                    <a:pt x="0" y="124"/>
                    <a:pt x="0" y="124"/>
                  </a:cubicBezTo>
                  <a:cubicBezTo>
                    <a:pt x="0" y="155"/>
                    <a:pt x="31" y="217"/>
                    <a:pt x="93" y="217"/>
                  </a:cubicBezTo>
                  <a:cubicBezTo>
                    <a:pt x="156" y="217"/>
                    <a:pt x="156" y="217"/>
                    <a:pt x="156" y="21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8" name="Freeform 221"/>
            <p:cNvSpPr>
              <a:spLocks noChangeArrowheads="1"/>
            </p:cNvSpPr>
            <p:nvPr/>
          </p:nvSpPr>
          <p:spPr bwMode="auto">
            <a:xfrm>
              <a:off x="5674586" y="2954436"/>
              <a:ext cx="51857" cy="70583"/>
            </a:xfrm>
            <a:custGeom>
              <a:avLst/>
              <a:gdLst>
                <a:gd name="T0" fmla="*/ 156 w 157"/>
                <a:gd name="T1" fmla="*/ 0 h 218"/>
                <a:gd name="T2" fmla="*/ 156 w 157"/>
                <a:gd name="T3" fmla="*/ 0 h 218"/>
                <a:gd name="T4" fmla="*/ 156 w 157"/>
                <a:gd name="T5" fmla="*/ 124 h 218"/>
                <a:gd name="T6" fmla="*/ 93 w 157"/>
                <a:gd name="T7" fmla="*/ 217 h 218"/>
                <a:gd name="T8" fmla="*/ 0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156" y="0"/>
                  </a:moveTo>
                  <a:lnTo>
                    <a:pt x="156" y="0"/>
                  </a:lnTo>
                  <a:cubicBezTo>
                    <a:pt x="156" y="124"/>
                    <a:pt x="156" y="124"/>
                    <a:pt x="156" y="124"/>
                  </a:cubicBezTo>
                  <a:cubicBezTo>
                    <a:pt x="156" y="155"/>
                    <a:pt x="125" y="217"/>
                    <a:pt x="93" y="217"/>
                  </a:cubicBezTo>
                  <a:cubicBezTo>
                    <a:pt x="0" y="217"/>
                    <a:pt x="0" y="217"/>
                    <a:pt x="0" y="21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9" name="Line 222"/>
            <p:cNvSpPr>
              <a:spLocks noChangeShapeType="1"/>
            </p:cNvSpPr>
            <p:nvPr/>
          </p:nvSpPr>
          <p:spPr bwMode="auto">
            <a:xfrm>
              <a:off x="5459953" y="2954435"/>
              <a:ext cx="2016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0" name="Line 223"/>
            <p:cNvSpPr>
              <a:spLocks noChangeShapeType="1"/>
            </p:cNvSpPr>
            <p:nvPr/>
          </p:nvSpPr>
          <p:spPr bwMode="auto">
            <a:xfrm flipH="1">
              <a:off x="5713478" y="2954435"/>
              <a:ext cx="33132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1" name="Freeform 224"/>
            <p:cNvSpPr>
              <a:spLocks noChangeArrowheads="1"/>
            </p:cNvSpPr>
            <p:nvPr/>
          </p:nvSpPr>
          <p:spPr bwMode="auto">
            <a:xfrm>
              <a:off x="5511810" y="3086960"/>
              <a:ext cx="92191" cy="41774"/>
            </a:xfrm>
            <a:custGeom>
              <a:avLst/>
              <a:gdLst>
                <a:gd name="T0" fmla="*/ 280 w 281"/>
                <a:gd name="T1" fmla="*/ 0 h 126"/>
                <a:gd name="T2" fmla="*/ 0 w 281"/>
                <a:gd name="T3" fmla="*/ 94 h 126"/>
                <a:gd name="T4" fmla="*/ 0 w 28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1" h="126">
                  <a:moveTo>
                    <a:pt x="280" y="0"/>
                  </a:moveTo>
                  <a:lnTo>
                    <a:pt x="0" y="9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2" name="Freeform 225"/>
            <p:cNvSpPr>
              <a:spLocks noChangeArrowheads="1"/>
            </p:cNvSpPr>
            <p:nvPr/>
          </p:nvSpPr>
          <p:spPr bwMode="auto">
            <a:xfrm>
              <a:off x="5602562" y="3086960"/>
              <a:ext cx="82107" cy="41774"/>
            </a:xfrm>
            <a:custGeom>
              <a:avLst/>
              <a:gdLst>
                <a:gd name="T0" fmla="*/ 0 w 251"/>
                <a:gd name="T1" fmla="*/ 0 h 126"/>
                <a:gd name="T2" fmla="*/ 250 w 251"/>
                <a:gd name="T3" fmla="*/ 94 h 126"/>
                <a:gd name="T4" fmla="*/ 250 w 25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1" h="126">
                  <a:moveTo>
                    <a:pt x="0" y="0"/>
                  </a:moveTo>
                  <a:lnTo>
                    <a:pt x="250" y="94"/>
                  </a:lnTo>
                  <a:lnTo>
                    <a:pt x="25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73" name="Gruppierung 915"/>
          <p:cNvGrpSpPr>
            <a:grpSpLocks noChangeAspect="1"/>
          </p:cNvGrpSpPr>
          <p:nvPr/>
        </p:nvGrpSpPr>
        <p:grpSpPr>
          <a:xfrm>
            <a:off x="8503700" y="5477314"/>
            <a:ext cx="349199" cy="349200"/>
            <a:chOff x="6207565" y="2679302"/>
            <a:chExt cx="592039" cy="592040"/>
          </a:xfrm>
        </p:grpSpPr>
        <p:sp>
          <p:nvSpPr>
            <p:cNvPr id="1474" name="Freeform 226"/>
            <p:cNvSpPr>
              <a:spLocks noChangeArrowheads="1"/>
            </p:cNvSpPr>
            <p:nvPr/>
          </p:nvSpPr>
          <p:spPr bwMode="auto">
            <a:xfrm>
              <a:off x="6207565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5" name="Freeform 227"/>
            <p:cNvSpPr>
              <a:spLocks noChangeArrowheads="1"/>
            </p:cNvSpPr>
            <p:nvPr/>
          </p:nvSpPr>
          <p:spPr bwMode="auto">
            <a:xfrm>
              <a:off x="6410673" y="2954435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6" name="Freeform 228"/>
            <p:cNvSpPr>
              <a:spLocks noChangeArrowheads="1"/>
            </p:cNvSpPr>
            <p:nvPr/>
          </p:nvSpPr>
          <p:spPr bwMode="auto">
            <a:xfrm>
              <a:off x="6410673" y="3076876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7" name="Freeform 229"/>
            <p:cNvSpPr>
              <a:spLocks noChangeArrowheads="1"/>
            </p:cNvSpPr>
            <p:nvPr/>
          </p:nvSpPr>
          <p:spPr bwMode="auto">
            <a:xfrm>
              <a:off x="6410673" y="3065352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8" name="Freeform 230"/>
            <p:cNvSpPr>
              <a:spLocks noChangeArrowheads="1"/>
            </p:cNvSpPr>
            <p:nvPr/>
          </p:nvSpPr>
          <p:spPr bwMode="auto">
            <a:xfrm>
              <a:off x="6390506" y="2914102"/>
              <a:ext cx="162775" cy="204549"/>
            </a:xfrm>
            <a:custGeom>
              <a:avLst/>
              <a:gdLst>
                <a:gd name="T0" fmla="*/ 499 w 500"/>
                <a:gd name="T1" fmla="*/ 592 h 625"/>
                <a:gd name="T2" fmla="*/ 499 w 500"/>
                <a:gd name="T3" fmla="*/ 592 h 625"/>
                <a:gd name="T4" fmla="*/ 437 w 500"/>
                <a:gd name="T5" fmla="*/ 624 h 625"/>
                <a:gd name="T6" fmla="*/ 32 w 500"/>
                <a:gd name="T7" fmla="*/ 624 h 625"/>
                <a:gd name="T8" fmla="*/ 0 w 500"/>
                <a:gd name="T9" fmla="*/ 592 h 625"/>
                <a:gd name="T10" fmla="*/ 0 w 500"/>
                <a:gd name="T11" fmla="*/ 31 h 625"/>
                <a:gd name="T12" fmla="*/ 32 w 500"/>
                <a:gd name="T13" fmla="*/ 0 h 625"/>
                <a:gd name="T14" fmla="*/ 437 w 500"/>
                <a:gd name="T15" fmla="*/ 0 h 625"/>
                <a:gd name="T16" fmla="*/ 499 w 500"/>
                <a:gd name="T17" fmla="*/ 31 h 625"/>
                <a:gd name="T18" fmla="*/ 499 w 500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625">
                  <a:moveTo>
                    <a:pt x="499" y="592"/>
                  </a:moveTo>
                  <a:lnTo>
                    <a:pt x="499" y="592"/>
                  </a:lnTo>
                  <a:cubicBezTo>
                    <a:pt x="499" y="592"/>
                    <a:pt x="468" y="624"/>
                    <a:pt x="437" y="624"/>
                  </a:cubicBezTo>
                  <a:cubicBezTo>
                    <a:pt x="32" y="624"/>
                    <a:pt x="32" y="624"/>
                    <a:pt x="32" y="624"/>
                  </a:cubicBezTo>
                  <a:cubicBezTo>
                    <a:pt x="0" y="624"/>
                    <a:pt x="0" y="592"/>
                    <a:pt x="0" y="59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68" y="0"/>
                    <a:pt x="499" y="31"/>
                    <a:pt x="499" y="31"/>
                  </a:cubicBezTo>
                  <a:lnTo>
                    <a:pt x="499" y="59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9" name="Line 231"/>
            <p:cNvSpPr>
              <a:spLocks noChangeShapeType="1"/>
            </p:cNvSpPr>
            <p:nvPr/>
          </p:nvSpPr>
          <p:spPr bwMode="auto">
            <a:xfrm>
              <a:off x="6410673" y="2954435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0" name="Line 232"/>
            <p:cNvSpPr>
              <a:spLocks noChangeShapeType="1"/>
            </p:cNvSpPr>
            <p:nvPr/>
          </p:nvSpPr>
          <p:spPr bwMode="auto">
            <a:xfrm>
              <a:off x="6410673" y="2994769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1" name="Line 233"/>
            <p:cNvSpPr>
              <a:spLocks noChangeShapeType="1"/>
            </p:cNvSpPr>
            <p:nvPr/>
          </p:nvSpPr>
          <p:spPr bwMode="auto">
            <a:xfrm>
              <a:off x="6410673" y="3035103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2" name="Freeform 234"/>
            <p:cNvSpPr>
              <a:spLocks noChangeArrowheads="1"/>
            </p:cNvSpPr>
            <p:nvPr/>
          </p:nvSpPr>
          <p:spPr bwMode="auto">
            <a:xfrm>
              <a:off x="6482697" y="287232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3" name="Freeform 235"/>
            <p:cNvSpPr>
              <a:spLocks noChangeArrowheads="1"/>
            </p:cNvSpPr>
            <p:nvPr/>
          </p:nvSpPr>
          <p:spPr bwMode="auto">
            <a:xfrm>
              <a:off x="6482697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4" name="Freeform 236"/>
            <p:cNvSpPr>
              <a:spLocks noChangeArrowheads="1"/>
            </p:cNvSpPr>
            <p:nvPr/>
          </p:nvSpPr>
          <p:spPr bwMode="auto">
            <a:xfrm>
              <a:off x="6482697" y="298468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5" name="Freeform 237"/>
            <p:cNvSpPr>
              <a:spLocks noChangeArrowheads="1"/>
            </p:cNvSpPr>
            <p:nvPr/>
          </p:nvSpPr>
          <p:spPr bwMode="auto">
            <a:xfrm>
              <a:off x="6452448" y="2831994"/>
              <a:ext cx="162774" cy="204549"/>
            </a:xfrm>
            <a:custGeom>
              <a:avLst/>
              <a:gdLst>
                <a:gd name="T0" fmla="*/ 0 w 500"/>
                <a:gd name="T1" fmla="*/ 250 h 625"/>
                <a:gd name="T2" fmla="*/ 0 w 500"/>
                <a:gd name="T3" fmla="*/ 250 h 625"/>
                <a:gd name="T4" fmla="*/ 0 w 500"/>
                <a:gd name="T5" fmla="*/ 31 h 625"/>
                <a:gd name="T6" fmla="*/ 62 w 500"/>
                <a:gd name="T7" fmla="*/ 0 h 625"/>
                <a:gd name="T8" fmla="*/ 468 w 500"/>
                <a:gd name="T9" fmla="*/ 0 h 625"/>
                <a:gd name="T10" fmla="*/ 499 w 500"/>
                <a:gd name="T11" fmla="*/ 31 h 625"/>
                <a:gd name="T12" fmla="*/ 499 w 500"/>
                <a:gd name="T13" fmla="*/ 592 h 625"/>
                <a:gd name="T14" fmla="*/ 468 w 500"/>
                <a:gd name="T15" fmla="*/ 624 h 625"/>
                <a:gd name="T16" fmla="*/ 311 w 500"/>
                <a:gd name="T17" fmla="*/ 62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0" h="625">
                  <a:moveTo>
                    <a:pt x="0" y="250"/>
                  </a:moveTo>
                  <a:lnTo>
                    <a:pt x="0" y="250"/>
                  </a:ln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31"/>
                  </a:cubicBezTo>
                  <a:cubicBezTo>
                    <a:pt x="499" y="592"/>
                    <a:pt x="499" y="592"/>
                    <a:pt x="499" y="592"/>
                  </a:cubicBezTo>
                  <a:cubicBezTo>
                    <a:pt x="499" y="592"/>
                    <a:pt x="499" y="624"/>
                    <a:pt x="468" y="624"/>
                  </a:cubicBezTo>
                  <a:cubicBezTo>
                    <a:pt x="311" y="624"/>
                    <a:pt x="311" y="624"/>
                    <a:pt x="311" y="62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6" name="Line 238"/>
            <p:cNvSpPr>
              <a:spLocks noChangeShapeType="1"/>
            </p:cNvSpPr>
            <p:nvPr/>
          </p:nvSpPr>
          <p:spPr bwMode="auto">
            <a:xfrm>
              <a:off x="6482697" y="2872327"/>
              <a:ext cx="11235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7" name="Line 239"/>
            <p:cNvSpPr>
              <a:spLocks noChangeShapeType="1"/>
            </p:cNvSpPr>
            <p:nvPr/>
          </p:nvSpPr>
          <p:spPr bwMode="auto">
            <a:xfrm>
              <a:off x="6533115" y="2914102"/>
              <a:ext cx="6050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8" name="Line 240"/>
            <p:cNvSpPr>
              <a:spLocks noChangeShapeType="1"/>
            </p:cNvSpPr>
            <p:nvPr/>
          </p:nvSpPr>
          <p:spPr bwMode="auto">
            <a:xfrm flipH="1">
              <a:off x="6553281" y="2954435"/>
              <a:ext cx="4321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89" name="Gruppierung 931"/>
          <p:cNvGrpSpPr>
            <a:grpSpLocks noChangeAspect="1"/>
          </p:cNvGrpSpPr>
          <p:nvPr/>
        </p:nvGrpSpPr>
        <p:grpSpPr>
          <a:xfrm>
            <a:off x="9075200" y="5477314"/>
            <a:ext cx="343252" cy="349200"/>
            <a:chOff x="7136677" y="2679302"/>
            <a:chExt cx="581956" cy="592040"/>
          </a:xfrm>
        </p:grpSpPr>
        <p:sp>
          <p:nvSpPr>
            <p:cNvPr id="1490" name="Freeform 241"/>
            <p:cNvSpPr>
              <a:spLocks noChangeArrowheads="1"/>
            </p:cNvSpPr>
            <p:nvPr/>
          </p:nvSpPr>
          <p:spPr bwMode="auto">
            <a:xfrm>
              <a:off x="7136677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1" name="Freeform 242"/>
            <p:cNvSpPr>
              <a:spLocks noChangeArrowheads="1"/>
            </p:cNvSpPr>
            <p:nvPr/>
          </p:nvSpPr>
          <p:spPr bwMode="auto">
            <a:xfrm>
              <a:off x="7309536" y="2831994"/>
              <a:ext cx="234799" cy="285216"/>
            </a:xfrm>
            <a:custGeom>
              <a:avLst/>
              <a:gdLst>
                <a:gd name="T0" fmla="*/ 717 w 718"/>
                <a:gd name="T1" fmla="*/ 842 h 875"/>
                <a:gd name="T2" fmla="*/ 717 w 718"/>
                <a:gd name="T3" fmla="*/ 842 h 875"/>
                <a:gd name="T4" fmla="*/ 655 w 718"/>
                <a:gd name="T5" fmla="*/ 874 h 875"/>
                <a:gd name="T6" fmla="*/ 31 w 718"/>
                <a:gd name="T7" fmla="*/ 874 h 875"/>
                <a:gd name="T8" fmla="*/ 0 w 718"/>
                <a:gd name="T9" fmla="*/ 842 h 875"/>
                <a:gd name="T10" fmla="*/ 0 w 718"/>
                <a:gd name="T11" fmla="*/ 31 h 875"/>
                <a:gd name="T12" fmla="*/ 31 w 718"/>
                <a:gd name="T13" fmla="*/ 0 h 875"/>
                <a:gd name="T14" fmla="*/ 655 w 718"/>
                <a:gd name="T15" fmla="*/ 0 h 875"/>
                <a:gd name="T16" fmla="*/ 717 w 718"/>
                <a:gd name="T17" fmla="*/ 31 h 875"/>
                <a:gd name="T18" fmla="*/ 717 w 71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8" h="875">
                  <a:moveTo>
                    <a:pt x="717" y="842"/>
                  </a:moveTo>
                  <a:lnTo>
                    <a:pt x="717" y="842"/>
                  </a:lnTo>
                  <a:cubicBezTo>
                    <a:pt x="717" y="842"/>
                    <a:pt x="686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lnTo>
                    <a:pt x="0" y="84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655" y="0"/>
                    <a:pt x="655" y="0"/>
                    <a:pt x="655" y="0"/>
                  </a:cubicBezTo>
                  <a:cubicBezTo>
                    <a:pt x="686" y="0"/>
                    <a:pt x="717" y="31"/>
                    <a:pt x="717" y="31"/>
                  </a:cubicBezTo>
                  <a:lnTo>
                    <a:pt x="717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2" name="Line 243"/>
            <p:cNvSpPr>
              <a:spLocks noChangeShapeType="1"/>
            </p:cNvSpPr>
            <p:nvPr/>
          </p:nvSpPr>
          <p:spPr bwMode="auto">
            <a:xfrm>
              <a:off x="7351310" y="2882411"/>
              <a:ext cx="15269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3" name="Line 244"/>
            <p:cNvSpPr>
              <a:spLocks noChangeShapeType="1"/>
            </p:cNvSpPr>
            <p:nvPr/>
          </p:nvSpPr>
          <p:spPr bwMode="auto">
            <a:xfrm>
              <a:off x="7351310" y="2924184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4" name="Line 245"/>
            <p:cNvSpPr>
              <a:spLocks noChangeShapeType="1"/>
            </p:cNvSpPr>
            <p:nvPr/>
          </p:nvSpPr>
          <p:spPr bwMode="auto">
            <a:xfrm>
              <a:off x="7351310" y="2964518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5" name="Line 246"/>
            <p:cNvSpPr>
              <a:spLocks noChangeShapeType="1"/>
            </p:cNvSpPr>
            <p:nvPr/>
          </p:nvSpPr>
          <p:spPr bwMode="auto">
            <a:xfrm>
              <a:off x="7351310" y="3004851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96" name="Gruppierung 938"/>
          <p:cNvGrpSpPr>
            <a:grpSpLocks noChangeAspect="1"/>
          </p:cNvGrpSpPr>
          <p:nvPr/>
        </p:nvGrpSpPr>
        <p:grpSpPr>
          <a:xfrm>
            <a:off x="9645112" y="5477314"/>
            <a:ext cx="343252" cy="349200"/>
            <a:chOff x="7996646" y="2679302"/>
            <a:chExt cx="581956" cy="592040"/>
          </a:xfrm>
        </p:grpSpPr>
        <p:sp>
          <p:nvSpPr>
            <p:cNvPr id="1497" name="Freeform 247"/>
            <p:cNvSpPr>
              <a:spLocks noChangeArrowheads="1"/>
            </p:cNvSpPr>
            <p:nvPr/>
          </p:nvSpPr>
          <p:spPr bwMode="auto">
            <a:xfrm>
              <a:off x="7996646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8" name="Freeform 248"/>
            <p:cNvSpPr>
              <a:spLocks noChangeArrowheads="1"/>
            </p:cNvSpPr>
            <p:nvPr/>
          </p:nvSpPr>
          <p:spPr bwMode="auto">
            <a:xfrm>
              <a:off x="8169504" y="2831994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499 w 719"/>
                <a:gd name="T15" fmla="*/ 0 h 875"/>
                <a:gd name="T16" fmla="*/ 718 w 719"/>
                <a:gd name="T17" fmla="*/ 218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718" y="218"/>
                    <a:pt x="718" y="218"/>
                    <a:pt x="718" y="218"/>
                  </a:cubicBezTo>
                  <a:cubicBezTo>
                    <a:pt x="718" y="250"/>
                    <a:pt x="718" y="842"/>
                    <a:pt x="718" y="84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9" name="Freeform 249"/>
            <p:cNvSpPr>
              <a:spLocks noChangeArrowheads="1"/>
            </p:cNvSpPr>
            <p:nvPr/>
          </p:nvSpPr>
          <p:spPr bwMode="auto">
            <a:xfrm>
              <a:off x="8332280" y="2831994"/>
              <a:ext cx="72024" cy="72024"/>
            </a:xfrm>
            <a:custGeom>
              <a:avLst/>
              <a:gdLst>
                <a:gd name="T0" fmla="*/ 0 w 220"/>
                <a:gd name="T1" fmla="*/ 0 h 219"/>
                <a:gd name="T2" fmla="*/ 0 w 220"/>
                <a:gd name="T3" fmla="*/ 218 h 219"/>
                <a:gd name="T4" fmla="*/ 219 w 220"/>
                <a:gd name="T5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" h="219">
                  <a:moveTo>
                    <a:pt x="0" y="0"/>
                  </a:moveTo>
                  <a:lnTo>
                    <a:pt x="0" y="218"/>
                  </a:lnTo>
                  <a:lnTo>
                    <a:pt x="219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0" name="Freeform 250"/>
            <p:cNvSpPr>
              <a:spLocks noChangeArrowheads="1"/>
            </p:cNvSpPr>
            <p:nvPr/>
          </p:nvSpPr>
          <p:spPr bwMode="auto">
            <a:xfrm>
              <a:off x="8241529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1" name="Freeform 251"/>
            <p:cNvSpPr>
              <a:spLocks noChangeArrowheads="1"/>
            </p:cNvSpPr>
            <p:nvPr/>
          </p:nvSpPr>
          <p:spPr bwMode="auto">
            <a:xfrm>
              <a:off x="8322197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2" name="Freeform 252"/>
            <p:cNvSpPr>
              <a:spLocks noChangeArrowheads="1"/>
            </p:cNvSpPr>
            <p:nvPr/>
          </p:nvSpPr>
          <p:spPr bwMode="auto">
            <a:xfrm>
              <a:off x="8251612" y="2914102"/>
              <a:ext cx="72024" cy="51857"/>
            </a:xfrm>
            <a:custGeom>
              <a:avLst/>
              <a:gdLst>
                <a:gd name="T0" fmla="*/ 0 w 219"/>
                <a:gd name="T1" fmla="*/ 156 h 157"/>
                <a:gd name="T2" fmla="*/ 0 w 219"/>
                <a:gd name="T3" fmla="*/ 156 h 157"/>
                <a:gd name="T4" fmla="*/ 0 w 219"/>
                <a:gd name="T5" fmla="*/ 125 h 157"/>
                <a:gd name="T6" fmla="*/ 124 w 219"/>
                <a:gd name="T7" fmla="*/ 0 h 157"/>
                <a:gd name="T8" fmla="*/ 218 w 219"/>
                <a:gd name="T9" fmla="*/ 125 h 157"/>
                <a:gd name="T10" fmla="*/ 218 w 219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157">
                  <a:moveTo>
                    <a:pt x="0" y="156"/>
                  </a:moveTo>
                  <a:lnTo>
                    <a:pt x="0" y="156"/>
                  </a:lnTo>
                  <a:cubicBezTo>
                    <a:pt x="0" y="125"/>
                    <a:pt x="0" y="125"/>
                    <a:pt x="0" y="125"/>
                  </a:cubicBezTo>
                  <a:cubicBezTo>
                    <a:pt x="0" y="31"/>
                    <a:pt x="62" y="0"/>
                    <a:pt x="124" y="0"/>
                  </a:cubicBezTo>
                  <a:cubicBezTo>
                    <a:pt x="186" y="0"/>
                    <a:pt x="218" y="31"/>
                    <a:pt x="218" y="125"/>
                  </a:cubicBezTo>
                  <a:cubicBezTo>
                    <a:pt x="218" y="156"/>
                    <a:pt x="218" y="156"/>
                    <a:pt x="218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3" name="Freeform 253"/>
            <p:cNvSpPr>
              <a:spLocks noChangeArrowheads="1"/>
            </p:cNvSpPr>
            <p:nvPr/>
          </p:nvSpPr>
          <p:spPr bwMode="auto">
            <a:xfrm>
              <a:off x="8291945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4" name="Freeform 254"/>
            <p:cNvSpPr>
              <a:spLocks noChangeArrowheads="1"/>
            </p:cNvSpPr>
            <p:nvPr/>
          </p:nvSpPr>
          <p:spPr bwMode="auto">
            <a:xfrm>
              <a:off x="8230005" y="2964518"/>
              <a:ext cx="122441" cy="112358"/>
            </a:xfrm>
            <a:custGeom>
              <a:avLst/>
              <a:gdLst>
                <a:gd name="T0" fmla="*/ 374 w 375"/>
                <a:gd name="T1" fmla="*/ 249 h 344"/>
                <a:gd name="T2" fmla="*/ 374 w 375"/>
                <a:gd name="T3" fmla="*/ 249 h 344"/>
                <a:gd name="T4" fmla="*/ 281 w 375"/>
                <a:gd name="T5" fmla="*/ 343 h 344"/>
                <a:gd name="T6" fmla="*/ 63 w 375"/>
                <a:gd name="T7" fmla="*/ 343 h 344"/>
                <a:gd name="T8" fmla="*/ 0 w 375"/>
                <a:gd name="T9" fmla="*/ 249 h 344"/>
                <a:gd name="T10" fmla="*/ 0 w 375"/>
                <a:gd name="T11" fmla="*/ 93 h 344"/>
                <a:gd name="T12" fmla="*/ 63 w 375"/>
                <a:gd name="T13" fmla="*/ 0 h 344"/>
                <a:gd name="T14" fmla="*/ 281 w 375"/>
                <a:gd name="T15" fmla="*/ 0 h 344"/>
                <a:gd name="T16" fmla="*/ 374 w 375"/>
                <a:gd name="T17" fmla="*/ 93 h 344"/>
                <a:gd name="T18" fmla="*/ 374 w 375"/>
                <a:gd name="T19" fmla="*/ 249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344">
                  <a:moveTo>
                    <a:pt x="374" y="249"/>
                  </a:moveTo>
                  <a:lnTo>
                    <a:pt x="374" y="249"/>
                  </a:lnTo>
                  <a:cubicBezTo>
                    <a:pt x="374" y="311"/>
                    <a:pt x="312" y="343"/>
                    <a:pt x="281" y="343"/>
                  </a:cubicBezTo>
                  <a:cubicBezTo>
                    <a:pt x="63" y="343"/>
                    <a:pt x="63" y="343"/>
                    <a:pt x="63" y="343"/>
                  </a:cubicBezTo>
                  <a:cubicBezTo>
                    <a:pt x="32" y="343"/>
                    <a:pt x="0" y="311"/>
                    <a:pt x="0" y="24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63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74" y="61"/>
                    <a:pt x="374" y="93"/>
                  </a:cubicBezTo>
                  <a:lnTo>
                    <a:pt x="374" y="24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5" name="Freeform 255"/>
            <p:cNvSpPr>
              <a:spLocks noChangeArrowheads="1"/>
            </p:cNvSpPr>
            <p:nvPr/>
          </p:nvSpPr>
          <p:spPr bwMode="auto">
            <a:xfrm>
              <a:off x="8271778" y="2994769"/>
              <a:ext cx="40334" cy="41774"/>
            </a:xfrm>
            <a:custGeom>
              <a:avLst/>
              <a:gdLst>
                <a:gd name="T0" fmla="*/ 124 w 125"/>
                <a:gd name="T1" fmla="*/ 62 h 126"/>
                <a:gd name="T2" fmla="*/ 124 w 125"/>
                <a:gd name="T3" fmla="*/ 62 h 126"/>
                <a:gd name="T4" fmla="*/ 62 w 125"/>
                <a:gd name="T5" fmla="*/ 125 h 126"/>
                <a:gd name="T6" fmla="*/ 0 w 125"/>
                <a:gd name="T7" fmla="*/ 62 h 126"/>
                <a:gd name="T8" fmla="*/ 62 w 125"/>
                <a:gd name="T9" fmla="*/ 0 h 126"/>
                <a:gd name="T10" fmla="*/ 124 w 125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26">
                  <a:moveTo>
                    <a:pt x="124" y="62"/>
                  </a:moveTo>
                  <a:lnTo>
                    <a:pt x="124" y="62"/>
                  </a:lnTo>
                  <a:cubicBezTo>
                    <a:pt x="124" y="93"/>
                    <a:pt x="93" y="125"/>
                    <a:pt x="62" y="125"/>
                  </a:cubicBezTo>
                  <a:cubicBezTo>
                    <a:pt x="32" y="125"/>
                    <a:pt x="0" y="93"/>
                    <a:pt x="0" y="62"/>
                  </a:cubicBezTo>
                  <a:cubicBezTo>
                    <a:pt x="0" y="31"/>
                    <a:pt x="32" y="0"/>
                    <a:pt x="62" y="0"/>
                  </a:cubicBezTo>
                  <a:cubicBezTo>
                    <a:pt x="93" y="0"/>
                    <a:pt x="124" y="31"/>
                    <a:pt x="124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6" name="Line 256"/>
            <p:cNvSpPr>
              <a:spLocks noChangeShapeType="1"/>
            </p:cNvSpPr>
            <p:nvPr/>
          </p:nvSpPr>
          <p:spPr bwMode="auto">
            <a:xfrm>
              <a:off x="8291945" y="3035102"/>
              <a:ext cx="1441" cy="100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07" name="Gruppierung 46"/>
          <p:cNvGrpSpPr/>
          <p:nvPr/>
        </p:nvGrpSpPr>
        <p:grpSpPr>
          <a:xfrm>
            <a:off x="10216612" y="5477314"/>
            <a:ext cx="349199" cy="349200"/>
            <a:chOff x="11319349" y="5954204"/>
            <a:chExt cx="349199" cy="349200"/>
          </a:xfrm>
        </p:grpSpPr>
        <p:sp>
          <p:nvSpPr>
            <p:cNvPr id="1508" name="Freeform 257"/>
            <p:cNvSpPr>
              <a:spLocks noChangeArrowheads="1"/>
            </p:cNvSpPr>
            <p:nvPr/>
          </p:nvSpPr>
          <p:spPr bwMode="auto">
            <a:xfrm>
              <a:off x="11319349" y="5954204"/>
              <a:ext cx="349199" cy="34920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9" name="Freeform 258"/>
            <p:cNvSpPr>
              <a:spLocks noChangeArrowheads="1"/>
            </p:cNvSpPr>
            <p:nvPr/>
          </p:nvSpPr>
          <p:spPr bwMode="auto">
            <a:xfrm>
              <a:off x="11434049" y="6092695"/>
              <a:ext cx="120648" cy="101956"/>
            </a:xfrm>
            <a:custGeom>
              <a:avLst/>
              <a:gdLst>
                <a:gd name="T0" fmla="*/ 624 w 625"/>
                <a:gd name="T1" fmla="*/ 187 h 531"/>
                <a:gd name="T2" fmla="*/ 624 w 625"/>
                <a:gd name="T3" fmla="*/ 187 h 531"/>
                <a:gd name="T4" fmla="*/ 530 w 625"/>
                <a:gd name="T5" fmla="*/ 311 h 531"/>
                <a:gd name="T6" fmla="*/ 530 w 625"/>
                <a:gd name="T7" fmla="*/ 311 h 531"/>
                <a:gd name="T8" fmla="*/ 530 w 625"/>
                <a:gd name="T9" fmla="*/ 342 h 531"/>
                <a:gd name="T10" fmla="*/ 530 w 625"/>
                <a:gd name="T11" fmla="*/ 374 h 531"/>
                <a:gd name="T12" fmla="*/ 499 w 625"/>
                <a:gd name="T13" fmla="*/ 374 h 531"/>
                <a:gd name="T14" fmla="*/ 467 w 625"/>
                <a:gd name="T15" fmla="*/ 374 h 531"/>
                <a:gd name="T16" fmla="*/ 467 w 625"/>
                <a:gd name="T17" fmla="*/ 405 h 531"/>
                <a:gd name="T18" fmla="*/ 467 w 625"/>
                <a:gd name="T19" fmla="*/ 436 h 531"/>
                <a:gd name="T20" fmla="*/ 436 w 625"/>
                <a:gd name="T21" fmla="*/ 436 h 531"/>
                <a:gd name="T22" fmla="*/ 436 w 625"/>
                <a:gd name="T23" fmla="*/ 436 h 531"/>
                <a:gd name="T24" fmla="*/ 405 w 625"/>
                <a:gd name="T25" fmla="*/ 467 h 531"/>
                <a:gd name="T26" fmla="*/ 405 w 625"/>
                <a:gd name="T27" fmla="*/ 499 h 531"/>
                <a:gd name="T28" fmla="*/ 405 w 625"/>
                <a:gd name="T29" fmla="*/ 499 h 531"/>
                <a:gd name="T30" fmla="*/ 374 w 625"/>
                <a:gd name="T31" fmla="*/ 499 h 531"/>
                <a:gd name="T32" fmla="*/ 342 w 625"/>
                <a:gd name="T33" fmla="*/ 530 h 531"/>
                <a:gd name="T34" fmla="*/ 281 w 625"/>
                <a:gd name="T35" fmla="*/ 530 h 531"/>
                <a:gd name="T36" fmla="*/ 312 w 625"/>
                <a:gd name="T37" fmla="*/ 62 h 531"/>
                <a:gd name="T38" fmla="*/ 312 w 625"/>
                <a:gd name="T39" fmla="*/ 62 h 531"/>
                <a:gd name="T40" fmla="*/ 436 w 625"/>
                <a:gd name="T41" fmla="*/ 0 h 531"/>
                <a:gd name="T42" fmla="*/ 62 w 625"/>
                <a:gd name="T43" fmla="*/ 280 h 531"/>
                <a:gd name="T44" fmla="*/ 62 w 625"/>
                <a:gd name="T45" fmla="*/ 280 h 531"/>
                <a:gd name="T46" fmla="*/ 0 w 625"/>
                <a:gd name="T47" fmla="*/ 187 h 531"/>
                <a:gd name="T48" fmla="*/ 624 w 625"/>
                <a:gd name="T49" fmla="*/ 187 h 531"/>
                <a:gd name="T50" fmla="*/ 624 w 625"/>
                <a:gd name="T51" fmla="*/ 187 h 531"/>
                <a:gd name="T52" fmla="*/ 624 w 625"/>
                <a:gd name="T53" fmla="*/ 187 h 531"/>
                <a:gd name="T54" fmla="*/ 187 w 625"/>
                <a:gd name="T55" fmla="*/ 0 h 531"/>
                <a:gd name="T56" fmla="*/ 187 w 625"/>
                <a:gd name="T57" fmla="*/ 0 h 531"/>
                <a:gd name="T58" fmla="*/ 312 w 625"/>
                <a:gd name="T59" fmla="*/ 62 h 531"/>
                <a:gd name="T60" fmla="*/ 281 w 625"/>
                <a:gd name="T61" fmla="*/ 62 h 531"/>
                <a:gd name="T62" fmla="*/ 218 w 625"/>
                <a:gd name="T63" fmla="*/ 125 h 531"/>
                <a:gd name="T64" fmla="*/ 218 w 625"/>
                <a:gd name="T65" fmla="*/ 187 h 531"/>
                <a:gd name="T66" fmla="*/ 250 w 625"/>
                <a:gd name="T67" fmla="*/ 187 h 531"/>
                <a:gd name="T68" fmla="*/ 281 w 625"/>
                <a:gd name="T69" fmla="*/ 187 h 531"/>
                <a:gd name="T70" fmla="*/ 281 w 625"/>
                <a:gd name="T71" fmla="*/ 187 h 531"/>
                <a:gd name="T72" fmla="*/ 312 w 625"/>
                <a:gd name="T73" fmla="*/ 156 h 531"/>
                <a:gd name="T74" fmla="*/ 342 w 625"/>
                <a:gd name="T75" fmla="*/ 156 h 531"/>
                <a:gd name="T76" fmla="*/ 405 w 625"/>
                <a:gd name="T77" fmla="*/ 187 h 531"/>
                <a:gd name="T78" fmla="*/ 530 w 625"/>
                <a:gd name="T79" fmla="*/ 31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25" h="531">
                  <a:moveTo>
                    <a:pt x="624" y="187"/>
                  </a:moveTo>
                  <a:lnTo>
                    <a:pt x="624" y="187"/>
                  </a:lnTo>
                  <a:cubicBezTo>
                    <a:pt x="530" y="311"/>
                    <a:pt x="530" y="311"/>
                    <a:pt x="530" y="311"/>
                  </a:cubicBezTo>
                  <a:lnTo>
                    <a:pt x="530" y="311"/>
                  </a:lnTo>
                  <a:lnTo>
                    <a:pt x="530" y="342"/>
                  </a:lnTo>
                  <a:lnTo>
                    <a:pt x="530" y="374"/>
                  </a:lnTo>
                  <a:lnTo>
                    <a:pt x="499" y="374"/>
                  </a:lnTo>
                  <a:cubicBezTo>
                    <a:pt x="467" y="374"/>
                    <a:pt x="467" y="374"/>
                    <a:pt x="467" y="374"/>
                  </a:cubicBezTo>
                  <a:cubicBezTo>
                    <a:pt x="467" y="405"/>
                    <a:pt x="467" y="405"/>
                    <a:pt x="467" y="405"/>
                  </a:cubicBezTo>
                  <a:cubicBezTo>
                    <a:pt x="467" y="405"/>
                    <a:pt x="467" y="405"/>
                    <a:pt x="467" y="436"/>
                  </a:cubicBezTo>
                  <a:lnTo>
                    <a:pt x="436" y="436"/>
                  </a:lnTo>
                  <a:lnTo>
                    <a:pt x="436" y="436"/>
                  </a:lnTo>
                  <a:cubicBezTo>
                    <a:pt x="405" y="467"/>
                    <a:pt x="405" y="467"/>
                    <a:pt x="405" y="467"/>
                  </a:cubicBezTo>
                  <a:cubicBezTo>
                    <a:pt x="405" y="467"/>
                    <a:pt x="405" y="467"/>
                    <a:pt x="405" y="499"/>
                  </a:cubicBezTo>
                  <a:lnTo>
                    <a:pt x="405" y="499"/>
                  </a:lnTo>
                  <a:lnTo>
                    <a:pt x="374" y="499"/>
                  </a:lnTo>
                  <a:cubicBezTo>
                    <a:pt x="374" y="499"/>
                    <a:pt x="374" y="530"/>
                    <a:pt x="342" y="530"/>
                  </a:cubicBezTo>
                  <a:cubicBezTo>
                    <a:pt x="281" y="530"/>
                    <a:pt x="281" y="530"/>
                    <a:pt x="281" y="530"/>
                  </a:cubicBezTo>
                  <a:lnTo>
                    <a:pt x="312" y="62"/>
                  </a:lnTo>
                  <a:lnTo>
                    <a:pt x="312" y="62"/>
                  </a:lnTo>
                  <a:cubicBezTo>
                    <a:pt x="436" y="0"/>
                    <a:pt x="436" y="0"/>
                    <a:pt x="436" y="0"/>
                  </a:cubicBezTo>
                  <a:lnTo>
                    <a:pt x="62" y="280"/>
                  </a:lnTo>
                  <a:lnTo>
                    <a:pt x="62" y="280"/>
                  </a:lnTo>
                  <a:cubicBezTo>
                    <a:pt x="0" y="187"/>
                    <a:pt x="0" y="187"/>
                    <a:pt x="0" y="187"/>
                  </a:cubicBezTo>
                  <a:lnTo>
                    <a:pt x="624" y="187"/>
                  </a:lnTo>
                  <a:lnTo>
                    <a:pt x="624" y="187"/>
                  </a:lnTo>
                  <a:lnTo>
                    <a:pt x="624" y="187"/>
                  </a:lnTo>
                  <a:lnTo>
                    <a:pt x="187" y="0"/>
                  </a:lnTo>
                  <a:lnTo>
                    <a:pt x="187" y="0"/>
                  </a:lnTo>
                  <a:cubicBezTo>
                    <a:pt x="312" y="62"/>
                    <a:pt x="312" y="62"/>
                    <a:pt x="312" y="62"/>
                  </a:cubicBezTo>
                  <a:cubicBezTo>
                    <a:pt x="281" y="62"/>
                    <a:pt x="281" y="62"/>
                    <a:pt x="281" y="62"/>
                  </a:cubicBezTo>
                  <a:cubicBezTo>
                    <a:pt x="218" y="125"/>
                    <a:pt x="218" y="125"/>
                    <a:pt x="218" y="125"/>
                  </a:cubicBezTo>
                  <a:cubicBezTo>
                    <a:pt x="187" y="156"/>
                    <a:pt x="187" y="156"/>
                    <a:pt x="218" y="187"/>
                  </a:cubicBezTo>
                  <a:cubicBezTo>
                    <a:pt x="218" y="187"/>
                    <a:pt x="218" y="187"/>
                    <a:pt x="250" y="187"/>
                  </a:cubicBezTo>
                  <a:cubicBezTo>
                    <a:pt x="250" y="187"/>
                    <a:pt x="250" y="187"/>
                    <a:pt x="281" y="187"/>
                  </a:cubicBezTo>
                  <a:lnTo>
                    <a:pt x="281" y="187"/>
                  </a:lnTo>
                  <a:cubicBezTo>
                    <a:pt x="281" y="187"/>
                    <a:pt x="281" y="156"/>
                    <a:pt x="312" y="156"/>
                  </a:cubicBezTo>
                  <a:cubicBezTo>
                    <a:pt x="312" y="156"/>
                    <a:pt x="342" y="125"/>
                    <a:pt x="342" y="156"/>
                  </a:cubicBezTo>
                  <a:cubicBezTo>
                    <a:pt x="374" y="156"/>
                    <a:pt x="374" y="156"/>
                    <a:pt x="405" y="187"/>
                  </a:cubicBezTo>
                  <a:cubicBezTo>
                    <a:pt x="436" y="217"/>
                    <a:pt x="530" y="311"/>
                    <a:pt x="530" y="31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10" name="Freeform 259"/>
            <p:cNvSpPr>
              <a:spLocks noChangeArrowheads="1"/>
            </p:cNvSpPr>
            <p:nvPr/>
          </p:nvSpPr>
          <p:spPr bwMode="auto">
            <a:xfrm>
              <a:off x="11445944" y="6146222"/>
              <a:ext cx="18692" cy="18692"/>
            </a:xfrm>
            <a:custGeom>
              <a:avLst/>
              <a:gdLst>
                <a:gd name="T0" fmla="*/ 0 w 95"/>
                <a:gd name="T1" fmla="*/ 31 h 95"/>
                <a:gd name="T2" fmla="*/ 0 w 95"/>
                <a:gd name="T3" fmla="*/ 31 h 95"/>
                <a:gd name="T4" fmla="*/ 0 w 95"/>
                <a:gd name="T5" fmla="*/ 62 h 95"/>
                <a:gd name="T6" fmla="*/ 0 w 95"/>
                <a:gd name="T7" fmla="*/ 94 h 95"/>
                <a:gd name="T8" fmla="*/ 0 w 95"/>
                <a:gd name="T9" fmla="*/ 94 h 95"/>
                <a:gd name="T10" fmla="*/ 31 w 95"/>
                <a:gd name="T11" fmla="*/ 94 h 95"/>
                <a:gd name="T12" fmla="*/ 63 w 95"/>
                <a:gd name="T13" fmla="*/ 62 h 95"/>
                <a:gd name="T14" fmla="*/ 94 w 95"/>
                <a:gd name="T15" fmla="*/ 62 h 95"/>
                <a:gd name="T16" fmla="*/ 94 w 95"/>
                <a:gd name="T17" fmla="*/ 62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1 w 95"/>
                <a:gd name="T25" fmla="*/ 0 h 95"/>
                <a:gd name="T26" fmla="*/ 0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31"/>
                    <a:pt x="0" y="62"/>
                  </a:cubicBezTo>
                  <a:cubicBezTo>
                    <a:pt x="0" y="62"/>
                    <a:pt x="0" y="62"/>
                    <a:pt x="0" y="94"/>
                  </a:cubicBezTo>
                  <a:lnTo>
                    <a:pt x="0" y="94"/>
                  </a:lnTo>
                  <a:cubicBezTo>
                    <a:pt x="31" y="94"/>
                    <a:pt x="31" y="94"/>
                    <a:pt x="31" y="94"/>
                  </a:cubicBezTo>
                  <a:cubicBezTo>
                    <a:pt x="63" y="94"/>
                    <a:pt x="63" y="94"/>
                    <a:pt x="63" y="62"/>
                  </a:cubicBez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1" y="0"/>
                  </a:ln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1" name="Freeform 260"/>
            <p:cNvSpPr>
              <a:spLocks noChangeArrowheads="1"/>
            </p:cNvSpPr>
            <p:nvPr/>
          </p:nvSpPr>
          <p:spPr bwMode="auto">
            <a:xfrm>
              <a:off x="11457839" y="6152169"/>
              <a:ext cx="17843" cy="24639"/>
            </a:xfrm>
            <a:custGeom>
              <a:avLst/>
              <a:gdLst>
                <a:gd name="T0" fmla="*/ 0 w 94"/>
                <a:gd name="T1" fmla="*/ 31 h 126"/>
                <a:gd name="T2" fmla="*/ 0 w 94"/>
                <a:gd name="T3" fmla="*/ 31 h 126"/>
                <a:gd name="T4" fmla="*/ 0 w 94"/>
                <a:gd name="T5" fmla="*/ 63 h 126"/>
                <a:gd name="T6" fmla="*/ 0 w 94"/>
                <a:gd name="T7" fmla="*/ 94 h 126"/>
                <a:gd name="T8" fmla="*/ 0 w 94"/>
                <a:gd name="T9" fmla="*/ 94 h 126"/>
                <a:gd name="T10" fmla="*/ 31 w 94"/>
                <a:gd name="T11" fmla="*/ 125 h 126"/>
                <a:gd name="T12" fmla="*/ 62 w 94"/>
                <a:gd name="T13" fmla="*/ 94 h 126"/>
                <a:gd name="T14" fmla="*/ 62 w 94"/>
                <a:gd name="T15" fmla="*/ 63 h 126"/>
                <a:gd name="T16" fmla="*/ 62 w 94"/>
                <a:gd name="T17" fmla="*/ 63 h 126"/>
                <a:gd name="T18" fmla="*/ 93 w 94"/>
                <a:gd name="T19" fmla="*/ 63 h 126"/>
                <a:gd name="T20" fmla="*/ 93 w 94"/>
                <a:gd name="T21" fmla="*/ 31 h 126"/>
                <a:gd name="T22" fmla="*/ 62 w 94"/>
                <a:gd name="T23" fmla="*/ 0 h 126"/>
                <a:gd name="T24" fmla="*/ 31 w 94"/>
                <a:gd name="T25" fmla="*/ 31 h 126"/>
                <a:gd name="T26" fmla="*/ 0 w 94"/>
                <a:gd name="T27" fmla="*/ 3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4" h="126">
                  <a:moveTo>
                    <a:pt x="0" y="31"/>
                  </a:moveTo>
                  <a:lnTo>
                    <a:pt x="0" y="31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94"/>
                    <a:pt x="0" y="94"/>
                    <a:pt x="0" y="94"/>
                  </a:cubicBezTo>
                  <a:lnTo>
                    <a:pt x="0" y="94"/>
                  </a:lnTo>
                  <a:lnTo>
                    <a:pt x="31" y="125"/>
                  </a:lnTo>
                  <a:lnTo>
                    <a:pt x="62" y="94"/>
                  </a:lnTo>
                  <a:cubicBezTo>
                    <a:pt x="62" y="63"/>
                    <a:pt x="62" y="63"/>
                    <a:pt x="62" y="63"/>
                  </a:cubicBezTo>
                  <a:lnTo>
                    <a:pt x="62" y="63"/>
                  </a:lnTo>
                  <a:cubicBezTo>
                    <a:pt x="93" y="63"/>
                    <a:pt x="93" y="63"/>
                    <a:pt x="93" y="63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31" y="0"/>
                    <a:pt x="31" y="31"/>
                    <a:pt x="31" y="31"/>
                  </a:cubicBez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2" name="Freeform 261"/>
            <p:cNvSpPr>
              <a:spLocks noChangeArrowheads="1"/>
            </p:cNvSpPr>
            <p:nvPr/>
          </p:nvSpPr>
          <p:spPr bwMode="auto">
            <a:xfrm>
              <a:off x="11463787" y="6164064"/>
              <a:ext cx="24639" cy="17842"/>
            </a:xfrm>
            <a:custGeom>
              <a:avLst/>
              <a:gdLst>
                <a:gd name="T0" fmla="*/ 31 w 126"/>
                <a:gd name="T1" fmla="*/ 31 h 94"/>
                <a:gd name="T2" fmla="*/ 31 w 126"/>
                <a:gd name="T3" fmla="*/ 31 h 94"/>
                <a:gd name="T4" fmla="*/ 0 w 126"/>
                <a:gd name="T5" fmla="*/ 62 h 94"/>
                <a:gd name="T6" fmla="*/ 31 w 126"/>
                <a:gd name="T7" fmla="*/ 93 h 94"/>
                <a:gd name="T8" fmla="*/ 31 w 126"/>
                <a:gd name="T9" fmla="*/ 93 h 94"/>
                <a:gd name="T10" fmla="*/ 62 w 126"/>
                <a:gd name="T11" fmla="*/ 93 h 94"/>
                <a:gd name="T12" fmla="*/ 62 w 126"/>
                <a:gd name="T13" fmla="*/ 93 h 94"/>
                <a:gd name="T14" fmla="*/ 94 w 126"/>
                <a:gd name="T15" fmla="*/ 62 h 94"/>
                <a:gd name="T16" fmla="*/ 94 w 126"/>
                <a:gd name="T17" fmla="*/ 62 h 94"/>
                <a:gd name="T18" fmla="*/ 125 w 126"/>
                <a:gd name="T19" fmla="*/ 31 h 94"/>
                <a:gd name="T20" fmla="*/ 94 w 126"/>
                <a:gd name="T21" fmla="*/ 0 h 94"/>
                <a:gd name="T22" fmla="*/ 62 w 126"/>
                <a:gd name="T23" fmla="*/ 0 h 94"/>
                <a:gd name="T24" fmla="*/ 62 w 126"/>
                <a:gd name="T25" fmla="*/ 0 h 94"/>
                <a:gd name="T26" fmla="*/ 31 w 126"/>
                <a:gd name="T2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94">
                  <a:moveTo>
                    <a:pt x="31" y="31"/>
                  </a:moveTo>
                  <a:lnTo>
                    <a:pt x="31" y="31"/>
                  </a:lnTo>
                  <a:lnTo>
                    <a:pt x="0" y="62"/>
                  </a:lnTo>
                  <a:cubicBezTo>
                    <a:pt x="0" y="62"/>
                    <a:pt x="0" y="93"/>
                    <a:pt x="31" y="93"/>
                  </a:cubicBezTo>
                  <a:lnTo>
                    <a:pt x="31" y="93"/>
                  </a:lnTo>
                  <a:cubicBezTo>
                    <a:pt x="31" y="93"/>
                    <a:pt x="31" y="93"/>
                    <a:pt x="62" y="93"/>
                  </a:cubicBezTo>
                  <a:lnTo>
                    <a:pt x="62" y="93"/>
                  </a:ln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cubicBezTo>
                    <a:pt x="94" y="62"/>
                    <a:pt x="125" y="62"/>
                    <a:pt x="125" y="31"/>
                  </a:cubicBezTo>
                  <a:cubicBezTo>
                    <a:pt x="125" y="31"/>
                    <a:pt x="125" y="31"/>
                    <a:pt x="94" y="0"/>
                  </a:cubicBezTo>
                  <a:cubicBezTo>
                    <a:pt x="94" y="0"/>
                    <a:pt x="94" y="0"/>
                    <a:pt x="62" y="0"/>
                  </a:cubicBezTo>
                  <a:lnTo>
                    <a:pt x="62" y="0"/>
                  </a:lnTo>
                  <a:lnTo>
                    <a:pt x="31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3" name="Freeform 262"/>
            <p:cNvSpPr>
              <a:spLocks noChangeArrowheads="1"/>
            </p:cNvSpPr>
            <p:nvPr/>
          </p:nvSpPr>
          <p:spPr bwMode="auto">
            <a:xfrm>
              <a:off x="11475681" y="6175959"/>
              <a:ext cx="18692" cy="18692"/>
            </a:xfrm>
            <a:custGeom>
              <a:avLst/>
              <a:gdLst>
                <a:gd name="T0" fmla="*/ 32 w 95"/>
                <a:gd name="T1" fmla="*/ 31 h 95"/>
                <a:gd name="T2" fmla="*/ 32 w 95"/>
                <a:gd name="T3" fmla="*/ 31 h 95"/>
                <a:gd name="T4" fmla="*/ 0 w 95"/>
                <a:gd name="T5" fmla="*/ 63 h 95"/>
                <a:gd name="T6" fmla="*/ 0 w 95"/>
                <a:gd name="T7" fmla="*/ 94 h 95"/>
                <a:gd name="T8" fmla="*/ 0 w 95"/>
                <a:gd name="T9" fmla="*/ 94 h 95"/>
                <a:gd name="T10" fmla="*/ 32 w 95"/>
                <a:gd name="T11" fmla="*/ 94 h 95"/>
                <a:gd name="T12" fmla="*/ 63 w 95"/>
                <a:gd name="T13" fmla="*/ 94 h 95"/>
                <a:gd name="T14" fmla="*/ 94 w 95"/>
                <a:gd name="T15" fmla="*/ 63 h 95"/>
                <a:gd name="T16" fmla="*/ 94 w 95"/>
                <a:gd name="T17" fmla="*/ 63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2 w 95"/>
                <a:gd name="T25" fmla="*/ 0 h 95"/>
                <a:gd name="T26" fmla="*/ 32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32" y="31"/>
                  </a:moveTo>
                  <a:lnTo>
                    <a:pt x="32" y="31"/>
                  </a:lnTo>
                  <a:cubicBezTo>
                    <a:pt x="0" y="31"/>
                    <a:pt x="0" y="31"/>
                    <a:pt x="0" y="63"/>
                  </a:cubicBezTo>
                  <a:cubicBezTo>
                    <a:pt x="0" y="63"/>
                    <a:pt x="0" y="63"/>
                    <a:pt x="0" y="94"/>
                  </a:cubicBezTo>
                  <a:lnTo>
                    <a:pt x="0" y="94"/>
                  </a:lnTo>
                  <a:cubicBezTo>
                    <a:pt x="32" y="94"/>
                    <a:pt x="32" y="94"/>
                    <a:pt x="32" y="94"/>
                  </a:cubicBezTo>
                  <a:cubicBezTo>
                    <a:pt x="63" y="94"/>
                    <a:pt x="63" y="94"/>
                    <a:pt x="63" y="94"/>
                  </a:cubicBezTo>
                  <a:cubicBezTo>
                    <a:pt x="94" y="63"/>
                    <a:pt x="94" y="63"/>
                    <a:pt x="94" y="63"/>
                  </a:cubicBezTo>
                  <a:lnTo>
                    <a:pt x="94" y="63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2" y="0"/>
                  </a:lnTo>
                  <a:lnTo>
                    <a:pt x="32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4" name="Freeform 263"/>
            <p:cNvSpPr>
              <a:spLocks noChangeArrowheads="1"/>
            </p:cNvSpPr>
            <p:nvPr/>
          </p:nvSpPr>
          <p:spPr bwMode="auto">
            <a:xfrm>
              <a:off x="11403462" y="6062108"/>
              <a:ext cx="72219" cy="72219"/>
            </a:xfrm>
            <a:custGeom>
              <a:avLst/>
              <a:gdLst>
                <a:gd name="T0" fmla="*/ 125 w 376"/>
                <a:gd name="T1" fmla="*/ 374 h 375"/>
                <a:gd name="T2" fmla="*/ 0 w 376"/>
                <a:gd name="T3" fmla="*/ 250 h 375"/>
                <a:gd name="T4" fmla="*/ 250 w 376"/>
                <a:gd name="T5" fmla="*/ 0 h 375"/>
                <a:gd name="T6" fmla="*/ 375 w 376"/>
                <a:gd name="T7" fmla="*/ 125 h 375"/>
                <a:gd name="T8" fmla="*/ 125 w 376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125" y="374"/>
                  </a:moveTo>
                  <a:lnTo>
                    <a:pt x="0" y="250"/>
                  </a:lnTo>
                  <a:lnTo>
                    <a:pt x="250" y="0"/>
                  </a:lnTo>
                  <a:lnTo>
                    <a:pt x="375" y="125"/>
                  </a:lnTo>
                  <a:lnTo>
                    <a:pt x="125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5" name="Freeform 264"/>
            <p:cNvSpPr>
              <a:spLocks noChangeArrowheads="1"/>
            </p:cNvSpPr>
            <p:nvPr/>
          </p:nvSpPr>
          <p:spPr bwMode="auto">
            <a:xfrm>
              <a:off x="11512215" y="6062108"/>
              <a:ext cx="72219" cy="72219"/>
            </a:xfrm>
            <a:custGeom>
              <a:avLst/>
              <a:gdLst>
                <a:gd name="T0" fmla="*/ 0 w 376"/>
                <a:gd name="T1" fmla="*/ 125 h 375"/>
                <a:gd name="T2" fmla="*/ 125 w 376"/>
                <a:gd name="T3" fmla="*/ 0 h 375"/>
                <a:gd name="T4" fmla="*/ 375 w 376"/>
                <a:gd name="T5" fmla="*/ 250 h 375"/>
                <a:gd name="T6" fmla="*/ 250 w 376"/>
                <a:gd name="T7" fmla="*/ 374 h 375"/>
                <a:gd name="T8" fmla="*/ 0 w 376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0" y="125"/>
                  </a:moveTo>
                  <a:lnTo>
                    <a:pt x="125" y="0"/>
                  </a:lnTo>
                  <a:lnTo>
                    <a:pt x="375" y="250"/>
                  </a:lnTo>
                  <a:lnTo>
                    <a:pt x="25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6" name="Freeform 265"/>
            <p:cNvSpPr>
              <a:spLocks noChangeArrowheads="1"/>
            </p:cNvSpPr>
            <p:nvPr/>
          </p:nvSpPr>
          <p:spPr bwMode="auto">
            <a:xfrm>
              <a:off x="11428102" y="6110537"/>
              <a:ext cx="849" cy="85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17" name="Gruppierung 958"/>
          <p:cNvGrpSpPr>
            <a:grpSpLocks noChangeAspect="1"/>
          </p:cNvGrpSpPr>
          <p:nvPr/>
        </p:nvGrpSpPr>
        <p:grpSpPr>
          <a:xfrm>
            <a:off x="10788112" y="5477314"/>
            <a:ext cx="343252" cy="349200"/>
            <a:chOff x="9862073" y="2679302"/>
            <a:chExt cx="581956" cy="592040"/>
          </a:xfrm>
        </p:grpSpPr>
        <p:sp>
          <p:nvSpPr>
            <p:cNvPr id="1518" name="Freeform 266"/>
            <p:cNvSpPr>
              <a:spLocks noChangeArrowheads="1"/>
            </p:cNvSpPr>
            <p:nvPr/>
          </p:nvSpPr>
          <p:spPr bwMode="auto">
            <a:xfrm>
              <a:off x="9862073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9" name="Freeform 267"/>
            <p:cNvSpPr>
              <a:spLocks noChangeArrowheads="1"/>
            </p:cNvSpPr>
            <p:nvPr/>
          </p:nvSpPr>
          <p:spPr bwMode="auto">
            <a:xfrm>
              <a:off x="10024849" y="2862244"/>
              <a:ext cx="61940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0" name="Freeform 268"/>
            <p:cNvSpPr>
              <a:spLocks noChangeArrowheads="1"/>
            </p:cNvSpPr>
            <p:nvPr/>
          </p:nvSpPr>
          <p:spPr bwMode="auto">
            <a:xfrm>
              <a:off x="10004682" y="2944351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1" name="Freeform 269"/>
            <p:cNvSpPr>
              <a:spLocks noChangeArrowheads="1"/>
            </p:cNvSpPr>
            <p:nvPr/>
          </p:nvSpPr>
          <p:spPr bwMode="auto">
            <a:xfrm>
              <a:off x="10219314" y="2862244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2" name="Freeform 270"/>
            <p:cNvSpPr>
              <a:spLocks noChangeArrowheads="1"/>
            </p:cNvSpPr>
            <p:nvPr/>
          </p:nvSpPr>
          <p:spPr bwMode="auto">
            <a:xfrm>
              <a:off x="10199147" y="2944351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3" name="Freeform 271"/>
            <p:cNvSpPr>
              <a:spLocks noChangeArrowheads="1"/>
            </p:cNvSpPr>
            <p:nvPr/>
          </p:nvSpPr>
          <p:spPr bwMode="auto">
            <a:xfrm>
              <a:off x="10117040" y="2842078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4" name="Freeform 272"/>
            <p:cNvSpPr>
              <a:spLocks noChangeArrowheads="1"/>
            </p:cNvSpPr>
            <p:nvPr/>
          </p:nvSpPr>
          <p:spPr bwMode="auto">
            <a:xfrm>
              <a:off x="10127123" y="2994769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5" name="Freeform 273"/>
            <p:cNvSpPr>
              <a:spLocks noChangeArrowheads="1"/>
            </p:cNvSpPr>
            <p:nvPr/>
          </p:nvSpPr>
          <p:spPr bwMode="auto">
            <a:xfrm>
              <a:off x="10106956" y="3076876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6" name="Line 274"/>
            <p:cNvSpPr>
              <a:spLocks noChangeShapeType="1"/>
            </p:cNvSpPr>
            <p:nvPr/>
          </p:nvSpPr>
          <p:spPr bwMode="auto">
            <a:xfrm>
              <a:off x="10117040" y="2882411"/>
              <a:ext cx="70583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7" name="Line 275"/>
            <p:cNvSpPr>
              <a:spLocks noChangeShapeType="1"/>
            </p:cNvSpPr>
            <p:nvPr/>
          </p:nvSpPr>
          <p:spPr bwMode="auto">
            <a:xfrm flipV="1">
              <a:off x="10239480" y="3035102"/>
              <a:ext cx="40334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8" name="Line 276"/>
            <p:cNvSpPr>
              <a:spLocks noChangeShapeType="1"/>
            </p:cNvSpPr>
            <p:nvPr/>
          </p:nvSpPr>
          <p:spPr bwMode="auto">
            <a:xfrm flipH="1" flipV="1">
              <a:off x="10023408" y="3035102"/>
              <a:ext cx="43215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29" name="Gruppierung 974"/>
          <p:cNvGrpSpPr>
            <a:grpSpLocks noChangeAspect="1"/>
          </p:cNvGrpSpPr>
          <p:nvPr/>
        </p:nvGrpSpPr>
        <p:grpSpPr>
          <a:xfrm>
            <a:off x="11362629" y="1110251"/>
            <a:ext cx="349200" cy="349200"/>
            <a:chOff x="1652752" y="3527748"/>
            <a:chExt cx="592039" cy="592039"/>
          </a:xfrm>
        </p:grpSpPr>
        <p:sp>
          <p:nvSpPr>
            <p:cNvPr id="1530" name="Freeform 277"/>
            <p:cNvSpPr>
              <a:spLocks noChangeArrowheads="1"/>
            </p:cNvSpPr>
            <p:nvPr/>
          </p:nvSpPr>
          <p:spPr bwMode="auto">
            <a:xfrm>
              <a:off x="1652752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1" name="Freeform 278"/>
            <p:cNvSpPr>
              <a:spLocks noChangeArrowheads="1"/>
            </p:cNvSpPr>
            <p:nvPr/>
          </p:nvSpPr>
          <p:spPr bwMode="auto">
            <a:xfrm>
              <a:off x="1825611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2" name="Freeform 279"/>
            <p:cNvSpPr>
              <a:spLocks noChangeArrowheads="1"/>
            </p:cNvSpPr>
            <p:nvPr/>
          </p:nvSpPr>
          <p:spPr bwMode="auto">
            <a:xfrm>
              <a:off x="1805444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3" name="Freeform 280"/>
            <p:cNvSpPr>
              <a:spLocks noChangeArrowheads="1"/>
            </p:cNvSpPr>
            <p:nvPr/>
          </p:nvSpPr>
          <p:spPr bwMode="auto">
            <a:xfrm>
              <a:off x="2020076" y="3712130"/>
              <a:ext cx="51857" cy="51857"/>
            </a:xfrm>
            <a:custGeom>
              <a:avLst/>
              <a:gdLst>
                <a:gd name="T0" fmla="*/ 62 w 157"/>
                <a:gd name="T1" fmla="*/ 157 h 158"/>
                <a:gd name="T2" fmla="*/ 62 w 157"/>
                <a:gd name="T3" fmla="*/ 157 h 158"/>
                <a:gd name="T4" fmla="*/ 156 w 157"/>
                <a:gd name="T5" fmla="*/ 63 h 158"/>
                <a:gd name="T6" fmla="*/ 62 w 157"/>
                <a:gd name="T7" fmla="*/ 0 h 158"/>
                <a:gd name="T8" fmla="*/ 0 w 157"/>
                <a:gd name="T9" fmla="*/ 63 h 158"/>
                <a:gd name="T10" fmla="*/ 62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62" y="157"/>
                  </a:moveTo>
                  <a:lnTo>
                    <a:pt x="62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62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62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4" name="Freeform 281"/>
            <p:cNvSpPr>
              <a:spLocks noChangeArrowheads="1"/>
            </p:cNvSpPr>
            <p:nvPr/>
          </p:nvSpPr>
          <p:spPr bwMode="auto">
            <a:xfrm>
              <a:off x="1998469" y="3792797"/>
              <a:ext cx="92191" cy="51857"/>
            </a:xfrm>
            <a:custGeom>
              <a:avLst/>
              <a:gdLst>
                <a:gd name="T0" fmla="*/ 0 w 283"/>
                <a:gd name="T1" fmla="*/ 156 h 157"/>
                <a:gd name="T2" fmla="*/ 0 w 283"/>
                <a:gd name="T3" fmla="*/ 156 h 157"/>
                <a:gd name="T4" fmla="*/ 0 w 283"/>
                <a:gd name="T5" fmla="*/ 63 h 157"/>
                <a:gd name="T6" fmla="*/ 63 w 283"/>
                <a:gd name="T7" fmla="*/ 0 h 157"/>
                <a:gd name="T8" fmla="*/ 94 w 283"/>
                <a:gd name="T9" fmla="*/ 0 h 157"/>
                <a:gd name="T10" fmla="*/ 188 w 283"/>
                <a:gd name="T11" fmla="*/ 0 h 157"/>
                <a:gd name="T12" fmla="*/ 219 w 283"/>
                <a:gd name="T13" fmla="*/ 0 h 157"/>
                <a:gd name="T14" fmla="*/ 282 w 283"/>
                <a:gd name="T15" fmla="*/ 63 h 157"/>
                <a:gd name="T16" fmla="*/ 282 w 28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50" y="0"/>
                    <a:pt x="282" y="32"/>
                    <a:pt x="282" y="63"/>
                  </a:cubicBezTo>
                  <a:cubicBezTo>
                    <a:pt x="282" y="156"/>
                    <a:pt x="282" y="156"/>
                    <a:pt x="28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5" name="Freeform 282"/>
            <p:cNvSpPr>
              <a:spLocks noChangeArrowheads="1"/>
            </p:cNvSpPr>
            <p:nvPr/>
          </p:nvSpPr>
          <p:spPr bwMode="auto">
            <a:xfrm>
              <a:off x="1917802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6" name="Line 283"/>
            <p:cNvSpPr>
              <a:spLocks noChangeShapeType="1"/>
            </p:cNvSpPr>
            <p:nvPr/>
          </p:nvSpPr>
          <p:spPr bwMode="auto">
            <a:xfrm>
              <a:off x="1948051" y="3670356"/>
              <a:ext cx="1441" cy="619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7" name="Freeform 284"/>
            <p:cNvSpPr>
              <a:spLocks noChangeArrowheads="1"/>
            </p:cNvSpPr>
            <p:nvPr/>
          </p:nvSpPr>
          <p:spPr bwMode="auto">
            <a:xfrm>
              <a:off x="1917802" y="3670356"/>
              <a:ext cx="61940" cy="21608"/>
            </a:xfrm>
            <a:custGeom>
              <a:avLst/>
              <a:gdLst>
                <a:gd name="T0" fmla="*/ 0 w 188"/>
                <a:gd name="T1" fmla="*/ 63 h 64"/>
                <a:gd name="T2" fmla="*/ 94 w 188"/>
                <a:gd name="T3" fmla="*/ 0 h 64"/>
                <a:gd name="T4" fmla="*/ 187 w 188"/>
                <a:gd name="T5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64">
                  <a:moveTo>
                    <a:pt x="0" y="63"/>
                  </a:moveTo>
                  <a:lnTo>
                    <a:pt x="94" y="0"/>
                  </a:lnTo>
                  <a:lnTo>
                    <a:pt x="187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8" name="Freeform 285"/>
            <p:cNvSpPr>
              <a:spLocks noChangeArrowheads="1"/>
            </p:cNvSpPr>
            <p:nvPr/>
          </p:nvSpPr>
          <p:spPr bwMode="auto">
            <a:xfrm>
              <a:off x="1917802" y="3844655"/>
              <a:ext cx="61940" cy="51857"/>
            </a:xfrm>
            <a:custGeom>
              <a:avLst/>
              <a:gdLst>
                <a:gd name="T0" fmla="*/ 94 w 188"/>
                <a:gd name="T1" fmla="*/ 156 h 157"/>
                <a:gd name="T2" fmla="*/ 94 w 188"/>
                <a:gd name="T3" fmla="*/ 156 h 157"/>
                <a:gd name="T4" fmla="*/ 187 w 188"/>
                <a:gd name="T5" fmla="*/ 93 h 157"/>
                <a:gd name="T6" fmla="*/ 94 w 188"/>
                <a:gd name="T7" fmla="*/ 0 h 157"/>
                <a:gd name="T8" fmla="*/ 0 w 188"/>
                <a:gd name="T9" fmla="*/ 93 h 157"/>
                <a:gd name="T10" fmla="*/ 94 w 188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57">
                  <a:moveTo>
                    <a:pt x="94" y="156"/>
                  </a:moveTo>
                  <a:lnTo>
                    <a:pt x="94" y="156"/>
                  </a:lnTo>
                  <a:cubicBezTo>
                    <a:pt x="124" y="156"/>
                    <a:pt x="187" y="125"/>
                    <a:pt x="187" y="93"/>
                  </a:cubicBezTo>
                  <a:cubicBezTo>
                    <a:pt x="187" y="31"/>
                    <a:pt x="124" y="0"/>
                    <a:pt x="94" y="0"/>
                  </a:cubicBezTo>
                  <a:cubicBezTo>
                    <a:pt x="63" y="0"/>
                    <a:pt x="0" y="31"/>
                    <a:pt x="0" y="93"/>
                  </a:cubicBezTo>
                  <a:cubicBezTo>
                    <a:pt x="0" y="125"/>
                    <a:pt x="63" y="156"/>
                    <a:pt x="94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9" name="Freeform 286"/>
            <p:cNvSpPr>
              <a:spLocks noChangeArrowheads="1"/>
            </p:cNvSpPr>
            <p:nvPr/>
          </p:nvSpPr>
          <p:spPr bwMode="auto">
            <a:xfrm>
              <a:off x="1897635" y="3925322"/>
              <a:ext cx="102274" cy="51857"/>
            </a:xfrm>
            <a:custGeom>
              <a:avLst/>
              <a:gdLst>
                <a:gd name="T0" fmla="*/ 0 w 312"/>
                <a:gd name="T1" fmla="*/ 156 h 157"/>
                <a:gd name="T2" fmla="*/ 0 w 312"/>
                <a:gd name="T3" fmla="*/ 156 h 157"/>
                <a:gd name="T4" fmla="*/ 0 w 312"/>
                <a:gd name="T5" fmla="*/ 62 h 157"/>
                <a:gd name="T6" fmla="*/ 94 w 312"/>
                <a:gd name="T7" fmla="*/ 0 h 157"/>
                <a:gd name="T8" fmla="*/ 125 w 312"/>
                <a:gd name="T9" fmla="*/ 0 h 157"/>
                <a:gd name="T10" fmla="*/ 186 w 312"/>
                <a:gd name="T11" fmla="*/ 0 h 157"/>
                <a:gd name="T12" fmla="*/ 218 w 312"/>
                <a:gd name="T13" fmla="*/ 0 h 157"/>
                <a:gd name="T14" fmla="*/ 311 w 312"/>
                <a:gd name="T15" fmla="*/ 62 h 157"/>
                <a:gd name="T16" fmla="*/ 311 w 31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80" y="0"/>
                    <a:pt x="311" y="31"/>
                    <a:pt x="311" y="62"/>
                  </a:cubicBezTo>
                  <a:cubicBezTo>
                    <a:pt x="311" y="156"/>
                    <a:pt x="311" y="156"/>
                    <a:pt x="31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0" name="Line 287"/>
            <p:cNvSpPr>
              <a:spLocks noChangeShapeType="1"/>
            </p:cNvSpPr>
            <p:nvPr/>
          </p:nvSpPr>
          <p:spPr bwMode="auto">
            <a:xfrm flipH="1" flipV="1">
              <a:off x="2037362" y="3883547"/>
              <a:ext cx="54738" cy="5329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1" name="Freeform 288"/>
            <p:cNvSpPr>
              <a:spLocks noChangeArrowheads="1"/>
            </p:cNvSpPr>
            <p:nvPr/>
          </p:nvSpPr>
          <p:spPr bwMode="auto">
            <a:xfrm>
              <a:off x="2050327" y="3895071"/>
              <a:ext cx="41774" cy="41775"/>
            </a:xfrm>
            <a:custGeom>
              <a:avLst/>
              <a:gdLst>
                <a:gd name="T0" fmla="*/ 0 w 126"/>
                <a:gd name="T1" fmla="*/ 125 h 126"/>
                <a:gd name="T2" fmla="*/ 125 w 126"/>
                <a:gd name="T3" fmla="*/ 125 h 126"/>
                <a:gd name="T4" fmla="*/ 125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125"/>
                  </a:moveTo>
                  <a:lnTo>
                    <a:pt x="125" y="125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2" name="Line 289"/>
            <p:cNvSpPr>
              <a:spLocks noChangeShapeType="1"/>
            </p:cNvSpPr>
            <p:nvPr/>
          </p:nvSpPr>
          <p:spPr bwMode="auto">
            <a:xfrm flipV="1">
              <a:off x="1805444" y="3883547"/>
              <a:ext cx="50417" cy="5329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3" name="Freeform 290"/>
            <p:cNvSpPr>
              <a:spLocks noChangeArrowheads="1"/>
            </p:cNvSpPr>
            <p:nvPr/>
          </p:nvSpPr>
          <p:spPr bwMode="auto">
            <a:xfrm>
              <a:off x="1805444" y="3895071"/>
              <a:ext cx="41774" cy="41775"/>
            </a:xfrm>
            <a:custGeom>
              <a:avLst/>
              <a:gdLst>
                <a:gd name="T0" fmla="*/ 125 w 126"/>
                <a:gd name="T1" fmla="*/ 125 h 126"/>
                <a:gd name="T2" fmla="*/ 0 w 126"/>
                <a:gd name="T3" fmla="*/ 125 h 126"/>
                <a:gd name="T4" fmla="*/ 0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125"/>
                  </a:moveTo>
                  <a:lnTo>
                    <a:pt x="0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44" name="Gruppierung 989"/>
          <p:cNvGrpSpPr>
            <a:grpSpLocks noChangeAspect="1"/>
          </p:cNvGrpSpPr>
          <p:nvPr/>
        </p:nvGrpSpPr>
        <p:grpSpPr>
          <a:xfrm>
            <a:off x="11362629" y="1595480"/>
            <a:ext cx="343253" cy="349200"/>
            <a:chOff x="2633722" y="3527748"/>
            <a:chExt cx="581956" cy="592039"/>
          </a:xfrm>
        </p:grpSpPr>
        <p:sp>
          <p:nvSpPr>
            <p:cNvPr id="1545" name="Freeform 291"/>
            <p:cNvSpPr>
              <a:spLocks noChangeArrowheads="1"/>
            </p:cNvSpPr>
            <p:nvPr/>
          </p:nvSpPr>
          <p:spPr bwMode="auto">
            <a:xfrm>
              <a:off x="2633722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6" name="Freeform 292"/>
            <p:cNvSpPr>
              <a:spLocks noChangeArrowheads="1"/>
            </p:cNvSpPr>
            <p:nvPr/>
          </p:nvSpPr>
          <p:spPr bwMode="auto">
            <a:xfrm>
              <a:off x="2797938" y="3712130"/>
              <a:ext cx="61941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7" name="Freeform 293"/>
            <p:cNvSpPr>
              <a:spLocks noChangeArrowheads="1"/>
            </p:cNvSpPr>
            <p:nvPr/>
          </p:nvSpPr>
          <p:spPr bwMode="auto">
            <a:xfrm>
              <a:off x="2776330" y="3792797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8" name="Freeform 294"/>
            <p:cNvSpPr>
              <a:spLocks noChangeArrowheads="1"/>
            </p:cNvSpPr>
            <p:nvPr/>
          </p:nvSpPr>
          <p:spPr bwMode="auto">
            <a:xfrm>
              <a:off x="2990962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9" name="Freeform 295"/>
            <p:cNvSpPr>
              <a:spLocks noChangeArrowheads="1"/>
            </p:cNvSpPr>
            <p:nvPr/>
          </p:nvSpPr>
          <p:spPr bwMode="auto">
            <a:xfrm>
              <a:off x="2970795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0" name="Freeform 296"/>
            <p:cNvSpPr>
              <a:spLocks noChangeArrowheads="1"/>
            </p:cNvSpPr>
            <p:nvPr/>
          </p:nvSpPr>
          <p:spPr bwMode="auto">
            <a:xfrm>
              <a:off x="2888689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1" name="Line 297"/>
            <p:cNvSpPr>
              <a:spLocks noChangeShapeType="1"/>
            </p:cNvSpPr>
            <p:nvPr/>
          </p:nvSpPr>
          <p:spPr bwMode="auto">
            <a:xfrm flipH="1">
              <a:off x="2888688" y="3691964"/>
              <a:ext cx="7346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2" name="Freeform 298"/>
            <p:cNvSpPr>
              <a:spLocks noChangeArrowheads="1"/>
            </p:cNvSpPr>
            <p:nvPr/>
          </p:nvSpPr>
          <p:spPr bwMode="auto">
            <a:xfrm>
              <a:off x="2930462" y="3670356"/>
              <a:ext cx="30251" cy="51857"/>
            </a:xfrm>
            <a:custGeom>
              <a:avLst/>
              <a:gdLst>
                <a:gd name="T0" fmla="*/ 0 w 94"/>
                <a:gd name="T1" fmla="*/ 0 h 158"/>
                <a:gd name="T2" fmla="*/ 93 w 94"/>
                <a:gd name="T3" fmla="*/ 63 h 158"/>
                <a:gd name="T4" fmla="*/ 0 w 94"/>
                <a:gd name="T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158">
                  <a:moveTo>
                    <a:pt x="0" y="0"/>
                  </a:moveTo>
                  <a:lnTo>
                    <a:pt x="93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3" name="Line 299"/>
            <p:cNvSpPr>
              <a:spLocks noChangeShapeType="1"/>
            </p:cNvSpPr>
            <p:nvPr/>
          </p:nvSpPr>
          <p:spPr bwMode="auto">
            <a:xfrm flipV="1">
              <a:off x="3021213" y="3883547"/>
              <a:ext cx="60500" cy="5329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4" name="Freeform 300"/>
            <p:cNvSpPr>
              <a:spLocks noChangeArrowheads="1"/>
            </p:cNvSpPr>
            <p:nvPr/>
          </p:nvSpPr>
          <p:spPr bwMode="auto">
            <a:xfrm>
              <a:off x="3021213" y="3895071"/>
              <a:ext cx="41774" cy="41775"/>
            </a:xfrm>
            <a:custGeom>
              <a:avLst/>
              <a:gdLst>
                <a:gd name="T0" fmla="*/ 0 w 126"/>
                <a:gd name="T1" fmla="*/ 0 h 126"/>
                <a:gd name="T2" fmla="*/ 0 w 126"/>
                <a:gd name="T3" fmla="*/ 125 h 126"/>
                <a:gd name="T4" fmla="*/ 125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0"/>
                  </a:moveTo>
                  <a:lnTo>
                    <a:pt x="0" y="125"/>
                  </a:lnTo>
                  <a:lnTo>
                    <a:pt x="125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5" name="Freeform 301"/>
            <p:cNvSpPr>
              <a:spLocks noChangeArrowheads="1"/>
            </p:cNvSpPr>
            <p:nvPr/>
          </p:nvSpPr>
          <p:spPr bwMode="auto">
            <a:xfrm>
              <a:off x="2900212" y="3844655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6" name="Freeform 302"/>
            <p:cNvSpPr>
              <a:spLocks noChangeArrowheads="1"/>
            </p:cNvSpPr>
            <p:nvPr/>
          </p:nvSpPr>
          <p:spPr bwMode="auto">
            <a:xfrm>
              <a:off x="2878604" y="3925322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7" name="Line 303"/>
            <p:cNvSpPr>
              <a:spLocks noChangeShapeType="1"/>
            </p:cNvSpPr>
            <p:nvPr/>
          </p:nvSpPr>
          <p:spPr bwMode="auto">
            <a:xfrm>
              <a:off x="2776331" y="3884988"/>
              <a:ext cx="60500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8" name="Freeform 304"/>
            <p:cNvSpPr>
              <a:spLocks noChangeArrowheads="1"/>
            </p:cNvSpPr>
            <p:nvPr/>
          </p:nvSpPr>
          <p:spPr bwMode="auto">
            <a:xfrm>
              <a:off x="2776331" y="3884988"/>
              <a:ext cx="41774" cy="41774"/>
            </a:xfrm>
            <a:custGeom>
              <a:avLst/>
              <a:gdLst>
                <a:gd name="T0" fmla="*/ 125 w 126"/>
                <a:gd name="T1" fmla="*/ 0 h 126"/>
                <a:gd name="T2" fmla="*/ 0 w 126"/>
                <a:gd name="T3" fmla="*/ 0 h 126"/>
                <a:gd name="T4" fmla="*/ 0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0"/>
                  </a:moveTo>
                  <a:lnTo>
                    <a:pt x="0" y="0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59" name="Gruppierung 1004"/>
          <p:cNvGrpSpPr>
            <a:grpSpLocks noChangeAspect="1"/>
          </p:cNvGrpSpPr>
          <p:nvPr/>
        </p:nvGrpSpPr>
        <p:grpSpPr>
          <a:xfrm>
            <a:off x="11362629" y="2080709"/>
            <a:ext cx="349200" cy="349200"/>
            <a:chOff x="3467763" y="3527748"/>
            <a:chExt cx="592039" cy="592039"/>
          </a:xfrm>
        </p:grpSpPr>
        <p:sp>
          <p:nvSpPr>
            <p:cNvPr id="1560" name="Freeform 305"/>
            <p:cNvSpPr>
              <a:spLocks noChangeArrowheads="1"/>
            </p:cNvSpPr>
            <p:nvPr/>
          </p:nvSpPr>
          <p:spPr bwMode="auto">
            <a:xfrm>
              <a:off x="3467763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1" name="Freeform 306"/>
            <p:cNvSpPr>
              <a:spLocks noChangeArrowheads="1"/>
            </p:cNvSpPr>
            <p:nvPr/>
          </p:nvSpPr>
          <p:spPr bwMode="auto">
            <a:xfrm>
              <a:off x="3691038" y="3670356"/>
              <a:ext cx="142608" cy="10084"/>
            </a:xfrm>
            <a:custGeom>
              <a:avLst/>
              <a:gdLst>
                <a:gd name="T0" fmla="*/ 0 w 438"/>
                <a:gd name="T1" fmla="*/ 32 h 33"/>
                <a:gd name="T2" fmla="*/ 0 w 438"/>
                <a:gd name="T3" fmla="*/ 32 h 33"/>
                <a:gd name="T4" fmla="*/ 219 w 438"/>
                <a:gd name="T5" fmla="*/ 0 h 33"/>
                <a:gd name="T6" fmla="*/ 437 w 438"/>
                <a:gd name="T7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33">
                  <a:moveTo>
                    <a:pt x="0" y="32"/>
                  </a:moveTo>
                  <a:lnTo>
                    <a:pt x="0" y="32"/>
                  </a:lnTo>
                  <a:cubicBezTo>
                    <a:pt x="63" y="0"/>
                    <a:pt x="157" y="0"/>
                    <a:pt x="219" y="0"/>
                  </a:cubicBezTo>
                  <a:cubicBezTo>
                    <a:pt x="281" y="0"/>
                    <a:pt x="374" y="0"/>
                    <a:pt x="437" y="3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2" name="Freeform 307"/>
            <p:cNvSpPr>
              <a:spLocks noChangeArrowheads="1"/>
            </p:cNvSpPr>
            <p:nvPr/>
          </p:nvSpPr>
          <p:spPr bwMode="auto">
            <a:xfrm>
              <a:off x="3650704" y="3935404"/>
              <a:ext cx="224716" cy="41775"/>
            </a:xfrm>
            <a:custGeom>
              <a:avLst/>
              <a:gdLst>
                <a:gd name="T0" fmla="*/ 687 w 688"/>
                <a:gd name="T1" fmla="*/ 0 h 126"/>
                <a:gd name="T2" fmla="*/ 687 w 688"/>
                <a:gd name="T3" fmla="*/ 0 h 126"/>
                <a:gd name="T4" fmla="*/ 344 w 688"/>
                <a:gd name="T5" fmla="*/ 125 h 126"/>
                <a:gd name="T6" fmla="*/ 0 w 688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8" h="126">
                  <a:moveTo>
                    <a:pt x="687" y="0"/>
                  </a:moveTo>
                  <a:lnTo>
                    <a:pt x="687" y="0"/>
                  </a:lnTo>
                  <a:cubicBezTo>
                    <a:pt x="593" y="94"/>
                    <a:pt x="468" y="125"/>
                    <a:pt x="344" y="125"/>
                  </a:cubicBezTo>
                  <a:cubicBezTo>
                    <a:pt x="219" y="125"/>
                    <a:pt x="94" y="94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3" name="Freeform 308"/>
            <p:cNvSpPr>
              <a:spLocks noChangeArrowheads="1"/>
            </p:cNvSpPr>
            <p:nvPr/>
          </p:nvSpPr>
          <p:spPr bwMode="auto">
            <a:xfrm>
              <a:off x="3610370" y="3814404"/>
              <a:ext cx="133966" cy="102275"/>
            </a:xfrm>
            <a:custGeom>
              <a:avLst/>
              <a:gdLst>
                <a:gd name="T0" fmla="*/ 0 w 408"/>
                <a:gd name="T1" fmla="*/ 311 h 312"/>
                <a:gd name="T2" fmla="*/ 0 w 408"/>
                <a:gd name="T3" fmla="*/ 311 h 312"/>
                <a:gd name="T4" fmla="*/ 0 w 408"/>
                <a:gd name="T5" fmla="*/ 93 h 312"/>
                <a:gd name="T6" fmla="*/ 94 w 408"/>
                <a:gd name="T7" fmla="*/ 0 h 312"/>
                <a:gd name="T8" fmla="*/ 125 w 408"/>
                <a:gd name="T9" fmla="*/ 0 h 312"/>
                <a:gd name="T10" fmla="*/ 250 w 408"/>
                <a:gd name="T11" fmla="*/ 0 h 312"/>
                <a:gd name="T12" fmla="*/ 313 w 408"/>
                <a:gd name="T13" fmla="*/ 0 h 312"/>
                <a:gd name="T14" fmla="*/ 407 w 408"/>
                <a:gd name="T15" fmla="*/ 93 h 312"/>
                <a:gd name="T16" fmla="*/ 407 w 408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8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07" y="61"/>
                    <a:pt x="407" y="93"/>
                  </a:cubicBezTo>
                  <a:cubicBezTo>
                    <a:pt x="407" y="311"/>
                    <a:pt x="407" y="311"/>
                    <a:pt x="407" y="31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4" name="Freeform 309"/>
            <p:cNvSpPr>
              <a:spLocks noChangeArrowheads="1"/>
            </p:cNvSpPr>
            <p:nvPr/>
          </p:nvSpPr>
          <p:spPr bwMode="auto">
            <a:xfrm>
              <a:off x="3630537" y="3712130"/>
              <a:ext cx="82108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219" y="250"/>
                    <a:pt x="125" y="250"/>
                  </a:cubicBezTo>
                  <a:cubicBezTo>
                    <a:pt x="62" y="250"/>
                    <a:pt x="0" y="188"/>
                    <a:pt x="0" y="125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219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5" name="Freeform 310"/>
            <p:cNvSpPr>
              <a:spLocks noChangeArrowheads="1"/>
            </p:cNvSpPr>
            <p:nvPr/>
          </p:nvSpPr>
          <p:spPr bwMode="auto">
            <a:xfrm>
              <a:off x="3813480" y="3712130"/>
              <a:ext cx="82107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188" y="250"/>
                    <a:pt x="125" y="250"/>
                  </a:cubicBezTo>
                  <a:cubicBezTo>
                    <a:pt x="32" y="250"/>
                    <a:pt x="0" y="188"/>
                    <a:pt x="0" y="125"/>
                  </a:cubicBezTo>
                  <a:cubicBezTo>
                    <a:pt x="0" y="32"/>
                    <a:pt x="32" y="0"/>
                    <a:pt x="125" y="0"/>
                  </a:cubicBezTo>
                  <a:cubicBezTo>
                    <a:pt x="188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6" name="Freeform 311"/>
            <p:cNvSpPr>
              <a:spLocks noChangeArrowheads="1"/>
            </p:cNvSpPr>
            <p:nvPr/>
          </p:nvSpPr>
          <p:spPr bwMode="auto">
            <a:xfrm>
              <a:off x="3783229" y="3814404"/>
              <a:ext cx="132525" cy="102275"/>
            </a:xfrm>
            <a:custGeom>
              <a:avLst/>
              <a:gdLst>
                <a:gd name="T0" fmla="*/ 0 w 407"/>
                <a:gd name="T1" fmla="*/ 311 h 312"/>
                <a:gd name="T2" fmla="*/ 0 w 407"/>
                <a:gd name="T3" fmla="*/ 311 h 312"/>
                <a:gd name="T4" fmla="*/ 0 w 407"/>
                <a:gd name="T5" fmla="*/ 93 h 312"/>
                <a:gd name="T6" fmla="*/ 93 w 407"/>
                <a:gd name="T7" fmla="*/ 0 h 312"/>
                <a:gd name="T8" fmla="*/ 156 w 407"/>
                <a:gd name="T9" fmla="*/ 0 h 312"/>
                <a:gd name="T10" fmla="*/ 281 w 407"/>
                <a:gd name="T11" fmla="*/ 0 h 312"/>
                <a:gd name="T12" fmla="*/ 312 w 407"/>
                <a:gd name="T13" fmla="*/ 0 h 312"/>
                <a:gd name="T14" fmla="*/ 406 w 407"/>
                <a:gd name="T15" fmla="*/ 93 h 312"/>
                <a:gd name="T16" fmla="*/ 406 w 407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7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1" y="0"/>
                    <a:pt x="93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75" y="0"/>
                    <a:pt x="406" y="61"/>
                    <a:pt x="406" y="93"/>
                  </a:cubicBezTo>
                  <a:cubicBezTo>
                    <a:pt x="406" y="311"/>
                    <a:pt x="406" y="311"/>
                    <a:pt x="406" y="31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67" name="Gruppierung 1012"/>
          <p:cNvGrpSpPr>
            <a:grpSpLocks noChangeAspect="1"/>
          </p:cNvGrpSpPr>
          <p:nvPr/>
        </p:nvGrpSpPr>
        <p:grpSpPr>
          <a:xfrm>
            <a:off x="11362629" y="2565938"/>
            <a:ext cx="349201" cy="349200"/>
            <a:chOff x="4382471" y="3527748"/>
            <a:chExt cx="592040" cy="592039"/>
          </a:xfrm>
        </p:grpSpPr>
        <p:sp>
          <p:nvSpPr>
            <p:cNvPr id="1568" name="Freeform 312"/>
            <p:cNvSpPr>
              <a:spLocks noChangeArrowheads="1"/>
            </p:cNvSpPr>
            <p:nvPr/>
          </p:nvSpPr>
          <p:spPr bwMode="auto">
            <a:xfrm>
              <a:off x="4382471" y="3527748"/>
              <a:ext cx="592040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9" name="Freeform 313"/>
            <p:cNvSpPr>
              <a:spLocks noChangeArrowheads="1"/>
            </p:cNvSpPr>
            <p:nvPr/>
          </p:nvSpPr>
          <p:spPr bwMode="auto">
            <a:xfrm>
              <a:off x="4545246" y="3752463"/>
              <a:ext cx="122441" cy="184382"/>
            </a:xfrm>
            <a:custGeom>
              <a:avLst/>
              <a:gdLst>
                <a:gd name="T0" fmla="*/ 375 w 376"/>
                <a:gd name="T1" fmla="*/ 188 h 563"/>
                <a:gd name="T2" fmla="*/ 375 w 376"/>
                <a:gd name="T3" fmla="*/ 188 h 563"/>
                <a:gd name="T4" fmla="*/ 250 w 376"/>
                <a:gd name="T5" fmla="*/ 188 h 563"/>
                <a:gd name="T6" fmla="*/ 250 w 376"/>
                <a:gd name="T7" fmla="*/ 157 h 563"/>
                <a:gd name="T8" fmla="*/ 281 w 376"/>
                <a:gd name="T9" fmla="*/ 94 h 563"/>
                <a:gd name="T10" fmla="*/ 187 w 376"/>
                <a:gd name="T11" fmla="*/ 0 h 563"/>
                <a:gd name="T12" fmla="*/ 125 w 376"/>
                <a:gd name="T13" fmla="*/ 94 h 563"/>
                <a:gd name="T14" fmla="*/ 156 w 376"/>
                <a:gd name="T15" fmla="*/ 157 h 563"/>
                <a:gd name="T16" fmla="*/ 156 w 376"/>
                <a:gd name="T17" fmla="*/ 188 h 563"/>
                <a:gd name="T18" fmla="*/ 0 w 376"/>
                <a:gd name="T19" fmla="*/ 188 h 563"/>
                <a:gd name="T20" fmla="*/ 0 w 376"/>
                <a:gd name="T21" fmla="*/ 562 h 563"/>
                <a:gd name="T22" fmla="*/ 375 w 376"/>
                <a:gd name="T23" fmla="*/ 562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6" h="563">
                  <a:moveTo>
                    <a:pt x="375" y="188"/>
                  </a:moveTo>
                  <a:lnTo>
                    <a:pt x="375" y="188"/>
                  </a:lnTo>
                  <a:cubicBezTo>
                    <a:pt x="250" y="188"/>
                    <a:pt x="250" y="188"/>
                    <a:pt x="250" y="188"/>
                  </a:cubicBezTo>
                  <a:cubicBezTo>
                    <a:pt x="250" y="157"/>
                    <a:pt x="250" y="157"/>
                    <a:pt x="250" y="157"/>
                  </a:cubicBezTo>
                  <a:cubicBezTo>
                    <a:pt x="250" y="157"/>
                    <a:pt x="281" y="125"/>
                    <a:pt x="281" y="94"/>
                  </a:cubicBezTo>
                  <a:cubicBezTo>
                    <a:pt x="281" y="63"/>
                    <a:pt x="250" y="0"/>
                    <a:pt x="187" y="0"/>
                  </a:cubicBezTo>
                  <a:cubicBezTo>
                    <a:pt x="156" y="0"/>
                    <a:pt x="125" y="63"/>
                    <a:pt x="125" y="94"/>
                  </a:cubicBezTo>
                  <a:cubicBezTo>
                    <a:pt x="125" y="125"/>
                    <a:pt x="125" y="157"/>
                    <a:pt x="156" y="157"/>
                  </a:cubicBezTo>
                  <a:cubicBezTo>
                    <a:pt x="156" y="188"/>
                    <a:pt x="156" y="188"/>
                    <a:pt x="156" y="18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562"/>
                    <a:pt x="0" y="562"/>
                    <a:pt x="0" y="562"/>
                  </a:cubicBezTo>
                  <a:cubicBezTo>
                    <a:pt x="375" y="562"/>
                    <a:pt x="375" y="562"/>
                    <a:pt x="375" y="5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0" name="Freeform 314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1" name="Freeform 315"/>
            <p:cNvSpPr>
              <a:spLocks noChangeArrowheads="1"/>
            </p:cNvSpPr>
            <p:nvPr/>
          </p:nvSpPr>
          <p:spPr bwMode="auto">
            <a:xfrm>
              <a:off x="4667686" y="393540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2" name="Freeform 316"/>
            <p:cNvSpPr>
              <a:spLocks noChangeArrowheads="1"/>
            </p:cNvSpPr>
            <p:nvPr/>
          </p:nvSpPr>
          <p:spPr bwMode="auto">
            <a:xfrm>
              <a:off x="4605746" y="3814404"/>
              <a:ext cx="184382" cy="122442"/>
            </a:xfrm>
            <a:custGeom>
              <a:avLst/>
              <a:gdLst>
                <a:gd name="T0" fmla="*/ 437 w 563"/>
                <a:gd name="T1" fmla="*/ 0 h 375"/>
                <a:gd name="T2" fmla="*/ 437 w 563"/>
                <a:gd name="T3" fmla="*/ 0 h 375"/>
                <a:gd name="T4" fmla="*/ 437 w 563"/>
                <a:gd name="T5" fmla="*/ 31 h 375"/>
                <a:gd name="T6" fmla="*/ 468 w 563"/>
                <a:gd name="T7" fmla="*/ 124 h 375"/>
                <a:gd name="T8" fmla="*/ 374 w 563"/>
                <a:gd name="T9" fmla="*/ 186 h 375"/>
                <a:gd name="T10" fmla="*/ 312 w 563"/>
                <a:gd name="T11" fmla="*/ 124 h 375"/>
                <a:gd name="T12" fmla="*/ 343 w 563"/>
                <a:gd name="T13" fmla="*/ 31 h 375"/>
                <a:gd name="T14" fmla="*/ 343 w 563"/>
                <a:gd name="T15" fmla="*/ 0 h 375"/>
                <a:gd name="T16" fmla="*/ 188 w 563"/>
                <a:gd name="T17" fmla="*/ 0 h 375"/>
                <a:gd name="T18" fmla="*/ 188 w 563"/>
                <a:gd name="T19" fmla="*/ 155 h 375"/>
                <a:gd name="T20" fmla="*/ 157 w 563"/>
                <a:gd name="T21" fmla="*/ 155 h 375"/>
                <a:gd name="T22" fmla="*/ 94 w 563"/>
                <a:gd name="T23" fmla="*/ 124 h 375"/>
                <a:gd name="T24" fmla="*/ 0 w 563"/>
                <a:gd name="T25" fmla="*/ 186 h 375"/>
                <a:gd name="T26" fmla="*/ 94 w 563"/>
                <a:gd name="T27" fmla="*/ 280 h 375"/>
                <a:gd name="T28" fmla="*/ 157 w 563"/>
                <a:gd name="T29" fmla="*/ 249 h 375"/>
                <a:gd name="T30" fmla="*/ 188 w 563"/>
                <a:gd name="T31" fmla="*/ 249 h 375"/>
                <a:gd name="T32" fmla="*/ 188 w 563"/>
                <a:gd name="T33" fmla="*/ 374 h 375"/>
                <a:gd name="T34" fmla="*/ 562 w 563"/>
                <a:gd name="T35" fmla="*/ 374 h 375"/>
                <a:gd name="T36" fmla="*/ 562 w 563"/>
                <a:gd name="T37" fmla="*/ 0 h 375"/>
                <a:gd name="T38" fmla="*/ 437 w 563"/>
                <a:gd name="T39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3" h="375">
                  <a:moveTo>
                    <a:pt x="437" y="0"/>
                  </a:moveTo>
                  <a:lnTo>
                    <a:pt x="437" y="0"/>
                  </a:lnTo>
                  <a:cubicBezTo>
                    <a:pt x="437" y="31"/>
                    <a:pt x="437" y="31"/>
                    <a:pt x="437" y="31"/>
                  </a:cubicBezTo>
                  <a:cubicBezTo>
                    <a:pt x="437" y="61"/>
                    <a:pt x="468" y="93"/>
                    <a:pt x="468" y="124"/>
                  </a:cubicBezTo>
                  <a:cubicBezTo>
                    <a:pt x="468" y="155"/>
                    <a:pt x="437" y="186"/>
                    <a:pt x="374" y="186"/>
                  </a:cubicBezTo>
                  <a:cubicBezTo>
                    <a:pt x="343" y="186"/>
                    <a:pt x="312" y="155"/>
                    <a:pt x="312" y="124"/>
                  </a:cubicBezTo>
                  <a:cubicBezTo>
                    <a:pt x="312" y="93"/>
                    <a:pt x="312" y="61"/>
                    <a:pt x="343" y="31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88" y="155"/>
                    <a:pt x="188" y="155"/>
                    <a:pt x="188" y="155"/>
                  </a:cubicBezTo>
                  <a:cubicBezTo>
                    <a:pt x="157" y="155"/>
                    <a:pt x="157" y="155"/>
                    <a:pt x="157" y="155"/>
                  </a:cubicBezTo>
                  <a:cubicBezTo>
                    <a:pt x="157" y="124"/>
                    <a:pt x="125" y="124"/>
                    <a:pt x="94" y="124"/>
                  </a:cubicBezTo>
                  <a:cubicBezTo>
                    <a:pt x="63" y="124"/>
                    <a:pt x="0" y="155"/>
                    <a:pt x="0" y="186"/>
                  </a:cubicBezTo>
                  <a:cubicBezTo>
                    <a:pt x="0" y="249"/>
                    <a:pt x="63" y="280"/>
                    <a:pt x="94" y="280"/>
                  </a:cubicBezTo>
                  <a:cubicBezTo>
                    <a:pt x="125" y="280"/>
                    <a:pt x="157" y="249"/>
                    <a:pt x="157" y="249"/>
                  </a:cubicBezTo>
                  <a:cubicBezTo>
                    <a:pt x="188" y="249"/>
                    <a:pt x="188" y="249"/>
                    <a:pt x="188" y="249"/>
                  </a:cubicBezTo>
                  <a:cubicBezTo>
                    <a:pt x="188" y="374"/>
                    <a:pt x="188" y="374"/>
                    <a:pt x="188" y="374"/>
                  </a:cubicBezTo>
                  <a:cubicBezTo>
                    <a:pt x="562" y="374"/>
                    <a:pt x="562" y="374"/>
                    <a:pt x="562" y="374"/>
                  </a:cubicBezTo>
                  <a:cubicBezTo>
                    <a:pt x="562" y="0"/>
                    <a:pt x="562" y="0"/>
                    <a:pt x="562" y="0"/>
                  </a:cubicBezTo>
                  <a:lnTo>
                    <a:pt x="43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3" name="Freeform 317"/>
            <p:cNvSpPr>
              <a:spLocks noChangeArrowheads="1"/>
            </p:cNvSpPr>
            <p:nvPr/>
          </p:nvSpPr>
          <p:spPr bwMode="auto">
            <a:xfrm>
              <a:off x="4667686" y="3691963"/>
              <a:ext cx="122442" cy="122441"/>
            </a:xfrm>
            <a:custGeom>
              <a:avLst/>
              <a:gdLst>
                <a:gd name="T0" fmla="*/ 374 w 375"/>
                <a:gd name="T1" fmla="*/ 375 h 376"/>
                <a:gd name="T2" fmla="*/ 374 w 375"/>
                <a:gd name="T3" fmla="*/ 375 h 376"/>
                <a:gd name="T4" fmla="*/ 374 w 375"/>
                <a:gd name="T5" fmla="*/ 0 h 376"/>
                <a:gd name="T6" fmla="*/ 0 w 375"/>
                <a:gd name="T7" fmla="*/ 0 h 376"/>
                <a:gd name="T8" fmla="*/ 0 w 375"/>
                <a:gd name="T9" fmla="*/ 156 h 376"/>
                <a:gd name="T10" fmla="*/ 31 w 375"/>
                <a:gd name="T11" fmla="*/ 156 h 376"/>
                <a:gd name="T12" fmla="*/ 124 w 375"/>
                <a:gd name="T13" fmla="*/ 125 h 376"/>
                <a:gd name="T14" fmla="*/ 186 w 375"/>
                <a:gd name="T15" fmla="*/ 187 h 376"/>
                <a:gd name="T16" fmla="*/ 124 w 375"/>
                <a:gd name="T17" fmla="*/ 281 h 376"/>
                <a:gd name="T18" fmla="*/ 31 w 375"/>
                <a:gd name="T19" fmla="*/ 250 h 376"/>
                <a:gd name="T20" fmla="*/ 0 w 375"/>
                <a:gd name="T21" fmla="*/ 250 h 376"/>
                <a:gd name="T22" fmla="*/ 0 w 375"/>
                <a:gd name="T23" fmla="*/ 375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5" h="376">
                  <a:moveTo>
                    <a:pt x="374" y="375"/>
                  </a:moveTo>
                  <a:lnTo>
                    <a:pt x="374" y="375"/>
                  </a:lnTo>
                  <a:cubicBezTo>
                    <a:pt x="374" y="0"/>
                    <a:pt x="374" y="0"/>
                    <a:pt x="3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61" y="125"/>
                    <a:pt x="93" y="125"/>
                    <a:pt x="124" y="125"/>
                  </a:cubicBezTo>
                  <a:cubicBezTo>
                    <a:pt x="155" y="125"/>
                    <a:pt x="186" y="156"/>
                    <a:pt x="186" y="187"/>
                  </a:cubicBezTo>
                  <a:cubicBezTo>
                    <a:pt x="186" y="250"/>
                    <a:pt x="155" y="281"/>
                    <a:pt x="124" y="281"/>
                  </a:cubicBezTo>
                  <a:cubicBezTo>
                    <a:pt x="93" y="281"/>
                    <a:pt x="61" y="250"/>
                    <a:pt x="31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0" y="375"/>
                    <a:pt x="0" y="375"/>
                    <a:pt x="0" y="37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4" name="Freeform 318"/>
            <p:cNvSpPr>
              <a:spLocks noChangeArrowheads="1"/>
            </p:cNvSpPr>
            <p:nvPr/>
          </p:nvSpPr>
          <p:spPr bwMode="auto">
            <a:xfrm>
              <a:off x="4790128" y="3814404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5" name="Freeform 319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76" name="Gruppierung 1021"/>
          <p:cNvGrpSpPr>
            <a:grpSpLocks noChangeAspect="1"/>
          </p:cNvGrpSpPr>
          <p:nvPr/>
        </p:nvGrpSpPr>
        <p:grpSpPr>
          <a:xfrm>
            <a:off x="11362629" y="3051167"/>
            <a:ext cx="343253" cy="349200"/>
            <a:chOff x="5307261" y="3527748"/>
            <a:chExt cx="581956" cy="592039"/>
          </a:xfrm>
        </p:grpSpPr>
        <p:sp>
          <p:nvSpPr>
            <p:cNvPr id="1577" name="Freeform 320"/>
            <p:cNvSpPr>
              <a:spLocks noChangeArrowheads="1"/>
            </p:cNvSpPr>
            <p:nvPr/>
          </p:nvSpPr>
          <p:spPr bwMode="auto">
            <a:xfrm>
              <a:off x="5307261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8" name="Freeform 321"/>
            <p:cNvSpPr>
              <a:spLocks noChangeArrowheads="1"/>
            </p:cNvSpPr>
            <p:nvPr/>
          </p:nvSpPr>
          <p:spPr bwMode="auto">
            <a:xfrm>
              <a:off x="5480120" y="3670355"/>
              <a:ext cx="234799" cy="224716"/>
            </a:xfrm>
            <a:custGeom>
              <a:avLst/>
              <a:gdLst>
                <a:gd name="T0" fmla="*/ 343 w 718"/>
                <a:gd name="T1" fmla="*/ 0 h 688"/>
                <a:gd name="T2" fmla="*/ 343 w 718"/>
                <a:gd name="T3" fmla="*/ 0 h 688"/>
                <a:gd name="T4" fmla="*/ 374 w 718"/>
                <a:gd name="T5" fmla="*/ 0 h 688"/>
                <a:gd name="T6" fmla="*/ 405 w 718"/>
                <a:gd name="T7" fmla="*/ 32 h 688"/>
                <a:gd name="T8" fmla="*/ 467 w 718"/>
                <a:gd name="T9" fmla="*/ 32 h 688"/>
                <a:gd name="T10" fmla="*/ 499 w 718"/>
                <a:gd name="T11" fmla="*/ 32 h 688"/>
                <a:gd name="T12" fmla="*/ 561 w 718"/>
                <a:gd name="T13" fmla="*/ 63 h 688"/>
                <a:gd name="T14" fmla="*/ 561 w 718"/>
                <a:gd name="T15" fmla="*/ 94 h 688"/>
                <a:gd name="T16" fmla="*/ 592 w 718"/>
                <a:gd name="T17" fmla="*/ 125 h 688"/>
                <a:gd name="T18" fmla="*/ 655 w 718"/>
                <a:gd name="T19" fmla="*/ 157 h 688"/>
                <a:gd name="T20" fmla="*/ 655 w 718"/>
                <a:gd name="T21" fmla="*/ 188 h 688"/>
                <a:gd name="T22" fmla="*/ 655 w 718"/>
                <a:gd name="T23" fmla="*/ 219 h 688"/>
                <a:gd name="T24" fmla="*/ 686 w 718"/>
                <a:gd name="T25" fmla="*/ 282 h 688"/>
                <a:gd name="T26" fmla="*/ 686 w 718"/>
                <a:gd name="T27" fmla="*/ 313 h 688"/>
                <a:gd name="T28" fmla="*/ 686 w 718"/>
                <a:gd name="T29" fmla="*/ 375 h 688"/>
                <a:gd name="T30" fmla="*/ 686 w 718"/>
                <a:gd name="T31" fmla="*/ 407 h 688"/>
                <a:gd name="T32" fmla="*/ 655 w 718"/>
                <a:gd name="T33" fmla="*/ 469 h 688"/>
                <a:gd name="T34" fmla="*/ 655 w 718"/>
                <a:gd name="T35" fmla="*/ 499 h 688"/>
                <a:gd name="T36" fmla="*/ 655 w 718"/>
                <a:gd name="T37" fmla="*/ 531 h 688"/>
                <a:gd name="T38" fmla="*/ 592 w 718"/>
                <a:gd name="T39" fmla="*/ 562 h 688"/>
                <a:gd name="T40" fmla="*/ 561 w 718"/>
                <a:gd name="T41" fmla="*/ 593 h 688"/>
                <a:gd name="T42" fmla="*/ 561 w 718"/>
                <a:gd name="T43" fmla="*/ 624 h 688"/>
                <a:gd name="T44" fmla="*/ 499 w 718"/>
                <a:gd name="T45" fmla="*/ 656 h 688"/>
                <a:gd name="T46" fmla="*/ 467 w 718"/>
                <a:gd name="T47" fmla="*/ 656 h 688"/>
                <a:gd name="T48" fmla="*/ 405 w 718"/>
                <a:gd name="T49" fmla="*/ 656 h 688"/>
                <a:gd name="T50" fmla="*/ 374 w 718"/>
                <a:gd name="T51" fmla="*/ 687 h 688"/>
                <a:gd name="T52" fmla="*/ 343 w 718"/>
                <a:gd name="T53" fmla="*/ 687 h 688"/>
                <a:gd name="T54" fmla="*/ 312 w 718"/>
                <a:gd name="T55" fmla="*/ 656 h 688"/>
                <a:gd name="T56" fmla="*/ 250 w 718"/>
                <a:gd name="T57" fmla="*/ 656 h 688"/>
                <a:gd name="T58" fmla="*/ 187 w 718"/>
                <a:gd name="T59" fmla="*/ 656 h 688"/>
                <a:gd name="T60" fmla="*/ 156 w 718"/>
                <a:gd name="T61" fmla="*/ 624 h 688"/>
                <a:gd name="T62" fmla="*/ 156 w 718"/>
                <a:gd name="T63" fmla="*/ 593 h 688"/>
                <a:gd name="T64" fmla="*/ 93 w 718"/>
                <a:gd name="T65" fmla="*/ 562 h 688"/>
                <a:gd name="T66" fmla="*/ 62 w 718"/>
                <a:gd name="T67" fmla="*/ 531 h 688"/>
                <a:gd name="T68" fmla="*/ 31 w 718"/>
                <a:gd name="T69" fmla="*/ 499 h 688"/>
                <a:gd name="T70" fmla="*/ 62 w 718"/>
                <a:gd name="T71" fmla="*/ 469 h 688"/>
                <a:gd name="T72" fmla="*/ 31 w 718"/>
                <a:gd name="T73" fmla="*/ 407 h 688"/>
                <a:gd name="T74" fmla="*/ 0 w 718"/>
                <a:gd name="T75" fmla="*/ 375 h 688"/>
                <a:gd name="T76" fmla="*/ 0 w 718"/>
                <a:gd name="T77" fmla="*/ 313 h 688"/>
                <a:gd name="T78" fmla="*/ 31 w 718"/>
                <a:gd name="T79" fmla="*/ 282 h 688"/>
                <a:gd name="T80" fmla="*/ 62 w 718"/>
                <a:gd name="T81" fmla="*/ 219 h 688"/>
                <a:gd name="T82" fmla="*/ 31 w 718"/>
                <a:gd name="T83" fmla="*/ 188 h 688"/>
                <a:gd name="T84" fmla="*/ 62 w 718"/>
                <a:gd name="T85" fmla="*/ 157 h 688"/>
                <a:gd name="T86" fmla="*/ 93 w 718"/>
                <a:gd name="T87" fmla="*/ 125 h 688"/>
                <a:gd name="T88" fmla="*/ 156 w 718"/>
                <a:gd name="T89" fmla="*/ 94 h 688"/>
                <a:gd name="T90" fmla="*/ 156 w 718"/>
                <a:gd name="T91" fmla="*/ 63 h 688"/>
                <a:gd name="T92" fmla="*/ 187 w 718"/>
                <a:gd name="T93" fmla="*/ 32 h 688"/>
                <a:gd name="T94" fmla="*/ 250 w 718"/>
                <a:gd name="T95" fmla="*/ 32 h 688"/>
                <a:gd name="T96" fmla="*/ 312 w 718"/>
                <a:gd name="T97" fmla="*/ 32 h 688"/>
                <a:gd name="T98" fmla="*/ 343 w 718"/>
                <a:gd name="T99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18" h="688">
                  <a:moveTo>
                    <a:pt x="343" y="0"/>
                  </a:moveTo>
                  <a:lnTo>
                    <a:pt x="343" y="0"/>
                  </a:lnTo>
                  <a:lnTo>
                    <a:pt x="374" y="0"/>
                  </a:lnTo>
                  <a:cubicBezTo>
                    <a:pt x="405" y="32"/>
                    <a:pt x="405" y="32"/>
                    <a:pt x="405" y="32"/>
                  </a:cubicBezTo>
                  <a:cubicBezTo>
                    <a:pt x="436" y="32"/>
                    <a:pt x="436" y="32"/>
                    <a:pt x="467" y="32"/>
                  </a:cubicBezTo>
                  <a:cubicBezTo>
                    <a:pt x="499" y="32"/>
                    <a:pt x="499" y="32"/>
                    <a:pt x="499" y="32"/>
                  </a:cubicBezTo>
                  <a:cubicBezTo>
                    <a:pt x="530" y="32"/>
                    <a:pt x="530" y="32"/>
                    <a:pt x="561" y="63"/>
                  </a:cubicBezTo>
                  <a:cubicBezTo>
                    <a:pt x="561" y="94"/>
                    <a:pt x="561" y="94"/>
                    <a:pt x="561" y="94"/>
                  </a:cubicBezTo>
                  <a:cubicBezTo>
                    <a:pt x="561" y="125"/>
                    <a:pt x="592" y="125"/>
                    <a:pt x="592" y="125"/>
                  </a:cubicBezTo>
                  <a:cubicBezTo>
                    <a:pt x="655" y="157"/>
                    <a:pt x="655" y="157"/>
                    <a:pt x="655" y="157"/>
                  </a:cubicBezTo>
                  <a:lnTo>
                    <a:pt x="655" y="188"/>
                  </a:lnTo>
                  <a:cubicBezTo>
                    <a:pt x="655" y="219"/>
                    <a:pt x="655" y="219"/>
                    <a:pt x="655" y="219"/>
                  </a:cubicBezTo>
                  <a:cubicBezTo>
                    <a:pt x="655" y="250"/>
                    <a:pt x="655" y="282"/>
                    <a:pt x="686" y="282"/>
                  </a:cubicBezTo>
                  <a:cubicBezTo>
                    <a:pt x="686" y="313"/>
                    <a:pt x="686" y="313"/>
                    <a:pt x="686" y="313"/>
                  </a:cubicBezTo>
                  <a:cubicBezTo>
                    <a:pt x="717" y="344"/>
                    <a:pt x="717" y="344"/>
                    <a:pt x="686" y="375"/>
                  </a:cubicBezTo>
                  <a:cubicBezTo>
                    <a:pt x="686" y="407"/>
                    <a:pt x="686" y="407"/>
                    <a:pt x="686" y="407"/>
                  </a:cubicBezTo>
                  <a:cubicBezTo>
                    <a:pt x="655" y="407"/>
                    <a:pt x="655" y="438"/>
                    <a:pt x="655" y="469"/>
                  </a:cubicBezTo>
                  <a:cubicBezTo>
                    <a:pt x="655" y="499"/>
                    <a:pt x="655" y="499"/>
                    <a:pt x="655" y="499"/>
                  </a:cubicBezTo>
                  <a:lnTo>
                    <a:pt x="655" y="531"/>
                  </a:lnTo>
                  <a:cubicBezTo>
                    <a:pt x="592" y="562"/>
                    <a:pt x="592" y="562"/>
                    <a:pt x="592" y="562"/>
                  </a:cubicBezTo>
                  <a:cubicBezTo>
                    <a:pt x="592" y="562"/>
                    <a:pt x="561" y="562"/>
                    <a:pt x="561" y="593"/>
                  </a:cubicBezTo>
                  <a:cubicBezTo>
                    <a:pt x="561" y="624"/>
                    <a:pt x="561" y="624"/>
                    <a:pt x="561" y="624"/>
                  </a:cubicBezTo>
                  <a:cubicBezTo>
                    <a:pt x="530" y="656"/>
                    <a:pt x="530" y="656"/>
                    <a:pt x="49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36" y="656"/>
                    <a:pt x="436" y="656"/>
                    <a:pt x="405" y="656"/>
                  </a:cubicBezTo>
                  <a:cubicBezTo>
                    <a:pt x="374" y="687"/>
                    <a:pt x="374" y="687"/>
                    <a:pt x="374" y="687"/>
                  </a:cubicBezTo>
                  <a:lnTo>
                    <a:pt x="343" y="687"/>
                  </a:lnTo>
                  <a:cubicBezTo>
                    <a:pt x="312" y="656"/>
                    <a:pt x="312" y="656"/>
                    <a:pt x="312" y="656"/>
                  </a:cubicBezTo>
                  <a:cubicBezTo>
                    <a:pt x="281" y="656"/>
                    <a:pt x="250" y="656"/>
                    <a:pt x="250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7" y="656"/>
                    <a:pt x="156" y="656"/>
                    <a:pt x="156" y="624"/>
                  </a:cubicBezTo>
                  <a:cubicBezTo>
                    <a:pt x="156" y="593"/>
                    <a:pt x="156" y="593"/>
                    <a:pt x="156" y="593"/>
                  </a:cubicBezTo>
                  <a:cubicBezTo>
                    <a:pt x="125" y="562"/>
                    <a:pt x="125" y="562"/>
                    <a:pt x="93" y="562"/>
                  </a:cubicBezTo>
                  <a:cubicBezTo>
                    <a:pt x="62" y="531"/>
                    <a:pt x="62" y="531"/>
                    <a:pt x="62" y="531"/>
                  </a:cubicBezTo>
                  <a:lnTo>
                    <a:pt x="31" y="499"/>
                  </a:lnTo>
                  <a:cubicBezTo>
                    <a:pt x="62" y="469"/>
                    <a:pt x="62" y="469"/>
                    <a:pt x="62" y="469"/>
                  </a:cubicBezTo>
                  <a:cubicBezTo>
                    <a:pt x="62" y="438"/>
                    <a:pt x="31" y="407"/>
                    <a:pt x="31" y="407"/>
                  </a:cubicBezTo>
                  <a:cubicBezTo>
                    <a:pt x="0" y="375"/>
                    <a:pt x="0" y="375"/>
                    <a:pt x="0" y="375"/>
                  </a:cubicBezTo>
                  <a:cubicBezTo>
                    <a:pt x="0" y="344"/>
                    <a:pt x="0" y="344"/>
                    <a:pt x="0" y="313"/>
                  </a:cubicBezTo>
                  <a:cubicBezTo>
                    <a:pt x="31" y="282"/>
                    <a:pt x="31" y="282"/>
                    <a:pt x="31" y="282"/>
                  </a:cubicBezTo>
                  <a:cubicBezTo>
                    <a:pt x="31" y="282"/>
                    <a:pt x="62" y="250"/>
                    <a:pt x="62" y="219"/>
                  </a:cubicBezTo>
                  <a:cubicBezTo>
                    <a:pt x="31" y="188"/>
                    <a:pt x="31" y="188"/>
                    <a:pt x="31" y="188"/>
                  </a:cubicBezTo>
                  <a:lnTo>
                    <a:pt x="62" y="157"/>
                  </a:lnTo>
                  <a:cubicBezTo>
                    <a:pt x="93" y="125"/>
                    <a:pt x="93" y="125"/>
                    <a:pt x="93" y="125"/>
                  </a:cubicBezTo>
                  <a:cubicBezTo>
                    <a:pt x="125" y="125"/>
                    <a:pt x="125" y="125"/>
                    <a:pt x="156" y="94"/>
                  </a:cubicBezTo>
                  <a:cubicBezTo>
                    <a:pt x="156" y="63"/>
                    <a:pt x="156" y="63"/>
                    <a:pt x="156" y="63"/>
                  </a:cubicBezTo>
                  <a:cubicBezTo>
                    <a:pt x="156" y="32"/>
                    <a:pt x="187" y="32"/>
                    <a:pt x="187" y="32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0" y="32"/>
                    <a:pt x="281" y="32"/>
                    <a:pt x="312" y="32"/>
                  </a:cubicBezTo>
                  <a:lnTo>
                    <a:pt x="343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9" name="Freeform 322"/>
            <p:cNvSpPr>
              <a:spLocks noChangeArrowheads="1"/>
            </p:cNvSpPr>
            <p:nvPr/>
          </p:nvSpPr>
          <p:spPr bwMode="auto">
            <a:xfrm>
              <a:off x="5521895" y="3712130"/>
              <a:ext cx="152691" cy="142608"/>
            </a:xfrm>
            <a:custGeom>
              <a:avLst/>
              <a:gdLst>
                <a:gd name="T0" fmla="*/ 218 w 468"/>
                <a:gd name="T1" fmla="*/ 437 h 438"/>
                <a:gd name="T2" fmla="*/ 218 w 468"/>
                <a:gd name="T3" fmla="*/ 437 h 438"/>
                <a:gd name="T4" fmla="*/ 218 w 468"/>
                <a:gd name="T5" fmla="*/ 437 h 438"/>
                <a:gd name="T6" fmla="*/ 0 w 468"/>
                <a:gd name="T7" fmla="*/ 219 h 438"/>
                <a:gd name="T8" fmla="*/ 0 w 468"/>
                <a:gd name="T9" fmla="*/ 219 h 438"/>
                <a:gd name="T10" fmla="*/ 218 w 468"/>
                <a:gd name="T11" fmla="*/ 0 h 438"/>
                <a:gd name="T12" fmla="*/ 218 w 468"/>
                <a:gd name="T13" fmla="*/ 0 h 438"/>
                <a:gd name="T14" fmla="*/ 467 w 468"/>
                <a:gd name="T15" fmla="*/ 219 h 438"/>
                <a:gd name="T16" fmla="*/ 467 w 468"/>
                <a:gd name="T17" fmla="*/ 219 h 438"/>
                <a:gd name="T18" fmla="*/ 218 w 468"/>
                <a:gd name="T19" fmla="*/ 43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8" h="438">
                  <a:moveTo>
                    <a:pt x="218" y="437"/>
                  </a:moveTo>
                  <a:lnTo>
                    <a:pt x="218" y="437"/>
                  </a:lnTo>
                  <a:lnTo>
                    <a:pt x="218" y="437"/>
                  </a:lnTo>
                  <a:cubicBezTo>
                    <a:pt x="93" y="437"/>
                    <a:pt x="0" y="344"/>
                    <a:pt x="0" y="219"/>
                  </a:cubicBezTo>
                  <a:lnTo>
                    <a:pt x="0" y="219"/>
                  </a:lnTo>
                  <a:cubicBezTo>
                    <a:pt x="0" y="94"/>
                    <a:pt x="93" y="0"/>
                    <a:pt x="218" y="0"/>
                  </a:cubicBezTo>
                  <a:lnTo>
                    <a:pt x="218" y="0"/>
                  </a:lnTo>
                  <a:cubicBezTo>
                    <a:pt x="342" y="0"/>
                    <a:pt x="467" y="94"/>
                    <a:pt x="467" y="219"/>
                  </a:cubicBezTo>
                  <a:lnTo>
                    <a:pt x="467" y="219"/>
                  </a:lnTo>
                  <a:cubicBezTo>
                    <a:pt x="467" y="344"/>
                    <a:pt x="342" y="437"/>
                    <a:pt x="218" y="43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0" name="Freeform 323"/>
            <p:cNvSpPr>
              <a:spLocks noChangeArrowheads="1"/>
            </p:cNvSpPr>
            <p:nvPr/>
          </p:nvSpPr>
          <p:spPr bwMode="auto">
            <a:xfrm>
              <a:off x="5552144" y="3884988"/>
              <a:ext cx="92191" cy="92191"/>
            </a:xfrm>
            <a:custGeom>
              <a:avLst/>
              <a:gdLst>
                <a:gd name="T0" fmla="*/ 0 w 282"/>
                <a:gd name="T1" fmla="*/ 0 h 282"/>
                <a:gd name="T2" fmla="*/ 0 w 282"/>
                <a:gd name="T3" fmla="*/ 281 h 282"/>
                <a:gd name="T4" fmla="*/ 125 w 282"/>
                <a:gd name="T5" fmla="*/ 218 h 282"/>
                <a:gd name="T6" fmla="*/ 281 w 282"/>
                <a:gd name="T7" fmla="*/ 281 h 282"/>
                <a:gd name="T8" fmla="*/ 281 w 282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82">
                  <a:moveTo>
                    <a:pt x="0" y="0"/>
                  </a:moveTo>
                  <a:lnTo>
                    <a:pt x="0" y="281"/>
                  </a:lnTo>
                  <a:lnTo>
                    <a:pt x="125" y="218"/>
                  </a:lnTo>
                  <a:lnTo>
                    <a:pt x="281" y="281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1" name="Gruppierung 1026"/>
          <p:cNvGrpSpPr>
            <a:grpSpLocks noChangeAspect="1"/>
          </p:cNvGrpSpPr>
          <p:nvPr/>
        </p:nvGrpSpPr>
        <p:grpSpPr>
          <a:xfrm>
            <a:off x="11362629" y="3536396"/>
            <a:ext cx="349200" cy="349200"/>
            <a:chOff x="6207565" y="3527748"/>
            <a:chExt cx="592039" cy="592039"/>
          </a:xfrm>
        </p:grpSpPr>
        <p:sp>
          <p:nvSpPr>
            <p:cNvPr id="1582" name="Freeform 324"/>
            <p:cNvSpPr>
              <a:spLocks noChangeArrowheads="1"/>
            </p:cNvSpPr>
            <p:nvPr/>
          </p:nvSpPr>
          <p:spPr bwMode="auto">
            <a:xfrm>
              <a:off x="6207565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3" name="Freeform 325"/>
            <p:cNvSpPr>
              <a:spLocks noChangeArrowheads="1"/>
            </p:cNvSpPr>
            <p:nvPr/>
          </p:nvSpPr>
          <p:spPr bwMode="auto">
            <a:xfrm>
              <a:off x="6390506" y="3680440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5 w 688"/>
                <a:gd name="T5" fmla="*/ 874 h 875"/>
                <a:gd name="T6" fmla="*/ 31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1 w 688"/>
                <a:gd name="T13" fmla="*/ 0 h 875"/>
                <a:gd name="T14" fmla="*/ 655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4" name="Line 326"/>
            <p:cNvSpPr>
              <a:spLocks noChangeShapeType="1"/>
            </p:cNvSpPr>
            <p:nvPr/>
          </p:nvSpPr>
          <p:spPr bwMode="auto">
            <a:xfrm>
              <a:off x="6430840" y="3722213"/>
              <a:ext cx="14260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5" name="Line 327"/>
            <p:cNvSpPr>
              <a:spLocks noChangeShapeType="1"/>
            </p:cNvSpPr>
            <p:nvPr/>
          </p:nvSpPr>
          <p:spPr bwMode="auto">
            <a:xfrm>
              <a:off x="6430840" y="3762546"/>
              <a:ext cx="14260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6" name="Freeform 328"/>
            <p:cNvSpPr>
              <a:spLocks noChangeArrowheads="1"/>
            </p:cNvSpPr>
            <p:nvPr/>
          </p:nvSpPr>
          <p:spPr bwMode="auto">
            <a:xfrm>
              <a:off x="6442364" y="3804321"/>
              <a:ext cx="112358" cy="112358"/>
            </a:xfrm>
            <a:custGeom>
              <a:avLst/>
              <a:gdLst>
                <a:gd name="T0" fmla="*/ 156 w 343"/>
                <a:gd name="T1" fmla="*/ 0 h 343"/>
                <a:gd name="T2" fmla="*/ 156 w 343"/>
                <a:gd name="T3" fmla="*/ 0 h 343"/>
                <a:gd name="T4" fmla="*/ 342 w 343"/>
                <a:gd name="T5" fmla="*/ 155 h 343"/>
                <a:gd name="T6" fmla="*/ 156 w 343"/>
                <a:gd name="T7" fmla="*/ 342 h 343"/>
                <a:gd name="T8" fmla="*/ 0 w 343"/>
                <a:gd name="T9" fmla="*/ 155 h 343"/>
                <a:gd name="T10" fmla="*/ 156 w 343"/>
                <a:gd name="T11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3" h="343">
                  <a:moveTo>
                    <a:pt x="156" y="0"/>
                  </a:moveTo>
                  <a:lnTo>
                    <a:pt x="156" y="0"/>
                  </a:lnTo>
                  <a:cubicBezTo>
                    <a:pt x="249" y="0"/>
                    <a:pt x="342" y="62"/>
                    <a:pt x="342" y="155"/>
                  </a:cubicBezTo>
                  <a:cubicBezTo>
                    <a:pt x="342" y="249"/>
                    <a:pt x="249" y="342"/>
                    <a:pt x="156" y="342"/>
                  </a:cubicBezTo>
                  <a:cubicBezTo>
                    <a:pt x="62" y="342"/>
                    <a:pt x="0" y="249"/>
                    <a:pt x="0" y="155"/>
                  </a:cubicBezTo>
                  <a:cubicBezTo>
                    <a:pt x="0" y="62"/>
                    <a:pt x="62" y="0"/>
                    <a:pt x="156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7" name="Line 329"/>
            <p:cNvSpPr>
              <a:spLocks noChangeShapeType="1"/>
            </p:cNvSpPr>
            <p:nvPr/>
          </p:nvSpPr>
          <p:spPr bwMode="auto">
            <a:xfrm>
              <a:off x="6533115" y="3895071"/>
              <a:ext cx="30250" cy="3025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8" name="Gruppierung 1033"/>
          <p:cNvGrpSpPr>
            <a:grpSpLocks noChangeAspect="1"/>
          </p:cNvGrpSpPr>
          <p:nvPr/>
        </p:nvGrpSpPr>
        <p:grpSpPr>
          <a:xfrm>
            <a:off x="11362629" y="4021625"/>
            <a:ext cx="343253" cy="349200"/>
            <a:chOff x="7136677" y="3527748"/>
            <a:chExt cx="581956" cy="592039"/>
          </a:xfrm>
        </p:grpSpPr>
        <p:sp>
          <p:nvSpPr>
            <p:cNvPr id="1589" name="Freeform 330"/>
            <p:cNvSpPr>
              <a:spLocks noChangeArrowheads="1"/>
            </p:cNvSpPr>
            <p:nvPr/>
          </p:nvSpPr>
          <p:spPr bwMode="auto">
            <a:xfrm>
              <a:off x="7136677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0" name="Freeform 331"/>
            <p:cNvSpPr>
              <a:spLocks noChangeArrowheads="1"/>
            </p:cNvSpPr>
            <p:nvPr/>
          </p:nvSpPr>
          <p:spPr bwMode="auto">
            <a:xfrm>
              <a:off x="7289369" y="3712130"/>
              <a:ext cx="285216" cy="224716"/>
            </a:xfrm>
            <a:custGeom>
              <a:avLst/>
              <a:gdLst>
                <a:gd name="T0" fmla="*/ 874 w 875"/>
                <a:gd name="T1" fmla="*/ 656 h 688"/>
                <a:gd name="T2" fmla="*/ 874 w 875"/>
                <a:gd name="T3" fmla="*/ 656 h 688"/>
                <a:gd name="T4" fmla="*/ 812 w 875"/>
                <a:gd name="T5" fmla="*/ 687 h 688"/>
                <a:gd name="T6" fmla="*/ 32 w 875"/>
                <a:gd name="T7" fmla="*/ 687 h 688"/>
                <a:gd name="T8" fmla="*/ 0 w 875"/>
                <a:gd name="T9" fmla="*/ 656 h 688"/>
                <a:gd name="T10" fmla="*/ 0 w 875"/>
                <a:gd name="T11" fmla="*/ 32 h 688"/>
                <a:gd name="T12" fmla="*/ 32 w 875"/>
                <a:gd name="T13" fmla="*/ 0 h 688"/>
                <a:gd name="T14" fmla="*/ 812 w 875"/>
                <a:gd name="T15" fmla="*/ 0 h 688"/>
                <a:gd name="T16" fmla="*/ 874 w 875"/>
                <a:gd name="T17" fmla="*/ 32 h 688"/>
                <a:gd name="T18" fmla="*/ 874 w 875"/>
                <a:gd name="T19" fmla="*/ 656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88">
                  <a:moveTo>
                    <a:pt x="874" y="656"/>
                  </a:moveTo>
                  <a:lnTo>
                    <a:pt x="874" y="656"/>
                  </a:lnTo>
                  <a:cubicBezTo>
                    <a:pt x="874" y="687"/>
                    <a:pt x="843" y="687"/>
                    <a:pt x="812" y="687"/>
                  </a:cubicBezTo>
                  <a:cubicBezTo>
                    <a:pt x="32" y="687"/>
                    <a:pt x="32" y="687"/>
                    <a:pt x="32" y="687"/>
                  </a:cubicBezTo>
                  <a:cubicBezTo>
                    <a:pt x="0" y="687"/>
                    <a:pt x="0" y="687"/>
                    <a:pt x="0" y="65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  <a:lnTo>
                    <a:pt x="874" y="6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1" name="Line 332"/>
            <p:cNvSpPr>
              <a:spLocks noChangeShapeType="1"/>
            </p:cNvSpPr>
            <p:nvPr/>
          </p:nvSpPr>
          <p:spPr bwMode="auto">
            <a:xfrm>
              <a:off x="7351310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2" name="Line 333"/>
            <p:cNvSpPr>
              <a:spLocks noChangeShapeType="1"/>
            </p:cNvSpPr>
            <p:nvPr/>
          </p:nvSpPr>
          <p:spPr bwMode="auto">
            <a:xfrm>
              <a:off x="7504001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3" name="Freeform 334"/>
            <p:cNvSpPr>
              <a:spLocks noChangeArrowheads="1"/>
            </p:cNvSpPr>
            <p:nvPr/>
          </p:nvSpPr>
          <p:spPr bwMode="auto">
            <a:xfrm>
              <a:off x="7339786" y="3772631"/>
              <a:ext cx="172858" cy="82107"/>
            </a:xfrm>
            <a:custGeom>
              <a:avLst/>
              <a:gdLst>
                <a:gd name="T0" fmla="*/ 0 w 531"/>
                <a:gd name="T1" fmla="*/ 249 h 250"/>
                <a:gd name="T2" fmla="*/ 156 w 531"/>
                <a:gd name="T3" fmla="*/ 94 h 250"/>
                <a:gd name="T4" fmla="*/ 342 w 531"/>
                <a:gd name="T5" fmla="*/ 218 h 250"/>
                <a:gd name="T6" fmla="*/ 530 w 531"/>
                <a:gd name="T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" h="250">
                  <a:moveTo>
                    <a:pt x="0" y="249"/>
                  </a:moveTo>
                  <a:lnTo>
                    <a:pt x="156" y="94"/>
                  </a:lnTo>
                  <a:lnTo>
                    <a:pt x="342" y="218"/>
                  </a:lnTo>
                  <a:lnTo>
                    <a:pt x="53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94" name="Gruppierung 1039"/>
          <p:cNvGrpSpPr>
            <a:grpSpLocks noChangeAspect="1"/>
          </p:cNvGrpSpPr>
          <p:nvPr/>
        </p:nvGrpSpPr>
        <p:grpSpPr>
          <a:xfrm>
            <a:off x="11362629" y="4506854"/>
            <a:ext cx="343253" cy="349200"/>
            <a:chOff x="7995205" y="3527748"/>
            <a:chExt cx="581956" cy="592039"/>
          </a:xfrm>
        </p:grpSpPr>
        <p:sp>
          <p:nvSpPr>
            <p:cNvPr id="1595" name="Freeform 335"/>
            <p:cNvSpPr>
              <a:spLocks noChangeArrowheads="1"/>
            </p:cNvSpPr>
            <p:nvPr/>
          </p:nvSpPr>
          <p:spPr bwMode="auto">
            <a:xfrm>
              <a:off x="7995205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6" name="Freeform 336"/>
            <p:cNvSpPr>
              <a:spLocks noChangeArrowheads="1"/>
            </p:cNvSpPr>
            <p:nvPr/>
          </p:nvSpPr>
          <p:spPr bwMode="auto">
            <a:xfrm>
              <a:off x="8139254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7" name="Freeform 337"/>
            <p:cNvSpPr>
              <a:spLocks noChangeArrowheads="1"/>
            </p:cNvSpPr>
            <p:nvPr/>
          </p:nvSpPr>
          <p:spPr bwMode="auto">
            <a:xfrm>
              <a:off x="8179587" y="3762546"/>
              <a:ext cx="224716" cy="122442"/>
            </a:xfrm>
            <a:custGeom>
              <a:avLst/>
              <a:gdLst>
                <a:gd name="T0" fmla="*/ 0 w 687"/>
                <a:gd name="T1" fmla="*/ 0 h 375"/>
                <a:gd name="T2" fmla="*/ 250 w 687"/>
                <a:gd name="T3" fmla="*/ 217 h 375"/>
                <a:gd name="T4" fmla="*/ 374 w 687"/>
                <a:gd name="T5" fmla="*/ 93 h 375"/>
                <a:gd name="T6" fmla="*/ 686 w 687"/>
                <a:gd name="T7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0"/>
                  </a:moveTo>
                  <a:lnTo>
                    <a:pt x="250" y="217"/>
                  </a:lnTo>
                  <a:lnTo>
                    <a:pt x="374" y="93"/>
                  </a:lnTo>
                  <a:lnTo>
                    <a:pt x="686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8" name="Line 338"/>
            <p:cNvSpPr>
              <a:spLocks noChangeShapeType="1"/>
            </p:cNvSpPr>
            <p:nvPr/>
          </p:nvSpPr>
          <p:spPr bwMode="auto">
            <a:xfrm>
              <a:off x="8362529" y="3884988"/>
              <a:ext cx="4033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9" name="Line 339"/>
            <p:cNvSpPr>
              <a:spLocks noChangeShapeType="1"/>
            </p:cNvSpPr>
            <p:nvPr/>
          </p:nvSpPr>
          <p:spPr bwMode="auto">
            <a:xfrm>
              <a:off x="8404303" y="3844654"/>
              <a:ext cx="1441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0" name="Gruppierung 1045"/>
          <p:cNvGrpSpPr>
            <a:grpSpLocks noChangeAspect="1"/>
          </p:cNvGrpSpPr>
          <p:nvPr/>
        </p:nvGrpSpPr>
        <p:grpSpPr>
          <a:xfrm>
            <a:off x="11362629" y="4992083"/>
            <a:ext cx="343253" cy="349200"/>
            <a:chOff x="8899830" y="3527748"/>
            <a:chExt cx="581956" cy="592039"/>
          </a:xfrm>
        </p:grpSpPr>
        <p:sp>
          <p:nvSpPr>
            <p:cNvPr id="1601" name="Freeform 340"/>
            <p:cNvSpPr>
              <a:spLocks noChangeArrowheads="1"/>
            </p:cNvSpPr>
            <p:nvPr/>
          </p:nvSpPr>
          <p:spPr bwMode="auto">
            <a:xfrm>
              <a:off x="8899830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2" name="Freeform 341"/>
            <p:cNvSpPr>
              <a:spLocks noChangeArrowheads="1"/>
            </p:cNvSpPr>
            <p:nvPr/>
          </p:nvSpPr>
          <p:spPr bwMode="auto">
            <a:xfrm>
              <a:off x="9042439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3" name="Freeform 342"/>
            <p:cNvSpPr>
              <a:spLocks noChangeArrowheads="1"/>
            </p:cNvSpPr>
            <p:nvPr/>
          </p:nvSpPr>
          <p:spPr bwMode="auto">
            <a:xfrm>
              <a:off x="9084212" y="3762546"/>
              <a:ext cx="224716" cy="122442"/>
            </a:xfrm>
            <a:custGeom>
              <a:avLst/>
              <a:gdLst>
                <a:gd name="T0" fmla="*/ 0 w 687"/>
                <a:gd name="T1" fmla="*/ 374 h 375"/>
                <a:gd name="T2" fmla="*/ 250 w 687"/>
                <a:gd name="T3" fmla="*/ 156 h 375"/>
                <a:gd name="T4" fmla="*/ 374 w 687"/>
                <a:gd name="T5" fmla="*/ 280 h 375"/>
                <a:gd name="T6" fmla="*/ 686 w 687"/>
                <a:gd name="T7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374"/>
                  </a:moveTo>
                  <a:lnTo>
                    <a:pt x="250" y="156"/>
                  </a:lnTo>
                  <a:lnTo>
                    <a:pt x="374" y="280"/>
                  </a:lnTo>
                  <a:lnTo>
                    <a:pt x="686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4" name="Line 343"/>
            <p:cNvSpPr>
              <a:spLocks noChangeShapeType="1"/>
            </p:cNvSpPr>
            <p:nvPr/>
          </p:nvSpPr>
          <p:spPr bwMode="auto">
            <a:xfrm>
              <a:off x="9267154" y="3762546"/>
              <a:ext cx="4033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5" name="Line 344"/>
            <p:cNvSpPr>
              <a:spLocks noChangeShapeType="1"/>
            </p:cNvSpPr>
            <p:nvPr/>
          </p:nvSpPr>
          <p:spPr bwMode="auto">
            <a:xfrm flipV="1">
              <a:off x="9307488" y="3762547"/>
              <a:ext cx="1440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6" name="Gruppierung 1051"/>
          <p:cNvGrpSpPr>
            <a:grpSpLocks noChangeAspect="1"/>
          </p:cNvGrpSpPr>
          <p:nvPr/>
        </p:nvGrpSpPr>
        <p:grpSpPr>
          <a:xfrm>
            <a:off x="11362629" y="5477314"/>
            <a:ext cx="343253" cy="349200"/>
            <a:chOff x="9862073" y="3527748"/>
            <a:chExt cx="581956" cy="592039"/>
          </a:xfrm>
        </p:grpSpPr>
        <p:sp>
          <p:nvSpPr>
            <p:cNvPr id="1607" name="Freeform 345"/>
            <p:cNvSpPr>
              <a:spLocks noChangeArrowheads="1"/>
            </p:cNvSpPr>
            <p:nvPr/>
          </p:nvSpPr>
          <p:spPr bwMode="auto">
            <a:xfrm>
              <a:off x="9862073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8" name="Freeform 346"/>
            <p:cNvSpPr>
              <a:spLocks noChangeArrowheads="1"/>
            </p:cNvSpPr>
            <p:nvPr/>
          </p:nvSpPr>
          <p:spPr bwMode="auto">
            <a:xfrm>
              <a:off x="10157373" y="3670355"/>
              <a:ext cx="102274" cy="92191"/>
            </a:xfrm>
            <a:custGeom>
              <a:avLst/>
              <a:gdLst>
                <a:gd name="T0" fmla="*/ 0 w 313"/>
                <a:gd name="T1" fmla="*/ 125 h 283"/>
                <a:gd name="T2" fmla="*/ 0 w 313"/>
                <a:gd name="T3" fmla="*/ 125 h 283"/>
                <a:gd name="T4" fmla="*/ 156 w 313"/>
                <a:gd name="T5" fmla="*/ 282 h 283"/>
                <a:gd name="T6" fmla="*/ 312 w 313"/>
                <a:gd name="T7" fmla="*/ 125 h 283"/>
                <a:gd name="T8" fmla="*/ 156 w 313"/>
                <a:gd name="T9" fmla="*/ 0 h 283"/>
                <a:gd name="T10" fmla="*/ 0 w 313"/>
                <a:gd name="T11" fmla="*/ 125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3">
                  <a:moveTo>
                    <a:pt x="0" y="125"/>
                  </a:moveTo>
                  <a:lnTo>
                    <a:pt x="0" y="125"/>
                  </a:lnTo>
                  <a:cubicBezTo>
                    <a:pt x="0" y="219"/>
                    <a:pt x="62" y="282"/>
                    <a:pt x="156" y="282"/>
                  </a:cubicBezTo>
                  <a:cubicBezTo>
                    <a:pt x="250" y="282"/>
                    <a:pt x="312" y="219"/>
                    <a:pt x="312" y="125"/>
                  </a:cubicBezTo>
                  <a:cubicBezTo>
                    <a:pt x="312" y="63"/>
                    <a:pt x="250" y="0"/>
                    <a:pt x="156" y="0"/>
                  </a:cubicBezTo>
                  <a:cubicBezTo>
                    <a:pt x="62" y="0"/>
                    <a:pt x="0" y="63"/>
                    <a:pt x="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9" name="Freeform 347"/>
            <p:cNvSpPr>
              <a:spLocks noChangeArrowheads="1"/>
            </p:cNvSpPr>
            <p:nvPr/>
          </p:nvSpPr>
          <p:spPr bwMode="auto">
            <a:xfrm>
              <a:off x="10157373" y="3884988"/>
              <a:ext cx="102274" cy="92191"/>
            </a:xfrm>
            <a:custGeom>
              <a:avLst/>
              <a:gdLst>
                <a:gd name="T0" fmla="*/ 0 w 313"/>
                <a:gd name="T1" fmla="*/ 156 h 282"/>
                <a:gd name="T2" fmla="*/ 0 w 313"/>
                <a:gd name="T3" fmla="*/ 156 h 282"/>
                <a:gd name="T4" fmla="*/ 156 w 313"/>
                <a:gd name="T5" fmla="*/ 281 h 282"/>
                <a:gd name="T6" fmla="*/ 312 w 313"/>
                <a:gd name="T7" fmla="*/ 156 h 282"/>
                <a:gd name="T8" fmla="*/ 156 w 313"/>
                <a:gd name="T9" fmla="*/ 0 h 282"/>
                <a:gd name="T10" fmla="*/ 0 w 313"/>
                <a:gd name="T11" fmla="*/ 15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2">
                  <a:moveTo>
                    <a:pt x="0" y="156"/>
                  </a:moveTo>
                  <a:lnTo>
                    <a:pt x="0" y="156"/>
                  </a:lnTo>
                  <a:cubicBezTo>
                    <a:pt x="0" y="218"/>
                    <a:pt x="62" y="281"/>
                    <a:pt x="156" y="281"/>
                  </a:cubicBezTo>
                  <a:cubicBezTo>
                    <a:pt x="250" y="281"/>
                    <a:pt x="312" y="218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0" name="Freeform 348"/>
            <p:cNvSpPr>
              <a:spLocks noChangeArrowheads="1"/>
            </p:cNvSpPr>
            <p:nvPr/>
          </p:nvSpPr>
          <p:spPr bwMode="auto">
            <a:xfrm>
              <a:off x="9994599" y="3772630"/>
              <a:ext cx="102275" cy="102274"/>
            </a:xfrm>
            <a:custGeom>
              <a:avLst/>
              <a:gdLst>
                <a:gd name="T0" fmla="*/ 0 w 313"/>
                <a:gd name="T1" fmla="*/ 156 h 312"/>
                <a:gd name="T2" fmla="*/ 0 w 313"/>
                <a:gd name="T3" fmla="*/ 156 h 312"/>
                <a:gd name="T4" fmla="*/ 156 w 313"/>
                <a:gd name="T5" fmla="*/ 311 h 312"/>
                <a:gd name="T6" fmla="*/ 312 w 313"/>
                <a:gd name="T7" fmla="*/ 156 h 312"/>
                <a:gd name="T8" fmla="*/ 156 w 313"/>
                <a:gd name="T9" fmla="*/ 0 h 312"/>
                <a:gd name="T10" fmla="*/ 0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0" y="156"/>
                  </a:moveTo>
                  <a:lnTo>
                    <a:pt x="0" y="156"/>
                  </a:lnTo>
                  <a:cubicBezTo>
                    <a:pt x="0" y="249"/>
                    <a:pt x="62" y="311"/>
                    <a:pt x="156" y="311"/>
                  </a:cubicBezTo>
                  <a:cubicBezTo>
                    <a:pt x="250" y="311"/>
                    <a:pt x="312" y="249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1" name="Line 349"/>
            <p:cNvSpPr>
              <a:spLocks noChangeShapeType="1"/>
            </p:cNvSpPr>
            <p:nvPr/>
          </p:nvSpPr>
          <p:spPr bwMode="auto">
            <a:xfrm flipH="1">
              <a:off x="10085350" y="3742380"/>
              <a:ext cx="83548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12" name="Line 350"/>
            <p:cNvSpPr>
              <a:spLocks noChangeShapeType="1"/>
            </p:cNvSpPr>
            <p:nvPr/>
          </p:nvSpPr>
          <p:spPr bwMode="auto">
            <a:xfrm>
              <a:off x="10086789" y="3854738"/>
              <a:ext cx="80667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13" name="Gruppierung 1059"/>
          <p:cNvGrpSpPr>
            <a:grpSpLocks noChangeAspect="1"/>
          </p:cNvGrpSpPr>
          <p:nvPr/>
        </p:nvGrpSpPr>
        <p:grpSpPr>
          <a:xfrm>
            <a:off x="3356892" y="5960914"/>
            <a:ext cx="343252" cy="349200"/>
            <a:chOff x="1662835" y="4373312"/>
            <a:chExt cx="581956" cy="592040"/>
          </a:xfrm>
        </p:grpSpPr>
        <p:sp>
          <p:nvSpPr>
            <p:cNvPr id="1614" name="Freeform 351"/>
            <p:cNvSpPr>
              <a:spLocks noChangeAspect="1" noChangeArrowheads="1"/>
            </p:cNvSpPr>
            <p:nvPr/>
          </p:nvSpPr>
          <p:spPr bwMode="auto">
            <a:xfrm>
              <a:off x="1662835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615" name="Gruppierung 1061"/>
            <p:cNvGrpSpPr>
              <a:grpSpLocks noChangeAspect="1"/>
            </p:cNvGrpSpPr>
            <p:nvPr/>
          </p:nvGrpSpPr>
          <p:grpSpPr>
            <a:xfrm>
              <a:off x="1835694" y="4515921"/>
              <a:ext cx="234799" cy="306823"/>
              <a:chOff x="1835694" y="4515921"/>
              <a:chExt cx="234799" cy="306823"/>
            </a:xfrm>
          </p:grpSpPr>
          <p:sp>
            <p:nvSpPr>
              <p:cNvPr id="1616" name="Freeform 352"/>
              <p:cNvSpPr>
                <a:spLocks noChangeArrowheads="1"/>
              </p:cNvSpPr>
              <p:nvPr/>
            </p:nvSpPr>
            <p:spPr bwMode="auto">
              <a:xfrm>
                <a:off x="1835694" y="4515921"/>
                <a:ext cx="234799" cy="306823"/>
              </a:xfrm>
              <a:custGeom>
                <a:avLst/>
                <a:gdLst>
                  <a:gd name="T0" fmla="*/ 374 w 719"/>
                  <a:gd name="T1" fmla="*/ 0 h 938"/>
                  <a:gd name="T2" fmla="*/ 374 w 719"/>
                  <a:gd name="T3" fmla="*/ 0 h 938"/>
                  <a:gd name="T4" fmla="*/ 0 w 719"/>
                  <a:gd name="T5" fmla="*/ 157 h 938"/>
                  <a:gd name="T6" fmla="*/ 0 w 719"/>
                  <a:gd name="T7" fmla="*/ 438 h 938"/>
                  <a:gd name="T8" fmla="*/ 374 w 719"/>
                  <a:gd name="T9" fmla="*/ 937 h 938"/>
                  <a:gd name="T10" fmla="*/ 718 w 719"/>
                  <a:gd name="T11" fmla="*/ 438 h 938"/>
                  <a:gd name="T12" fmla="*/ 718 w 719"/>
                  <a:gd name="T13" fmla="*/ 157 h 938"/>
                  <a:gd name="T14" fmla="*/ 374 w 719"/>
                  <a:gd name="T15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9" h="938"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4" y="0"/>
                      <a:pt x="219" y="157"/>
                      <a:pt x="0" y="157"/>
                    </a:cubicBezTo>
                    <a:cubicBezTo>
                      <a:pt x="0" y="438"/>
                      <a:pt x="0" y="438"/>
                      <a:pt x="0" y="438"/>
                    </a:cubicBezTo>
                    <a:cubicBezTo>
                      <a:pt x="0" y="718"/>
                      <a:pt x="374" y="937"/>
                      <a:pt x="374" y="937"/>
                    </a:cubicBezTo>
                    <a:cubicBezTo>
                      <a:pt x="374" y="937"/>
                      <a:pt x="718" y="718"/>
                      <a:pt x="718" y="438"/>
                    </a:cubicBezTo>
                    <a:cubicBezTo>
                      <a:pt x="718" y="157"/>
                      <a:pt x="718" y="157"/>
                      <a:pt x="718" y="157"/>
                    </a:cubicBezTo>
                    <a:cubicBezTo>
                      <a:pt x="530" y="157"/>
                      <a:pt x="374" y="0"/>
                      <a:pt x="374" y="0"/>
                    </a:cubicBezTo>
                  </a:path>
                </a:pathLst>
              </a:cu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  <p:sp>
            <p:nvSpPr>
              <p:cNvPr id="1617" name="Freeform 353"/>
              <p:cNvSpPr>
                <a:spLocks noChangeArrowheads="1"/>
              </p:cNvSpPr>
              <p:nvPr/>
            </p:nvSpPr>
            <p:spPr bwMode="auto">
              <a:xfrm>
                <a:off x="1877468" y="4577861"/>
                <a:ext cx="142608" cy="162775"/>
              </a:xfrm>
              <a:custGeom>
                <a:avLst/>
                <a:gdLst>
                  <a:gd name="T0" fmla="*/ 0 w 437"/>
                  <a:gd name="T1" fmla="*/ 281 h 500"/>
                  <a:gd name="T2" fmla="*/ 0 w 437"/>
                  <a:gd name="T3" fmla="*/ 281 h 500"/>
                  <a:gd name="T4" fmla="*/ 0 w 437"/>
                  <a:gd name="T5" fmla="*/ 281 h 500"/>
                  <a:gd name="T6" fmla="*/ 31 w 437"/>
                  <a:gd name="T7" fmla="*/ 343 h 500"/>
                  <a:gd name="T8" fmla="*/ 94 w 437"/>
                  <a:gd name="T9" fmla="*/ 405 h 500"/>
                  <a:gd name="T10" fmla="*/ 125 w 437"/>
                  <a:gd name="T11" fmla="*/ 468 h 500"/>
                  <a:gd name="T12" fmla="*/ 219 w 437"/>
                  <a:gd name="T13" fmla="*/ 499 h 500"/>
                  <a:gd name="T14" fmla="*/ 219 w 437"/>
                  <a:gd name="T15" fmla="*/ 499 h 500"/>
                  <a:gd name="T16" fmla="*/ 311 w 437"/>
                  <a:gd name="T17" fmla="*/ 499 h 500"/>
                  <a:gd name="T18" fmla="*/ 342 w 437"/>
                  <a:gd name="T19" fmla="*/ 499 h 500"/>
                  <a:gd name="T20" fmla="*/ 405 w 437"/>
                  <a:gd name="T21" fmla="*/ 468 h 500"/>
                  <a:gd name="T22" fmla="*/ 436 w 437"/>
                  <a:gd name="T23" fmla="*/ 374 h 500"/>
                  <a:gd name="T24" fmla="*/ 436 w 437"/>
                  <a:gd name="T25" fmla="*/ 374 h 500"/>
                  <a:gd name="T26" fmla="*/ 436 w 437"/>
                  <a:gd name="T27" fmla="*/ 343 h 500"/>
                  <a:gd name="T28" fmla="*/ 436 w 437"/>
                  <a:gd name="T29" fmla="*/ 311 h 500"/>
                  <a:gd name="T30" fmla="*/ 436 w 437"/>
                  <a:gd name="T31" fmla="*/ 311 h 500"/>
                  <a:gd name="T32" fmla="*/ 436 w 437"/>
                  <a:gd name="T33" fmla="*/ 311 h 500"/>
                  <a:gd name="T34" fmla="*/ 436 w 437"/>
                  <a:gd name="T35" fmla="*/ 281 h 500"/>
                  <a:gd name="T36" fmla="*/ 436 w 437"/>
                  <a:gd name="T37" fmla="*/ 156 h 500"/>
                  <a:gd name="T38" fmla="*/ 342 w 437"/>
                  <a:gd name="T39" fmla="*/ 125 h 500"/>
                  <a:gd name="T40" fmla="*/ 342 w 437"/>
                  <a:gd name="T41" fmla="*/ 281 h 500"/>
                  <a:gd name="T42" fmla="*/ 342 w 437"/>
                  <a:gd name="T43" fmla="*/ 281 h 500"/>
                  <a:gd name="T44" fmla="*/ 342 w 437"/>
                  <a:gd name="T45" fmla="*/ 156 h 500"/>
                  <a:gd name="T46" fmla="*/ 342 w 437"/>
                  <a:gd name="T47" fmla="*/ 94 h 500"/>
                  <a:gd name="T48" fmla="*/ 342 w 437"/>
                  <a:gd name="T49" fmla="*/ 62 h 500"/>
                  <a:gd name="T50" fmla="*/ 311 w 437"/>
                  <a:gd name="T51" fmla="*/ 62 h 500"/>
                  <a:gd name="T52" fmla="*/ 280 w 437"/>
                  <a:gd name="T53" fmla="*/ 94 h 500"/>
                  <a:gd name="T54" fmla="*/ 280 w 437"/>
                  <a:gd name="T55" fmla="*/ 250 h 500"/>
                  <a:gd name="T56" fmla="*/ 280 w 437"/>
                  <a:gd name="T57" fmla="*/ 281 h 500"/>
                  <a:gd name="T58" fmla="*/ 280 w 437"/>
                  <a:gd name="T59" fmla="*/ 250 h 500"/>
                  <a:gd name="T60" fmla="*/ 280 w 437"/>
                  <a:gd name="T61" fmla="*/ 94 h 500"/>
                  <a:gd name="T62" fmla="*/ 280 w 437"/>
                  <a:gd name="T63" fmla="*/ 31 h 500"/>
                  <a:gd name="T64" fmla="*/ 249 w 437"/>
                  <a:gd name="T65" fmla="*/ 31 h 500"/>
                  <a:gd name="T66" fmla="*/ 219 w 437"/>
                  <a:gd name="T67" fmla="*/ 0 h 500"/>
                  <a:gd name="T68" fmla="*/ 187 w 437"/>
                  <a:gd name="T69" fmla="*/ 62 h 500"/>
                  <a:gd name="T70" fmla="*/ 187 w 437"/>
                  <a:gd name="T71" fmla="*/ 250 h 500"/>
                  <a:gd name="T72" fmla="*/ 187 w 437"/>
                  <a:gd name="T73" fmla="*/ 281 h 500"/>
                  <a:gd name="T74" fmla="*/ 187 w 437"/>
                  <a:gd name="T75" fmla="*/ 250 h 500"/>
                  <a:gd name="T76" fmla="*/ 187 w 437"/>
                  <a:gd name="T77" fmla="*/ 94 h 500"/>
                  <a:gd name="T78" fmla="*/ 187 w 437"/>
                  <a:gd name="T79" fmla="*/ 94 h 500"/>
                  <a:gd name="T80" fmla="*/ 156 w 437"/>
                  <a:gd name="T81" fmla="*/ 62 h 500"/>
                  <a:gd name="T82" fmla="*/ 125 w 437"/>
                  <a:gd name="T83" fmla="*/ 62 h 500"/>
                  <a:gd name="T84" fmla="*/ 125 w 437"/>
                  <a:gd name="T85" fmla="*/ 94 h 500"/>
                  <a:gd name="T86" fmla="*/ 125 w 437"/>
                  <a:gd name="T87" fmla="*/ 219 h 500"/>
                  <a:gd name="T88" fmla="*/ 125 w 437"/>
                  <a:gd name="T89" fmla="*/ 250 h 500"/>
                  <a:gd name="T90" fmla="*/ 125 w 437"/>
                  <a:gd name="T91" fmla="*/ 311 h 500"/>
                  <a:gd name="T92" fmla="*/ 125 w 437"/>
                  <a:gd name="T93" fmla="*/ 311 h 500"/>
                  <a:gd name="T94" fmla="*/ 125 w 437"/>
                  <a:gd name="T95" fmla="*/ 311 h 500"/>
                  <a:gd name="T96" fmla="*/ 94 w 437"/>
                  <a:gd name="T97" fmla="*/ 281 h 500"/>
                  <a:gd name="T98" fmla="*/ 62 w 437"/>
                  <a:gd name="T99" fmla="*/ 250 h 500"/>
                  <a:gd name="T100" fmla="*/ 31 w 437"/>
                  <a:gd name="T101" fmla="*/ 250 h 500"/>
                  <a:gd name="T102" fmla="*/ 0 w 437"/>
                  <a:gd name="T103" fmla="*/ 281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37" h="500">
                    <a:moveTo>
                      <a:pt x="0" y="281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31" y="311"/>
                      <a:pt x="31" y="311"/>
                      <a:pt x="31" y="343"/>
                    </a:cubicBezTo>
                    <a:cubicBezTo>
                      <a:pt x="62" y="374"/>
                      <a:pt x="62" y="374"/>
                      <a:pt x="94" y="405"/>
                    </a:cubicBezTo>
                    <a:cubicBezTo>
                      <a:pt x="94" y="436"/>
                      <a:pt x="94" y="468"/>
                      <a:pt x="125" y="468"/>
                    </a:cubicBezTo>
                    <a:cubicBezTo>
                      <a:pt x="156" y="499"/>
                      <a:pt x="187" y="499"/>
                      <a:pt x="219" y="499"/>
                    </a:cubicBezTo>
                    <a:lnTo>
                      <a:pt x="219" y="499"/>
                    </a:lnTo>
                    <a:cubicBezTo>
                      <a:pt x="249" y="499"/>
                      <a:pt x="280" y="499"/>
                      <a:pt x="311" y="499"/>
                    </a:cubicBezTo>
                    <a:lnTo>
                      <a:pt x="342" y="499"/>
                    </a:lnTo>
                    <a:cubicBezTo>
                      <a:pt x="374" y="499"/>
                      <a:pt x="374" y="468"/>
                      <a:pt x="405" y="468"/>
                    </a:cubicBezTo>
                    <a:cubicBezTo>
                      <a:pt x="405" y="436"/>
                      <a:pt x="436" y="405"/>
                      <a:pt x="436" y="374"/>
                    </a:cubicBezTo>
                    <a:lnTo>
                      <a:pt x="436" y="374"/>
                    </a:lnTo>
                    <a:cubicBezTo>
                      <a:pt x="436" y="343"/>
                      <a:pt x="436" y="343"/>
                      <a:pt x="436" y="343"/>
                    </a:cubicBezTo>
                    <a:cubicBezTo>
                      <a:pt x="436" y="311"/>
                      <a:pt x="436" y="311"/>
                      <a:pt x="436" y="311"/>
                    </a:cubicBezTo>
                    <a:lnTo>
                      <a:pt x="436" y="311"/>
                    </a:lnTo>
                    <a:lnTo>
                      <a:pt x="436" y="311"/>
                    </a:lnTo>
                    <a:lnTo>
                      <a:pt x="436" y="281"/>
                    </a:lnTo>
                    <a:lnTo>
                      <a:pt x="436" y="156"/>
                    </a:lnTo>
                    <a:cubicBezTo>
                      <a:pt x="436" y="94"/>
                      <a:pt x="342" y="125"/>
                      <a:pt x="342" y="125"/>
                    </a:cubicBezTo>
                    <a:cubicBezTo>
                      <a:pt x="342" y="187"/>
                      <a:pt x="342" y="250"/>
                      <a:pt x="342" y="281"/>
                    </a:cubicBezTo>
                    <a:lnTo>
                      <a:pt x="342" y="281"/>
                    </a:lnTo>
                    <a:lnTo>
                      <a:pt x="342" y="156"/>
                    </a:lnTo>
                    <a:lnTo>
                      <a:pt x="342" y="94"/>
                    </a:lnTo>
                    <a:cubicBezTo>
                      <a:pt x="342" y="62"/>
                      <a:pt x="342" y="62"/>
                      <a:pt x="342" y="62"/>
                    </a:cubicBezTo>
                    <a:cubicBezTo>
                      <a:pt x="342" y="62"/>
                      <a:pt x="311" y="31"/>
                      <a:pt x="311" y="62"/>
                    </a:cubicBezTo>
                    <a:cubicBezTo>
                      <a:pt x="280" y="62"/>
                      <a:pt x="280" y="62"/>
                      <a:pt x="280" y="94"/>
                    </a:cubicBezTo>
                    <a:lnTo>
                      <a:pt x="280" y="250"/>
                    </a:lnTo>
                    <a:cubicBezTo>
                      <a:pt x="280" y="281"/>
                      <a:pt x="280" y="281"/>
                      <a:pt x="280" y="281"/>
                    </a:cubicBezTo>
                    <a:lnTo>
                      <a:pt x="280" y="250"/>
                    </a:lnTo>
                    <a:lnTo>
                      <a:pt x="280" y="94"/>
                    </a:lnTo>
                    <a:lnTo>
                      <a:pt x="280" y="31"/>
                    </a:lnTo>
                    <a:cubicBezTo>
                      <a:pt x="280" y="31"/>
                      <a:pt x="280" y="31"/>
                      <a:pt x="249" y="31"/>
                    </a:cubicBezTo>
                    <a:cubicBezTo>
                      <a:pt x="249" y="0"/>
                      <a:pt x="249" y="0"/>
                      <a:pt x="219" y="0"/>
                    </a:cubicBezTo>
                    <a:cubicBezTo>
                      <a:pt x="219" y="31"/>
                      <a:pt x="187" y="31"/>
                      <a:pt x="187" y="62"/>
                    </a:cubicBezTo>
                    <a:cubicBezTo>
                      <a:pt x="187" y="62"/>
                      <a:pt x="187" y="219"/>
                      <a:pt x="187" y="250"/>
                    </a:cubicBezTo>
                    <a:cubicBezTo>
                      <a:pt x="187" y="281"/>
                      <a:pt x="187" y="281"/>
                      <a:pt x="187" y="281"/>
                    </a:cubicBezTo>
                    <a:cubicBezTo>
                      <a:pt x="187" y="250"/>
                      <a:pt x="187" y="250"/>
                      <a:pt x="187" y="250"/>
                    </a:cubicBezTo>
                    <a:cubicBezTo>
                      <a:pt x="187" y="187"/>
                      <a:pt x="187" y="125"/>
                      <a:pt x="187" y="94"/>
                    </a:cubicBezTo>
                    <a:lnTo>
                      <a:pt x="187" y="94"/>
                    </a:lnTo>
                    <a:cubicBezTo>
                      <a:pt x="187" y="62"/>
                      <a:pt x="187" y="62"/>
                      <a:pt x="156" y="62"/>
                    </a:cubicBezTo>
                    <a:lnTo>
                      <a:pt x="125" y="62"/>
                    </a:lnTo>
                    <a:cubicBezTo>
                      <a:pt x="125" y="94"/>
                      <a:pt x="125" y="94"/>
                      <a:pt x="125" y="94"/>
                    </a:cubicBezTo>
                    <a:cubicBezTo>
                      <a:pt x="125" y="125"/>
                      <a:pt x="125" y="156"/>
                      <a:pt x="125" y="219"/>
                    </a:cubicBezTo>
                    <a:cubicBezTo>
                      <a:pt x="125" y="250"/>
                      <a:pt x="125" y="250"/>
                      <a:pt x="125" y="250"/>
                    </a:cubicBezTo>
                    <a:cubicBezTo>
                      <a:pt x="125" y="281"/>
                      <a:pt x="125" y="311"/>
                      <a:pt x="125" y="311"/>
                    </a:cubicBezTo>
                    <a:lnTo>
                      <a:pt x="125" y="311"/>
                    </a:lnTo>
                    <a:lnTo>
                      <a:pt x="125" y="311"/>
                    </a:lnTo>
                    <a:cubicBezTo>
                      <a:pt x="125" y="311"/>
                      <a:pt x="125" y="311"/>
                      <a:pt x="94" y="281"/>
                    </a:cubicBezTo>
                    <a:cubicBezTo>
                      <a:pt x="94" y="281"/>
                      <a:pt x="94" y="250"/>
                      <a:pt x="62" y="250"/>
                    </a:cubicBezTo>
                    <a:cubicBezTo>
                      <a:pt x="62" y="250"/>
                      <a:pt x="62" y="219"/>
                      <a:pt x="31" y="250"/>
                    </a:cubicBezTo>
                    <a:cubicBezTo>
                      <a:pt x="31" y="250"/>
                      <a:pt x="0" y="250"/>
                      <a:pt x="0" y="281"/>
                    </a:cubicBezTo>
                  </a:path>
                </a:pathLst>
              </a:cu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</p:grpSp>
      </p:grpSp>
      <p:grpSp>
        <p:nvGrpSpPr>
          <p:cNvPr id="1618" name="Gruppierung 1064"/>
          <p:cNvGrpSpPr>
            <a:grpSpLocks noChangeAspect="1"/>
          </p:cNvGrpSpPr>
          <p:nvPr/>
        </p:nvGrpSpPr>
        <p:grpSpPr>
          <a:xfrm>
            <a:off x="3934875" y="5960914"/>
            <a:ext cx="343252" cy="349200"/>
            <a:chOff x="2633722" y="4373312"/>
            <a:chExt cx="581956" cy="592040"/>
          </a:xfrm>
        </p:grpSpPr>
        <p:sp>
          <p:nvSpPr>
            <p:cNvPr id="1619" name="Freeform 354"/>
            <p:cNvSpPr>
              <a:spLocks noChangeArrowheads="1"/>
            </p:cNvSpPr>
            <p:nvPr/>
          </p:nvSpPr>
          <p:spPr bwMode="auto">
            <a:xfrm>
              <a:off x="2633722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0" name="Freeform 355"/>
            <p:cNvSpPr>
              <a:spLocks noChangeArrowheads="1"/>
            </p:cNvSpPr>
            <p:nvPr/>
          </p:nvSpPr>
          <p:spPr bwMode="auto">
            <a:xfrm>
              <a:off x="2808021" y="4515921"/>
              <a:ext cx="234799" cy="306823"/>
            </a:xfrm>
            <a:custGeom>
              <a:avLst/>
              <a:gdLst>
                <a:gd name="T0" fmla="*/ 343 w 718"/>
                <a:gd name="T1" fmla="*/ 0 h 938"/>
                <a:gd name="T2" fmla="*/ 343 w 718"/>
                <a:gd name="T3" fmla="*/ 0 h 938"/>
                <a:gd name="T4" fmla="*/ 0 w 718"/>
                <a:gd name="T5" fmla="*/ 157 h 938"/>
                <a:gd name="T6" fmla="*/ 0 w 718"/>
                <a:gd name="T7" fmla="*/ 438 h 938"/>
                <a:gd name="T8" fmla="*/ 343 w 718"/>
                <a:gd name="T9" fmla="*/ 937 h 938"/>
                <a:gd name="T10" fmla="*/ 717 w 718"/>
                <a:gd name="T11" fmla="*/ 438 h 938"/>
                <a:gd name="T12" fmla="*/ 717 w 718"/>
                <a:gd name="T13" fmla="*/ 157 h 938"/>
                <a:gd name="T14" fmla="*/ 343 w 718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8" h="938">
                  <a:moveTo>
                    <a:pt x="343" y="0"/>
                  </a:moveTo>
                  <a:lnTo>
                    <a:pt x="343" y="0"/>
                  </a:lnTo>
                  <a:cubicBezTo>
                    <a:pt x="343" y="0"/>
                    <a:pt x="187" y="157"/>
                    <a:pt x="0" y="157"/>
                  </a:cubicBezTo>
                  <a:cubicBezTo>
                    <a:pt x="0" y="438"/>
                    <a:pt x="0" y="438"/>
                    <a:pt x="0" y="438"/>
                  </a:cubicBezTo>
                  <a:cubicBezTo>
                    <a:pt x="0" y="718"/>
                    <a:pt x="343" y="937"/>
                    <a:pt x="343" y="937"/>
                  </a:cubicBezTo>
                  <a:cubicBezTo>
                    <a:pt x="343" y="937"/>
                    <a:pt x="717" y="718"/>
                    <a:pt x="717" y="438"/>
                  </a:cubicBezTo>
                  <a:cubicBezTo>
                    <a:pt x="717" y="157"/>
                    <a:pt x="717" y="157"/>
                    <a:pt x="717" y="157"/>
                  </a:cubicBezTo>
                  <a:cubicBezTo>
                    <a:pt x="499" y="157"/>
                    <a:pt x="343" y="0"/>
                    <a:pt x="343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1" name="Gruppierung 1067"/>
          <p:cNvGrpSpPr>
            <a:grpSpLocks noChangeAspect="1"/>
          </p:cNvGrpSpPr>
          <p:nvPr/>
        </p:nvGrpSpPr>
        <p:grpSpPr>
          <a:xfrm>
            <a:off x="4504787" y="5960914"/>
            <a:ext cx="343252" cy="349200"/>
            <a:chOff x="3477846" y="4373312"/>
            <a:chExt cx="581956" cy="592040"/>
          </a:xfrm>
        </p:grpSpPr>
        <p:sp>
          <p:nvSpPr>
            <p:cNvPr id="1622" name="Freeform 356"/>
            <p:cNvSpPr>
              <a:spLocks noChangeArrowheads="1"/>
            </p:cNvSpPr>
            <p:nvPr/>
          </p:nvSpPr>
          <p:spPr bwMode="auto">
            <a:xfrm>
              <a:off x="3477846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906 w 1782"/>
                <a:gd name="T5" fmla="*/ 1811 h 1812"/>
                <a:gd name="T6" fmla="*/ 0 w 1782"/>
                <a:gd name="T7" fmla="*/ 906 h 1812"/>
                <a:gd name="T8" fmla="*/ 906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5" y="1811"/>
                    <a:pt x="906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906" y="0"/>
                  </a:cubicBezTo>
                  <a:cubicBezTo>
                    <a:pt x="1375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3" name="Freeform 357"/>
            <p:cNvSpPr>
              <a:spLocks noChangeArrowheads="1"/>
            </p:cNvSpPr>
            <p:nvPr/>
          </p:nvSpPr>
          <p:spPr bwMode="auto">
            <a:xfrm>
              <a:off x="3813480" y="4740636"/>
              <a:ext cx="41774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4" name="Freeform 358"/>
            <p:cNvSpPr>
              <a:spLocks noChangeArrowheads="1"/>
            </p:cNvSpPr>
            <p:nvPr/>
          </p:nvSpPr>
          <p:spPr bwMode="auto">
            <a:xfrm>
              <a:off x="3682395" y="4740636"/>
              <a:ext cx="41775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5" name="Freeform 359"/>
            <p:cNvSpPr>
              <a:spLocks noChangeArrowheads="1"/>
            </p:cNvSpPr>
            <p:nvPr/>
          </p:nvSpPr>
          <p:spPr bwMode="auto">
            <a:xfrm>
              <a:off x="3855254" y="4556254"/>
              <a:ext cx="61941" cy="61940"/>
            </a:xfrm>
            <a:custGeom>
              <a:avLst/>
              <a:gdLst>
                <a:gd name="T0" fmla="*/ 0 w 188"/>
                <a:gd name="T1" fmla="*/ 188 h 189"/>
                <a:gd name="T2" fmla="*/ 0 w 188"/>
                <a:gd name="T3" fmla="*/ 32 h 189"/>
                <a:gd name="T4" fmla="*/ 187 w 188"/>
                <a:gd name="T5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189">
                  <a:moveTo>
                    <a:pt x="0" y="188"/>
                  </a:moveTo>
                  <a:lnTo>
                    <a:pt x="0" y="32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6" name="Freeform 360"/>
            <p:cNvSpPr>
              <a:spLocks noChangeArrowheads="1"/>
            </p:cNvSpPr>
            <p:nvPr/>
          </p:nvSpPr>
          <p:spPr bwMode="auto">
            <a:xfrm>
              <a:off x="3712645" y="4700303"/>
              <a:ext cx="132525" cy="41774"/>
            </a:xfrm>
            <a:custGeom>
              <a:avLst/>
              <a:gdLst>
                <a:gd name="T0" fmla="*/ 405 w 406"/>
                <a:gd name="T1" fmla="*/ 0 h 126"/>
                <a:gd name="T2" fmla="*/ 405 w 406"/>
                <a:gd name="T3" fmla="*/ 125 h 126"/>
                <a:gd name="T4" fmla="*/ 0 w 40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6" h="126">
                  <a:moveTo>
                    <a:pt x="405" y="0"/>
                  </a:moveTo>
                  <a:lnTo>
                    <a:pt x="405" y="125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7" name="Freeform 361"/>
            <p:cNvSpPr>
              <a:spLocks noChangeArrowheads="1"/>
            </p:cNvSpPr>
            <p:nvPr/>
          </p:nvSpPr>
          <p:spPr bwMode="auto">
            <a:xfrm>
              <a:off x="3610371" y="4608111"/>
              <a:ext cx="244882" cy="92191"/>
            </a:xfrm>
            <a:custGeom>
              <a:avLst/>
              <a:gdLst>
                <a:gd name="T0" fmla="*/ 749 w 750"/>
                <a:gd name="T1" fmla="*/ 280 h 281"/>
                <a:gd name="T2" fmla="*/ 187 w 750"/>
                <a:gd name="T3" fmla="*/ 280 h 281"/>
                <a:gd name="T4" fmla="*/ 0 w 750"/>
                <a:gd name="T5" fmla="*/ 0 h 281"/>
                <a:gd name="T6" fmla="*/ 749 w 750"/>
                <a:gd name="T7" fmla="*/ 0 h 281"/>
                <a:gd name="T8" fmla="*/ 749 w 750"/>
                <a:gd name="T9" fmla="*/ 28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0" h="281">
                  <a:moveTo>
                    <a:pt x="749" y="280"/>
                  </a:moveTo>
                  <a:lnTo>
                    <a:pt x="187" y="280"/>
                  </a:lnTo>
                  <a:lnTo>
                    <a:pt x="0" y="0"/>
                  </a:lnTo>
                  <a:lnTo>
                    <a:pt x="749" y="0"/>
                  </a:lnTo>
                  <a:lnTo>
                    <a:pt x="749" y="28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8" name="Gruppierung 1074"/>
          <p:cNvGrpSpPr>
            <a:grpSpLocks noChangeAspect="1"/>
          </p:cNvGrpSpPr>
          <p:nvPr/>
        </p:nvGrpSpPr>
        <p:grpSpPr>
          <a:xfrm>
            <a:off x="5076287" y="5960914"/>
            <a:ext cx="343252" cy="349200"/>
            <a:chOff x="4392554" y="4373312"/>
            <a:chExt cx="581956" cy="592040"/>
          </a:xfrm>
        </p:grpSpPr>
        <p:sp>
          <p:nvSpPr>
            <p:cNvPr id="1629" name="Freeform 362"/>
            <p:cNvSpPr>
              <a:spLocks noChangeArrowheads="1"/>
            </p:cNvSpPr>
            <p:nvPr/>
          </p:nvSpPr>
          <p:spPr bwMode="auto">
            <a:xfrm>
              <a:off x="4392554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0" name="Freeform 363"/>
            <p:cNvSpPr>
              <a:spLocks noChangeArrowheads="1"/>
            </p:cNvSpPr>
            <p:nvPr/>
          </p:nvSpPr>
          <p:spPr bwMode="auto">
            <a:xfrm>
              <a:off x="4605747" y="4515921"/>
              <a:ext cx="152691" cy="306823"/>
            </a:xfrm>
            <a:custGeom>
              <a:avLst/>
              <a:gdLst>
                <a:gd name="T0" fmla="*/ 437 w 469"/>
                <a:gd name="T1" fmla="*/ 469 h 938"/>
                <a:gd name="T2" fmla="*/ 437 w 469"/>
                <a:gd name="T3" fmla="*/ 469 h 938"/>
                <a:gd name="T4" fmla="*/ 312 w 469"/>
                <a:gd name="T5" fmla="*/ 469 h 938"/>
                <a:gd name="T6" fmla="*/ 312 w 469"/>
                <a:gd name="T7" fmla="*/ 937 h 938"/>
                <a:gd name="T8" fmla="*/ 94 w 469"/>
                <a:gd name="T9" fmla="*/ 937 h 938"/>
                <a:gd name="T10" fmla="*/ 94 w 469"/>
                <a:gd name="T11" fmla="*/ 469 h 938"/>
                <a:gd name="T12" fmla="*/ 0 w 469"/>
                <a:gd name="T13" fmla="*/ 469 h 938"/>
                <a:gd name="T14" fmla="*/ 0 w 469"/>
                <a:gd name="T15" fmla="*/ 313 h 938"/>
                <a:gd name="T16" fmla="*/ 94 w 469"/>
                <a:gd name="T17" fmla="*/ 313 h 938"/>
                <a:gd name="T18" fmla="*/ 94 w 469"/>
                <a:gd name="T19" fmla="*/ 188 h 938"/>
                <a:gd name="T20" fmla="*/ 312 w 469"/>
                <a:gd name="T21" fmla="*/ 0 h 938"/>
                <a:gd name="T22" fmla="*/ 468 w 469"/>
                <a:gd name="T23" fmla="*/ 0 h 938"/>
                <a:gd name="T24" fmla="*/ 468 w 469"/>
                <a:gd name="T25" fmla="*/ 157 h 938"/>
                <a:gd name="T26" fmla="*/ 343 w 469"/>
                <a:gd name="T27" fmla="*/ 157 h 938"/>
                <a:gd name="T28" fmla="*/ 312 w 469"/>
                <a:gd name="T29" fmla="*/ 188 h 938"/>
                <a:gd name="T30" fmla="*/ 312 w 469"/>
                <a:gd name="T31" fmla="*/ 313 h 938"/>
                <a:gd name="T32" fmla="*/ 468 w 469"/>
                <a:gd name="T33" fmla="*/ 313 h 938"/>
                <a:gd name="T34" fmla="*/ 437 w 469"/>
                <a:gd name="T35" fmla="*/ 469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9" h="938">
                  <a:moveTo>
                    <a:pt x="437" y="469"/>
                  </a:moveTo>
                  <a:lnTo>
                    <a:pt x="437" y="469"/>
                  </a:lnTo>
                  <a:cubicBezTo>
                    <a:pt x="312" y="469"/>
                    <a:pt x="312" y="469"/>
                    <a:pt x="312" y="469"/>
                  </a:cubicBezTo>
                  <a:cubicBezTo>
                    <a:pt x="312" y="937"/>
                    <a:pt x="312" y="937"/>
                    <a:pt x="312" y="937"/>
                  </a:cubicBezTo>
                  <a:cubicBezTo>
                    <a:pt x="94" y="937"/>
                    <a:pt x="94" y="937"/>
                    <a:pt x="94" y="937"/>
                  </a:cubicBezTo>
                  <a:cubicBezTo>
                    <a:pt x="94" y="469"/>
                    <a:pt x="94" y="469"/>
                    <a:pt x="94" y="469"/>
                  </a:cubicBezTo>
                  <a:cubicBezTo>
                    <a:pt x="0" y="469"/>
                    <a:pt x="0" y="469"/>
                    <a:pt x="0" y="46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94" y="313"/>
                    <a:pt x="94" y="313"/>
                    <a:pt x="94" y="313"/>
                  </a:cubicBezTo>
                  <a:cubicBezTo>
                    <a:pt x="94" y="188"/>
                    <a:pt x="94" y="188"/>
                    <a:pt x="94" y="188"/>
                  </a:cubicBezTo>
                  <a:cubicBezTo>
                    <a:pt x="94" y="125"/>
                    <a:pt x="126" y="0"/>
                    <a:pt x="31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68" y="157"/>
                    <a:pt x="468" y="157"/>
                    <a:pt x="468" y="157"/>
                  </a:cubicBezTo>
                  <a:cubicBezTo>
                    <a:pt x="343" y="157"/>
                    <a:pt x="343" y="157"/>
                    <a:pt x="343" y="157"/>
                  </a:cubicBezTo>
                  <a:cubicBezTo>
                    <a:pt x="312" y="157"/>
                    <a:pt x="312" y="157"/>
                    <a:pt x="312" y="188"/>
                  </a:cubicBezTo>
                  <a:cubicBezTo>
                    <a:pt x="312" y="313"/>
                    <a:pt x="312" y="313"/>
                    <a:pt x="312" y="313"/>
                  </a:cubicBezTo>
                  <a:cubicBezTo>
                    <a:pt x="468" y="313"/>
                    <a:pt x="468" y="313"/>
                    <a:pt x="468" y="313"/>
                  </a:cubicBezTo>
                  <a:lnTo>
                    <a:pt x="437" y="46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1" name="Gruppierung 1077"/>
          <p:cNvGrpSpPr>
            <a:grpSpLocks noChangeAspect="1"/>
          </p:cNvGrpSpPr>
          <p:nvPr/>
        </p:nvGrpSpPr>
        <p:grpSpPr>
          <a:xfrm>
            <a:off x="5647787" y="5960914"/>
            <a:ext cx="343252" cy="349200"/>
            <a:chOff x="5307261" y="4373312"/>
            <a:chExt cx="581956" cy="592040"/>
          </a:xfrm>
        </p:grpSpPr>
        <p:sp>
          <p:nvSpPr>
            <p:cNvPr id="1632" name="Freeform 364"/>
            <p:cNvSpPr>
              <a:spLocks noChangeArrowheads="1"/>
            </p:cNvSpPr>
            <p:nvPr/>
          </p:nvSpPr>
          <p:spPr bwMode="auto">
            <a:xfrm>
              <a:off x="5307261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3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3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3" name="Freeform 365"/>
            <p:cNvSpPr>
              <a:spLocks noChangeArrowheads="1"/>
            </p:cNvSpPr>
            <p:nvPr/>
          </p:nvSpPr>
          <p:spPr bwMode="auto">
            <a:xfrm>
              <a:off x="5459953" y="4556254"/>
              <a:ext cx="285216" cy="224716"/>
            </a:xfrm>
            <a:custGeom>
              <a:avLst/>
              <a:gdLst>
                <a:gd name="T0" fmla="*/ 781 w 875"/>
                <a:gd name="T1" fmla="*/ 157 h 688"/>
                <a:gd name="T2" fmla="*/ 781 w 875"/>
                <a:gd name="T3" fmla="*/ 157 h 688"/>
                <a:gd name="T4" fmla="*/ 781 w 875"/>
                <a:gd name="T5" fmla="*/ 188 h 688"/>
                <a:gd name="T6" fmla="*/ 250 w 875"/>
                <a:gd name="T7" fmla="*/ 687 h 688"/>
                <a:gd name="T8" fmla="*/ 0 w 875"/>
                <a:gd name="T9" fmla="*/ 624 h 688"/>
                <a:gd name="T10" fmla="*/ 32 w 875"/>
                <a:gd name="T11" fmla="*/ 624 h 688"/>
                <a:gd name="T12" fmla="*/ 250 w 875"/>
                <a:gd name="T13" fmla="*/ 531 h 688"/>
                <a:gd name="T14" fmla="*/ 94 w 875"/>
                <a:gd name="T15" fmla="*/ 406 h 688"/>
                <a:gd name="T16" fmla="*/ 125 w 875"/>
                <a:gd name="T17" fmla="*/ 437 h 688"/>
                <a:gd name="T18" fmla="*/ 157 w 875"/>
                <a:gd name="T19" fmla="*/ 406 h 688"/>
                <a:gd name="T20" fmla="*/ 32 w 875"/>
                <a:gd name="T21" fmla="*/ 250 h 688"/>
                <a:gd name="T22" fmla="*/ 32 w 875"/>
                <a:gd name="T23" fmla="*/ 250 h 688"/>
                <a:gd name="T24" fmla="*/ 94 w 875"/>
                <a:gd name="T25" fmla="*/ 250 h 688"/>
                <a:gd name="T26" fmla="*/ 32 w 875"/>
                <a:gd name="T27" fmla="*/ 125 h 688"/>
                <a:gd name="T28" fmla="*/ 63 w 875"/>
                <a:gd name="T29" fmla="*/ 32 h 688"/>
                <a:gd name="T30" fmla="*/ 406 w 875"/>
                <a:gd name="T31" fmla="*/ 219 h 688"/>
                <a:gd name="T32" fmla="*/ 406 w 875"/>
                <a:gd name="T33" fmla="*/ 157 h 688"/>
                <a:gd name="T34" fmla="*/ 593 w 875"/>
                <a:gd name="T35" fmla="*/ 0 h 688"/>
                <a:gd name="T36" fmla="*/ 718 w 875"/>
                <a:gd name="T37" fmla="*/ 32 h 688"/>
                <a:gd name="T38" fmla="*/ 843 w 875"/>
                <a:gd name="T39" fmla="*/ 0 h 688"/>
                <a:gd name="T40" fmla="*/ 749 w 875"/>
                <a:gd name="T41" fmla="*/ 94 h 688"/>
                <a:gd name="T42" fmla="*/ 874 w 875"/>
                <a:gd name="T43" fmla="*/ 63 h 688"/>
                <a:gd name="T44" fmla="*/ 781 w 875"/>
                <a:gd name="T45" fmla="*/ 15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5" h="688">
                  <a:moveTo>
                    <a:pt x="781" y="157"/>
                  </a:moveTo>
                  <a:lnTo>
                    <a:pt x="781" y="157"/>
                  </a:lnTo>
                  <a:cubicBezTo>
                    <a:pt x="781" y="188"/>
                    <a:pt x="781" y="188"/>
                    <a:pt x="781" y="188"/>
                  </a:cubicBezTo>
                  <a:cubicBezTo>
                    <a:pt x="781" y="437"/>
                    <a:pt x="593" y="687"/>
                    <a:pt x="250" y="687"/>
                  </a:cubicBezTo>
                  <a:cubicBezTo>
                    <a:pt x="157" y="687"/>
                    <a:pt x="63" y="656"/>
                    <a:pt x="0" y="624"/>
                  </a:cubicBezTo>
                  <a:lnTo>
                    <a:pt x="32" y="624"/>
                  </a:lnTo>
                  <a:cubicBezTo>
                    <a:pt x="125" y="624"/>
                    <a:pt x="188" y="593"/>
                    <a:pt x="250" y="531"/>
                  </a:cubicBezTo>
                  <a:cubicBezTo>
                    <a:pt x="188" y="531"/>
                    <a:pt x="125" y="499"/>
                    <a:pt x="94" y="406"/>
                  </a:cubicBezTo>
                  <a:lnTo>
                    <a:pt x="125" y="437"/>
                  </a:lnTo>
                  <a:lnTo>
                    <a:pt x="157" y="406"/>
                  </a:lnTo>
                  <a:cubicBezTo>
                    <a:pt x="94" y="406"/>
                    <a:pt x="32" y="313"/>
                    <a:pt x="32" y="250"/>
                  </a:cubicBezTo>
                  <a:lnTo>
                    <a:pt x="32" y="250"/>
                  </a:lnTo>
                  <a:cubicBezTo>
                    <a:pt x="63" y="250"/>
                    <a:pt x="63" y="250"/>
                    <a:pt x="94" y="250"/>
                  </a:cubicBezTo>
                  <a:cubicBezTo>
                    <a:pt x="63" y="219"/>
                    <a:pt x="32" y="188"/>
                    <a:pt x="32" y="125"/>
                  </a:cubicBezTo>
                  <a:cubicBezTo>
                    <a:pt x="32" y="94"/>
                    <a:pt x="32" y="63"/>
                    <a:pt x="63" y="32"/>
                  </a:cubicBezTo>
                  <a:cubicBezTo>
                    <a:pt x="125" y="125"/>
                    <a:pt x="282" y="188"/>
                    <a:pt x="406" y="219"/>
                  </a:cubicBezTo>
                  <a:cubicBezTo>
                    <a:pt x="406" y="188"/>
                    <a:pt x="406" y="188"/>
                    <a:pt x="406" y="157"/>
                  </a:cubicBezTo>
                  <a:cubicBezTo>
                    <a:pt x="406" y="63"/>
                    <a:pt x="499" y="0"/>
                    <a:pt x="593" y="0"/>
                  </a:cubicBezTo>
                  <a:cubicBezTo>
                    <a:pt x="656" y="0"/>
                    <a:pt x="687" y="0"/>
                    <a:pt x="718" y="32"/>
                  </a:cubicBezTo>
                  <a:cubicBezTo>
                    <a:pt x="781" y="32"/>
                    <a:pt x="812" y="32"/>
                    <a:pt x="843" y="0"/>
                  </a:cubicBezTo>
                  <a:cubicBezTo>
                    <a:pt x="812" y="32"/>
                    <a:pt x="812" y="94"/>
                    <a:pt x="749" y="94"/>
                  </a:cubicBezTo>
                  <a:cubicBezTo>
                    <a:pt x="812" y="94"/>
                    <a:pt x="843" y="94"/>
                    <a:pt x="874" y="63"/>
                  </a:cubicBezTo>
                  <a:cubicBezTo>
                    <a:pt x="843" y="94"/>
                    <a:pt x="812" y="157"/>
                    <a:pt x="781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4" name="Gruppierung 1080"/>
          <p:cNvGrpSpPr>
            <a:grpSpLocks noChangeAspect="1"/>
          </p:cNvGrpSpPr>
          <p:nvPr/>
        </p:nvGrpSpPr>
        <p:grpSpPr>
          <a:xfrm>
            <a:off x="6219287" y="5960914"/>
            <a:ext cx="343252" cy="349200"/>
            <a:chOff x="6217648" y="4373312"/>
            <a:chExt cx="581956" cy="592040"/>
          </a:xfrm>
        </p:grpSpPr>
        <p:sp>
          <p:nvSpPr>
            <p:cNvPr id="1635" name="Freeform 366"/>
            <p:cNvSpPr>
              <a:spLocks noChangeArrowheads="1"/>
            </p:cNvSpPr>
            <p:nvPr/>
          </p:nvSpPr>
          <p:spPr bwMode="auto">
            <a:xfrm>
              <a:off x="6217648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6" name="Freeform 367"/>
            <p:cNvSpPr>
              <a:spLocks noChangeArrowheads="1"/>
            </p:cNvSpPr>
            <p:nvPr/>
          </p:nvSpPr>
          <p:spPr bwMode="auto">
            <a:xfrm>
              <a:off x="6350172" y="4526004"/>
              <a:ext cx="316907" cy="234799"/>
            </a:xfrm>
            <a:custGeom>
              <a:avLst/>
              <a:gdLst>
                <a:gd name="T0" fmla="*/ 936 w 969"/>
                <a:gd name="T1" fmla="*/ 624 h 718"/>
                <a:gd name="T2" fmla="*/ 936 w 969"/>
                <a:gd name="T3" fmla="*/ 624 h 718"/>
                <a:gd name="T4" fmla="*/ 624 w 969"/>
                <a:gd name="T5" fmla="*/ 624 h 718"/>
                <a:gd name="T6" fmla="*/ 561 w 969"/>
                <a:gd name="T7" fmla="*/ 592 h 718"/>
                <a:gd name="T8" fmla="*/ 344 w 969"/>
                <a:gd name="T9" fmla="*/ 406 h 718"/>
                <a:gd name="T10" fmla="*/ 94 w 969"/>
                <a:gd name="T11" fmla="*/ 250 h 718"/>
                <a:gd name="T12" fmla="*/ 125 w 969"/>
                <a:gd name="T13" fmla="*/ 93 h 718"/>
                <a:gd name="T14" fmla="*/ 250 w 969"/>
                <a:gd name="T15" fmla="*/ 31 h 718"/>
                <a:gd name="T16" fmla="*/ 344 w 969"/>
                <a:gd name="T17" fmla="*/ 250 h 718"/>
                <a:gd name="T18" fmla="*/ 499 w 969"/>
                <a:gd name="T19" fmla="*/ 93 h 718"/>
                <a:gd name="T20" fmla="*/ 624 w 969"/>
                <a:gd name="T21" fmla="*/ 250 h 718"/>
                <a:gd name="T22" fmla="*/ 749 w 969"/>
                <a:gd name="T23" fmla="*/ 467 h 718"/>
                <a:gd name="T24" fmla="*/ 936 w 969"/>
                <a:gd name="T25" fmla="*/ 592 h 718"/>
                <a:gd name="T26" fmla="*/ 968 w 969"/>
                <a:gd name="T27" fmla="*/ 717 h 718"/>
                <a:gd name="T28" fmla="*/ 624 w 969"/>
                <a:gd name="T29" fmla="*/ 717 h 718"/>
                <a:gd name="T30" fmla="*/ 0 w 969"/>
                <a:gd name="T31" fmla="*/ 343 h 718"/>
                <a:gd name="T32" fmla="*/ 62 w 969"/>
                <a:gd name="T33" fmla="*/ 250 h 718"/>
                <a:gd name="T34" fmla="*/ 94 w 969"/>
                <a:gd name="T35" fmla="*/ 25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9" h="718">
                  <a:moveTo>
                    <a:pt x="936" y="624"/>
                  </a:moveTo>
                  <a:lnTo>
                    <a:pt x="936" y="624"/>
                  </a:lnTo>
                  <a:cubicBezTo>
                    <a:pt x="874" y="655"/>
                    <a:pt x="718" y="655"/>
                    <a:pt x="624" y="624"/>
                  </a:cubicBezTo>
                  <a:lnTo>
                    <a:pt x="561" y="592"/>
                  </a:lnTo>
                  <a:cubicBezTo>
                    <a:pt x="499" y="561"/>
                    <a:pt x="406" y="467"/>
                    <a:pt x="344" y="406"/>
                  </a:cubicBezTo>
                  <a:cubicBezTo>
                    <a:pt x="281" y="375"/>
                    <a:pt x="125" y="281"/>
                    <a:pt x="94" y="250"/>
                  </a:cubicBezTo>
                  <a:cubicBezTo>
                    <a:pt x="62" y="218"/>
                    <a:pt x="94" y="125"/>
                    <a:pt x="125" y="93"/>
                  </a:cubicBezTo>
                  <a:cubicBezTo>
                    <a:pt x="187" y="31"/>
                    <a:pt x="281" y="0"/>
                    <a:pt x="250" y="31"/>
                  </a:cubicBezTo>
                  <a:cubicBezTo>
                    <a:pt x="187" y="156"/>
                    <a:pt x="312" y="250"/>
                    <a:pt x="344" y="250"/>
                  </a:cubicBezTo>
                  <a:cubicBezTo>
                    <a:pt x="499" y="250"/>
                    <a:pt x="437" y="93"/>
                    <a:pt x="499" y="93"/>
                  </a:cubicBezTo>
                  <a:cubicBezTo>
                    <a:pt x="593" y="93"/>
                    <a:pt x="624" y="250"/>
                    <a:pt x="624" y="250"/>
                  </a:cubicBezTo>
                  <a:cubicBezTo>
                    <a:pt x="624" y="250"/>
                    <a:pt x="718" y="406"/>
                    <a:pt x="749" y="467"/>
                  </a:cubicBezTo>
                  <a:cubicBezTo>
                    <a:pt x="811" y="499"/>
                    <a:pt x="874" y="530"/>
                    <a:pt x="936" y="592"/>
                  </a:cubicBezTo>
                  <a:cubicBezTo>
                    <a:pt x="968" y="624"/>
                    <a:pt x="968" y="717"/>
                    <a:pt x="968" y="717"/>
                  </a:cubicBezTo>
                  <a:cubicBezTo>
                    <a:pt x="968" y="717"/>
                    <a:pt x="718" y="717"/>
                    <a:pt x="624" y="717"/>
                  </a:cubicBezTo>
                  <a:cubicBezTo>
                    <a:pt x="469" y="655"/>
                    <a:pt x="0" y="343"/>
                    <a:pt x="0" y="343"/>
                  </a:cubicBezTo>
                  <a:cubicBezTo>
                    <a:pt x="0" y="343"/>
                    <a:pt x="0" y="281"/>
                    <a:pt x="62" y="250"/>
                  </a:cubicBezTo>
                  <a:cubicBezTo>
                    <a:pt x="94" y="218"/>
                    <a:pt x="94" y="250"/>
                    <a:pt x="94" y="25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7" name="Freeform 368"/>
            <p:cNvSpPr>
              <a:spLocks noChangeArrowheads="1"/>
            </p:cNvSpPr>
            <p:nvPr/>
          </p:nvSpPr>
          <p:spPr bwMode="auto">
            <a:xfrm>
              <a:off x="6502863" y="4608111"/>
              <a:ext cx="122442" cy="102274"/>
            </a:xfrm>
            <a:custGeom>
              <a:avLst/>
              <a:gdLst>
                <a:gd name="T0" fmla="*/ 374 w 375"/>
                <a:gd name="T1" fmla="*/ 280 h 312"/>
                <a:gd name="T2" fmla="*/ 374 w 375"/>
                <a:gd name="T3" fmla="*/ 280 h 312"/>
                <a:gd name="T4" fmla="*/ 280 w 375"/>
                <a:gd name="T5" fmla="*/ 280 h 312"/>
                <a:gd name="T6" fmla="*/ 155 w 375"/>
                <a:gd name="T7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312">
                  <a:moveTo>
                    <a:pt x="374" y="280"/>
                  </a:moveTo>
                  <a:lnTo>
                    <a:pt x="374" y="280"/>
                  </a:lnTo>
                  <a:cubicBezTo>
                    <a:pt x="374" y="280"/>
                    <a:pt x="342" y="311"/>
                    <a:pt x="280" y="280"/>
                  </a:cubicBezTo>
                  <a:cubicBezTo>
                    <a:pt x="92" y="156"/>
                    <a:pt x="0" y="31"/>
                    <a:pt x="155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8" name="Line 369"/>
            <p:cNvSpPr>
              <a:spLocks noChangeShapeType="1"/>
            </p:cNvSpPr>
            <p:nvPr/>
          </p:nvSpPr>
          <p:spPr bwMode="auto">
            <a:xfrm flipH="1">
              <a:off x="6511507" y="4678695"/>
              <a:ext cx="43215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9" name="Line 370"/>
            <p:cNvSpPr>
              <a:spLocks noChangeShapeType="1"/>
            </p:cNvSpPr>
            <p:nvPr/>
          </p:nvSpPr>
          <p:spPr bwMode="auto">
            <a:xfrm flipH="1">
              <a:off x="6553281" y="4700303"/>
              <a:ext cx="33131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0" name="Line 371"/>
            <p:cNvSpPr>
              <a:spLocks noChangeShapeType="1"/>
            </p:cNvSpPr>
            <p:nvPr/>
          </p:nvSpPr>
          <p:spPr bwMode="auto">
            <a:xfrm flipH="1">
              <a:off x="6491340" y="4648445"/>
              <a:ext cx="43215" cy="3025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1" name="Freeform 372"/>
            <p:cNvSpPr>
              <a:spLocks noChangeArrowheads="1"/>
            </p:cNvSpPr>
            <p:nvPr/>
          </p:nvSpPr>
          <p:spPr bwMode="auto">
            <a:xfrm>
              <a:off x="6462530" y="4587945"/>
              <a:ext cx="102275" cy="41774"/>
            </a:xfrm>
            <a:custGeom>
              <a:avLst/>
              <a:gdLst>
                <a:gd name="T0" fmla="*/ 0 w 312"/>
                <a:gd name="T1" fmla="*/ 63 h 126"/>
                <a:gd name="T2" fmla="*/ 0 w 312"/>
                <a:gd name="T3" fmla="*/ 63 h 126"/>
                <a:gd name="T4" fmla="*/ 155 w 312"/>
                <a:gd name="T5" fmla="*/ 31 h 126"/>
                <a:gd name="T6" fmla="*/ 311 w 312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2" h="126">
                  <a:moveTo>
                    <a:pt x="0" y="63"/>
                  </a:moveTo>
                  <a:lnTo>
                    <a:pt x="0" y="63"/>
                  </a:lnTo>
                  <a:cubicBezTo>
                    <a:pt x="0" y="63"/>
                    <a:pt x="93" y="63"/>
                    <a:pt x="155" y="31"/>
                  </a:cubicBezTo>
                  <a:cubicBezTo>
                    <a:pt x="217" y="0"/>
                    <a:pt x="280" y="31"/>
                    <a:pt x="311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2" name="Line 373"/>
            <p:cNvSpPr>
              <a:spLocks noChangeShapeType="1"/>
            </p:cNvSpPr>
            <p:nvPr/>
          </p:nvSpPr>
          <p:spPr bwMode="auto">
            <a:xfrm flipH="1">
              <a:off x="6348732" y="4700303"/>
              <a:ext cx="3313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3" name="Line 374"/>
            <p:cNvSpPr>
              <a:spLocks noChangeShapeType="1"/>
            </p:cNvSpPr>
            <p:nvPr/>
          </p:nvSpPr>
          <p:spPr bwMode="auto">
            <a:xfrm>
              <a:off x="6350173" y="4730552"/>
              <a:ext cx="7202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4" name="Line 375"/>
            <p:cNvSpPr>
              <a:spLocks noChangeShapeType="1"/>
            </p:cNvSpPr>
            <p:nvPr/>
          </p:nvSpPr>
          <p:spPr bwMode="auto">
            <a:xfrm>
              <a:off x="6350173" y="4760803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45" name="Gruppierung 1091"/>
          <p:cNvGrpSpPr>
            <a:grpSpLocks noChangeAspect="1"/>
          </p:cNvGrpSpPr>
          <p:nvPr/>
        </p:nvGrpSpPr>
        <p:grpSpPr>
          <a:xfrm>
            <a:off x="6789200" y="5960914"/>
            <a:ext cx="343252" cy="349200"/>
            <a:chOff x="7136677" y="4373312"/>
            <a:chExt cx="581956" cy="592040"/>
          </a:xfrm>
        </p:grpSpPr>
        <p:sp>
          <p:nvSpPr>
            <p:cNvPr id="1646" name="Freeform 376"/>
            <p:cNvSpPr>
              <a:spLocks noChangeArrowheads="1"/>
            </p:cNvSpPr>
            <p:nvPr/>
          </p:nvSpPr>
          <p:spPr bwMode="auto">
            <a:xfrm>
              <a:off x="7136677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7" name="Freeform 377"/>
            <p:cNvSpPr>
              <a:spLocks noChangeArrowheads="1"/>
            </p:cNvSpPr>
            <p:nvPr/>
          </p:nvSpPr>
          <p:spPr bwMode="auto">
            <a:xfrm>
              <a:off x="7289369" y="4760803"/>
              <a:ext cx="285216" cy="21607"/>
            </a:xfrm>
            <a:custGeom>
              <a:avLst/>
              <a:gdLst>
                <a:gd name="T0" fmla="*/ 874 w 875"/>
                <a:gd name="T1" fmla="*/ 32 h 64"/>
                <a:gd name="T2" fmla="*/ 874 w 875"/>
                <a:gd name="T3" fmla="*/ 32 h 64"/>
                <a:gd name="T4" fmla="*/ 812 w 875"/>
                <a:gd name="T5" fmla="*/ 63 h 64"/>
                <a:gd name="T6" fmla="*/ 32 w 875"/>
                <a:gd name="T7" fmla="*/ 63 h 64"/>
                <a:gd name="T8" fmla="*/ 0 w 875"/>
                <a:gd name="T9" fmla="*/ 32 h 64"/>
                <a:gd name="T10" fmla="*/ 0 w 875"/>
                <a:gd name="T11" fmla="*/ 32 h 64"/>
                <a:gd name="T12" fmla="*/ 32 w 875"/>
                <a:gd name="T13" fmla="*/ 0 h 64"/>
                <a:gd name="T14" fmla="*/ 812 w 875"/>
                <a:gd name="T15" fmla="*/ 0 h 64"/>
                <a:gd name="T16" fmla="*/ 874 w 875"/>
                <a:gd name="T17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5" h="64">
                  <a:moveTo>
                    <a:pt x="874" y="32"/>
                  </a:moveTo>
                  <a:lnTo>
                    <a:pt x="874" y="32"/>
                  </a:lnTo>
                  <a:cubicBezTo>
                    <a:pt x="874" y="63"/>
                    <a:pt x="843" y="63"/>
                    <a:pt x="81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0" y="63"/>
                    <a:pt x="0" y="63"/>
                    <a:pt x="0" y="32"/>
                  </a:cubicBezTo>
                  <a:lnTo>
                    <a:pt x="0" y="32"/>
                  </a:ln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8" name="Freeform 378"/>
            <p:cNvSpPr>
              <a:spLocks noChangeArrowheads="1"/>
            </p:cNvSpPr>
            <p:nvPr/>
          </p:nvSpPr>
          <p:spPr bwMode="auto">
            <a:xfrm>
              <a:off x="7452144" y="4608112"/>
              <a:ext cx="122441" cy="122441"/>
            </a:xfrm>
            <a:custGeom>
              <a:avLst/>
              <a:gdLst>
                <a:gd name="T0" fmla="*/ 375 w 376"/>
                <a:gd name="T1" fmla="*/ 187 h 375"/>
                <a:gd name="T2" fmla="*/ 375 w 376"/>
                <a:gd name="T3" fmla="*/ 187 h 375"/>
                <a:gd name="T4" fmla="*/ 188 w 376"/>
                <a:gd name="T5" fmla="*/ 374 h 375"/>
                <a:gd name="T6" fmla="*/ 0 w 376"/>
                <a:gd name="T7" fmla="*/ 187 h 375"/>
                <a:gd name="T8" fmla="*/ 188 w 376"/>
                <a:gd name="T9" fmla="*/ 0 h 375"/>
                <a:gd name="T10" fmla="*/ 375 w 376"/>
                <a:gd name="T11" fmla="*/ 18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6" h="375">
                  <a:moveTo>
                    <a:pt x="375" y="187"/>
                  </a:moveTo>
                  <a:lnTo>
                    <a:pt x="375" y="187"/>
                  </a:lnTo>
                  <a:cubicBezTo>
                    <a:pt x="375" y="280"/>
                    <a:pt x="282" y="374"/>
                    <a:pt x="188" y="374"/>
                  </a:cubicBezTo>
                  <a:cubicBezTo>
                    <a:pt x="63" y="374"/>
                    <a:pt x="0" y="280"/>
                    <a:pt x="0" y="187"/>
                  </a:cubicBezTo>
                  <a:cubicBezTo>
                    <a:pt x="0" y="93"/>
                    <a:pt x="63" y="0"/>
                    <a:pt x="188" y="0"/>
                  </a:cubicBezTo>
                  <a:cubicBezTo>
                    <a:pt x="282" y="0"/>
                    <a:pt x="375" y="93"/>
                    <a:pt x="375" y="1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9" name="Freeform 379"/>
            <p:cNvSpPr>
              <a:spLocks noChangeArrowheads="1"/>
            </p:cNvSpPr>
            <p:nvPr/>
          </p:nvSpPr>
          <p:spPr bwMode="auto">
            <a:xfrm>
              <a:off x="7339786" y="4658528"/>
              <a:ext cx="30250" cy="30251"/>
            </a:xfrm>
            <a:custGeom>
              <a:avLst/>
              <a:gdLst>
                <a:gd name="T0" fmla="*/ 93 w 94"/>
                <a:gd name="T1" fmla="*/ 61 h 94"/>
                <a:gd name="T2" fmla="*/ 93 w 94"/>
                <a:gd name="T3" fmla="*/ 61 h 94"/>
                <a:gd name="T4" fmla="*/ 31 w 94"/>
                <a:gd name="T5" fmla="*/ 93 h 94"/>
                <a:gd name="T6" fmla="*/ 0 w 94"/>
                <a:gd name="T7" fmla="*/ 61 h 94"/>
                <a:gd name="T8" fmla="*/ 31 w 94"/>
                <a:gd name="T9" fmla="*/ 0 h 94"/>
                <a:gd name="T10" fmla="*/ 93 w 94"/>
                <a:gd name="T11" fmla="*/ 6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93" y="61"/>
                  </a:moveTo>
                  <a:lnTo>
                    <a:pt x="93" y="61"/>
                  </a:lnTo>
                  <a:cubicBezTo>
                    <a:pt x="93" y="61"/>
                    <a:pt x="62" y="93"/>
                    <a:pt x="31" y="93"/>
                  </a:cubicBezTo>
                  <a:lnTo>
                    <a:pt x="0" y="61"/>
                  </a:lnTo>
                  <a:cubicBezTo>
                    <a:pt x="0" y="31"/>
                    <a:pt x="31" y="0"/>
                    <a:pt x="31" y="0"/>
                  </a:cubicBezTo>
                  <a:cubicBezTo>
                    <a:pt x="62" y="0"/>
                    <a:pt x="93" y="31"/>
                    <a:pt x="93" y="6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0" name="Freeform 380"/>
            <p:cNvSpPr>
              <a:spLocks noChangeArrowheads="1"/>
            </p:cNvSpPr>
            <p:nvPr/>
          </p:nvSpPr>
          <p:spPr bwMode="auto">
            <a:xfrm>
              <a:off x="7309535" y="4638361"/>
              <a:ext cx="224716" cy="82108"/>
            </a:xfrm>
            <a:custGeom>
              <a:avLst/>
              <a:gdLst>
                <a:gd name="T0" fmla="*/ 125 w 687"/>
                <a:gd name="T1" fmla="*/ 249 h 250"/>
                <a:gd name="T2" fmla="*/ 125 w 687"/>
                <a:gd name="T3" fmla="*/ 249 h 250"/>
                <a:gd name="T4" fmla="*/ 0 w 687"/>
                <a:gd name="T5" fmla="*/ 124 h 250"/>
                <a:gd name="T6" fmla="*/ 125 w 687"/>
                <a:gd name="T7" fmla="*/ 0 h 250"/>
                <a:gd name="T8" fmla="*/ 624 w 687"/>
                <a:gd name="T9" fmla="*/ 32 h 250"/>
                <a:gd name="T10" fmla="*/ 686 w 687"/>
                <a:gd name="T11" fmla="*/ 94 h 250"/>
                <a:gd name="T12" fmla="*/ 624 w 687"/>
                <a:gd name="T13" fmla="*/ 156 h 250"/>
                <a:gd name="T14" fmla="*/ 125 w 687"/>
                <a:gd name="T15" fmla="*/ 24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7" h="250">
                  <a:moveTo>
                    <a:pt x="125" y="249"/>
                  </a:moveTo>
                  <a:lnTo>
                    <a:pt x="125" y="249"/>
                  </a:lnTo>
                  <a:cubicBezTo>
                    <a:pt x="62" y="249"/>
                    <a:pt x="0" y="187"/>
                    <a:pt x="0" y="124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624" y="32"/>
                    <a:pt x="624" y="32"/>
                    <a:pt x="624" y="32"/>
                  </a:cubicBezTo>
                  <a:cubicBezTo>
                    <a:pt x="655" y="32"/>
                    <a:pt x="686" y="63"/>
                    <a:pt x="686" y="94"/>
                  </a:cubicBezTo>
                  <a:cubicBezTo>
                    <a:pt x="686" y="124"/>
                    <a:pt x="655" y="156"/>
                    <a:pt x="624" y="156"/>
                  </a:cubicBezTo>
                  <a:lnTo>
                    <a:pt x="125" y="24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1" name="Line 381"/>
            <p:cNvSpPr>
              <a:spLocks noChangeShapeType="1"/>
            </p:cNvSpPr>
            <p:nvPr/>
          </p:nvSpPr>
          <p:spPr bwMode="auto">
            <a:xfrm flipV="1">
              <a:off x="7299452" y="4719028"/>
              <a:ext cx="30250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2" name="Line 382"/>
            <p:cNvSpPr>
              <a:spLocks noChangeShapeType="1"/>
            </p:cNvSpPr>
            <p:nvPr/>
          </p:nvSpPr>
          <p:spPr bwMode="auto">
            <a:xfrm flipH="1">
              <a:off x="7329702" y="4720469"/>
              <a:ext cx="23048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3" name="Line 383"/>
            <p:cNvSpPr>
              <a:spLocks noChangeShapeType="1"/>
            </p:cNvSpPr>
            <p:nvPr/>
          </p:nvSpPr>
          <p:spPr bwMode="auto">
            <a:xfrm>
              <a:off x="7514084" y="4730552"/>
              <a:ext cx="10084" cy="3025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4" name="Line 384"/>
            <p:cNvSpPr>
              <a:spLocks noChangeShapeType="1"/>
            </p:cNvSpPr>
            <p:nvPr/>
          </p:nvSpPr>
          <p:spPr bwMode="auto">
            <a:xfrm>
              <a:off x="7472310" y="4556254"/>
              <a:ext cx="20167" cy="5185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5" name="Line 385"/>
            <p:cNvSpPr>
              <a:spLocks noChangeShapeType="1"/>
            </p:cNvSpPr>
            <p:nvPr/>
          </p:nvSpPr>
          <p:spPr bwMode="auto">
            <a:xfrm>
              <a:off x="7544334" y="4720469"/>
              <a:ext cx="10083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6" name="Line 386"/>
            <p:cNvSpPr>
              <a:spLocks noChangeShapeType="1"/>
            </p:cNvSpPr>
            <p:nvPr/>
          </p:nvSpPr>
          <p:spPr bwMode="auto">
            <a:xfrm>
              <a:off x="7504001" y="4556254"/>
              <a:ext cx="10083" cy="5185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7" name="Freeform 387"/>
            <p:cNvSpPr>
              <a:spLocks noChangeArrowheads="1"/>
            </p:cNvSpPr>
            <p:nvPr/>
          </p:nvSpPr>
          <p:spPr bwMode="auto">
            <a:xfrm>
              <a:off x="7462226" y="4526003"/>
              <a:ext cx="82108" cy="30251"/>
            </a:xfrm>
            <a:custGeom>
              <a:avLst/>
              <a:gdLst>
                <a:gd name="T0" fmla="*/ 250 w 251"/>
                <a:gd name="T1" fmla="*/ 31 h 94"/>
                <a:gd name="T2" fmla="*/ 250 w 251"/>
                <a:gd name="T3" fmla="*/ 31 h 94"/>
                <a:gd name="T4" fmla="*/ 218 w 251"/>
                <a:gd name="T5" fmla="*/ 93 h 94"/>
                <a:gd name="T6" fmla="*/ 31 w 251"/>
                <a:gd name="T7" fmla="*/ 93 h 94"/>
                <a:gd name="T8" fmla="*/ 0 w 251"/>
                <a:gd name="T9" fmla="*/ 31 h 94"/>
                <a:gd name="T10" fmla="*/ 0 w 251"/>
                <a:gd name="T11" fmla="*/ 31 h 94"/>
                <a:gd name="T12" fmla="*/ 31 w 251"/>
                <a:gd name="T13" fmla="*/ 0 h 94"/>
                <a:gd name="T14" fmla="*/ 218 w 251"/>
                <a:gd name="T15" fmla="*/ 0 h 94"/>
                <a:gd name="T16" fmla="*/ 250 w 251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94">
                  <a:moveTo>
                    <a:pt x="250" y="31"/>
                  </a:moveTo>
                  <a:lnTo>
                    <a:pt x="250" y="31"/>
                  </a:lnTo>
                  <a:cubicBezTo>
                    <a:pt x="250" y="62"/>
                    <a:pt x="218" y="93"/>
                    <a:pt x="218" y="93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  <a:lnTo>
                    <a:pt x="0" y="31"/>
                  </a:lnTo>
                  <a:lnTo>
                    <a:pt x="31" y="0"/>
                  </a:lnTo>
                  <a:cubicBezTo>
                    <a:pt x="218" y="0"/>
                    <a:pt x="218" y="0"/>
                    <a:pt x="218" y="0"/>
                  </a:cubicBezTo>
                  <a:lnTo>
                    <a:pt x="250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8" name="Freeform 388"/>
            <p:cNvSpPr>
              <a:spLocks noChangeArrowheads="1"/>
            </p:cNvSpPr>
            <p:nvPr/>
          </p:nvSpPr>
          <p:spPr bwMode="auto">
            <a:xfrm>
              <a:off x="7309536" y="4526003"/>
              <a:ext cx="72024" cy="41775"/>
            </a:xfrm>
            <a:custGeom>
              <a:avLst/>
              <a:gdLst>
                <a:gd name="T0" fmla="*/ 187 w 220"/>
                <a:gd name="T1" fmla="*/ 125 h 126"/>
                <a:gd name="T2" fmla="*/ 187 w 220"/>
                <a:gd name="T3" fmla="*/ 125 h 126"/>
                <a:gd name="T4" fmla="*/ 62 w 220"/>
                <a:gd name="T5" fmla="*/ 125 h 126"/>
                <a:gd name="T6" fmla="*/ 0 w 220"/>
                <a:gd name="T7" fmla="*/ 93 h 126"/>
                <a:gd name="T8" fmla="*/ 0 w 220"/>
                <a:gd name="T9" fmla="*/ 93 h 126"/>
                <a:gd name="T10" fmla="*/ 0 w 220"/>
                <a:gd name="T11" fmla="*/ 0 h 126"/>
                <a:gd name="T12" fmla="*/ 187 w 220"/>
                <a:gd name="T13" fmla="*/ 31 h 126"/>
                <a:gd name="T14" fmla="*/ 219 w 220"/>
                <a:gd name="T15" fmla="*/ 93 h 126"/>
                <a:gd name="T16" fmla="*/ 219 w 220"/>
                <a:gd name="T17" fmla="*/ 93 h 126"/>
                <a:gd name="T18" fmla="*/ 187 w 220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26">
                  <a:moveTo>
                    <a:pt x="187" y="125"/>
                  </a:moveTo>
                  <a:lnTo>
                    <a:pt x="187" y="125"/>
                  </a:lnTo>
                  <a:cubicBezTo>
                    <a:pt x="62" y="125"/>
                    <a:pt x="62" y="125"/>
                    <a:pt x="62" y="125"/>
                  </a:cubicBezTo>
                  <a:cubicBezTo>
                    <a:pt x="31" y="125"/>
                    <a:pt x="0" y="93"/>
                    <a:pt x="0" y="93"/>
                  </a:cubicBezTo>
                  <a:lnTo>
                    <a:pt x="0" y="93"/>
                  </a:lnTo>
                  <a:cubicBezTo>
                    <a:pt x="0" y="62"/>
                    <a:pt x="0" y="31"/>
                    <a:pt x="0" y="0"/>
                  </a:cubicBezTo>
                  <a:cubicBezTo>
                    <a:pt x="187" y="31"/>
                    <a:pt x="187" y="31"/>
                    <a:pt x="187" y="31"/>
                  </a:cubicBezTo>
                  <a:cubicBezTo>
                    <a:pt x="187" y="31"/>
                    <a:pt x="219" y="62"/>
                    <a:pt x="219" y="93"/>
                  </a:cubicBezTo>
                  <a:lnTo>
                    <a:pt x="219" y="93"/>
                  </a:lnTo>
                  <a:lnTo>
                    <a:pt x="187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9" name="Line 389"/>
            <p:cNvSpPr>
              <a:spLocks noChangeShapeType="1"/>
            </p:cNvSpPr>
            <p:nvPr/>
          </p:nvSpPr>
          <p:spPr bwMode="auto">
            <a:xfrm>
              <a:off x="7329702" y="4567778"/>
              <a:ext cx="10084" cy="705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0" name="Line 390"/>
            <p:cNvSpPr>
              <a:spLocks noChangeShapeType="1"/>
            </p:cNvSpPr>
            <p:nvPr/>
          </p:nvSpPr>
          <p:spPr bwMode="auto">
            <a:xfrm>
              <a:off x="7351310" y="4567778"/>
              <a:ext cx="20167" cy="705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1" name="Freeform 391"/>
            <p:cNvSpPr>
              <a:spLocks noChangeArrowheads="1"/>
            </p:cNvSpPr>
            <p:nvPr/>
          </p:nvSpPr>
          <p:spPr bwMode="auto">
            <a:xfrm>
              <a:off x="7534250" y="4556254"/>
              <a:ext cx="41775" cy="21607"/>
            </a:xfrm>
            <a:custGeom>
              <a:avLst/>
              <a:gdLst>
                <a:gd name="T0" fmla="*/ 0 w 126"/>
                <a:gd name="T1" fmla="*/ 0 h 64"/>
                <a:gd name="T2" fmla="*/ 0 w 126"/>
                <a:gd name="T3" fmla="*/ 0 h 64"/>
                <a:gd name="T4" fmla="*/ 32 w 126"/>
                <a:gd name="T5" fmla="*/ 63 h 64"/>
                <a:gd name="T6" fmla="*/ 125 w 126"/>
                <a:gd name="T7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6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3"/>
                    <a:pt x="32" y="63"/>
                  </a:cubicBezTo>
                  <a:cubicBezTo>
                    <a:pt x="125" y="63"/>
                    <a:pt x="125" y="63"/>
                    <a:pt x="125" y="6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2" name="Freeform 392"/>
            <p:cNvSpPr>
              <a:spLocks noChangeArrowheads="1"/>
            </p:cNvSpPr>
            <p:nvPr/>
          </p:nvSpPr>
          <p:spPr bwMode="auto">
            <a:xfrm>
              <a:off x="7289368" y="4598027"/>
              <a:ext cx="41775" cy="1441"/>
            </a:xfrm>
            <a:custGeom>
              <a:avLst/>
              <a:gdLst>
                <a:gd name="T0" fmla="*/ 0 w 126"/>
                <a:gd name="T1" fmla="*/ 0 h 1"/>
                <a:gd name="T2" fmla="*/ 32 w 126"/>
                <a:gd name="T3" fmla="*/ 0 h 1"/>
                <a:gd name="T4" fmla="*/ 125 w 12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">
                  <a:moveTo>
                    <a:pt x="0" y="0"/>
                  </a:moveTo>
                  <a:lnTo>
                    <a:pt x="32" y="0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3" name="Line 393"/>
            <p:cNvSpPr>
              <a:spLocks noChangeShapeType="1"/>
            </p:cNvSpPr>
            <p:nvPr/>
          </p:nvSpPr>
          <p:spPr bwMode="auto">
            <a:xfrm flipV="1">
              <a:off x="7299452" y="4596588"/>
              <a:ext cx="1440" cy="1296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64" name="Gruppierung 1110"/>
          <p:cNvGrpSpPr>
            <a:grpSpLocks noChangeAspect="1"/>
          </p:cNvGrpSpPr>
          <p:nvPr/>
        </p:nvGrpSpPr>
        <p:grpSpPr>
          <a:xfrm>
            <a:off x="7360700" y="5960914"/>
            <a:ext cx="349199" cy="349200"/>
            <a:chOff x="7985123" y="4373312"/>
            <a:chExt cx="592039" cy="592040"/>
          </a:xfrm>
        </p:grpSpPr>
        <p:sp>
          <p:nvSpPr>
            <p:cNvPr id="1665" name="Freeform 394"/>
            <p:cNvSpPr>
              <a:spLocks noChangeArrowheads="1"/>
            </p:cNvSpPr>
            <p:nvPr/>
          </p:nvSpPr>
          <p:spPr bwMode="auto">
            <a:xfrm>
              <a:off x="7985123" y="437331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6" name="Freeform 395"/>
            <p:cNvSpPr>
              <a:spLocks noChangeArrowheads="1"/>
            </p:cNvSpPr>
            <p:nvPr/>
          </p:nvSpPr>
          <p:spPr bwMode="auto">
            <a:xfrm>
              <a:off x="8127731" y="4608112"/>
              <a:ext cx="61941" cy="152691"/>
            </a:xfrm>
            <a:custGeom>
              <a:avLst/>
              <a:gdLst>
                <a:gd name="T0" fmla="*/ 188 w 189"/>
                <a:gd name="T1" fmla="*/ 467 h 468"/>
                <a:gd name="T2" fmla="*/ 0 w 189"/>
                <a:gd name="T3" fmla="*/ 467 h 468"/>
                <a:gd name="T4" fmla="*/ 0 w 189"/>
                <a:gd name="T5" fmla="*/ 0 h 468"/>
                <a:gd name="T6" fmla="*/ 188 w 189"/>
                <a:gd name="T7" fmla="*/ 0 h 468"/>
                <a:gd name="T8" fmla="*/ 188 w 189"/>
                <a:gd name="T9" fmla="*/ 467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468">
                  <a:moveTo>
                    <a:pt x="188" y="467"/>
                  </a:moveTo>
                  <a:lnTo>
                    <a:pt x="0" y="467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46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7" name="Freeform 396"/>
            <p:cNvSpPr>
              <a:spLocks noChangeArrowheads="1"/>
            </p:cNvSpPr>
            <p:nvPr/>
          </p:nvSpPr>
          <p:spPr bwMode="auto">
            <a:xfrm>
              <a:off x="8250172" y="4515921"/>
              <a:ext cx="61940" cy="244882"/>
            </a:xfrm>
            <a:custGeom>
              <a:avLst/>
              <a:gdLst>
                <a:gd name="T0" fmla="*/ 187 w 188"/>
                <a:gd name="T1" fmla="*/ 749 h 750"/>
                <a:gd name="T2" fmla="*/ 0 w 188"/>
                <a:gd name="T3" fmla="*/ 749 h 750"/>
                <a:gd name="T4" fmla="*/ 0 w 188"/>
                <a:gd name="T5" fmla="*/ 0 h 750"/>
                <a:gd name="T6" fmla="*/ 187 w 188"/>
                <a:gd name="T7" fmla="*/ 0 h 750"/>
                <a:gd name="T8" fmla="*/ 187 w 18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750">
                  <a:moveTo>
                    <a:pt x="187" y="749"/>
                  </a:moveTo>
                  <a:lnTo>
                    <a:pt x="0" y="749"/>
                  </a:lnTo>
                  <a:lnTo>
                    <a:pt x="0" y="0"/>
                  </a:lnTo>
                  <a:lnTo>
                    <a:pt x="187" y="0"/>
                  </a:lnTo>
                  <a:lnTo>
                    <a:pt x="187" y="74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8" name="Freeform 397"/>
            <p:cNvSpPr>
              <a:spLocks noChangeArrowheads="1"/>
            </p:cNvSpPr>
            <p:nvPr/>
          </p:nvSpPr>
          <p:spPr bwMode="auto">
            <a:xfrm>
              <a:off x="8372613" y="4638361"/>
              <a:ext cx="61941" cy="122442"/>
            </a:xfrm>
            <a:custGeom>
              <a:avLst/>
              <a:gdLst>
                <a:gd name="T0" fmla="*/ 188 w 189"/>
                <a:gd name="T1" fmla="*/ 374 h 375"/>
                <a:gd name="T2" fmla="*/ 0 w 189"/>
                <a:gd name="T3" fmla="*/ 374 h 375"/>
                <a:gd name="T4" fmla="*/ 0 w 189"/>
                <a:gd name="T5" fmla="*/ 0 h 375"/>
                <a:gd name="T6" fmla="*/ 188 w 189"/>
                <a:gd name="T7" fmla="*/ 0 h 375"/>
                <a:gd name="T8" fmla="*/ 188 w 189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375">
                  <a:moveTo>
                    <a:pt x="188" y="374"/>
                  </a:moveTo>
                  <a:lnTo>
                    <a:pt x="0" y="374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69" name="Gruppierung 1115"/>
          <p:cNvGrpSpPr>
            <a:grpSpLocks noChangeAspect="1"/>
          </p:cNvGrpSpPr>
          <p:nvPr/>
        </p:nvGrpSpPr>
        <p:grpSpPr>
          <a:xfrm>
            <a:off x="7932200" y="5960914"/>
            <a:ext cx="343252" cy="349200"/>
            <a:chOff x="8899830" y="4373312"/>
            <a:chExt cx="581956" cy="592040"/>
          </a:xfrm>
        </p:grpSpPr>
        <p:sp>
          <p:nvSpPr>
            <p:cNvPr id="1670" name="Freeform 398"/>
            <p:cNvSpPr>
              <a:spLocks noChangeArrowheads="1"/>
            </p:cNvSpPr>
            <p:nvPr/>
          </p:nvSpPr>
          <p:spPr bwMode="auto">
            <a:xfrm>
              <a:off x="8899830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1" name="Freeform 399"/>
            <p:cNvSpPr>
              <a:spLocks noChangeArrowheads="1"/>
            </p:cNvSpPr>
            <p:nvPr/>
          </p:nvSpPr>
          <p:spPr bwMode="auto">
            <a:xfrm>
              <a:off x="9267154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2" name="Freeform 400"/>
            <p:cNvSpPr>
              <a:spLocks noChangeArrowheads="1"/>
            </p:cNvSpPr>
            <p:nvPr/>
          </p:nvSpPr>
          <p:spPr bwMode="auto">
            <a:xfrm>
              <a:off x="9154797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3" name="Freeform 401"/>
            <p:cNvSpPr>
              <a:spLocks noChangeArrowheads="1"/>
            </p:cNvSpPr>
            <p:nvPr/>
          </p:nvSpPr>
          <p:spPr bwMode="auto">
            <a:xfrm>
              <a:off x="9052522" y="4720469"/>
              <a:ext cx="61941" cy="61940"/>
            </a:xfrm>
            <a:custGeom>
              <a:avLst/>
              <a:gdLst>
                <a:gd name="T0" fmla="*/ 188 w 189"/>
                <a:gd name="T1" fmla="*/ 188 h 189"/>
                <a:gd name="T2" fmla="*/ 0 w 189"/>
                <a:gd name="T3" fmla="*/ 188 h 189"/>
                <a:gd name="T4" fmla="*/ 0 w 189"/>
                <a:gd name="T5" fmla="*/ 0 h 189"/>
                <a:gd name="T6" fmla="*/ 188 w 189"/>
                <a:gd name="T7" fmla="*/ 0 h 189"/>
                <a:gd name="T8" fmla="*/ 188 w 18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189">
                  <a:moveTo>
                    <a:pt x="18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18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4" name="Freeform 402"/>
            <p:cNvSpPr>
              <a:spLocks noChangeArrowheads="1"/>
            </p:cNvSpPr>
            <p:nvPr/>
          </p:nvSpPr>
          <p:spPr bwMode="auto">
            <a:xfrm>
              <a:off x="9134630" y="4515920"/>
              <a:ext cx="112358" cy="102274"/>
            </a:xfrm>
            <a:custGeom>
              <a:avLst/>
              <a:gdLst>
                <a:gd name="T0" fmla="*/ 343 w 344"/>
                <a:gd name="T1" fmla="*/ 157 h 314"/>
                <a:gd name="T2" fmla="*/ 343 w 344"/>
                <a:gd name="T3" fmla="*/ 157 h 314"/>
                <a:gd name="T4" fmla="*/ 187 w 344"/>
                <a:gd name="T5" fmla="*/ 313 h 314"/>
                <a:gd name="T6" fmla="*/ 0 w 344"/>
                <a:gd name="T7" fmla="*/ 157 h 314"/>
                <a:gd name="T8" fmla="*/ 187 w 344"/>
                <a:gd name="T9" fmla="*/ 0 h 314"/>
                <a:gd name="T10" fmla="*/ 343 w 344"/>
                <a:gd name="T11" fmla="*/ 15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14">
                  <a:moveTo>
                    <a:pt x="343" y="157"/>
                  </a:moveTo>
                  <a:lnTo>
                    <a:pt x="343" y="157"/>
                  </a:lnTo>
                  <a:cubicBezTo>
                    <a:pt x="343" y="250"/>
                    <a:pt x="281" y="313"/>
                    <a:pt x="187" y="313"/>
                  </a:cubicBezTo>
                  <a:cubicBezTo>
                    <a:pt x="94" y="313"/>
                    <a:pt x="0" y="250"/>
                    <a:pt x="0" y="157"/>
                  </a:cubicBezTo>
                  <a:cubicBezTo>
                    <a:pt x="0" y="63"/>
                    <a:pt x="94" y="0"/>
                    <a:pt x="187" y="0"/>
                  </a:cubicBezTo>
                  <a:cubicBezTo>
                    <a:pt x="281" y="0"/>
                    <a:pt x="343" y="63"/>
                    <a:pt x="343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5" name="Line 403"/>
            <p:cNvSpPr>
              <a:spLocks noChangeShapeType="1"/>
            </p:cNvSpPr>
            <p:nvPr/>
          </p:nvSpPr>
          <p:spPr bwMode="auto">
            <a:xfrm>
              <a:off x="9196570" y="4628278"/>
              <a:ext cx="1441" cy="9075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6" name="Freeform 404"/>
            <p:cNvSpPr>
              <a:spLocks noChangeArrowheads="1"/>
            </p:cNvSpPr>
            <p:nvPr/>
          </p:nvSpPr>
          <p:spPr bwMode="auto">
            <a:xfrm>
              <a:off x="9084212" y="4658528"/>
              <a:ext cx="214633" cy="60500"/>
            </a:xfrm>
            <a:custGeom>
              <a:avLst/>
              <a:gdLst>
                <a:gd name="T0" fmla="*/ 0 w 656"/>
                <a:gd name="T1" fmla="*/ 186 h 187"/>
                <a:gd name="T2" fmla="*/ 0 w 656"/>
                <a:gd name="T3" fmla="*/ 0 h 187"/>
                <a:gd name="T4" fmla="*/ 655 w 656"/>
                <a:gd name="T5" fmla="*/ 0 h 187"/>
                <a:gd name="T6" fmla="*/ 655 w 656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6" h="187">
                  <a:moveTo>
                    <a:pt x="0" y="186"/>
                  </a:moveTo>
                  <a:lnTo>
                    <a:pt x="0" y="0"/>
                  </a:lnTo>
                  <a:lnTo>
                    <a:pt x="655" y="0"/>
                  </a:lnTo>
                  <a:lnTo>
                    <a:pt x="655" y="18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7" name="Freeform 405"/>
            <p:cNvSpPr>
              <a:spLocks noChangeArrowheads="1"/>
            </p:cNvSpPr>
            <p:nvPr/>
          </p:nvSpPr>
          <p:spPr bwMode="auto">
            <a:xfrm>
              <a:off x="9164880" y="4536087"/>
              <a:ext cx="50417" cy="61940"/>
            </a:xfrm>
            <a:custGeom>
              <a:avLst/>
              <a:gdLst>
                <a:gd name="T0" fmla="*/ 155 w 156"/>
                <a:gd name="T1" fmla="*/ 94 h 188"/>
                <a:gd name="T2" fmla="*/ 155 w 156"/>
                <a:gd name="T3" fmla="*/ 94 h 188"/>
                <a:gd name="T4" fmla="*/ 93 w 156"/>
                <a:gd name="T5" fmla="*/ 187 h 188"/>
                <a:gd name="T6" fmla="*/ 0 w 156"/>
                <a:gd name="T7" fmla="*/ 94 h 188"/>
                <a:gd name="T8" fmla="*/ 93 w 156"/>
                <a:gd name="T9" fmla="*/ 0 h 188"/>
                <a:gd name="T10" fmla="*/ 155 w 156"/>
                <a:gd name="T11" fmla="*/ 9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88">
                  <a:moveTo>
                    <a:pt x="155" y="94"/>
                  </a:moveTo>
                  <a:lnTo>
                    <a:pt x="155" y="94"/>
                  </a:lnTo>
                  <a:cubicBezTo>
                    <a:pt x="155" y="125"/>
                    <a:pt x="124" y="187"/>
                    <a:pt x="93" y="187"/>
                  </a:cubicBezTo>
                  <a:cubicBezTo>
                    <a:pt x="31" y="187"/>
                    <a:pt x="0" y="125"/>
                    <a:pt x="0" y="94"/>
                  </a:cubicBezTo>
                  <a:cubicBezTo>
                    <a:pt x="0" y="62"/>
                    <a:pt x="31" y="0"/>
                    <a:pt x="93" y="0"/>
                  </a:cubicBezTo>
                  <a:cubicBezTo>
                    <a:pt x="124" y="0"/>
                    <a:pt x="155" y="62"/>
                    <a:pt x="155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78" name="Gruppierung 1124"/>
          <p:cNvGrpSpPr>
            <a:grpSpLocks noChangeAspect="1"/>
          </p:cNvGrpSpPr>
          <p:nvPr/>
        </p:nvGrpSpPr>
        <p:grpSpPr>
          <a:xfrm>
            <a:off x="8503700" y="5960914"/>
            <a:ext cx="343252" cy="349200"/>
            <a:chOff x="9862073" y="4373312"/>
            <a:chExt cx="581956" cy="592040"/>
          </a:xfrm>
        </p:grpSpPr>
        <p:sp>
          <p:nvSpPr>
            <p:cNvPr id="1679" name="Freeform 406"/>
            <p:cNvSpPr>
              <a:spLocks noChangeArrowheads="1"/>
            </p:cNvSpPr>
            <p:nvPr/>
          </p:nvSpPr>
          <p:spPr bwMode="auto">
            <a:xfrm>
              <a:off x="9862073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0" name="Freeform 407"/>
            <p:cNvSpPr>
              <a:spLocks noChangeArrowheads="1"/>
            </p:cNvSpPr>
            <p:nvPr/>
          </p:nvSpPr>
          <p:spPr bwMode="auto">
            <a:xfrm>
              <a:off x="9994598" y="4536088"/>
              <a:ext cx="316907" cy="162774"/>
            </a:xfrm>
            <a:custGeom>
              <a:avLst/>
              <a:gdLst>
                <a:gd name="T0" fmla="*/ 31 w 968"/>
                <a:gd name="T1" fmla="*/ 281 h 500"/>
                <a:gd name="T2" fmla="*/ 31 w 968"/>
                <a:gd name="T3" fmla="*/ 281 h 500"/>
                <a:gd name="T4" fmla="*/ 31 w 968"/>
                <a:gd name="T5" fmla="*/ 250 h 500"/>
                <a:gd name="T6" fmla="*/ 437 w 968"/>
                <a:gd name="T7" fmla="*/ 31 h 500"/>
                <a:gd name="T8" fmla="*/ 530 w 968"/>
                <a:gd name="T9" fmla="*/ 31 h 500"/>
                <a:gd name="T10" fmla="*/ 936 w 968"/>
                <a:gd name="T11" fmla="*/ 250 h 500"/>
                <a:gd name="T12" fmla="*/ 936 w 968"/>
                <a:gd name="T13" fmla="*/ 281 h 500"/>
                <a:gd name="T14" fmla="*/ 530 w 968"/>
                <a:gd name="T15" fmla="*/ 499 h 500"/>
                <a:gd name="T16" fmla="*/ 437 w 968"/>
                <a:gd name="T17" fmla="*/ 499 h 500"/>
                <a:gd name="T18" fmla="*/ 31 w 968"/>
                <a:gd name="T19" fmla="*/ 281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8" h="500">
                  <a:moveTo>
                    <a:pt x="31" y="281"/>
                  </a:moveTo>
                  <a:lnTo>
                    <a:pt x="31" y="281"/>
                  </a:lnTo>
                  <a:cubicBezTo>
                    <a:pt x="0" y="281"/>
                    <a:pt x="0" y="250"/>
                    <a:pt x="31" y="250"/>
                  </a:cubicBezTo>
                  <a:cubicBezTo>
                    <a:pt x="437" y="31"/>
                    <a:pt x="437" y="31"/>
                    <a:pt x="437" y="31"/>
                  </a:cubicBezTo>
                  <a:cubicBezTo>
                    <a:pt x="468" y="0"/>
                    <a:pt x="499" y="0"/>
                    <a:pt x="530" y="31"/>
                  </a:cubicBezTo>
                  <a:cubicBezTo>
                    <a:pt x="936" y="250"/>
                    <a:pt x="936" y="250"/>
                    <a:pt x="936" y="250"/>
                  </a:cubicBezTo>
                  <a:cubicBezTo>
                    <a:pt x="967" y="250"/>
                    <a:pt x="967" y="281"/>
                    <a:pt x="936" y="281"/>
                  </a:cubicBezTo>
                  <a:cubicBezTo>
                    <a:pt x="530" y="499"/>
                    <a:pt x="530" y="499"/>
                    <a:pt x="530" y="499"/>
                  </a:cubicBezTo>
                  <a:cubicBezTo>
                    <a:pt x="499" y="499"/>
                    <a:pt x="468" y="499"/>
                    <a:pt x="437" y="499"/>
                  </a:cubicBezTo>
                  <a:lnTo>
                    <a:pt x="31" y="28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1" name="Freeform 408"/>
            <p:cNvSpPr>
              <a:spLocks noChangeArrowheads="1"/>
            </p:cNvSpPr>
            <p:nvPr/>
          </p:nvSpPr>
          <p:spPr bwMode="auto">
            <a:xfrm>
              <a:off x="10004682" y="4618195"/>
              <a:ext cx="142608" cy="112358"/>
            </a:xfrm>
            <a:custGeom>
              <a:avLst/>
              <a:gdLst>
                <a:gd name="T0" fmla="*/ 437 w 438"/>
                <a:gd name="T1" fmla="*/ 0 h 344"/>
                <a:gd name="T2" fmla="*/ 94 w 438"/>
                <a:gd name="T3" fmla="*/ 94 h 344"/>
                <a:gd name="T4" fmla="*/ 0 w 438"/>
                <a:gd name="T5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8" h="344">
                  <a:moveTo>
                    <a:pt x="437" y="0"/>
                  </a:moveTo>
                  <a:lnTo>
                    <a:pt x="94" y="94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2" name="Freeform 409"/>
            <p:cNvSpPr>
              <a:spLocks noChangeArrowheads="1"/>
            </p:cNvSpPr>
            <p:nvPr/>
          </p:nvSpPr>
          <p:spPr bwMode="auto">
            <a:xfrm>
              <a:off x="10045016" y="4658528"/>
              <a:ext cx="204549" cy="112358"/>
            </a:xfrm>
            <a:custGeom>
              <a:avLst/>
              <a:gdLst>
                <a:gd name="T0" fmla="*/ 62 w 625"/>
                <a:gd name="T1" fmla="*/ 0 h 344"/>
                <a:gd name="T2" fmla="*/ 62 w 625"/>
                <a:gd name="T3" fmla="*/ 0 h 344"/>
                <a:gd name="T4" fmla="*/ 0 w 625"/>
                <a:gd name="T5" fmla="*/ 155 h 344"/>
                <a:gd name="T6" fmla="*/ 31 w 625"/>
                <a:gd name="T7" fmla="*/ 218 h 344"/>
                <a:gd name="T8" fmla="*/ 281 w 625"/>
                <a:gd name="T9" fmla="*/ 343 h 344"/>
                <a:gd name="T10" fmla="*/ 374 w 625"/>
                <a:gd name="T11" fmla="*/ 343 h 344"/>
                <a:gd name="T12" fmla="*/ 593 w 625"/>
                <a:gd name="T13" fmla="*/ 218 h 344"/>
                <a:gd name="T14" fmla="*/ 624 w 625"/>
                <a:gd name="T15" fmla="*/ 155 h 344"/>
                <a:gd name="T16" fmla="*/ 593 w 625"/>
                <a:gd name="T17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5" h="344">
                  <a:moveTo>
                    <a:pt x="62" y="0"/>
                  </a:moveTo>
                  <a:lnTo>
                    <a:pt x="62" y="0"/>
                  </a:ln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31" y="186"/>
                    <a:pt x="31" y="218"/>
                  </a:cubicBezTo>
                  <a:cubicBezTo>
                    <a:pt x="281" y="343"/>
                    <a:pt x="281" y="343"/>
                    <a:pt x="281" y="343"/>
                  </a:cubicBezTo>
                  <a:cubicBezTo>
                    <a:pt x="312" y="343"/>
                    <a:pt x="343" y="343"/>
                    <a:pt x="374" y="343"/>
                  </a:cubicBezTo>
                  <a:cubicBezTo>
                    <a:pt x="593" y="218"/>
                    <a:pt x="593" y="218"/>
                    <a:pt x="593" y="218"/>
                  </a:cubicBezTo>
                  <a:cubicBezTo>
                    <a:pt x="624" y="186"/>
                    <a:pt x="624" y="155"/>
                    <a:pt x="624" y="155"/>
                  </a:cubicBezTo>
                  <a:cubicBezTo>
                    <a:pt x="593" y="0"/>
                    <a:pt x="593" y="0"/>
                    <a:pt x="593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3" name="Freeform 410"/>
            <p:cNvSpPr>
              <a:spLocks noChangeArrowheads="1"/>
            </p:cNvSpPr>
            <p:nvPr/>
          </p:nvSpPr>
          <p:spPr bwMode="auto">
            <a:xfrm>
              <a:off x="9994598" y="4730552"/>
              <a:ext cx="30251" cy="30251"/>
            </a:xfrm>
            <a:custGeom>
              <a:avLst/>
              <a:gdLst>
                <a:gd name="T0" fmla="*/ 0 w 94"/>
                <a:gd name="T1" fmla="*/ 31 h 94"/>
                <a:gd name="T2" fmla="*/ 0 w 94"/>
                <a:gd name="T3" fmla="*/ 31 h 94"/>
                <a:gd name="T4" fmla="*/ 31 w 94"/>
                <a:gd name="T5" fmla="*/ 0 h 94"/>
                <a:gd name="T6" fmla="*/ 93 w 94"/>
                <a:gd name="T7" fmla="*/ 31 h 94"/>
                <a:gd name="T8" fmla="*/ 31 w 94"/>
                <a:gd name="T9" fmla="*/ 93 h 94"/>
                <a:gd name="T10" fmla="*/ 0 w 94"/>
                <a:gd name="T11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0" y="31"/>
                  </a:moveTo>
                  <a:lnTo>
                    <a:pt x="0" y="31"/>
                  </a:lnTo>
                  <a:lnTo>
                    <a:pt x="31" y="0"/>
                  </a:lnTo>
                  <a:cubicBezTo>
                    <a:pt x="62" y="0"/>
                    <a:pt x="93" y="31"/>
                    <a:pt x="93" y="31"/>
                  </a:cubicBezTo>
                  <a:cubicBezTo>
                    <a:pt x="93" y="62"/>
                    <a:pt x="62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4" name="Line 411"/>
            <p:cNvSpPr>
              <a:spLocks noChangeShapeType="1"/>
            </p:cNvSpPr>
            <p:nvPr/>
          </p:nvSpPr>
          <p:spPr bwMode="auto">
            <a:xfrm>
              <a:off x="10004682" y="4760803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85" name="Gruppierung 1132"/>
          <p:cNvGrpSpPr>
            <a:grpSpLocks noChangeAspect="1"/>
          </p:cNvGrpSpPr>
          <p:nvPr/>
        </p:nvGrpSpPr>
        <p:grpSpPr>
          <a:xfrm>
            <a:off x="9075200" y="5960914"/>
            <a:ext cx="349199" cy="349200"/>
            <a:chOff x="1652752" y="5156936"/>
            <a:chExt cx="592039" cy="592040"/>
          </a:xfrm>
        </p:grpSpPr>
        <p:sp>
          <p:nvSpPr>
            <p:cNvPr id="1686" name="Freeform 412"/>
            <p:cNvSpPr>
              <a:spLocks noChangeArrowheads="1"/>
            </p:cNvSpPr>
            <p:nvPr/>
          </p:nvSpPr>
          <p:spPr bwMode="auto">
            <a:xfrm>
              <a:off x="1652752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7" name="Freeform 413"/>
            <p:cNvSpPr>
              <a:spLocks noChangeArrowheads="1"/>
            </p:cNvSpPr>
            <p:nvPr/>
          </p:nvSpPr>
          <p:spPr bwMode="auto">
            <a:xfrm>
              <a:off x="1845778" y="5341318"/>
              <a:ext cx="204549" cy="254966"/>
            </a:xfrm>
            <a:custGeom>
              <a:avLst/>
              <a:gdLst>
                <a:gd name="T0" fmla="*/ 125 w 625"/>
                <a:gd name="T1" fmla="*/ 0 h 782"/>
                <a:gd name="T2" fmla="*/ 0 w 625"/>
                <a:gd name="T3" fmla="*/ 0 h 782"/>
                <a:gd name="T4" fmla="*/ 0 w 625"/>
                <a:gd name="T5" fmla="*/ 781 h 782"/>
                <a:gd name="T6" fmla="*/ 624 w 625"/>
                <a:gd name="T7" fmla="*/ 781 h 782"/>
                <a:gd name="T8" fmla="*/ 624 w 625"/>
                <a:gd name="T9" fmla="*/ 0 h 782"/>
                <a:gd name="T10" fmla="*/ 499 w 625"/>
                <a:gd name="T11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782">
                  <a:moveTo>
                    <a:pt x="125" y="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24" y="781"/>
                  </a:lnTo>
                  <a:lnTo>
                    <a:pt x="624" y="0"/>
                  </a:lnTo>
                  <a:lnTo>
                    <a:pt x="499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8" name="Freeform 414"/>
            <p:cNvSpPr>
              <a:spLocks noChangeArrowheads="1"/>
            </p:cNvSpPr>
            <p:nvPr/>
          </p:nvSpPr>
          <p:spPr bwMode="auto">
            <a:xfrm>
              <a:off x="1887551" y="5299544"/>
              <a:ext cx="122442" cy="51857"/>
            </a:xfrm>
            <a:custGeom>
              <a:avLst/>
              <a:gdLst>
                <a:gd name="T0" fmla="*/ 0 w 375"/>
                <a:gd name="T1" fmla="*/ 157 h 158"/>
                <a:gd name="T2" fmla="*/ 374 w 375"/>
                <a:gd name="T3" fmla="*/ 157 h 158"/>
                <a:gd name="T4" fmla="*/ 374 w 375"/>
                <a:gd name="T5" fmla="*/ 63 h 158"/>
                <a:gd name="T6" fmla="*/ 248 w 375"/>
                <a:gd name="T7" fmla="*/ 63 h 158"/>
                <a:gd name="T8" fmla="*/ 217 w 375"/>
                <a:gd name="T9" fmla="*/ 0 h 158"/>
                <a:gd name="T10" fmla="*/ 156 w 375"/>
                <a:gd name="T11" fmla="*/ 0 h 158"/>
                <a:gd name="T12" fmla="*/ 125 w 375"/>
                <a:gd name="T13" fmla="*/ 63 h 158"/>
                <a:gd name="T14" fmla="*/ 0 w 375"/>
                <a:gd name="T15" fmla="*/ 63 h 158"/>
                <a:gd name="T16" fmla="*/ 0 w 375"/>
                <a:gd name="T17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5" h="158">
                  <a:moveTo>
                    <a:pt x="0" y="157"/>
                  </a:moveTo>
                  <a:lnTo>
                    <a:pt x="374" y="157"/>
                  </a:lnTo>
                  <a:lnTo>
                    <a:pt x="374" y="63"/>
                  </a:lnTo>
                  <a:lnTo>
                    <a:pt x="248" y="63"/>
                  </a:lnTo>
                  <a:lnTo>
                    <a:pt x="217" y="0"/>
                  </a:lnTo>
                  <a:lnTo>
                    <a:pt x="156" y="0"/>
                  </a:lnTo>
                  <a:lnTo>
                    <a:pt x="125" y="63"/>
                  </a:lnTo>
                  <a:lnTo>
                    <a:pt x="0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9" name="Freeform 415"/>
            <p:cNvSpPr>
              <a:spLocks noChangeArrowheads="1"/>
            </p:cNvSpPr>
            <p:nvPr/>
          </p:nvSpPr>
          <p:spPr bwMode="auto">
            <a:xfrm>
              <a:off x="1887551" y="5433509"/>
              <a:ext cx="122442" cy="82108"/>
            </a:xfrm>
            <a:custGeom>
              <a:avLst/>
              <a:gdLst>
                <a:gd name="T0" fmla="*/ 0 w 375"/>
                <a:gd name="T1" fmla="*/ 124 h 250"/>
                <a:gd name="T2" fmla="*/ 125 w 375"/>
                <a:gd name="T3" fmla="*/ 249 h 250"/>
                <a:gd name="T4" fmla="*/ 374 w 3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5" h="250">
                  <a:moveTo>
                    <a:pt x="0" y="124"/>
                  </a:moveTo>
                  <a:lnTo>
                    <a:pt x="125" y="249"/>
                  </a:lnTo>
                  <a:lnTo>
                    <a:pt x="374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0" name="Gruppierung 1137"/>
          <p:cNvGrpSpPr>
            <a:grpSpLocks noChangeAspect="1"/>
          </p:cNvGrpSpPr>
          <p:nvPr/>
        </p:nvGrpSpPr>
        <p:grpSpPr>
          <a:xfrm>
            <a:off x="9645112" y="5960914"/>
            <a:ext cx="349199" cy="349200"/>
            <a:chOff x="2623639" y="5156936"/>
            <a:chExt cx="592039" cy="592040"/>
          </a:xfrm>
        </p:grpSpPr>
        <p:sp>
          <p:nvSpPr>
            <p:cNvPr id="1691" name="Freeform 416"/>
            <p:cNvSpPr>
              <a:spLocks noChangeArrowheads="1"/>
            </p:cNvSpPr>
            <p:nvPr/>
          </p:nvSpPr>
          <p:spPr bwMode="auto">
            <a:xfrm>
              <a:off x="2623639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2" name="Freeform 417"/>
            <p:cNvSpPr>
              <a:spLocks noChangeArrowheads="1"/>
            </p:cNvSpPr>
            <p:nvPr/>
          </p:nvSpPr>
          <p:spPr bwMode="auto">
            <a:xfrm>
              <a:off x="2808021" y="5341317"/>
              <a:ext cx="224716" cy="224716"/>
            </a:xfrm>
            <a:custGeom>
              <a:avLst/>
              <a:gdLst>
                <a:gd name="T0" fmla="*/ 687 w 688"/>
                <a:gd name="T1" fmla="*/ 344 h 688"/>
                <a:gd name="T2" fmla="*/ 687 w 688"/>
                <a:gd name="T3" fmla="*/ 344 h 688"/>
                <a:gd name="T4" fmla="*/ 344 w 688"/>
                <a:gd name="T5" fmla="*/ 687 h 688"/>
                <a:gd name="T6" fmla="*/ 0 w 688"/>
                <a:gd name="T7" fmla="*/ 344 h 688"/>
                <a:gd name="T8" fmla="*/ 344 w 688"/>
                <a:gd name="T9" fmla="*/ 0 h 688"/>
                <a:gd name="T10" fmla="*/ 687 w 688"/>
                <a:gd name="T11" fmla="*/ 344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8" h="688">
                  <a:moveTo>
                    <a:pt x="687" y="344"/>
                  </a:moveTo>
                  <a:lnTo>
                    <a:pt x="687" y="344"/>
                  </a:lnTo>
                  <a:cubicBezTo>
                    <a:pt x="687" y="531"/>
                    <a:pt x="531" y="687"/>
                    <a:pt x="344" y="687"/>
                  </a:cubicBezTo>
                  <a:cubicBezTo>
                    <a:pt x="157" y="687"/>
                    <a:pt x="0" y="531"/>
                    <a:pt x="0" y="344"/>
                  </a:cubicBezTo>
                  <a:cubicBezTo>
                    <a:pt x="0" y="157"/>
                    <a:pt x="157" y="0"/>
                    <a:pt x="344" y="0"/>
                  </a:cubicBezTo>
                  <a:cubicBezTo>
                    <a:pt x="531" y="0"/>
                    <a:pt x="687" y="157"/>
                    <a:pt x="687" y="34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3" name="Line 418"/>
            <p:cNvSpPr>
              <a:spLocks noChangeShapeType="1"/>
            </p:cNvSpPr>
            <p:nvPr/>
          </p:nvSpPr>
          <p:spPr bwMode="auto">
            <a:xfrm>
              <a:off x="2920379" y="5299544"/>
              <a:ext cx="1440" cy="3053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94" name="Line 419"/>
            <p:cNvSpPr>
              <a:spLocks noChangeShapeType="1"/>
            </p:cNvSpPr>
            <p:nvPr/>
          </p:nvSpPr>
          <p:spPr bwMode="auto">
            <a:xfrm flipH="1">
              <a:off x="2766247" y="5453675"/>
              <a:ext cx="30826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5" name="Gruppierung 1142"/>
          <p:cNvGrpSpPr>
            <a:grpSpLocks noChangeAspect="1"/>
          </p:cNvGrpSpPr>
          <p:nvPr/>
        </p:nvGrpSpPr>
        <p:grpSpPr>
          <a:xfrm>
            <a:off x="10216612" y="5960914"/>
            <a:ext cx="343252" cy="349200"/>
            <a:chOff x="3477846" y="5156936"/>
            <a:chExt cx="581956" cy="592040"/>
          </a:xfrm>
        </p:grpSpPr>
        <p:sp>
          <p:nvSpPr>
            <p:cNvPr id="1696" name="Freeform 420"/>
            <p:cNvSpPr>
              <a:spLocks noChangeArrowheads="1"/>
            </p:cNvSpPr>
            <p:nvPr/>
          </p:nvSpPr>
          <p:spPr bwMode="auto">
            <a:xfrm>
              <a:off x="3477846" y="5156936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7" name="Freeform 421"/>
            <p:cNvSpPr>
              <a:spLocks noChangeArrowheads="1"/>
            </p:cNvSpPr>
            <p:nvPr/>
          </p:nvSpPr>
          <p:spPr bwMode="auto">
            <a:xfrm>
              <a:off x="3650705" y="5311068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8" name="Freeform 422"/>
            <p:cNvSpPr>
              <a:spLocks noChangeArrowheads="1"/>
            </p:cNvSpPr>
            <p:nvPr/>
          </p:nvSpPr>
          <p:spPr bwMode="auto">
            <a:xfrm>
              <a:off x="3692479" y="5361485"/>
              <a:ext cx="31691" cy="31691"/>
            </a:xfrm>
            <a:custGeom>
              <a:avLst/>
              <a:gdLst>
                <a:gd name="T0" fmla="*/ 94 w 95"/>
                <a:gd name="T1" fmla="*/ 62 h 95"/>
                <a:gd name="T2" fmla="*/ 94 w 95"/>
                <a:gd name="T3" fmla="*/ 62 h 95"/>
                <a:gd name="T4" fmla="*/ 62 w 95"/>
                <a:gd name="T5" fmla="*/ 94 h 95"/>
                <a:gd name="T6" fmla="*/ 0 w 95"/>
                <a:gd name="T7" fmla="*/ 62 h 95"/>
                <a:gd name="T8" fmla="*/ 62 w 95"/>
                <a:gd name="T9" fmla="*/ 0 h 95"/>
                <a:gd name="T10" fmla="*/ 94 w 95"/>
                <a:gd name="T11" fmla="*/ 6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5">
                  <a:moveTo>
                    <a:pt x="94" y="62"/>
                  </a:moveTo>
                  <a:lnTo>
                    <a:pt x="94" y="62"/>
                  </a:lnTo>
                  <a:lnTo>
                    <a:pt x="62" y="94"/>
                  </a:lnTo>
                  <a:cubicBezTo>
                    <a:pt x="31" y="94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2" y="0"/>
                    <a:pt x="94" y="31"/>
                    <a:pt x="94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9" name="Freeform 423"/>
            <p:cNvSpPr>
              <a:spLocks noChangeArrowheads="1"/>
            </p:cNvSpPr>
            <p:nvPr/>
          </p:nvSpPr>
          <p:spPr bwMode="auto">
            <a:xfrm>
              <a:off x="3692479" y="5433508"/>
              <a:ext cx="31691" cy="30251"/>
            </a:xfrm>
            <a:custGeom>
              <a:avLst/>
              <a:gdLst>
                <a:gd name="T0" fmla="*/ 94 w 95"/>
                <a:gd name="T1" fmla="*/ 31 h 93"/>
                <a:gd name="T2" fmla="*/ 94 w 95"/>
                <a:gd name="T3" fmla="*/ 31 h 93"/>
                <a:gd name="T4" fmla="*/ 62 w 95"/>
                <a:gd name="T5" fmla="*/ 92 h 93"/>
                <a:gd name="T6" fmla="*/ 0 w 95"/>
                <a:gd name="T7" fmla="*/ 31 h 93"/>
                <a:gd name="T8" fmla="*/ 62 w 95"/>
                <a:gd name="T9" fmla="*/ 0 h 93"/>
                <a:gd name="T10" fmla="*/ 94 w 95"/>
                <a:gd name="T11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3">
                  <a:moveTo>
                    <a:pt x="94" y="31"/>
                  </a:moveTo>
                  <a:lnTo>
                    <a:pt x="94" y="31"/>
                  </a:lnTo>
                  <a:cubicBezTo>
                    <a:pt x="94" y="62"/>
                    <a:pt x="62" y="92"/>
                    <a:pt x="62" y="92"/>
                  </a:cubicBezTo>
                  <a:cubicBezTo>
                    <a:pt x="31" y="92"/>
                    <a:pt x="0" y="62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lnTo>
                    <a:pt x="94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0" name="Freeform 424"/>
            <p:cNvSpPr>
              <a:spLocks noChangeArrowheads="1"/>
            </p:cNvSpPr>
            <p:nvPr/>
          </p:nvSpPr>
          <p:spPr bwMode="auto">
            <a:xfrm>
              <a:off x="3692479" y="5504093"/>
              <a:ext cx="31691" cy="21607"/>
            </a:xfrm>
            <a:custGeom>
              <a:avLst/>
              <a:gdLst>
                <a:gd name="T0" fmla="*/ 94 w 95"/>
                <a:gd name="T1" fmla="*/ 32 h 64"/>
                <a:gd name="T2" fmla="*/ 94 w 95"/>
                <a:gd name="T3" fmla="*/ 32 h 64"/>
                <a:gd name="T4" fmla="*/ 62 w 95"/>
                <a:gd name="T5" fmla="*/ 63 h 64"/>
                <a:gd name="T6" fmla="*/ 0 w 95"/>
                <a:gd name="T7" fmla="*/ 32 h 64"/>
                <a:gd name="T8" fmla="*/ 62 w 95"/>
                <a:gd name="T9" fmla="*/ 0 h 64"/>
                <a:gd name="T10" fmla="*/ 94 w 95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64">
                  <a:moveTo>
                    <a:pt x="94" y="32"/>
                  </a:moveTo>
                  <a:lnTo>
                    <a:pt x="94" y="32"/>
                  </a:lnTo>
                  <a:cubicBezTo>
                    <a:pt x="94" y="63"/>
                    <a:pt x="62" y="63"/>
                    <a:pt x="62" y="63"/>
                  </a:cubicBezTo>
                  <a:cubicBezTo>
                    <a:pt x="31" y="63"/>
                    <a:pt x="0" y="63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62" y="0"/>
                    <a:pt x="94" y="0"/>
                    <a:pt x="94" y="3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1" name="Line 425"/>
            <p:cNvSpPr>
              <a:spLocks noChangeShapeType="1"/>
            </p:cNvSpPr>
            <p:nvPr/>
          </p:nvSpPr>
          <p:spPr bwMode="auto">
            <a:xfrm>
              <a:off x="3763062" y="5381651"/>
              <a:ext cx="8066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2" name="Line 426"/>
            <p:cNvSpPr>
              <a:spLocks noChangeShapeType="1"/>
            </p:cNvSpPr>
            <p:nvPr/>
          </p:nvSpPr>
          <p:spPr bwMode="auto">
            <a:xfrm>
              <a:off x="3763062" y="5443593"/>
              <a:ext cx="8066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3" name="Line 427"/>
            <p:cNvSpPr>
              <a:spLocks noChangeShapeType="1"/>
            </p:cNvSpPr>
            <p:nvPr/>
          </p:nvSpPr>
          <p:spPr bwMode="auto">
            <a:xfrm>
              <a:off x="3763062" y="5514176"/>
              <a:ext cx="8066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</p:spTree>
    <p:extLst>
      <p:ext uri="{BB962C8B-B14F-4D97-AF65-F5344CB8AC3E}">
        <p14:creationId xmlns:p14="http://schemas.microsoft.com/office/powerpoint/2010/main" val="3964782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platzhalter 3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5E3C5DD-AFC3-4065-9CC3-B7B6CC810454}" type="datetime5">
              <a:rPr lang="en-US" smtClean="0"/>
              <a:pPr/>
              <a:t>20-Aug-20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Oval 13"/>
          <p:cNvSpPr>
            <a:spLocks noChangeArrowheads="1"/>
          </p:cNvSpPr>
          <p:nvPr/>
        </p:nvSpPr>
        <p:spPr bwMode="auto">
          <a:xfrm>
            <a:off x="2829058" y="4289695"/>
            <a:ext cx="1430290" cy="1430805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Oval 9"/>
          <p:cNvSpPr>
            <a:spLocks noChangeArrowheads="1"/>
          </p:cNvSpPr>
          <p:nvPr/>
        </p:nvSpPr>
        <p:spPr bwMode="auto">
          <a:xfrm>
            <a:off x="8464727" y="1956707"/>
            <a:ext cx="2067549" cy="2068297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Oval 6"/>
          <p:cNvSpPr>
            <a:spLocks noChangeArrowheads="1"/>
          </p:cNvSpPr>
          <p:nvPr/>
        </p:nvSpPr>
        <p:spPr bwMode="auto">
          <a:xfrm>
            <a:off x="10135627" y="2836396"/>
            <a:ext cx="1610436" cy="1611017"/>
          </a:xfrm>
          <a:prstGeom prst="ellipse">
            <a:avLst/>
          </a:prstGeom>
          <a:solidFill>
            <a:schemeClr val="accent5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3540744" y="3021350"/>
            <a:ext cx="1694243" cy="1694854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Oval 10"/>
          <p:cNvSpPr>
            <a:spLocks noChangeArrowheads="1"/>
          </p:cNvSpPr>
          <p:nvPr/>
        </p:nvSpPr>
        <p:spPr bwMode="auto">
          <a:xfrm>
            <a:off x="4913716" y="1974600"/>
            <a:ext cx="2651655" cy="2652612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Oval 100"/>
          <p:cNvSpPr>
            <a:spLocks noChangeArrowheads="1"/>
          </p:cNvSpPr>
          <p:nvPr/>
        </p:nvSpPr>
        <p:spPr bwMode="invGray">
          <a:xfrm>
            <a:off x="6958107" y="3406792"/>
            <a:ext cx="2401343" cy="2402210"/>
          </a:xfrm>
          <a:prstGeom prst="ellipse">
            <a:avLst/>
          </a:prstGeom>
          <a:solidFill>
            <a:schemeClr val="bg2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43" name="Oval 100"/>
          <p:cNvSpPr>
            <a:spLocks noChangeArrowheads="1"/>
          </p:cNvSpPr>
          <p:nvPr/>
        </p:nvSpPr>
        <p:spPr bwMode="invGray">
          <a:xfrm>
            <a:off x="273367" y="1594553"/>
            <a:ext cx="3445875" cy="3447120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2" name="Oval 13"/>
          <p:cNvSpPr>
            <a:spLocks noChangeArrowheads="1"/>
          </p:cNvSpPr>
          <p:nvPr/>
        </p:nvSpPr>
        <p:spPr bwMode="auto">
          <a:xfrm>
            <a:off x="3510673" y="1717704"/>
            <a:ext cx="692046" cy="692296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3" name="Oval 9"/>
          <p:cNvSpPr>
            <a:spLocks noChangeArrowheads="1"/>
          </p:cNvSpPr>
          <p:nvPr/>
        </p:nvSpPr>
        <p:spPr bwMode="auto">
          <a:xfrm>
            <a:off x="8823300" y="5066955"/>
            <a:ext cx="653309" cy="653545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4" name="Oval 6"/>
          <p:cNvSpPr>
            <a:spLocks noChangeArrowheads="1"/>
          </p:cNvSpPr>
          <p:nvPr/>
        </p:nvSpPr>
        <p:spPr bwMode="auto">
          <a:xfrm>
            <a:off x="10225700" y="4178806"/>
            <a:ext cx="537204" cy="537398"/>
          </a:xfrm>
          <a:prstGeom prst="ellipse">
            <a:avLst/>
          </a:prstGeom>
          <a:solidFill>
            <a:schemeClr val="accent5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5" name="Oval 12"/>
          <p:cNvSpPr>
            <a:spLocks noChangeArrowheads="1"/>
          </p:cNvSpPr>
          <p:nvPr/>
        </p:nvSpPr>
        <p:spPr bwMode="auto">
          <a:xfrm>
            <a:off x="4119264" y="5030672"/>
            <a:ext cx="537204" cy="537398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6" name="Oval 10"/>
          <p:cNvSpPr>
            <a:spLocks noChangeArrowheads="1"/>
          </p:cNvSpPr>
          <p:nvPr/>
        </p:nvSpPr>
        <p:spPr bwMode="auto">
          <a:xfrm>
            <a:off x="5326221" y="4529764"/>
            <a:ext cx="537204" cy="537398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7" name="Oval 100"/>
          <p:cNvSpPr>
            <a:spLocks noChangeArrowheads="1"/>
          </p:cNvSpPr>
          <p:nvPr/>
        </p:nvSpPr>
        <p:spPr bwMode="invGray">
          <a:xfrm>
            <a:off x="6866675" y="5171563"/>
            <a:ext cx="537204" cy="537398"/>
          </a:xfrm>
          <a:prstGeom prst="ellipse">
            <a:avLst/>
          </a:prstGeom>
          <a:solidFill>
            <a:schemeClr val="bg2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8" name="Oval 100"/>
          <p:cNvSpPr>
            <a:spLocks noChangeArrowheads="1"/>
          </p:cNvSpPr>
          <p:nvPr/>
        </p:nvSpPr>
        <p:spPr bwMode="invGray">
          <a:xfrm>
            <a:off x="745406" y="4647680"/>
            <a:ext cx="537204" cy="537398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9" name="Oval 100"/>
          <p:cNvSpPr>
            <a:spLocks noChangeArrowheads="1"/>
          </p:cNvSpPr>
          <p:nvPr/>
        </p:nvSpPr>
        <p:spPr bwMode="invGray">
          <a:xfrm>
            <a:off x="2340803" y="5462439"/>
            <a:ext cx="319500" cy="319616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70" name="Oval 100"/>
          <p:cNvSpPr>
            <a:spLocks noChangeArrowheads="1"/>
          </p:cNvSpPr>
          <p:nvPr/>
        </p:nvSpPr>
        <p:spPr bwMode="invGray">
          <a:xfrm>
            <a:off x="7201544" y="2352689"/>
            <a:ext cx="225257" cy="225338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45" name="Textplatzhalter 3"/>
          <p:cNvSpPr txBox="1">
            <a:spLocks/>
          </p:cNvSpPr>
          <p:nvPr/>
        </p:nvSpPr>
        <p:spPr>
          <a:xfrm>
            <a:off x="5164933" y="3124994"/>
            <a:ext cx="2180642" cy="1084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Spring Boots</a:t>
            </a:r>
            <a:endParaRPr lang="en-GB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103" name="Picture 7" descr="Spring mvc ,boot, application by Salaheddinesay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992" y="2179983"/>
            <a:ext cx="1462115" cy="101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Picture 9" descr="Docker - CMU ITSC Networ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3586" y="3134432"/>
            <a:ext cx="1174517" cy="100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9" name="Picture 13" descr="MongoDB Logo transparent PNG - Stick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35" b="32998"/>
          <a:stretch/>
        </p:blipFill>
        <p:spPr bwMode="auto">
          <a:xfrm>
            <a:off x="3656806" y="3582194"/>
            <a:ext cx="1405941" cy="455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1" name="Picture 15" descr="File:Jenkins logo.svg - Wikimedia Common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3312" y="2165049"/>
            <a:ext cx="750377" cy="103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platzhalter 3"/>
          <p:cNvSpPr txBox="1">
            <a:spLocks/>
          </p:cNvSpPr>
          <p:nvPr/>
        </p:nvSpPr>
        <p:spPr>
          <a:xfrm>
            <a:off x="8623831" y="3048794"/>
            <a:ext cx="1749339" cy="678430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Jenkins</a:t>
            </a:r>
            <a:endParaRPr lang="en-GB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113" name="Picture 17" descr="Angular Logo PNG Transparent &amp; SVG Vector - Freebie Supply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08" b="31561"/>
          <a:stretch/>
        </p:blipFill>
        <p:spPr bwMode="auto">
          <a:xfrm>
            <a:off x="23053" y="2862167"/>
            <a:ext cx="3946502" cy="105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5" name="Picture 19" descr="Robot Framework – Gilbert MOÏSIO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500" b="93833" l="5150" r="94450">
                        <a14:foregroundMark x1="18400" y1="43750" x2="20200" y2="40250"/>
                        <a14:foregroundMark x1="30650" y1="45333" x2="34100" y2="41750"/>
                        <a14:foregroundMark x1="18200" y1="59000" x2="33250" y2="59833"/>
                        <a14:foregroundMark x1="60250" y1="40917" x2="60350" y2="29833"/>
                        <a14:foregroundMark x1="67250" y1="35083" x2="69000" y2="30083"/>
                        <a14:foregroundMark x1="74050" y1="31167" x2="74050" y2="40667"/>
                        <a14:foregroundMark x1="81500" y1="34500" x2="82500" y2="30417"/>
                        <a14:foregroundMark x1="88700" y1="30667" x2="90950" y2="30667"/>
                        <a14:foregroundMark x1="60400" y1="55083" x2="60400" y2="44917"/>
                        <a14:foregroundMark x1="67300" y1="55083" x2="67150" y2="44833"/>
                        <a14:foregroundMark x1="74400" y1="54667" x2="75700" y2="45417"/>
                        <a14:foregroundMark x1="80950" y1="54833" x2="80900" y2="44833"/>
                        <a14:foregroundMark x1="88000" y1="55333" x2="88000" y2="44333"/>
                        <a14:foregroundMark x1="60450" y1="59667" x2="60450" y2="68417"/>
                        <a14:foregroundMark x1="68200" y1="67917" x2="67150" y2="65083"/>
                        <a14:foregroundMark x1="74000" y1="69000" x2="74050" y2="59500"/>
                        <a14:foregroundMark x1="81050" y1="69083" x2="80950" y2="59417"/>
                        <a14:foregroundMark x1="88000" y1="69417" x2="91250" y2="59833"/>
                        <a14:backgroundMark x1="61600" y1="32250" x2="61600" y2="32250"/>
                        <a14:backgroundMark x1="76250" y1="32750" x2="76250" y2="32750"/>
                        <a14:backgroundMark x1="75900" y1="38250" x2="75900" y2="38250"/>
                        <a14:backgroundMark x1="69750" y1="46917" x2="69750" y2="46917"/>
                        <a14:backgroundMark x1="76100" y1="50750" x2="76100" y2="50750"/>
                        <a14:backgroundMark x1="75800" y1="61583" x2="75800" y2="61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717" y="4627212"/>
            <a:ext cx="1223548" cy="73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ostman-logo | Nextflow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14800" y1="34894" x2="29000" y2="57447"/>
                        <a14:foregroundMark x1="13800" y1="50638" x2="25600" y2="31489"/>
                        <a14:foregroundMark x1="23200" y1="66383" x2="30600" y2="51489"/>
                        <a14:foregroundMark x1="18800" y1="58298" x2="22400" y2="56170"/>
                        <a14:foregroundMark x1="27800" y1="42553" x2="26800" y2="32340"/>
                        <a14:foregroundMark x1="37200" y1="49362" x2="37200" y2="49362"/>
                        <a14:foregroundMark x1="42400" y1="45106" x2="42200" y2="42979"/>
                        <a14:foregroundMark x1="46200" y1="47660" x2="46200" y2="54043"/>
                        <a14:foregroundMark x1="54800" y1="48085" x2="57000" y2="50638"/>
                        <a14:foregroundMark x1="63000" y1="43404" x2="63000" y2="45957"/>
                        <a14:foregroundMark x1="69800" y1="45532" x2="70200" y2="47234"/>
                        <a14:foregroundMark x1="78000" y1="53191" x2="78600" y2="49787"/>
                        <a14:foregroundMark x1="86000" y1="42979" x2="86600" y2="446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250" y="4203245"/>
            <a:ext cx="2215056" cy="1041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15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02</a:t>
            </a:r>
            <a:endParaRPr lang="en-GB" dirty="0"/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 smtClean="0"/>
              <a:t>BUSINESS PROCESS</a:t>
            </a:r>
            <a:endParaRPr lang="en-GB" dirty="0"/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3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Z_Global_Master_16_9_June_2017">
  <a:themeElements>
    <a:clrScheme name="Global_Master_June_2017">
      <a:dk1>
        <a:srgbClr val="000000"/>
      </a:dk1>
      <a:lt1>
        <a:srgbClr val="FFFFFF"/>
      </a:lt1>
      <a:dk2>
        <a:srgbClr val="49648C"/>
      </a:dk2>
      <a:lt2>
        <a:srgbClr val="D4CDCD"/>
      </a:lt2>
      <a:accent1>
        <a:srgbClr val="96DCFA"/>
      </a:accent1>
      <a:accent2>
        <a:srgbClr val="CCDD61"/>
      </a:accent2>
      <a:accent3>
        <a:srgbClr val="EECCD5"/>
      </a:accent3>
      <a:accent4>
        <a:srgbClr val="FDD25C"/>
      </a:accent4>
      <a:accent5>
        <a:srgbClr val="FF934F"/>
      </a:accent5>
      <a:accent6>
        <a:srgbClr val="C0DDBD"/>
      </a:accent6>
      <a:hlink>
        <a:srgbClr val="003781"/>
      </a:hlink>
      <a:folHlink>
        <a:srgbClr val="5A3982"/>
      </a:folHlink>
    </a:clrScheme>
    <a:fontScheme name="Allianz_Arial_201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4F2F2"/>
        </a:solidFill>
        <a:ln>
          <a:noFill/>
        </a:ln>
      </a:spPr>
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Bef>
            <a:spcPts val="100"/>
          </a:spcBef>
          <a:spcAft>
            <a:spcPts val="100"/>
          </a:spcAft>
          <a:defRPr sz="1400" dirty="0" smtClean="0"/>
        </a:defPPr>
      </a:lstStyle>
    </a:spDef>
    <a:txDef>
      <a:spPr/>
      <a:bodyPr vert="horz" wrap="square" lIns="72000" tIns="72000" rIns="72000" bIns="72000" rtlCol="0">
        <a:spAutoFit/>
      </a:bodyPr>
      <a:lstStyle>
        <a:defPPr>
          <a:defRPr sz="1800" dirty="0" smtClean="0"/>
        </a:defPPr>
      </a:lstStyle>
    </a:txDef>
  </a:objectDefaults>
  <a:extraClrSchemeLst/>
  <a:custClrLst>
    <a:custClr name="rgb(90,83,96)">
      <a:srgbClr val="5A5360"/>
    </a:custClr>
    <a:custClr name="rgb(215,211,217)">
      <a:srgbClr val="D7D3D9"/>
    </a:custClr>
    <a:custClr name="rgb(90,57,130)">
      <a:srgbClr val="5A3982"/>
    </a:custClr>
    <a:custClr name="rgb(218,208,225)">
      <a:srgbClr val="DAD0E1"/>
    </a:custClr>
    <a:custClr name="rgb(91,93,48)">
      <a:srgbClr val="5B5D30"/>
    </a:custClr>
    <a:custClr name="rgb(212,213,200)">
      <a:srgbClr val="D4D5C8"/>
    </a:custClr>
    <a:custClr name="rgb(64,125,113)">
      <a:srgbClr val="407D71"/>
    </a:custClr>
    <a:custClr name="rgb(195,216,212)">
      <a:srgbClr val="C3D8D4"/>
    </a:custClr>
    <a:custClr name="rgb(73,100,140)">
      <a:srgbClr val="49648C"/>
    </a:custClr>
    <a:custClr name="rgb(202,212,222)">
      <a:srgbClr val="CAD4DE"/>
    </a:custClr>
    <a:custClr name="rgb(183,30,63)">
      <a:srgbClr val="B71E3F"/>
    </a:custClr>
    <a:custClr name="rgb(241,200,208)">
      <a:srgbClr val="F1C8D0"/>
    </a:custClr>
    <a:custClr name="rgb(0,125,140)">
      <a:srgbClr val="007D8C"/>
    </a:custClr>
    <a:custClr name="rgb(177,218,221)">
      <a:srgbClr val="B1DADD"/>
    </a:custClr>
    <a:custClr name="rgb(192,221,189)">
      <a:srgbClr val="C0DDBD"/>
    </a:custClr>
    <a:custClr name="rgb(223,238,222)">
      <a:srgbClr val="DFEEDE"/>
    </a:custClr>
    <a:custClr name="rgb(239,246,238)">
      <a:srgbClr val="EFF6EE"/>
    </a:custClr>
    <a:custClr name="rgb(234,207,192)">
      <a:srgbClr val="EACFC0"/>
    </a:custClr>
    <a:custClr name="rgb(243,229,223)">
      <a:srgbClr val="F3E5DF"/>
    </a:custClr>
    <a:custClr name="rgb(249,242,239)">
      <a:srgbClr val="F9F2EF"/>
    </a:custClr>
    <a:custClr name="rgb(212,205,205)">
      <a:srgbClr val="D4CDCD"/>
    </a:custClr>
    <a:custClr name="rgb(239,232,230)">
      <a:srgbClr val="EFE8E6"/>
    </a:custClr>
    <a:custClr name="rgb(248,244,242)">
      <a:srgbClr val="F8F4F2"/>
    </a:custClr>
    <a:custClr name="rgb(207,233,238)">
      <a:srgbClr val="CFE9EE"/>
    </a:custClr>
    <a:custClr name="rgb(230,244,246)">
      <a:srgbClr val="E6F4F6"/>
    </a:custClr>
    <a:custClr name="rgb(241,249,250)">
      <a:srgbClr val="F1F9FA"/>
    </a:custClr>
    <a:custClr name="rgb(235,225,191)">
      <a:srgbClr val="EBE1BF"/>
    </a:custClr>
    <a:custClr name="rgb(245,240,224)">
      <a:srgbClr val="F5F0E0"/>
    </a:custClr>
    <a:custClr name="rgb(250,247,239)">
      <a:srgbClr val="FAF7EF"/>
    </a:custClr>
    <a:custClr name="rgb(0,55,129)">
      <a:srgbClr val="003781"/>
    </a:custClr>
    <a:custClr name="rgb(238,204,213)">
      <a:srgbClr val="EECCD5"/>
    </a:custClr>
    <a:custClr name="rgb(246,229,234)">
      <a:srgbClr val="F6E5EA"/>
    </a:custClr>
    <a:custClr name="rgb(251,242,244)">
      <a:srgbClr val="FBF2F4"/>
    </a:custClr>
    <a:custClr name="rgb(219,211,189)">
      <a:srgbClr val="DBD3BD"/>
    </a:custClr>
    <a:custClr name="rgb(235,231,219)">
      <a:srgbClr val="EBE7DB"/>
    </a:custClr>
    <a:custClr name="rgb(245,243,237)">
      <a:srgbClr val="F5F3ED"/>
    </a:custClr>
    <a:custClr name="rgb(204,221,97)">
      <a:srgbClr val="CCDD61"/>
    </a:custClr>
    <a:custClr name="rgb(227,235,175)">
      <a:srgbClr val="E3EBAF"/>
    </a:custClr>
    <a:custClr name="rgb(150,220,250)">
      <a:srgbClr val="96DCFA"/>
    </a:custClr>
    <a:custClr name="rgb(193,235,251)">
      <a:srgbClr val="C1EBFB"/>
    </a:custClr>
    <a:custClr name="rgb(138,103,156)">
      <a:srgbClr val="8A679C"/>
    </a:custClr>
    <a:custClr name="rgb(225,207,234)">
      <a:srgbClr val="E1CFEA"/>
    </a:custClr>
    <a:custClr name="rgb(228,0,58)">
      <a:srgbClr val="E4003A"/>
    </a:custClr>
    <a:custClr name="rgb(247,199,195)">
      <a:srgbClr val="F7C7C3"/>
    </a:custClr>
    <a:custClr name="rgb(127,228,224)">
      <a:srgbClr val="7FE4E0"/>
    </a:custClr>
    <a:custClr name="rgb(195,232,231)">
      <a:srgbClr val="C3E8E7"/>
    </a:custClr>
    <a:custClr name="rgb(253,210,92)">
      <a:srgbClr val="FDD25C"/>
    </a:custClr>
    <a:custClr name="rgb(255,232,176)">
      <a:srgbClr val="FFE8B0"/>
    </a:custClr>
    <a:custClr name="rgb(255,147,79)">
      <a:srgbClr val="FF934F"/>
    </a:custClr>
    <a:custClr name="rgb(247,202,171)">
      <a:srgbClr val="F7CAAB"/>
    </a:custClr>
  </a:custClr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19e0966f-40cc-446e-a248-c10a673782a7" Revision="1" Stencil="System.MyShapes" StencilVersion="1.0"/>
</Control>
</file>

<file path=customXml/itemProps1.xml><?xml version="1.0" encoding="utf-8"?>
<ds:datastoreItem xmlns:ds="http://schemas.openxmlformats.org/officeDocument/2006/customXml" ds:itemID="{8D3225FD-C76F-4B0A-80B4-9CE389B8141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AZ_Global_Master_16_9_June_2017</Template>
  <TotalTime>0</TotalTime>
  <Words>4541</Words>
  <Application>Microsoft Office PowerPoint</Application>
  <PresentationFormat>Custom</PresentationFormat>
  <Paragraphs>1129</Paragraphs>
  <Slides>74</Slides>
  <Notes>0</Notes>
  <HiddenSlides>55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75" baseType="lpstr">
      <vt:lpstr>AZ_Global_Master_16_9_June_2017</vt:lpstr>
      <vt:lpstr>New graduation Project Allianz forms user history</vt:lpstr>
      <vt:lpstr>Team Member</vt:lpstr>
      <vt:lpstr>Team Member</vt:lpstr>
      <vt:lpstr>Team Member</vt:lpstr>
      <vt:lpstr>Content Topics</vt:lpstr>
      <vt:lpstr>01</vt:lpstr>
      <vt:lpstr>Goal and scopes</vt:lpstr>
      <vt:lpstr>tools</vt:lpstr>
      <vt:lpstr>02</vt:lpstr>
      <vt:lpstr>Flow of Allianz forms user history</vt:lpstr>
      <vt:lpstr>progress</vt:lpstr>
      <vt:lpstr>Working schedule</vt:lpstr>
      <vt:lpstr>03</vt:lpstr>
      <vt:lpstr>Demonstration</vt:lpstr>
      <vt:lpstr>04</vt:lpstr>
      <vt:lpstr>Problems </vt:lpstr>
      <vt:lpstr>Problems </vt:lpstr>
      <vt:lpstr>05</vt:lpstr>
      <vt:lpstr>Thank you</vt:lpstr>
      <vt:lpstr>New graduation Project Allianz forms user history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One or two Columns </vt:lpstr>
      <vt:lpstr>One or two Columns </vt:lpstr>
      <vt:lpstr>One or two Columns </vt:lpstr>
      <vt:lpstr>Extra Headline with copy And Image</vt:lpstr>
      <vt:lpstr>Headline with copy</vt:lpstr>
      <vt:lpstr>Headline with copy</vt:lpstr>
      <vt:lpstr>Headline Lore Ipsum</vt:lpstr>
      <vt:lpstr>HeaDline Lore Ipsum</vt:lpstr>
      <vt:lpstr>Bar chart (title)</vt:lpstr>
      <vt:lpstr>Bar Chart + Text (Title) </vt:lpstr>
      <vt:lpstr>Circle Diagram (Title)</vt:lpstr>
      <vt:lpstr>Line Chart (Title) </vt:lpstr>
      <vt:lpstr>Example graphs</vt:lpstr>
      <vt:lpstr>Example graphs</vt:lpstr>
      <vt:lpstr>Headline Lore Ipsum</vt:lpstr>
      <vt:lpstr>B</vt:lpstr>
      <vt:lpstr>Construction elements</vt:lpstr>
      <vt:lpstr>Construction elements</vt:lpstr>
      <vt:lpstr>Construction elements</vt:lpstr>
      <vt:lpstr>Construction elements</vt:lpstr>
      <vt:lpstr>Process info graphic 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Table with icons</vt:lpstr>
      <vt:lpstr>Impact map</vt:lpstr>
      <vt:lpstr>Lorem ipsum dolor sit amet, consectetuer adipiscing elit</vt:lpstr>
      <vt:lpstr>Icons</vt:lpstr>
      <vt:lpstr>Icons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2020-08-20T02:54:33Z</dcterms:created>
  <dcterms:modified xsi:type="dcterms:W3CDTF">2020-08-20T14:08:54Z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